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257" r:id="rId2"/>
    <p:sldId id="258" r:id="rId3"/>
    <p:sldId id="283" r:id="rId4"/>
    <p:sldId id="259" r:id="rId5"/>
    <p:sldId id="302" r:id="rId6"/>
    <p:sldId id="267" r:id="rId7"/>
    <p:sldId id="268" r:id="rId8"/>
    <p:sldId id="296" r:id="rId9"/>
    <p:sldId id="297" r:id="rId10"/>
    <p:sldId id="291" r:id="rId11"/>
    <p:sldId id="260" r:id="rId12"/>
    <p:sldId id="301" r:id="rId13"/>
    <p:sldId id="269" r:id="rId14"/>
    <p:sldId id="303" r:id="rId15"/>
    <p:sldId id="270" r:id="rId16"/>
    <p:sldId id="285" r:id="rId17"/>
    <p:sldId id="261" r:id="rId18"/>
    <p:sldId id="271" r:id="rId19"/>
    <p:sldId id="304" r:id="rId20"/>
    <p:sldId id="298" r:id="rId21"/>
    <p:sldId id="272" r:id="rId22"/>
    <p:sldId id="286" r:id="rId23"/>
    <p:sldId id="262" r:id="rId24"/>
    <p:sldId id="305" r:id="rId25"/>
    <p:sldId id="273" r:id="rId26"/>
    <p:sldId id="309" r:id="rId27"/>
    <p:sldId id="274" r:id="rId28"/>
    <p:sldId id="287" r:id="rId29"/>
    <p:sldId id="263" r:id="rId30"/>
    <p:sldId id="306" r:id="rId31"/>
    <p:sldId id="311" r:id="rId32"/>
    <p:sldId id="275" r:id="rId33"/>
    <p:sldId id="276" r:id="rId34"/>
    <p:sldId id="288" r:id="rId35"/>
    <p:sldId id="264" r:id="rId36"/>
    <p:sldId id="277" r:id="rId37"/>
    <p:sldId id="278" r:id="rId38"/>
    <p:sldId id="310" r:id="rId39"/>
    <p:sldId id="284" r:id="rId40"/>
    <p:sldId id="265" r:id="rId41"/>
    <p:sldId id="279" r:id="rId42"/>
    <p:sldId id="280" r:id="rId43"/>
    <p:sldId id="312" r:id="rId44"/>
    <p:sldId id="300" r:id="rId45"/>
    <p:sldId id="290" r:id="rId46"/>
    <p:sldId id="266" r:id="rId47"/>
    <p:sldId id="281" r:id="rId48"/>
    <p:sldId id="282" r:id="rId49"/>
    <p:sldId id="299" r:id="rId50"/>
    <p:sldId id="308" r:id="rId51"/>
    <p:sldId id="292" r:id="rId52"/>
    <p:sldId id="295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ابتدایی" id="{DF22B9C5-EF1A-494D-9B03-3F206F924BFF}">
          <p14:sldIdLst>
            <p14:sldId id="257"/>
            <p14:sldId id="258"/>
          </p14:sldIdLst>
        </p14:section>
        <p14:section name="فصل اول" id="{26D15BE2-5104-41A8-BDEB-F309420C6E1A}">
          <p14:sldIdLst>
            <p14:sldId id="283"/>
            <p14:sldId id="259"/>
            <p14:sldId id="302"/>
            <p14:sldId id="267"/>
            <p14:sldId id="268"/>
            <p14:sldId id="296"/>
            <p14:sldId id="297"/>
          </p14:sldIdLst>
        </p14:section>
        <p14:section name="فصل دوم" id="{7FE47424-56BF-461A-977A-0CFC5584EE63}">
          <p14:sldIdLst>
            <p14:sldId id="291"/>
            <p14:sldId id="260"/>
            <p14:sldId id="301"/>
            <p14:sldId id="269"/>
            <p14:sldId id="303"/>
            <p14:sldId id="270"/>
          </p14:sldIdLst>
        </p14:section>
        <p14:section name="فصل سوم" id="{28D85E49-347E-4728-8999-AC35C4491856}">
          <p14:sldIdLst>
            <p14:sldId id="285"/>
            <p14:sldId id="261"/>
            <p14:sldId id="271"/>
            <p14:sldId id="304"/>
            <p14:sldId id="298"/>
            <p14:sldId id="272"/>
          </p14:sldIdLst>
        </p14:section>
        <p14:section name="فصل چهارم" id="{C56C01B8-8A31-4733-BCCD-657EE415E9A8}">
          <p14:sldIdLst>
            <p14:sldId id="286"/>
            <p14:sldId id="262"/>
            <p14:sldId id="305"/>
            <p14:sldId id="273"/>
            <p14:sldId id="309"/>
            <p14:sldId id="274"/>
          </p14:sldIdLst>
        </p14:section>
        <p14:section name="فصل پنجم" id="{8E4AA577-4B43-474B-914F-BBC2016BEBD6}">
          <p14:sldIdLst>
            <p14:sldId id="287"/>
            <p14:sldId id="263"/>
            <p14:sldId id="306"/>
            <p14:sldId id="311"/>
            <p14:sldId id="275"/>
            <p14:sldId id="276"/>
          </p14:sldIdLst>
        </p14:section>
        <p14:section name="فصل ششم" id="{AB794B6D-03DD-47F5-84FA-9D0771E14F90}">
          <p14:sldIdLst>
            <p14:sldId id="288"/>
            <p14:sldId id="264"/>
            <p14:sldId id="277"/>
            <p14:sldId id="278"/>
            <p14:sldId id="310"/>
          </p14:sldIdLst>
        </p14:section>
        <p14:section name="فصل هفتم" id="{17BD1BC9-697C-43B9-830F-4924DA11FD96}">
          <p14:sldIdLst>
            <p14:sldId id="284"/>
            <p14:sldId id="265"/>
            <p14:sldId id="279"/>
            <p14:sldId id="280"/>
            <p14:sldId id="312"/>
            <p14:sldId id="300"/>
          </p14:sldIdLst>
        </p14:section>
        <p14:section name="فصل هشتم" id="{CF4797F4-1283-4937-99D4-35E435DB033F}">
          <p14:sldIdLst>
            <p14:sldId id="290"/>
            <p14:sldId id="266"/>
            <p14:sldId id="281"/>
            <p14:sldId id="282"/>
            <p14:sldId id="299"/>
            <p14:sldId id="308"/>
            <p14:sldId id="292"/>
            <p14:sldId id="29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4660"/>
  </p:normalViewPr>
  <p:slideViewPr>
    <p:cSldViewPr snapToGrid="0">
      <p:cViewPr varScale="1">
        <p:scale>
          <a:sx n="78" d="100"/>
          <a:sy n="78" d="100"/>
        </p:scale>
        <p:origin x="82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2299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3C5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20-445F-A81A-4E9A5A1A52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20-445F-A81A-4E9A5A1A527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20-445F-A81A-4E9A5A1A52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90272799"/>
        <c:axId val="1290268959"/>
      </c:barChart>
      <c:catAx>
        <c:axId val="12902727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0268959"/>
        <c:crosses val="autoZero"/>
        <c:auto val="1"/>
        <c:lblAlgn val="ctr"/>
        <c:lblOffset val="100"/>
        <c:noMultiLvlLbl val="0"/>
      </c:catAx>
      <c:valAx>
        <c:axId val="12902689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02727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algn="ctr" defTabSz="914400" rtl="0" eaLnBrk="1" latinLnBrk="0" hangingPunct="1">
              <a:defRPr lang="fa-IR" sz="1600" b="1" i="0" u="none" strike="noStrike" kern="1200" spc="0" baseline="0" dirty="0" smtClean="0">
                <a:solidFill>
                  <a:srgbClr val="003C54"/>
                </a:solidFill>
                <a:latin typeface="Shabnam" panose="020B0603030804020204" pitchFamily="34" charset="-78"/>
                <a:ea typeface="+mn-ea"/>
                <a:cs typeface="Shabnam" panose="020B0603030804020204" pitchFamily="34" charset="-78"/>
              </a:defRPr>
            </a:pPr>
            <a:r>
              <a:rPr lang="fa-IR" sz="1600" b="1" kern="1200" dirty="0">
                <a:solidFill>
                  <a:srgbClr val="003C54"/>
                </a:solidFill>
                <a:latin typeface="Shabnam" panose="020B0603030804020204" pitchFamily="34" charset="-78"/>
                <a:ea typeface="+mn-ea"/>
                <a:cs typeface="Shabnam" panose="020B0603030804020204" pitchFamily="34" charset="-78"/>
              </a:rPr>
              <a:t>تیتر عنوان نمودار را بنویسید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algn="ctr" defTabSz="914400" rtl="0" eaLnBrk="1" latinLnBrk="0" hangingPunct="1">
            <a:defRPr lang="fa-IR" sz="1600" b="1" i="0" u="none" strike="noStrike" kern="1200" spc="0" baseline="0" dirty="0" smtClean="0">
              <a:solidFill>
                <a:srgbClr val="003C54"/>
              </a:solidFill>
              <a:latin typeface="Shabnam" panose="020B0603030804020204" pitchFamily="34" charset="-78"/>
              <a:ea typeface="+mn-ea"/>
              <a:cs typeface="Shabnam" panose="020B0603030804020204" pitchFamily="34" charset="-78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9525">
                <a:solidFill>
                  <a:srgbClr val="FFC000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474-48E8-A2C3-6EC2368DF5E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rgbClr val="003C5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3C54"/>
              </a:solidFill>
              <a:ln w="9525">
                <a:solidFill>
                  <a:srgbClr val="003C54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474-48E8-A2C3-6EC2368DF5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04352511"/>
        <c:axId val="1104356831"/>
      </c:lineChart>
      <c:catAx>
        <c:axId val="11043525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4356831"/>
        <c:crosses val="autoZero"/>
        <c:auto val="1"/>
        <c:lblAlgn val="ctr"/>
        <c:lblOffset val="100"/>
        <c:noMultiLvlLbl val="0"/>
      </c:catAx>
      <c:valAx>
        <c:axId val="11043568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43525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5C918F7-B7D4-4D87-FA83-56072161793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747049-310A-1D47-62D2-5E7B3E499FA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881D8-CECF-4608-8B1F-A50E732BCC95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B09E39-3C1F-3477-A2F3-2EF9612266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C2933A-A9C4-6AD2-6A80-B43A71B74C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EE69B-121A-49C6-99C0-97A7A60026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3930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C5ACE-0650-436A-B513-D5036CB2A033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F8FCC-7148-4C0F-B03C-4DEA961E5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412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EF8FCC-7148-4C0F-B03C-4DEA961E5B5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900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EF8FCC-7148-4C0F-B03C-4DEA961E5B5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52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EF8FCC-7148-4C0F-B03C-4DEA961E5B58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14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0F1EE-1147-D18B-DC3F-E8C5B6AC2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841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4AEE29C-F733-EC84-920F-3F391A661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2022CC1-F2B1-39E2-3F6D-AFC03E2306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flipH="1">
            <a:off x="229990" y="1021467"/>
            <a:ext cx="6417402" cy="5696329"/>
          </a:xfrm>
          <a:custGeom>
            <a:avLst/>
            <a:gdLst>
              <a:gd name="connsiteX0" fmla="*/ 5093154 w 14551306"/>
              <a:gd name="connsiteY0" fmla="*/ 0 h 13716000"/>
              <a:gd name="connsiteX1" fmla="*/ 14551306 w 14551306"/>
              <a:gd name="connsiteY1" fmla="*/ 0 h 13716000"/>
              <a:gd name="connsiteX2" fmla="*/ 14551306 w 14551306"/>
              <a:gd name="connsiteY2" fmla="*/ 13716000 h 13716000"/>
              <a:gd name="connsiteX3" fmla="*/ 0 w 14551306"/>
              <a:gd name="connsiteY3" fmla="*/ 13716000 h 13716000"/>
              <a:gd name="connsiteX4" fmla="*/ 359653 w 14551306"/>
              <a:gd name="connsiteY4" fmla="*/ 13460245 h 13716000"/>
              <a:gd name="connsiteX5" fmla="*/ 5498880 w 14551306"/>
              <a:gd name="connsiteY5" fmla="*/ 3207794 h 13716000"/>
              <a:gd name="connsiteX6" fmla="*/ 5096084 w 14551306"/>
              <a:gd name="connsiteY6" fmla="*/ 10322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551306" h="13716000">
                <a:moveTo>
                  <a:pt x="5093154" y="0"/>
                </a:moveTo>
                <a:lnTo>
                  <a:pt x="14551306" y="0"/>
                </a:lnTo>
                <a:lnTo>
                  <a:pt x="14551306" y="13716000"/>
                </a:lnTo>
                <a:lnTo>
                  <a:pt x="0" y="13716000"/>
                </a:lnTo>
                <a:lnTo>
                  <a:pt x="359653" y="13460245"/>
                </a:lnTo>
                <a:cubicBezTo>
                  <a:pt x="3479480" y="11127066"/>
                  <a:pt x="5498880" y="7403258"/>
                  <a:pt x="5498880" y="3207794"/>
                </a:cubicBezTo>
                <a:cubicBezTo>
                  <a:pt x="5498880" y="2103725"/>
                  <a:pt x="5359032" y="1032319"/>
                  <a:pt x="5096084" y="10322"/>
                </a:cubicBez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41269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11B5747-64F1-944E-2E17-DDDEC4A7C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052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11B5747-64F1-944E-2E17-DDDEC4A7C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38088A4B-12F1-4D9A-8DED-97D00C44CA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83411" y="2318982"/>
            <a:ext cx="2930242" cy="2690786"/>
          </a:xfrm>
          <a:custGeom>
            <a:avLst/>
            <a:gdLst>
              <a:gd name="connsiteX0" fmla="*/ 0 w 3654488"/>
              <a:gd name="connsiteY0" fmla="*/ 0 h 3355848"/>
              <a:gd name="connsiteX1" fmla="*/ 3654488 w 3654488"/>
              <a:gd name="connsiteY1" fmla="*/ 0 h 3355848"/>
              <a:gd name="connsiteX2" fmla="*/ 3654488 w 3654488"/>
              <a:gd name="connsiteY2" fmla="*/ 3355848 h 3355848"/>
              <a:gd name="connsiteX3" fmla="*/ 0 w 3654488"/>
              <a:gd name="connsiteY3" fmla="*/ 3355848 h 3355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4488" h="3355848">
                <a:moveTo>
                  <a:pt x="0" y="0"/>
                </a:moveTo>
                <a:lnTo>
                  <a:pt x="3654488" y="0"/>
                </a:lnTo>
                <a:lnTo>
                  <a:pt x="3654488" y="3355848"/>
                </a:lnTo>
                <a:lnTo>
                  <a:pt x="0" y="3355848"/>
                </a:lnTo>
                <a:close/>
              </a:path>
            </a:pathLst>
          </a:custGeom>
        </p:spPr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1E7CF397-42E4-E7E0-02F3-2F48FC1C38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2191" y="2318982"/>
            <a:ext cx="2930242" cy="2690786"/>
          </a:xfrm>
          <a:custGeom>
            <a:avLst/>
            <a:gdLst>
              <a:gd name="connsiteX0" fmla="*/ 0 w 3654488"/>
              <a:gd name="connsiteY0" fmla="*/ 0 h 3355848"/>
              <a:gd name="connsiteX1" fmla="*/ 3654488 w 3654488"/>
              <a:gd name="connsiteY1" fmla="*/ 0 h 3355848"/>
              <a:gd name="connsiteX2" fmla="*/ 3654488 w 3654488"/>
              <a:gd name="connsiteY2" fmla="*/ 3355848 h 3355848"/>
              <a:gd name="connsiteX3" fmla="*/ 0 w 3654488"/>
              <a:gd name="connsiteY3" fmla="*/ 3355848 h 3355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4488" h="3355848">
                <a:moveTo>
                  <a:pt x="0" y="0"/>
                </a:moveTo>
                <a:lnTo>
                  <a:pt x="3654488" y="0"/>
                </a:lnTo>
                <a:lnTo>
                  <a:pt x="3654488" y="3355848"/>
                </a:lnTo>
                <a:lnTo>
                  <a:pt x="0" y="3355848"/>
                </a:lnTo>
                <a:close/>
              </a:path>
            </a:pathLst>
          </a:custGeom>
        </p:spPr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29F78FBE-195E-71C0-08C4-F3430B546AC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61851" y="3737419"/>
            <a:ext cx="3669248" cy="2690786"/>
          </a:xfrm>
          <a:custGeom>
            <a:avLst/>
            <a:gdLst>
              <a:gd name="connsiteX0" fmla="*/ 0 w 3654488"/>
              <a:gd name="connsiteY0" fmla="*/ 0 h 3355848"/>
              <a:gd name="connsiteX1" fmla="*/ 3654488 w 3654488"/>
              <a:gd name="connsiteY1" fmla="*/ 0 h 3355848"/>
              <a:gd name="connsiteX2" fmla="*/ 3654488 w 3654488"/>
              <a:gd name="connsiteY2" fmla="*/ 3355848 h 3355848"/>
              <a:gd name="connsiteX3" fmla="*/ 0 w 3654488"/>
              <a:gd name="connsiteY3" fmla="*/ 3355848 h 3355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4488" h="3355848">
                <a:moveTo>
                  <a:pt x="0" y="0"/>
                </a:moveTo>
                <a:lnTo>
                  <a:pt x="3654488" y="0"/>
                </a:lnTo>
                <a:lnTo>
                  <a:pt x="3654488" y="3355848"/>
                </a:lnTo>
                <a:lnTo>
                  <a:pt x="0" y="3355848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75883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11B5747-64F1-944E-2E17-DDDEC4A7C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D87BED99-51F8-59B1-8649-8322895F98C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887451" y="869569"/>
            <a:ext cx="5262634" cy="5591472"/>
          </a:xfrm>
          <a:custGeom>
            <a:avLst/>
            <a:gdLst>
              <a:gd name="connsiteX0" fmla="*/ 0 w 6420059"/>
              <a:gd name="connsiteY0" fmla="*/ 0 h 13716001"/>
              <a:gd name="connsiteX1" fmla="*/ 6420059 w 6420059"/>
              <a:gd name="connsiteY1" fmla="*/ 0 h 13716001"/>
              <a:gd name="connsiteX2" fmla="*/ 6420059 w 6420059"/>
              <a:gd name="connsiteY2" fmla="*/ 13716001 h 13716001"/>
              <a:gd name="connsiteX3" fmla="*/ 0 w 6420059"/>
              <a:gd name="connsiteY3" fmla="*/ 13716001 h 1371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0059" h="13716001">
                <a:moveTo>
                  <a:pt x="0" y="0"/>
                </a:moveTo>
                <a:lnTo>
                  <a:pt x="6420059" y="0"/>
                </a:lnTo>
                <a:lnTo>
                  <a:pt x="6420059" y="13716001"/>
                </a:lnTo>
                <a:lnTo>
                  <a:pt x="0" y="13716001"/>
                </a:lnTo>
                <a:close/>
              </a:path>
            </a:pathLst>
          </a:custGeom>
        </p:spPr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C1725CE4-2933-E40C-9AEA-0B1CC73E56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38087" y="864724"/>
            <a:ext cx="5494241" cy="2933291"/>
          </a:xfrm>
          <a:custGeom>
            <a:avLst/>
            <a:gdLst>
              <a:gd name="connsiteX0" fmla="*/ 0 w 11658673"/>
              <a:gd name="connsiteY0" fmla="*/ 0 h 6489290"/>
              <a:gd name="connsiteX1" fmla="*/ 11658673 w 11658673"/>
              <a:gd name="connsiteY1" fmla="*/ 0 h 6489290"/>
              <a:gd name="connsiteX2" fmla="*/ 11658673 w 11658673"/>
              <a:gd name="connsiteY2" fmla="*/ 6489290 h 6489290"/>
              <a:gd name="connsiteX3" fmla="*/ 0 w 11658673"/>
              <a:gd name="connsiteY3" fmla="*/ 6489290 h 64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58673" h="6489290">
                <a:moveTo>
                  <a:pt x="0" y="0"/>
                </a:moveTo>
                <a:lnTo>
                  <a:pt x="11658673" y="0"/>
                </a:lnTo>
                <a:lnTo>
                  <a:pt x="11658673" y="6489290"/>
                </a:lnTo>
                <a:lnTo>
                  <a:pt x="0" y="648929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00430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2CF7D1C-F6D7-0010-D093-77514B190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42">
            <a:extLst>
              <a:ext uri="{FF2B5EF4-FFF2-40B4-BE49-F238E27FC236}">
                <a16:creationId xmlns:a16="http://schemas.microsoft.com/office/drawing/2014/main" id="{EDA79B39-D824-09E6-48E7-7F776323ED6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836" y="1977972"/>
            <a:ext cx="5233564" cy="3888964"/>
          </a:xfrm>
          <a:prstGeom prst="roundRect">
            <a:avLst>
              <a:gd name="adj" fmla="val 4753"/>
            </a:avLst>
          </a:prstGeom>
        </p:spPr>
      </p:sp>
      <p:sp>
        <p:nvSpPr>
          <p:cNvPr id="4" name="Picture Placeholder 44">
            <a:extLst>
              <a:ext uri="{FF2B5EF4-FFF2-40B4-BE49-F238E27FC236}">
                <a16:creationId xmlns:a16="http://schemas.microsoft.com/office/drawing/2014/main" id="{EA7C54E7-C07B-19DC-0B57-6BA20EE4C53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447695" y="2002356"/>
            <a:ext cx="4225861" cy="1725307"/>
          </a:xfrm>
          <a:prstGeom prst="roundRect">
            <a:avLst>
              <a:gd name="adj" fmla="val 8187"/>
            </a:avLst>
          </a:prstGeom>
        </p:spPr>
      </p:sp>
      <p:sp>
        <p:nvSpPr>
          <p:cNvPr id="7" name="Picture Placeholder 46">
            <a:extLst>
              <a:ext uri="{FF2B5EF4-FFF2-40B4-BE49-F238E27FC236}">
                <a16:creationId xmlns:a16="http://schemas.microsoft.com/office/drawing/2014/main" id="{0D21D7BC-E476-F7F0-DBCE-0EFA185AB8E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447695" y="4093106"/>
            <a:ext cx="4225861" cy="1798213"/>
          </a:xfrm>
          <a:prstGeom prst="roundRect">
            <a:avLst>
              <a:gd name="adj" fmla="val 7853"/>
            </a:avLst>
          </a:prstGeom>
        </p:spPr>
      </p:sp>
    </p:spTree>
    <p:extLst>
      <p:ext uri="{BB962C8B-B14F-4D97-AF65-F5344CB8AC3E}">
        <p14:creationId xmlns:p14="http://schemas.microsoft.com/office/powerpoint/2010/main" val="1509627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8370BA4-13F5-BC67-BE89-0967C220F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295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8370BA4-13F5-BC67-BE89-0967C220F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7E2352A-D4A1-6DE0-F6F5-F1BC750BE1AB}"/>
              </a:ext>
            </a:extLst>
          </p:cNvPr>
          <p:cNvSpPr/>
          <p:nvPr userDrawn="1"/>
        </p:nvSpPr>
        <p:spPr>
          <a:xfrm>
            <a:off x="252230" y="910399"/>
            <a:ext cx="5238388" cy="5238388"/>
          </a:xfrm>
          <a:custGeom>
            <a:avLst/>
            <a:gdLst>
              <a:gd name="connsiteX0" fmla="*/ 1 w 11513064"/>
              <a:gd name="connsiteY0" fmla="*/ 0 h 11513063"/>
              <a:gd name="connsiteX1" fmla="*/ 11513064 w 11513064"/>
              <a:gd name="connsiteY1" fmla="*/ 0 h 11513063"/>
              <a:gd name="connsiteX2" fmla="*/ 0 w 11513064"/>
              <a:gd name="connsiteY2" fmla="*/ 11513063 h 11513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13064" h="11513063">
                <a:moveTo>
                  <a:pt x="1" y="0"/>
                </a:moveTo>
                <a:lnTo>
                  <a:pt x="11513064" y="0"/>
                </a:lnTo>
                <a:lnTo>
                  <a:pt x="0" y="11513063"/>
                </a:lnTo>
                <a:close/>
              </a:path>
            </a:pathLst>
          </a:cu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>
              <a:latin typeface="Arial" panose="020B0604020202020204" pitchFamily="34" charset="0"/>
            </a:endParaRPr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D4BF75F2-B4C2-9C57-E0CD-3D46699DD7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2230" y="909719"/>
            <a:ext cx="4672375" cy="5452437"/>
          </a:xfrm>
          <a:custGeom>
            <a:avLst/>
            <a:gdLst>
              <a:gd name="connsiteX0" fmla="*/ 0 w 10048771"/>
              <a:gd name="connsiteY0" fmla="*/ 0 h 11726432"/>
              <a:gd name="connsiteX1" fmla="*/ 6703075 w 10048771"/>
              <a:gd name="connsiteY1" fmla="*/ 0 h 11726432"/>
              <a:gd name="connsiteX2" fmla="*/ 9881623 w 10048771"/>
              <a:gd name="connsiteY2" fmla="*/ 3178549 h 11726432"/>
              <a:gd name="connsiteX3" fmla="*/ 9881623 w 10048771"/>
              <a:gd name="connsiteY3" fmla="*/ 3985613 h 11726432"/>
              <a:gd name="connsiteX4" fmla="*/ 2307952 w 10048771"/>
              <a:gd name="connsiteY4" fmla="*/ 11559284 h 11726432"/>
              <a:gd name="connsiteX5" fmla="*/ 1500887 w 10048771"/>
              <a:gd name="connsiteY5" fmla="*/ 11559284 h 11726432"/>
              <a:gd name="connsiteX6" fmla="*/ 0 w 10048771"/>
              <a:gd name="connsiteY6" fmla="*/ 10058397 h 1172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48771" h="11726432">
                <a:moveTo>
                  <a:pt x="0" y="0"/>
                </a:moveTo>
                <a:lnTo>
                  <a:pt x="6703075" y="0"/>
                </a:lnTo>
                <a:lnTo>
                  <a:pt x="9881623" y="3178549"/>
                </a:lnTo>
                <a:cubicBezTo>
                  <a:pt x="10104488" y="3401413"/>
                  <a:pt x="10104488" y="3762749"/>
                  <a:pt x="9881623" y="3985613"/>
                </a:cubicBezTo>
                <a:lnTo>
                  <a:pt x="2307952" y="11559284"/>
                </a:lnTo>
                <a:cubicBezTo>
                  <a:pt x="2085088" y="11782149"/>
                  <a:pt x="1723752" y="11782149"/>
                  <a:pt x="1500887" y="11559284"/>
                </a:cubicBezTo>
                <a:lnTo>
                  <a:pt x="0" y="10058397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80040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A83DDA2-257D-7FB7-B1F9-7130612F2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8356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A83DDA2-257D-7FB7-B1F9-7130612F2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pHolder1">
            <a:extLst>
              <a:ext uri="{FF2B5EF4-FFF2-40B4-BE49-F238E27FC236}">
                <a16:creationId xmlns:a16="http://schemas.microsoft.com/office/drawing/2014/main" id="{4AFC4E0C-B907-04FB-5167-1F37D4524E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flipH="1">
            <a:off x="249488" y="820209"/>
            <a:ext cx="5734611" cy="5656225"/>
          </a:xfrm>
          <a:custGeom>
            <a:avLst/>
            <a:gdLst>
              <a:gd name="connsiteX0" fmla="*/ 0 w 6996443"/>
              <a:gd name="connsiteY0" fmla="*/ 0 h 6858000"/>
              <a:gd name="connsiteX1" fmla="*/ 6996443 w 6996443"/>
              <a:gd name="connsiteY1" fmla="*/ 0 h 6858000"/>
              <a:gd name="connsiteX2" fmla="*/ 6996443 w 6996443"/>
              <a:gd name="connsiteY2" fmla="*/ 6858000 h 6858000"/>
              <a:gd name="connsiteX3" fmla="*/ 5791196 w 69964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6443" h="6858000">
                <a:moveTo>
                  <a:pt x="0" y="0"/>
                </a:moveTo>
                <a:lnTo>
                  <a:pt x="6996443" y="0"/>
                </a:lnTo>
                <a:lnTo>
                  <a:pt x="6996443" y="6858000"/>
                </a:lnTo>
                <a:lnTo>
                  <a:pt x="5791196" y="6858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799417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0A5AA2E-D747-DAFA-A988-5FAA796A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36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84838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0A5AA2E-D747-DAFA-A988-5FAA796A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pHolder1">
            <a:extLst>
              <a:ext uri="{FF2B5EF4-FFF2-40B4-BE49-F238E27FC236}">
                <a16:creationId xmlns:a16="http://schemas.microsoft.com/office/drawing/2014/main" id="{39B9BC80-DAC2-F9E2-15BD-8879B53ABC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94086" y="1071106"/>
            <a:ext cx="5011929" cy="5011930"/>
          </a:xfrm>
          <a:custGeom>
            <a:avLst/>
            <a:gdLst>
              <a:gd name="connsiteX0" fmla="*/ 2894075 w 5788151"/>
              <a:gd name="connsiteY0" fmla="*/ 0 h 5788152"/>
              <a:gd name="connsiteX1" fmla="*/ 5788151 w 5788151"/>
              <a:gd name="connsiteY1" fmla="*/ 2894076 h 5788152"/>
              <a:gd name="connsiteX2" fmla="*/ 2894075 w 5788151"/>
              <a:gd name="connsiteY2" fmla="*/ 5788152 h 5788152"/>
              <a:gd name="connsiteX3" fmla="*/ 0 w 5788151"/>
              <a:gd name="connsiteY3" fmla="*/ 2894076 h 5788152"/>
              <a:gd name="connsiteX4" fmla="*/ 2894075 w 5788151"/>
              <a:gd name="connsiteY4" fmla="*/ 0 h 5788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88151" h="5788152">
                <a:moveTo>
                  <a:pt x="2894075" y="0"/>
                </a:moveTo>
                <a:cubicBezTo>
                  <a:pt x="4492429" y="0"/>
                  <a:pt x="5788151" y="1295722"/>
                  <a:pt x="5788151" y="2894076"/>
                </a:cubicBezTo>
                <a:cubicBezTo>
                  <a:pt x="5788151" y="4492430"/>
                  <a:pt x="4492429" y="5788152"/>
                  <a:pt x="2894075" y="5788152"/>
                </a:cubicBezTo>
                <a:cubicBezTo>
                  <a:pt x="1295721" y="5788152"/>
                  <a:pt x="0" y="4492430"/>
                  <a:pt x="0" y="2894076"/>
                </a:cubicBezTo>
                <a:cubicBezTo>
                  <a:pt x="0" y="1295722"/>
                  <a:pt x="1295721" y="0"/>
                  <a:pt x="2894075" y="0"/>
                </a:cubicBez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12888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Pentagon 3">
            <a:extLst>
              <a:ext uri="{FF2B5EF4-FFF2-40B4-BE49-F238E27FC236}">
                <a16:creationId xmlns:a16="http://schemas.microsoft.com/office/drawing/2014/main" id="{175F362B-F45C-8866-E1F2-B56A5C12A9AD}"/>
              </a:ext>
            </a:extLst>
          </p:cNvPr>
          <p:cNvSpPr/>
          <p:nvPr userDrawn="1"/>
        </p:nvSpPr>
        <p:spPr>
          <a:xfrm rot="5400000">
            <a:off x="4147350" y="-4147349"/>
            <a:ext cx="3897298" cy="12192000"/>
          </a:xfrm>
          <a:prstGeom prst="homePlate">
            <a:avLst>
              <a:gd name="adj" fmla="val 33490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159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Pentagon 3">
            <a:extLst>
              <a:ext uri="{FF2B5EF4-FFF2-40B4-BE49-F238E27FC236}">
                <a16:creationId xmlns:a16="http://schemas.microsoft.com/office/drawing/2014/main" id="{175F362B-F45C-8866-E1F2-B56A5C12A9AD}"/>
              </a:ext>
            </a:extLst>
          </p:cNvPr>
          <p:cNvSpPr/>
          <p:nvPr userDrawn="1"/>
        </p:nvSpPr>
        <p:spPr>
          <a:xfrm rot="5400000">
            <a:off x="5230585" y="-5230584"/>
            <a:ext cx="1730827" cy="12192000"/>
          </a:xfrm>
          <a:prstGeom prst="homePlate">
            <a:avLst>
              <a:gd name="adj" fmla="val 4386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004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4C4DE86-E4B1-C06A-F753-68F2C6AAB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54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4C4DE86-E4B1-C06A-F753-68F2C6AAB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61">
            <a:extLst>
              <a:ext uri="{FF2B5EF4-FFF2-40B4-BE49-F238E27FC236}">
                <a16:creationId xmlns:a16="http://schemas.microsoft.com/office/drawing/2014/main" id="{E7D74BA4-BBC5-FFA4-E66B-557290E911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92346" y="4489282"/>
            <a:ext cx="1700219" cy="1699452"/>
          </a:xfrm>
          <a:prstGeom prst="ellipse">
            <a:avLst/>
          </a:prstGeom>
        </p:spPr>
      </p:sp>
      <p:sp>
        <p:nvSpPr>
          <p:cNvPr id="4" name="Picture Placeholder 59">
            <a:extLst>
              <a:ext uri="{FF2B5EF4-FFF2-40B4-BE49-F238E27FC236}">
                <a16:creationId xmlns:a16="http://schemas.microsoft.com/office/drawing/2014/main" id="{8A9E5A0B-4BEA-9B49-1D81-7785DE6732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560626" y="1272951"/>
            <a:ext cx="2157022" cy="2156049"/>
          </a:xfrm>
          <a:prstGeom prst="ellipse">
            <a:avLst/>
          </a:prstGeom>
        </p:spPr>
      </p:sp>
      <p:sp>
        <p:nvSpPr>
          <p:cNvPr id="7" name="Picture Placeholder 57">
            <a:extLst>
              <a:ext uri="{FF2B5EF4-FFF2-40B4-BE49-F238E27FC236}">
                <a16:creationId xmlns:a16="http://schemas.microsoft.com/office/drawing/2014/main" id="{98B37633-0B57-D510-BC73-0DA1693602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80428" y="2750039"/>
            <a:ext cx="2339783" cy="2338728"/>
          </a:xfrm>
          <a:prstGeom prst="ellipse">
            <a:avLst/>
          </a:prstGeom>
        </p:spPr>
      </p:sp>
    </p:spTree>
    <p:extLst>
      <p:ext uri="{BB962C8B-B14F-4D97-AF65-F5344CB8AC3E}">
        <p14:creationId xmlns:p14="http://schemas.microsoft.com/office/powerpoint/2010/main" val="827577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7EB94E4-AE69-DFB9-3C43-439CCF6B3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448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7EB94E4-AE69-DFB9-3C43-439CCF6B3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42">
            <a:extLst>
              <a:ext uri="{FF2B5EF4-FFF2-40B4-BE49-F238E27FC236}">
                <a16:creationId xmlns:a16="http://schemas.microsoft.com/office/drawing/2014/main" id="{5613632F-BC43-FCFD-F282-4DB10E9889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70242" y="2174488"/>
            <a:ext cx="3903078" cy="3901318"/>
          </a:xfrm>
          <a:prstGeom prst="ellipse">
            <a:avLst/>
          </a:prstGeom>
        </p:spPr>
      </p:sp>
    </p:spTree>
    <p:extLst>
      <p:ext uri="{BB962C8B-B14F-4D97-AF65-F5344CB8AC3E}">
        <p14:creationId xmlns:p14="http://schemas.microsoft.com/office/powerpoint/2010/main" val="824388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4AEE29C-F733-EC84-920F-3F391A661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290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D70F7-C805-68EA-4729-F1E00AECD6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A67E2-BBCF-49CF-B584-38ACD9A50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847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61" r:id="rId4"/>
    <p:sldLayoutId id="2147483652" r:id="rId5"/>
    <p:sldLayoutId id="2147483662" r:id="rId6"/>
    <p:sldLayoutId id="2147483653" r:id="rId7"/>
    <p:sldLayoutId id="2147483663" r:id="rId8"/>
    <p:sldLayoutId id="2147483654" r:id="rId9"/>
    <p:sldLayoutId id="2147483664" r:id="rId10"/>
    <p:sldLayoutId id="2147483655" r:id="rId11"/>
    <p:sldLayoutId id="2147483667" r:id="rId12"/>
    <p:sldLayoutId id="2147483665" r:id="rId13"/>
    <p:sldLayoutId id="2147483656" r:id="rId14"/>
    <p:sldLayoutId id="2147483657" r:id="rId15"/>
    <p:sldLayoutId id="2147483668" r:id="rId16"/>
    <p:sldLayoutId id="2147483658" r:id="rId17"/>
    <p:sldLayoutId id="2147483669" r:id="rId18"/>
    <p:sldLayoutId id="2147483659" r:id="rId19"/>
    <p:sldLayoutId id="2147483666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chart" Target="../charts/chart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6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8.png"/><Relationship Id="rId18" Type="http://schemas.openxmlformats.org/officeDocument/2006/relationships/image" Target="../media/image33.svg"/><Relationship Id="rId3" Type="http://schemas.openxmlformats.org/officeDocument/2006/relationships/image" Target="../media/image27.jpe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1.sv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30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9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37.png"/><Relationship Id="rId18" Type="http://schemas.openxmlformats.org/officeDocument/2006/relationships/slide" Target="slide34.xml"/><Relationship Id="rId3" Type="http://schemas.openxmlformats.org/officeDocument/2006/relationships/slide" Target="slide3.xml"/><Relationship Id="rId21" Type="http://schemas.openxmlformats.org/officeDocument/2006/relationships/slide" Target="slide39.xml"/><Relationship Id="rId7" Type="http://schemas.openxmlformats.org/officeDocument/2006/relationships/image" Target="../media/image25.png"/><Relationship Id="rId12" Type="http://schemas.openxmlformats.org/officeDocument/2006/relationships/slide" Target="slide22.xml"/><Relationship Id="rId17" Type="http://schemas.openxmlformats.org/officeDocument/2006/relationships/image" Target="../media/image7.png"/><Relationship Id="rId25" Type="http://schemas.openxmlformats.org/officeDocument/2006/relationships/image" Target="../media/image54.png"/><Relationship Id="rId2" Type="http://schemas.openxmlformats.org/officeDocument/2006/relationships/image" Target="../media/image2.png"/><Relationship Id="rId16" Type="http://schemas.openxmlformats.org/officeDocument/2006/relationships/image" Target="../media/image4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openxmlformats.org/officeDocument/2006/relationships/image" Target="../media/image5.png"/><Relationship Id="rId24" Type="http://schemas.openxmlformats.org/officeDocument/2006/relationships/slide" Target="slide45.xml"/><Relationship Id="rId5" Type="http://schemas.openxmlformats.org/officeDocument/2006/relationships/image" Target="../media/image3.png"/><Relationship Id="rId15" Type="http://schemas.openxmlformats.org/officeDocument/2006/relationships/slide" Target="slide28.xml"/><Relationship Id="rId23" Type="http://schemas.openxmlformats.org/officeDocument/2006/relationships/image" Target="../media/image9.png"/><Relationship Id="rId10" Type="http://schemas.openxmlformats.org/officeDocument/2006/relationships/image" Target="../media/image34.png"/><Relationship Id="rId19" Type="http://schemas.openxmlformats.org/officeDocument/2006/relationships/image" Target="../media/image48.png"/><Relationship Id="rId4" Type="http://schemas.openxmlformats.org/officeDocument/2006/relationships/image" Target="../media/image10.png"/><Relationship Id="rId9" Type="http://schemas.openxmlformats.org/officeDocument/2006/relationships/slide" Target="slide16.xml"/><Relationship Id="rId14" Type="http://schemas.openxmlformats.org/officeDocument/2006/relationships/image" Target="../media/image6.png"/><Relationship Id="rId22" Type="http://schemas.openxmlformats.org/officeDocument/2006/relationships/image" Target="../media/image5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11" Type="http://schemas.openxmlformats.org/officeDocument/2006/relationships/image" Target="../media/image36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9.jpeg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11" Type="http://schemas.openxmlformats.org/officeDocument/2006/relationships/image" Target="../media/image12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1.png"/><Relationship Id="rId9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2.png"/><Relationship Id="rId3" Type="http://schemas.openxmlformats.org/officeDocument/2006/relationships/image" Target="../media/image40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11" Type="http://schemas.openxmlformats.org/officeDocument/2006/relationships/image" Target="../media/image17.png"/><Relationship Id="rId5" Type="http://schemas.openxmlformats.org/officeDocument/2006/relationships/image" Target="../media/image42.jpeg"/><Relationship Id="rId10" Type="http://schemas.openxmlformats.org/officeDocument/2006/relationships/image" Target="../media/image16.png"/><Relationship Id="rId4" Type="http://schemas.openxmlformats.org/officeDocument/2006/relationships/image" Target="../media/image41.jpeg"/><Relationship Id="rId9" Type="http://schemas.openxmlformats.org/officeDocument/2006/relationships/image" Target="../media/image15.png"/><Relationship Id="rId1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5.png"/><Relationship Id="rId11" Type="http://schemas.openxmlformats.org/officeDocument/2006/relationships/image" Target="../media/image43.jpe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46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47.jpeg"/><Relationship Id="rId9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11" Type="http://schemas.openxmlformats.org/officeDocument/2006/relationships/chart" Target="../charts/chart2.xml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52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53.svg"/><Relationship Id="rId9" Type="http://schemas.openxmlformats.org/officeDocument/2006/relationships/image" Target="../media/image15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21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4.svg"/><Relationship Id="rId10" Type="http://schemas.openxmlformats.org/officeDocument/2006/relationships/image" Target="../media/image16.png"/><Relationship Id="rId4" Type="http://schemas.openxmlformats.org/officeDocument/2006/relationships/image" Target="../media/image22.jpeg"/><Relationship Id="rId9" Type="http://schemas.openxmlformats.org/officeDocument/2006/relationships/image" Target="../media/image15.png"/><Relationship Id="rId14" Type="http://schemas.openxmlformats.org/officeDocument/2006/relationships/image" Target="../media/image23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5.jpe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90C58A4-78B3-55CA-5806-494D0DA1C268}"/>
              </a:ext>
            </a:extLst>
          </p:cNvPr>
          <p:cNvSpPr/>
          <p:nvPr/>
        </p:nvSpPr>
        <p:spPr>
          <a:xfrm>
            <a:off x="409992" y="319597"/>
            <a:ext cx="5298349" cy="6303146"/>
          </a:xfrm>
          <a:prstGeom prst="roundRect">
            <a:avLst>
              <a:gd name="adj" fmla="val 3086"/>
            </a:avLst>
          </a:prstGeom>
          <a:solidFill>
            <a:schemeClr val="bg1"/>
          </a:solidFill>
          <a:ln w="19050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585B661-4A46-0967-5548-E2AE2B971282}"/>
              </a:ext>
            </a:extLst>
          </p:cNvPr>
          <p:cNvGrpSpPr/>
          <p:nvPr/>
        </p:nvGrpSpPr>
        <p:grpSpPr>
          <a:xfrm>
            <a:off x="4842237" y="1339184"/>
            <a:ext cx="6573624" cy="4261397"/>
            <a:chOff x="5056679" y="1319886"/>
            <a:chExt cx="5826867" cy="4261397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5F37475-30BF-9062-DD89-395D460F7E7C}"/>
                </a:ext>
              </a:extLst>
            </p:cNvPr>
            <p:cNvSpPr/>
            <p:nvPr/>
          </p:nvSpPr>
          <p:spPr>
            <a:xfrm>
              <a:off x="5056679" y="1319886"/>
              <a:ext cx="5826867" cy="683080"/>
            </a:xfrm>
            <a:prstGeom prst="roundRect">
              <a:avLst>
                <a:gd name="adj" fmla="val 24400"/>
              </a:avLst>
            </a:prstGeom>
            <a:solidFill>
              <a:srgbClr val="003C54"/>
            </a:solidFill>
            <a:ln w="19050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7E5919DA-0672-A1D0-636D-EA9AB9B199B2}"/>
                </a:ext>
              </a:extLst>
            </p:cNvPr>
            <p:cNvSpPr/>
            <p:nvPr/>
          </p:nvSpPr>
          <p:spPr>
            <a:xfrm>
              <a:off x="5056679" y="2512658"/>
              <a:ext cx="5826867" cy="683080"/>
            </a:xfrm>
            <a:prstGeom prst="roundRect">
              <a:avLst>
                <a:gd name="adj" fmla="val 17771"/>
              </a:avLst>
            </a:prstGeom>
            <a:solidFill>
              <a:schemeClr val="bg1"/>
            </a:solidFill>
            <a:ln w="19050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773F909B-5112-809F-4FB4-AD02E65DCDD7}"/>
                </a:ext>
              </a:extLst>
            </p:cNvPr>
            <p:cNvSpPr/>
            <p:nvPr/>
          </p:nvSpPr>
          <p:spPr>
            <a:xfrm>
              <a:off x="5056679" y="3705430"/>
              <a:ext cx="5826867" cy="683080"/>
            </a:xfrm>
            <a:prstGeom prst="roundRect">
              <a:avLst>
                <a:gd name="adj" fmla="val 21477"/>
              </a:avLst>
            </a:prstGeom>
            <a:solidFill>
              <a:srgbClr val="003C54"/>
            </a:solidFill>
            <a:ln w="19050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B3AB3B11-C645-B603-C57A-FF45E0211384}"/>
                </a:ext>
              </a:extLst>
            </p:cNvPr>
            <p:cNvSpPr/>
            <p:nvPr/>
          </p:nvSpPr>
          <p:spPr>
            <a:xfrm>
              <a:off x="5056679" y="4898203"/>
              <a:ext cx="5826867" cy="683080"/>
            </a:xfrm>
            <a:prstGeom prst="roundRect">
              <a:avLst>
                <a:gd name="adj" fmla="val 24572"/>
              </a:avLst>
            </a:prstGeom>
            <a:solidFill>
              <a:schemeClr val="bg1"/>
            </a:solidFill>
            <a:ln w="19050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33D569A0-B598-5930-0D0D-572677AC5562}"/>
              </a:ext>
            </a:extLst>
          </p:cNvPr>
          <p:cNvSpPr txBox="1"/>
          <p:nvPr/>
        </p:nvSpPr>
        <p:spPr>
          <a:xfrm>
            <a:off x="4842237" y="1457998"/>
            <a:ext cx="6573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و گزارش کسب و کار شرکت نوین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6A73C4-92F2-01FF-2564-DA4539B0E036}"/>
              </a:ext>
            </a:extLst>
          </p:cNvPr>
          <p:cNvSpPr txBox="1"/>
          <p:nvPr/>
        </p:nvSpPr>
        <p:spPr>
          <a:xfrm>
            <a:off x="4842237" y="3854276"/>
            <a:ext cx="6573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مدیریت پروژه : دکتر علیرضا عزیزی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305CA3-FE2D-9FB7-3DF5-65465878310B}"/>
              </a:ext>
            </a:extLst>
          </p:cNvPr>
          <p:cNvSpPr txBox="1"/>
          <p:nvPr/>
        </p:nvSpPr>
        <p:spPr>
          <a:xfrm>
            <a:off x="4842237" y="2658086"/>
            <a:ext cx="6573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گزارش دهنده: محمد جواد عزیزی</a:t>
            </a:r>
            <a:endParaRPr lang="en-US" sz="20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5F3B57-79A7-9AA4-6F71-DF9DDFEDACDD}"/>
              </a:ext>
            </a:extLst>
          </p:cNvPr>
          <p:cNvSpPr txBox="1"/>
          <p:nvPr/>
        </p:nvSpPr>
        <p:spPr>
          <a:xfrm>
            <a:off x="4842237" y="5063637"/>
            <a:ext cx="6573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تاریخ ارائه: .................................</a:t>
            </a:r>
            <a:endParaRPr lang="en-US" sz="20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1540173-1910-C038-CB7E-5C9216900D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6146" y="405374"/>
            <a:ext cx="4556091" cy="612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8881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41BB745-24BE-9B7F-08AF-CA92D03CC2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8606" y="488159"/>
            <a:ext cx="2734787" cy="273478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BE742D-43F3-FCF1-1596-C230B11FCE2A}"/>
              </a:ext>
            </a:extLst>
          </p:cNvPr>
          <p:cNvSpPr txBox="1"/>
          <p:nvPr/>
        </p:nvSpPr>
        <p:spPr>
          <a:xfrm>
            <a:off x="0" y="4772517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0" i="0" dirty="0">
                <a:solidFill>
                  <a:srgbClr val="003C54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فرآیند مدنظر</a:t>
            </a:r>
            <a:endParaRPr lang="en-US" sz="6600" dirty="0">
              <a:solidFill>
                <a:srgbClr val="003C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505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B12D53-D1F2-3A30-B373-D5452DEC4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9E9C4B-CB92-70B5-4A17-CDCEDAB831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0D490B-AC83-80B2-0B04-4E13A212BC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39F18E-3952-97A2-7BDC-DD972AADF2F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751ED2-7D38-884C-5DF1-A8D37A04638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9BE53E-7FF3-6F56-BCE1-5A88F3C7F59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1D0C4F-8255-076A-D846-44BABADAEEB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4D44999-63AD-A670-9CB9-60A0308BD39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C8A5E81-8A5B-3D27-FDED-FFD84107C40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E7054AA-6268-37EF-E1F2-3F4D26CEB9D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999" y="267184"/>
            <a:ext cx="231994" cy="23199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756680E-D58C-E4ED-8D90-6699F72B5874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46B489-B98A-D3EB-A1A4-C82399DC02A5}"/>
              </a:ext>
            </a:extLst>
          </p:cNvPr>
          <p:cNvSpPr txBox="1"/>
          <p:nvPr/>
        </p:nvSpPr>
        <p:spPr>
          <a:xfrm>
            <a:off x="395159" y="933310"/>
            <a:ext cx="1059228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11161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B12D53-D1F2-3A30-B373-D5452DEC4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9E9C4B-CB92-70B5-4A17-CDCEDAB831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0D490B-AC83-80B2-0B04-4E13A212BC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39F18E-3952-97A2-7BDC-DD972AADF2F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751ED2-7D38-884C-5DF1-A8D37A04638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9BE53E-7FF3-6F56-BCE1-5A88F3C7F59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1D0C4F-8255-076A-D846-44BABADAEEB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4D44999-63AD-A670-9CB9-60A0308BD39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C8A5E81-8A5B-3D27-FDED-FFD84107C40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E7054AA-6268-37EF-E1F2-3F4D26CEB9D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999" y="267184"/>
            <a:ext cx="231994" cy="23199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756680E-D58C-E4ED-8D90-6699F72B5874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cxnSp>
        <p:nvCxnSpPr>
          <p:cNvPr id="3" name="Google Shape;1177;p47">
            <a:extLst>
              <a:ext uri="{FF2B5EF4-FFF2-40B4-BE49-F238E27FC236}">
                <a16:creationId xmlns:a16="http://schemas.microsoft.com/office/drawing/2014/main" id="{686BAEFA-EF16-72DA-1EC5-EAF20FAD9699}"/>
              </a:ext>
            </a:extLst>
          </p:cNvPr>
          <p:cNvCxnSpPr>
            <a:stCxn id="18" idx="0"/>
          </p:cNvCxnSpPr>
          <p:nvPr/>
        </p:nvCxnSpPr>
        <p:spPr>
          <a:xfrm rot="10800000">
            <a:off x="1906763" y="2573415"/>
            <a:ext cx="0" cy="672603"/>
          </a:xfrm>
          <a:prstGeom prst="straightConnector1">
            <a:avLst/>
          </a:prstGeom>
          <a:noFill/>
          <a:ln w="19050" cap="flat" cmpd="sng">
            <a:solidFill>
              <a:srgbClr val="003C54"/>
            </a:solidFill>
            <a:prstDash val="dash"/>
            <a:round/>
            <a:headEnd type="none" w="med" len="med"/>
            <a:tailEnd type="oval" w="med" len="med"/>
          </a:ln>
        </p:spPr>
      </p:cxnSp>
      <p:cxnSp>
        <p:nvCxnSpPr>
          <p:cNvPr id="14" name="Google Shape;1179;p47">
            <a:extLst>
              <a:ext uri="{FF2B5EF4-FFF2-40B4-BE49-F238E27FC236}">
                <a16:creationId xmlns:a16="http://schemas.microsoft.com/office/drawing/2014/main" id="{72942B2E-F6A1-BE74-8845-B2C2C39F6378}"/>
              </a:ext>
            </a:extLst>
          </p:cNvPr>
          <p:cNvCxnSpPr/>
          <p:nvPr/>
        </p:nvCxnSpPr>
        <p:spPr>
          <a:xfrm>
            <a:off x="4444728" y="4265548"/>
            <a:ext cx="0" cy="605448"/>
          </a:xfrm>
          <a:prstGeom prst="straightConnector1">
            <a:avLst/>
          </a:prstGeom>
          <a:noFill/>
          <a:ln w="19050" cap="flat" cmpd="sng">
            <a:solidFill>
              <a:srgbClr val="003C54"/>
            </a:solidFill>
            <a:prstDash val="dash"/>
            <a:round/>
            <a:headEnd type="none" w="med" len="med"/>
            <a:tailEnd type="oval" w="med" len="med"/>
          </a:ln>
        </p:spPr>
      </p:cxnSp>
      <p:cxnSp>
        <p:nvCxnSpPr>
          <p:cNvPr id="15" name="Google Shape;1180;p47">
            <a:extLst>
              <a:ext uri="{FF2B5EF4-FFF2-40B4-BE49-F238E27FC236}">
                <a16:creationId xmlns:a16="http://schemas.microsoft.com/office/drawing/2014/main" id="{25737236-9110-62E4-BBE0-6733B0CCE86A}"/>
              </a:ext>
            </a:extLst>
          </p:cNvPr>
          <p:cNvCxnSpPr/>
          <p:nvPr/>
        </p:nvCxnSpPr>
        <p:spPr>
          <a:xfrm rot="10800000">
            <a:off x="6984923" y="2573415"/>
            <a:ext cx="0" cy="672603"/>
          </a:xfrm>
          <a:prstGeom prst="straightConnector1">
            <a:avLst/>
          </a:prstGeom>
          <a:noFill/>
          <a:ln w="19050" cap="flat" cmpd="sng">
            <a:solidFill>
              <a:srgbClr val="003C54"/>
            </a:solidFill>
            <a:prstDash val="dash"/>
            <a:round/>
            <a:headEnd type="none" w="med" len="med"/>
            <a:tailEnd type="oval" w="med" len="med"/>
          </a:ln>
        </p:spPr>
      </p:cxnSp>
      <p:cxnSp>
        <p:nvCxnSpPr>
          <p:cNvPr id="16" name="Google Shape;1181;p47">
            <a:extLst>
              <a:ext uri="{FF2B5EF4-FFF2-40B4-BE49-F238E27FC236}">
                <a16:creationId xmlns:a16="http://schemas.microsoft.com/office/drawing/2014/main" id="{EAC886A4-2C9A-E7D8-27A7-E624DEA11BBB}"/>
              </a:ext>
            </a:extLst>
          </p:cNvPr>
          <p:cNvCxnSpPr/>
          <p:nvPr/>
        </p:nvCxnSpPr>
        <p:spPr>
          <a:xfrm>
            <a:off x="9475759" y="4266203"/>
            <a:ext cx="0" cy="604742"/>
          </a:xfrm>
          <a:prstGeom prst="straightConnector1">
            <a:avLst/>
          </a:prstGeom>
          <a:noFill/>
          <a:ln w="19050" cap="flat" cmpd="sng">
            <a:solidFill>
              <a:srgbClr val="003C54"/>
            </a:solidFill>
            <a:prstDash val="dash"/>
            <a:round/>
            <a:headEnd type="none" w="med" len="med"/>
            <a:tailEnd type="oval" w="med" len="med"/>
          </a:ln>
        </p:spPr>
      </p:cxnSp>
      <p:sp>
        <p:nvSpPr>
          <p:cNvPr id="17" name="Google Shape;1183;p47">
            <a:extLst>
              <a:ext uri="{FF2B5EF4-FFF2-40B4-BE49-F238E27FC236}">
                <a16:creationId xmlns:a16="http://schemas.microsoft.com/office/drawing/2014/main" id="{24CAD242-D6B6-EECF-7E63-45834AA9372D}"/>
              </a:ext>
            </a:extLst>
          </p:cNvPr>
          <p:cNvSpPr/>
          <p:nvPr/>
        </p:nvSpPr>
        <p:spPr>
          <a:xfrm>
            <a:off x="1221966" y="3071002"/>
            <a:ext cx="1369593" cy="13703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8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178;p47">
            <a:extLst>
              <a:ext uri="{FF2B5EF4-FFF2-40B4-BE49-F238E27FC236}">
                <a16:creationId xmlns:a16="http://schemas.microsoft.com/office/drawing/2014/main" id="{982566C2-BF9F-28F0-9CC8-0C04A02E1A1C}"/>
              </a:ext>
            </a:extLst>
          </p:cNvPr>
          <p:cNvSpPr/>
          <p:nvPr/>
        </p:nvSpPr>
        <p:spPr>
          <a:xfrm>
            <a:off x="1396744" y="3246018"/>
            <a:ext cx="1020038" cy="1020038"/>
          </a:xfrm>
          <a:prstGeom prst="ellipse">
            <a:avLst/>
          </a:prstGeom>
          <a:solidFill>
            <a:srgbClr val="003C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184;p47">
            <a:extLst>
              <a:ext uri="{FF2B5EF4-FFF2-40B4-BE49-F238E27FC236}">
                <a16:creationId xmlns:a16="http://schemas.microsoft.com/office/drawing/2014/main" id="{CA1A5D63-0305-7EB1-5699-DE57BAB1B73B}"/>
              </a:ext>
            </a:extLst>
          </p:cNvPr>
          <p:cNvSpPr/>
          <p:nvPr/>
        </p:nvSpPr>
        <p:spPr>
          <a:xfrm>
            <a:off x="3760377" y="3070495"/>
            <a:ext cx="1370654" cy="1370653"/>
          </a:xfrm>
          <a:prstGeom prst="ellipse">
            <a:avLst/>
          </a:prstGeom>
          <a:solidFill>
            <a:srgbClr val="003C54"/>
          </a:solidFill>
          <a:ln>
            <a:noFill/>
          </a:ln>
          <a:effectLst>
            <a:outerShdw blurRad="63500" algn="ctr" rotWithShape="0">
              <a:prstClr val="black">
                <a:alpha val="28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185;p47">
            <a:extLst>
              <a:ext uri="{FF2B5EF4-FFF2-40B4-BE49-F238E27FC236}">
                <a16:creationId xmlns:a16="http://schemas.microsoft.com/office/drawing/2014/main" id="{7182F337-1D9B-86E3-6B68-CC60DC9F78F5}"/>
              </a:ext>
            </a:extLst>
          </p:cNvPr>
          <p:cNvSpPr/>
          <p:nvPr/>
        </p:nvSpPr>
        <p:spPr>
          <a:xfrm>
            <a:off x="3935351" y="3245490"/>
            <a:ext cx="1021805" cy="102180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1186;p47">
            <a:extLst>
              <a:ext uri="{FF2B5EF4-FFF2-40B4-BE49-F238E27FC236}">
                <a16:creationId xmlns:a16="http://schemas.microsoft.com/office/drawing/2014/main" id="{0A149F59-E7A1-887A-245B-01AF1626B510}"/>
              </a:ext>
            </a:extLst>
          </p:cNvPr>
          <p:cNvSpPr/>
          <p:nvPr/>
        </p:nvSpPr>
        <p:spPr>
          <a:xfrm>
            <a:off x="6299872" y="3071002"/>
            <a:ext cx="1369593" cy="13703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8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1187;p47">
            <a:extLst>
              <a:ext uri="{FF2B5EF4-FFF2-40B4-BE49-F238E27FC236}">
                <a16:creationId xmlns:a16="http://schemas.microsoft.com/office/drawing/2014/main" id="{B7F5BCCC-8761-5A7D-F2CE-C98BA724D6B7}"/>
              </a:ext>
            </a:extLst>
          </p:cNvPr>
          <p:cNvSpPr/>
          <p:nvPr/>
        </p:nvSpPr>
        <p:spPr>
          <a:xfrm>
            <a:off x="6474869" y="3246018"/>
            <a:ext cx="1020038" cy="1020038"/>
          </a:xfrm>
          <a:prstGeom prst="ellipse">
            <a:avLst/>
          </a:prstGeom>
          <a:solidFill>
            <a:srgbClr val="003C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1188;p47">
            <a:extLst>
              <a:ext uri="{FF2B5EF4-FFF2-40B4-BE49-F238E27FC236}">
                <a16:creationId xmlns:a16="http://schemas.microsoft.com/office/drawing/2014/main" id="{61901A8C-D022-7633-90F8-518528ECD88E}"/>
              </a:ext>
            </a:extLst>
          </p:cNvPr>
          <p:cNvSpPr/>
          <p:nvPr/>
        </p:nvSpPr>
        <p:spPr>
          <a:xfrm>
            <a:off x="8790963" y="3071002"/>
            <a:ext cx="1369593" cy="1370300"/>
          </a:xfrm>
          <a:prstGeom prst="ellipse">
            <a:avLst/>
          </a:prstGeom>
          <a:solidFill>
            <a:srgbClr val="003C54"/>
          </a:solidFill>
          <a:ln>
            <a:noFill/>
          </a:ln>
          <a:effectLst>
            <a:outerShdw blurRad="63500" algn="ctr" rotWithShape="0">
              <a:prstClr val="black">
                <a:alpha val="28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1189;p47">
            <a:extLst>
              <a:ext uri="{FF2B5EF4-FFF2-40B4-BE49-F238E27FC236}">
                <a16:creationId xmlns:a16="http://schemas.microsoft.com/office/drawing/2014/main" id="{EC71A37C-EEE5-AAF1-FFC9-5EA2E5DC1A92}"/>
              </a:ext>
            </a:extLst>
          </p:cNvPr>
          <p:cNvSpPr/>
          <p:nvPr/>
        </p:nvSpPr>
        <p:spPr>
          <a:xfrm>
            <a:off x="8965741" y="3246018"/>
            <a:ext cx="1020038" cy="102003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4" name="Google Shape;1198;p47">
            <a:extLst>
              <a:ext uri="{FF2B5EF4-FFF2-40B4-BE49-F238E27FC236}">
                <a16:creationId xmlns:a16="http://schemas.microsoft.com/office/drawing/2014/main" id="{E58A2482-1074-DE2F-4CD1-CC832A05017F}"/>
              </a:ext>
            </a:extLst>
          </p:cNvPr>
          <p:cNvCxnSpPr>
            <a:cxnSpLocks/>
            <a:stCxn id="17" idx="6"/>
            <a:endCxn id="20" idx="0"/>
          </p:cNvCxnSpPr>
          <p:nvPr/>
        </p:nvCxnSpPr>
        <p:spPr>
          <a:xfrm rot="10800000" flipH="1">
            <a:off x="2591559" y="3070472"/>
            <a:ext cx="1854164" cy="685680"/>
          </a:xfrm>
          <a:prstGeom prst="bentConnector4">
            <a:avLst>
              <a:gd name="adj1" fmla="val 31519"/>
              <a:gd name="adj2" fmla="val 140911"/>
            </a:avLst>
          </a:prstGeom>
          <a:noFill/>
          <a:ln w="19050" cap="flat" cmpd="sng">
            <a:solidFill>
              <a:srgbClr val="003C54"/>
            </a:solidFill>
            <a:prstDash val="dash"/>
            <a:round/>
            <a:headEnd type="none" w="med" len="med"/>
            <a:tailEnd type="oval" w="med" len="med"/>
          </a:ln>
        </p:spPr>
      </p:cxnSp>
      <p:cxnSp>
        <p:nvCxnSpPr>
          <p:cNvPr id="35" name="Google Shape;1199;p47">
            <a:extLst>
              <a:ext uri="{FF2B5EF4-FFF2-40B4-BE49-F238E27FC236}">
                <a16:creationId xmlns:a16="http://schemas.microsoft.com/office/drawing/2014/main" id="{F4D8ACBD-5FC7-B0F9-F0AE-F87320346B81}"/>
              </a:ext>
            </a:extLst>
          </p:cNvPr>
          <p:cNvCxnSpPr>
            <a:stCxn id="20" idx="6"/>
            <a:endCxn id="22" idx="4"/>
          </p:cNvCxnSpPr>
          <p:nvPr/>
        </p:nvCxnSpPr>
        <p:spPr>
          <a:xfrm>
            <a:off x="5131030" y="3755822"/>
            <a:ext cx="1853811" cy="685327"/>
          </a:xfrm>
          <a:prstGeom prst="bentConnector4">
            <a:avLst>
              <a:gd name="adj1" fmla="val 31525"/>
              <a:gd name="adj2" fmla="val 140958"/>
            </a:avLst>
          </a:prstGeom>
          <a:noFill/>
          <a:ln w="19050" cap="flat" cmpd="sng">
            <a:solidFill>
              <a:srgbClr val="003C54"/>
            </a:solidFill>
            <a:prstDash val="dash"/>
            <a:round/>
            <a:headEnd type="none" w="med" len="med"/>
            <a:tailEnd type="oval" w="med" len="med"/>
          </a:ln>
        </p:spPr>
      </p:cxnSp>
      <p:cxnSp>
        <p:nvCxnSpPr>
          <p:cNvPr id="36" name="Google Shape;1200;p47">
            <a:extLst>
              <a:ext uri="{FF2B5EF4-FFF2-40B4-BE49-F238E27FC236}">
                <a16:creationId xmlns:a16="http://schemas.microsoft.com/office/drawing/2014/main" id="{B096655F-FB47-A5CF-0DEC-07228F3C4364}"/>
              </a:ext>
            </a:extLst>
          </p:cNvPr>
          <p:cNvCxnSpPr>
            <a:stCxn id="22" idx="6"/>
            <a:endCxn id="24" idx="0"/>
          </p:cNvCxnSpPr>
          <p:nvPr/>
        </p:nvCxnSpPr>
        <p:spPr>
          <a:xfrm rot="10800000" flipH="1">
            <a:off x="7669466" y="3070825"/>
            <a:ext cx="1806449" cy="685327"/>
          </a:xfrm>
          <a:prstGeom prst="bentConnector4">
            <a:avLst>
              <a:gd name="adj1" fmla="val 31041"/>
              <a:gd name="adj2" fmla="val 140910"/>
            </a:avLst>
          </a:prstGeom>
          <a:noFill/>
          <a:ln w="19050" cap="flat" cmpd="sng">
            <a:solidFill>
              <a:srgbClr val="003C54"/>
            </a:solidFill>
            <a:prstDash val="dash"/>
            <a:round/>
            <a:headEnd type="none" w="med" len="med"/>
            <a:tailEnd type="oval" w="med" len="med"/>
          </a:ln>
        </p:spPr>
      </p:cxnSp>
      <p:grpSp>
        <p:nvGrpSpPr>
          <p:cNvPr id="37" name="Google Shape;1201;p47">
            <a:extLst>
              <a:ext uri="{FF2B5EF4-FFF2-40B4-BE49-F238E27FC236}">
                <a16:creationId xmlns:a16="http://schemas.microsoft.com/office/drawing/2014/main" id="{C9F17D99-B6A7-CB43-274D-0BD01D4C290D}"/>
              </a:ext>
            </a:extLst>
          </p:cNvPr>
          <p:cNvGrpSpPr/>
          <p:nvPr/>
        </p:nvGrpSpPr>
        <p:grpSpPr>
          <a:xfrm>
            <a:off x="1691004" y="3540641"/>
            <a:ext cx="431518" cy="431518"/>
            <a:chOff x="-61354875" y="2671225"/>
            <a:chExt cx="316650" cy="316650"/>
          </a:xfrm>
        </p:grpSpPr>
        <p:sp>
          <p:nvSpPr>
            <p:cNvPr id="38" name="Google Shape;1202;p47">
              <a:extLst>
                <a:ext uri="{FF2B5EF4-FFF2-40B4-BE49-F238E27FC236}">
                  <a16:creationId xmlns:a16="http://schemas.microsoft.com/office/drawing/2014/main" id="{618957B1-3CEA-15E1-C5DA-AADFA4A40D1A}"/>
                </a:ext>
              </a:extLst>
            </p:cNvPr>
            <p:cNvSpPr/>
            <p:nvPr/>
          </p:nvSpPr>
          <p:spPr>
            <a:xfrm>
              <a:off x="-61354875" y="2671225"/>
              <a:ext cx="316650" cy="316650"/>
            </a:xfrm>
            <a:custGeom>
              <a:avLst/>
              <a:gdLst/>
              <a:ahLst/>
              <a:cxnLst/>
              <a:rect l="l" t="t" r="r" b="b"/>
              <a:pathLst>
                <a:path w="12666" h="12666" extrusionOk="0">
                  <a:moveTo>
                    <a:pt x="11405" y="1701"/>
                  </a:moveTo>
                  <a:cubicBezTo>
                    <a:pt x="11657" y="1701"/>
                    <a:pt x="11847" y="1890"/>
                    <a:pt x="11847" y="2111"/>
                  </a:cubicBezTo>
                  <a:lnTo>
                    <a:pt x="11847" y="3340"/>
                  </a:lnTo>
                  <a:lnTo>
                    <a:pt x="820" y="3340"/>
                  </a:lnTo>
                  <a:lnTo>
                    <a:pt x="820" y="2111"/>
                  </a:lnTo>
                  <a:cubicBezTo>
                    <a:pt x="820" y="1890"/>
                    <a:pt x="1009" y="1701"/>
                    <a:pt x="1198" y="1701"/>
                  </a:cubicBezTo>
                  <a:lnTo>
                    <a:pt x="1639" y="1701"/>
                  </a:lnTo>
                  <a:lnTo>
                    <a:pt x="1639" y="2111"/>
                  </a:lnTo>
                  <a:cubicBezTo>
                    <a:pt x="1639" y="2363"/>
                    <a:pt x="1828" y="2552"/>
                    <a:pt x="2048" y="2552"/>
                  </a:cubicBezTo>
                  <a:cubicBezTo>
                    <a:pt x="2237" y="2552"/>
                    <a:pt x="2427" y="2363"/>
                    <a:pt x="2427" y="2111"/>
                  </a:cubicBezTo>
                  <a:lnTo>
                    <a:pt x="2427" y="1701"/>
                  </a:lnTo>
                  <a:lnTo>
                    <a:pt x="5892" y="1701"/>
                  </a:lnTo>
                  <a:lnTo>
                    <a:pt x="5892" y="2111"/>
                  </a:lnTo>
                  <a:cubicBezTo>
                    <a:pt x="5892" y="2363"/>
                    <a:pt x="6081" y="2552"/>
                    <a:pt x="6333" y="2552"/>
                  </a:cubicBezTo>
                  <a:cubicBezTo>
                    <a:pt x="6585" y="2552"/>
                    <a:pt x="6743" y="2363"/>
                    <a:pt x="6743" y="2111"/>
                  </a:cubicBezTo>
                  <a:lnTo>
                    <a:pt x="6743" y="1701"/>
                  </a:lnTo>
                  <a:lnTo>
                    <a:pt x="10208" y="1701"/>
                  </a:lnTo>
                  <a:lnTo>
                    <a:pt x="10208" y="2111"/>
                  </a:lnTo>
                  <a:cubicBezTo>
                    <a:pt x="10208" y="2363"/>
                    <a:pt x="10397" y="2552"/>
                    <a:pt x="10618" y="2552"/>
                  </a:cubicBezTo>
                  <a:cubicBezTo>
                    <a:pt x="10870" y="2552"/>
                    <a:pt x="11027" y="2363"/>
                    <a:pt x="11027" y="2111"/>
                  </a:cubicBezTo>
                  <a:lnTo>
                    <a:pt x="11027" y="1701"/>
                  </a:lnTo>
                  <a:close/>
                  <a:moveTo>
                    <a:pt x="11878" y="4159"/>
                  </a:moveTo>
                  <a:lnTo>
                    <a:pt x="11878" y="6112"/>
                  </a:lnTo>
                  <a:lnTo>
                    <a:pt x="11847" y="6112"/>
                  </a:lnTo>
                  <a:cubicBezTo>
                    <a:pt x="11090" y="5072"/>
                    <a:pt x="9862" y="4442"/>
                    <a:pt x="8538" y="4442"/>
                  </a:cubicBezTo>
                  <a:cubicBezTo>
                    <a:pt x="6239" y="4442"/>
                    <a:pt x="4411" y="6301"/>
                    <a:pt x="4411" y="8569"/>
                  </a:cubicBezTo>
                  <a:cubicBezTo>
                    <a:pt x="4411" y="9168"/>
                    <a:pt x="4506" y="9735"/>
                    <a:pt x="4758" y="10239"/>
                  </a:cubicBezTo>
                  <a:lnTo>
                    <a:pt x="1261" y="10239"/>
                  </a:lnTo>
                  <a:cubicBezTo>
                    <a:pt x="1009" y="10239"/>
                    <a:pt x="851" y="10050"/>
                    <a:pt x="851" y="9830"/>
                  </a:cubicBezTo>
                  <a:lnTo>
                    <a:pt x="851" y="4159"/>
                  </a:lnTo>
                  <a:close/>
                  <a:moveTo>
                    <a:pt x="8538" y="5261"/>
                  </a:moveTo>
                  <a:cubicBezTo>
                    <a:pt x="10334" y="5261"/>
                    <a:pt x="11847" y="6774"/>
                    <a:pt x="11847" y="8569"/>
                  </a:cubicBezTo>
                  <a:cubicBezTo>
                    <a:pt x="11847" y="10397"/>
                    <a:pt x="10334" y="11877"/>
                    <a:pt x="8538" y="11877"/>
                  </a:cubicBezTo>
                  <a:cubicBezTo>
                    <a:pt x="6711" y="11877"/>
                    <a:pt x="5230" y="10397"/>
                    <a:pt x="5230" y="8569"/>
                  </a:cubicBezTo>
                  <a:cubicBezTo>
                    <a:pt x="5230" y="6774"/>
                    <a:pt x="6743" y="5261"/>
                    <a:pt x="8538" y="5261"/>
                  </a:cubicBezTo>
                  <a:close/>
                  <a:moveTo>
                    <a:pt x="2048" y="0"/>
                  </a:moveTo>
                  <a:cubicBezTo>
                    <a:pt x="1828" y="0"/>
                    <a:pt x="1639" y="189"/>
                    <a:pt x="1639" y="441"/>
                  </a:cubicBezTo>
                  <a:lnTo>
                    <a:pt x="1639" y="851"/>
                  </a:lnTo>
                  <a:lnTo>
                    <a:pt x="1198" y="851"/>
                  </a:lnTo>
                  <a:cubicBezTo>
                    <a:pt x="536" y="851"/>
                    <a:pt x="1" y="1418"/>
                    <a:pt x="1" y="2079"/>
                  </a:cubicBezTo>
                  <a:lnTo>
                    <a:pt x="1" y="9798"/>
                  </a:lnTo>
                  <a:cubicBezTo>
                    <a:pt x="1" y="10460"/>
                    <a:pt x="536" y="11027"/>
                    <a:pt x="1198" y="11027"/>
                  </a:cubicBezTo>
                  <a:lnTo>
                    <a:pt x="5230" y="11027"/>
                  </a:lnTo>
                  <a:cubicBezTo>
                    <a:pt x="5987" y="12003"/>
                    <a:pt x="7184" y="12665"/>
                    <a:pt x="8538" y="12665"/>
                  </a:cubicBezTo>
                  <a:cubicBezTo>
                    <a:pt x="10807" y="12665"/>
                    <a:pt x="12666" y="10838"/>
                    <a:pt x="12666" y="8538"/>
                  </a:cubicBezTo>
                  <a:lnTo>
                    <a:pt x="12666" y="2079"/>
                  </a:lnTo>
                  <a:cubicBezTo>
                    <a:pt x="12666" y="1418"/>
                    <a:pt x="12130" y="851"/>
                    <a:pt x="11405" y="851"/>
                  </a:cubicBezTo>
                  <a:lnTo>
                    <a:pt x="11027" y="851"/>
                  </a:lnTo>
                  <a:lnTo>
                    <a:pt x="11027" y="441"/>
                  </a:lnTo>
                  <a:cubicBezTo>
                    <a:pt x="11027" y="189"/>
                    <a:pt x="10807" y="0"/>
                    <a:pt x="10618" y="0"/>
                  </a:cubicBezTo>
                  <a:cubicBezTo>
                    <a:pt x="10397" y="0"/>
                    <a:pt x="10177" y="189"/>
                    <a:pt x="10177" y="441"/>
                  </a:cubicBezTo>
                  <a:lnTo>
                    <a:pt x="10177" y="851"/>
                  </a:lnTo>
                  <a:lnTo>
                    <a:pt x="6711" y="851"/>
                  </a:lnTo>
                  <a:lnTo>
                    <a:pt x="6711" y="441"/>
                  </a:lnTo>
                  <a:cubicBezTo>
                    <a:pt x="6711" y="189"/>
                    <a:pt x="6522" y="0"/>
                    <a:pt x="6333" y="0"/>
                  </a:cubicBezTo>
                  <a:cubicBezTo>
                    <a:pt x="6081" y="0"/>
                    <a:pt x="5892" y="189"/>
                    <a:pt x="5892" y="441"/>
                  </a:cubicBezTo>
                  <a:lnTo>
                    <a:pt x="5892" y="851"/>
                  </a:lnTo>
                  <a:lnTo>
                    <a:pt x="2427" y="851"/>
                  </a:lnTo>
                  <a:lnTo>
                    <a:pt x="2427" y="441"/>
                  </a:lnTo>
                  <a:cubicBezTo>
                    <a:pt x="2427" y="189"/>
                    <a:pt x="2237" y="0"/>
                    <a:pt x="20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203;p47">
              <a:extLst>
                <a:ext uri="{FF2B5EF4-FFF2-40B4-BE49-F238E27FC236}">
                  <a16:creationId xmlns:a16="http://schemas.microsoft.com/office/drawing/2014/main" id="{61FDFC3E-FA04-9CBA-FD17-FE5841B4B69B}"/>
                </a:ext>
              </a:extLst>
            </p:cNvPr>
            <p:cNvSpPr/>
            <p:nvPr/>
          </p:nvSpPr>
          <p:spPr>
            <a:xfrm>
              <a:off x="-61172925" y="2813775"/>
              <a:ext cx="62225" cy="145725"/>
            </a:xfrm>
            <a:custGeom>
              <a:avLst/>
              <a:gdLst/>
              <a:ahLst/>
              <a:cxnLst/>
              <a:rect l="l" t="t" r="r" b="b"/>
              <a:pathLst>
                <a:path w="2489" h="5829" extrusionOk="0">
                  <a:moveTo>
                    <a:pt x="1260" y="0"/>
                  </a:moveTo>
                  <a:cubicBezTo>
                    <a:pt x="1008" y="0"/>
                    <a:pt x="819" y="190"/>
                    <a:pt x="819" y="410"/>
                  </a:cubicBezTo>
                  <a:lnTo>
                    <a:pt x="819" y="662"/>
                  </a:lnTo>
                  <a:cubicBezTo>
                    <a:pt x="347" y="820"/>
                    <a:pt x="0" y="1292"/>
                    <a:pt x="0" y="1859"/>
                  </a:cubicBezTo>
                  <a:cubicBezTo>
                    <a:pt x="0" y="2521"/>
                    <a:pt x="536" y="2899"/>
                    <a:pt x="977" y="3245"/>
                  </a:cubicBezTo>
                  <a:cubicBezTo>
                    <a:pt x="1292" y="3466"/>
                    <a:pt x="1639" y="3687"/>
                    <a:pt x="1639" y="3939"/>
                  </a:cubicBezTo>
                  <a:cubicBezTo>
                    <a:pt x="1639" y="4191"/>
                    <a:pt x="1450" y="4380"/>
                    <a:pt x="1260" y="4380"/>
                  </a:cubicBezTo>
                  <a:cubicBezTo>
                    <a:pt x="1008" y="4380"/>
                    <a:pt x="819" y="4191"/>
                    <a:pt x="819" y="3939"/>
                  </a:cubicBezTo>
                  <a:cubicBezTo>
                    <a:pt x="819" y="3718"/>
                    <a:pt x="630" y="3498"/>
                    <a:pt x="441" y="3498"/>
                  </a:cubicBezTo>
                  <a:cubicBezTo>
                    <a:pt x="189" y="3498"/>
                    <a:pt x="0" y="3718"/>
                    <a:pt x="0" y="3939"/>
                  </a:cubicBezTo>
                  <a:cubicBezTo>
                    <a:pt x="0" y="4506"/>
                    <a:pt x="347" y="4915"/>
                    <a:pt x="819" y="5136"/>
                  </a:cubicBezTo>
                  <a:lnTo>
                    <a:pt x="819" y="5388"/>
                  </a:lnTo>
                  <a:cubicBezTo>
                    <a:pt x="819" y="5640"/>
                    <a:pt x="1008" y="5829"/>
                    <a:pt x="1260" y="5829"/>
                  </a:cubicBezTo>
                  <a:cubicBezTo>
                    <a:pt x="1481" y="5829"/>
                    <a:pt x="1639" y="5640"/>
                    <a:pt x="1639" y="5388"/>
                  </a:cubicBezTo>
                  <a:lnTo>
                    <a:pt x="1639" y="5136"/>
                  </a:lnTo>
                  <a:cubicBezTo>
                    <a:pt x="2111" y="4978"/>
                    <a:pt x="2489" y="4506"/>
                    <a:pt x="2489" y="3939"/>
                  </a:cubicBezTo>
                  <a:cubicBezTo>
                    <a:pt x="2489" y="3277"/>
                    <a:pt x="1922" y="2867"/>
                    <a:pt x="1481" y="2552"/>
                  </a:cubicBezTo>
                  <a:cubicBezTo>
                    <a:pt x="1166" y="2332"/>
                    <a:pt x="819" y="2080"/>
                    <a:pt x="819" y="1859"/>
                  </a:cubicBezTo>
                  <a:cubicBezTo>
                    <a:pt x="819" y="1607"/>
                    <a:pt x="1008" y="1418"/>
                    <a:pt x="1260" y="1418"/>
                  </a:cubicBezTo>
                  <a:cubicBezTo>
                    <a:pt x="1513" y="1418"/>
                    <a:pt x="1639" y="1607"/>
                    <a:pt x="1639" y="1859"/>
                  </a:cubicBezTo>
                  <a:cubicBezTo>
                    <a:pt x="1639" y="2080"/>
                    <a:pt x="1859" y="2269"/>
                    <a:pt x="2048" y="2269"/>
                  </a:cubicBezTo>
                  <a:cubicBezTo>
                    <a:pt x="2300" y="2269"/>
                    <a:pt x="2489" y="2080"/>
                    <a:pt x="2489" y="1859"/>
                  </a:cubicBezTo>
                  <a:cubicBezTo>
                    <a:pt x="2489" y="1292"/>
                    <a:pt x="2143" y="883"/>
                    <a:pt x="1639" y="662"/>
                  </a:cubicBezTo>
                  <a:lnTo>
                    <a:pt x="1639" y="410"/>
                  </a:lnTo>
                  <a:cubicBezTo>
                    <a:pt x="1639" y="158"/>
                    <a:pt x="1450" y="0"/>
                    <a:pt x="12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204;p47">
              <a:extLst>
                <a:ext uri="{FF2B5EF4-FFF2-40B4-BE49-F238E27FC236}">
                  <a16:creationId xmlns:a16="http://schemas.microsoft.com/office/drawing/2014/main" id="{11101530-C49C-95A3-ADB9-F0DDE3BD864F}"/>
                </a:ext>
              </a:extLst>
            </p:cNvPr>
            <p:cNvSpPr/>
            <p:nvPr/>
          </p:nvSpPr>
          <p:spPr>
            <a:xfrm>
              <a:off x="-61313925" y="2796450"/>
              <a:ext cx="40975" cy="20500"/>
            </a:xfrm>
            <a:custGeom>
              <a:avLst/>
              <a:gdLst/>
              <a:ahLst/>
              <a:cxnLst/>
              <a:rect l="l" t="t" r="r" b="b"/>
              <a:pathLst>
                <a:path w="1639" h="820" extrusionOk="0">
                  <a:moveTo>
                    <a:pt x="410" y="0"/>
                  </a:moveTo>
                  <a:cubicBezTo>
                    <a:pt x="158" y="0"/>
                    <a:pt x="1" y="189"/>
                    <a:pt x="1" y="378"/>
                  </a:cubicBezTo>
                  <a:cubicBezTo>
                    <a:pt x="1" y="630"/>
                    <a:pt x="158" y="820"/>
                    <a:pt x="410" y="820"/>
                  </a:cubicBezTo>
                  <a:lnTo>
                    <a:pt x="1230" y="820"/>
                  </a:lnTo>
                  <a:cubicBezTo>
                    <a:pt x="1482" y="820"/>
                    <a:pt x="1639" y="630"/>
                    <a:pt x="1639" y="378"/>
                  </a:cubicBezTo>
                  <a:cubicBezTo>
                    <a:pt x="1639" y="158"/>
                    <a:pt x="1419" y="0"/>
                    <a:pt x="12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205;p47">
              <a:extLst>
                <a:ext uri="{FF2B5EF4-FFF2-40B4-BE49-F238E27FC236}">
                  <a16:creationId xmlns:a16="http://schemas.microsoft.com/office/drawing/2014/main" id="{C5F1EE05-A71D-ACF7-731E-B0C528444429}"/>
                </a:ext>
              </a:extLst>
            </p:cNvPr>
            <p:cNvSpPr/>
            <p:nvPr/>
          </p:nvSpPr>
          <p:spPr>
            <a:xfrm>
              <a:off x="-61313925" y="2837400"/>
              <a:ext cx="40975" cy="20500"/>
            </a:xfrm>
            <a:custGeom>
              <a:avLst/>
              <a:gdLst/>
              <a:ahLst/>
              <a:cxnLst/>
              <a:rect l="l" t="t" r="r" b="b"/>
              <a:pathLst>
                <a:path w="1639" h="820" extrusionOk="0">
                  <a:moveTo>
                    <a:pt x="410" y="1"/>
                  </a:moveTo>
                  <a:cubicBezTo>
                    <a:pt x="158" y="1"/>
                    <a:pt x="1" y="190"/>
                    <a:pt x="1" y="442"/>
                  </a:cubicBezTo>
                  <a:cubicBezTo>
                    <a:pt x="1" y="631"/>
                    <a:pt x="158" y="820"/>
                    <a:pt x="410" y="820"/>
                  </a:cubicBezTo>
                  <a:lnTo>
                    <a:pt x="1230" y="820"/>
                  </a:lnTo>
                  <a:cubicBezTo>
                    <a:pt x="1482" y="820"/>
                    <a:pt x="1639" y="631"/>
                    <a:pt x="1639" y="442"/>
                  </a:cubicBezTo>
                  <a:cubicBezTo>
                    <a:pt x="1639" y="190"/>
                    <a:pt x="1419" y="1"/>
                    <a:pt x="12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206;p47">
              <a:extLst>
                <a:ext uri="{FF2B5EF4-FFF2-40B4-BE49-F238E27FC236}">
                  <a16:creationId xmlns:a16="http://schemas.microsoft.com/office/drawing/2014/main" id="{406327C9-4FF9-1A2D-BA69-9872ACF14B61}"/>
                </a:ext>
              </a:extLst>
            </p:cNvPr>
            <p:cNvSpPr/>
            <p:nvPr/>
          </p:nvSpPr>
          <p:spPr>
            <a:xfrm>
              <a:off x="-61313925" y="2877575"/>
              <a:ext cx="40975" cy="22075"/>
            </a:xfrm>
            <a:custGeom>
              <a:avLst/>
              <a:gdLst/>
              <a:ahLst/>
              <a:cxnLst/>
              <a:rect l="l" t="t" r="r" b="b"/>
              <a:pathLst>
                <a:path w="1639" h="883" extrusionOk="0">
                  <a:moveTo>
                    <a:pt x="410" y="0"/>
                  </a:moveTo>
                  <a:cubicBezTo>
                    <a:pt x="158" y="0"/>
                    <a:pt x="1" y="221"/>
                    <a:pt x="1" y="441"/>
                  </a:cubicBezTo>
                  <a:cubicBezTo>
                    <a:pt x="1" y="693"/>
                    <a:pt x="158" y="883"/>
                    <a:pt x="410" y="883"/>
                  </a:cubicBezTo>
                  <a:lnTo>
                    <a:pt x="1230" y="883"/>
                  </a:lnTo>
                  <a:cubicBezTo>
                    <a:pt x="1482" y="883"/>
                    <a:pt x="1639" y="693"/>
                    <a:pt x="1639" y="441"/>
                  </a:cubicBezTo>
                  <a:cubicBezTo>
                    <a:pt x="1639" y="221"/>
                    <a:pt x="1419" y="0"/>
                    <a:pt x="12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1207;p47">
            <a:extLst>
              <a:ext uri="{FF2B5EF4-FFF2-40B4-BE49-F238E27FC236}">
                <a16:creationId xmlns:a16="http://schemas.microsoft.com/office/drawing/2014/main" id="{C0E1DA52-4E64-FA52-46F7-31F28ECBF2C5}"/>
              </a:ext>
            </a:extLst>
          </p:cNvPr>
          <p:cNvGrpSpPr/>
          <p:nvPr/>
        </p:nvGrpSpPr>
        <p:grpSpPr>
          <a:xfrm>
            <a:off x="4230587" y="3543004"/>
            <a:ext cx="428282" cy="425624"/>
            <a:chOff x="-61354075" y="1940500"/>
            <a:chExt cx="314275" cy="312325"/>
          </a:xfrm>
        </p:grpSpPr>
        <p:sp>
          <p:nvSpPr>
            <p:cNvPr id="44" name="Google Shape;1208;p47">
              <a:extLst>
                <a:ext uri="{FF2B5EF4-FFF2-40B4-BE49-F238E27FC236}">
                  <a16:creationId xmlns:a16="http://schemas.microsoft.com/office/drawing/2014/main" id="{23734450-9E02-2478-3FDC-6EFCDEB4BAF3}"/>
                </a:ext>
              </a:extLst>
            </p:cNvPr>
            <p:cNvSpPr/>
            <p:nvPr/>
          </p:nvSpPr>
          <p:spPr>
            <a:xfrm>
              <a:off x="-61354075" y="1940500"/>
              <a:ext cx="314275" cy="312325"/>
            </a:xfrm>
            <a:custGeom>
              <a:avLst/>
              <a:gdLst/>
              <a:ahLst/>
              <a:cxnLst/>
              <a:rect l="l" t="t" r="r" b="b"/>
              <a:pathLst>
                <a:path w="12571" h="12493" extrusionOk="0">
                  <a:moveTo>
                    <a:pt x="6270" y="1001"/>
                  </a:moveTo>
                  <a:lnTo>
                    <a:pt x="7687" y="2419"/>
                  </a:lnTo>
                  <a:cubicBezTo>
                    <a:pt x="7750" y="2482"/>
                    <a:pt x="7876" y="2513"/>
                    <a:pt x="7971" y="2513"/>
                  </a:cubicBezTo>
                  <a:lnTo>
                    <a:pt x="9956" y="2513"/>
                  </a:lnTo>
                  <a:lnTo>
                    <a:pt x="9956" y="4529"/>
                  </a:lnTo>
                  <a:cubicBezTo>
                    <a:pt x="9956" y="4655"/>
                    <a:pt x="10019" y="4718"/>
                    <a:pt x="10082" y="4813"/>
                  </a:cubicBezTo>
                  <a:lnTo>
                    <a:pt x="11499" y="6231"/>
                  </a:lnTo>
                  <a:lnTo>
                    <a:pt x="10082" y="7648"/>
                  </a:lnTo>
                  <a:cubicBezTo>
                    <a:pt x="10019" y="7711"/>
                    <a:pt x="9956" y="7837"/>
                    <a:pt x="9956" y="7900"/>
                  </a:cubicBezTo>
                  <a:lnTo>
                    <a:pt x="9956" y="9917"/>
                  </a:lnTo>
                  <a:lnTo>
                    <a:pt x="7971" y="9917"/>
                  </a:lnTo>
                  <a:cubicBezTo>
                    <a:pt x="7845" y="9917"/>
                    <a:pt x="7750" y="9948"/>
                    <a:pt x="7687" y="10043"/>
                  </a:cubicBezTo>
                  <a:lnTo>
                    <a:pt x="6270" y="11460"/>
                  </a:lnTo>
                  <a:lnTo>
                    <a:pt x="4852" y="10043"/>
                  </a:lnTo>
                  <a:cubicBezTo>
                    <a:pt x="4757" y="9948"/>
                    <a:pt x="4631" y="9917"/>
                    <a:pt x="4568" y="9917"/>
                  </a:cubicBezTo>
                  <a:lnTo>
                    <a:pt x="2552" y="9917"/>
                  </a:lnTo>
                  <a:lnTo>
                    <a:pt x="2552" y="7900"/>
                  </a:lnTo>
                  <a:cubicBezTo>
                    <a:pt x="2552" y="7806"/>
                    <a:pt x="2521" y="7711"/>
                    <a:pt x="2426" y="7648"/>
                  </a:cubicBezTo>
                  <a:lnTo>
                    <a:pt x="1008" y="6231"/>
                  </a:lnTo>
                  <a:lnTo>
                    <a:pt x="2426" y="4813"/>
                  </a:lnTo>
                  <a:cubicBezTo>
                    <a:pt x="2521" y="4718"/>
                    <a:pt x="2552" y="4624"/>
                    <a:pt x="2552" y="4529"/>
                  </a:cubicBezTo>
                  <a:lnTo>
                    <a:pt x="2552" y="2513"/>
                  </a:lnTo>
                  <a:lnTo>
                    <a:pt x="4568" y="2513"/>
                  </a:lnTo>
                  <a:cubicBezTo>
                    <a:pt x="4694" y="2513"/>
                    <a:pt x="4757" y="2482"/>
                    <a:pt x="4852" y="2419"/>
                  </a:cubicBezTo>
                  <a:lnTo>
                    <a:pt x="6270" y="1001"/>
                  </a:lnTo>
                  <a:close/>
                  <a:moveTo>
                    <a:pt x="6285" y="1"/>
                  </a:moveTo>
                  <a:cubicBezTo>
                    <a:pt x="6175" y="1"/>
                    <a:pt x="6065" y="40"/>
                    <a:pt x="5986" y="119"/>
                  </a:cubicBezTo>
                  <a:lnTo>
                    <a:pt x="4411" y="1694"/>
                  </a:lnTo>
                  <a:lnTo>
                    <a:pt x="2174" y="1694"/>
                  </a:lnTo>
                  <a:cubicBezTo>
                    <a:pt x="1922" y="1694"/>
                    <a:pt x="1733" y="1883"/>
                    <a:pt x="1733" y="2135"/>
                  </a:cubicBezTo>
                  <a:lnTo>
                    <a:pt x="1733" y="4372"/>
                  </a:lnTo>
                  <a:lnTo>
                    <a:pt x="158" y="5947"/>
                  </a:lnTo>
                  <a:cubicBezTo>
                    <a:pt x="0" y="6105"/>
                    <a:pt x="0" y="6388"/>
                    <a:pt x="158" y="6546"/>
                  </a:cubicBezTo>
                  <a:lnTo>
                    <a:pt x="1733" y="8121"/>
                  </a:lnTo>
                  <a:lnTo>
                    <a:pt x="1733" y="10358"/>
                  </a:lnTo>
                  <a:cubicBezTo>
                    <a:pt x="1733" y="10578"/>
                    <a:pt x="1922" y="10736"/>
                    <a:pt x="2174" y="10736"/>
                  </a:cubicBezTo>
                  <a:lnTo>
                    <a:pt x="4411" y="10736"/>
                  </a:lnTo>
                  <a:lnTo>
                    <a:pt x="5986" y="12374"/>
                  </a:lnTo>
                  <a:cubicBezTo>
                    <a:pt x="6065" y="12453"/>
                    <a:pt x="6175" y="12492"/>
                    <a:pt x="6285" y="12492"/>
                  </a:cubicBezTo>
                  <a:cubicBezTo>
                    <a:pt x="6396" y="12492"/>
                    <a:pt x="6506" y="12453"/>
                    <a:pt x="6585" y="12374"/>
                  </a:cubicBezTo>
                  <a:lnTo>
                    <a:pt x="8160" y="10736"/>
                  </a:lnTo>
                  <a:lnTo>
                    <a:pt x="10397" y="10736"/>
                  </a:lnTo>
                  <a:cubicBezTo>
                    <a:pt x="10617" y="10736"/>
                    <a:pt x="10775" y="10547"/>
                    <a:pt x="10775" y="10358"/>
                  </a:cubicBezTo>
                  <a:lnTo>
                    <a:pt x="10775" y="8121"/>
                  </a:lnTo>
                  <a:lnTo>
                    <a:pt x="12413" y="6546"/>
                  </a:lnTo>
                  <a:cubicBezTo>
                    <a:pt x="12571" y="6388"/>
                    <a:pt x="12571" y="6105"/>
                    <a:pt x="12413" y="5947"/>
                  </a:cubicBezTo>
                  <a:lnTo>
                    <a:pt x="10775" y="4372"/>
                  </a:lnTo>
                  <a:lnTo>
                    <a:pt x="10775" y="2135"/>
                  </a:lnTo>
                  <a:cubicBezTo>
                    <a:pt x="10775" y="1883"/>
                    <a:pt x="10586" y="1694"/>
                    <a:pt x="10397" y="1694"/>
                  </a:cubicBezTo>
                  <a:lnTo>
                    <a:pt x="8160" y="1694"/>
                  </a:lnTo>
                  <a:lnTo>
                    <a:pt x="6585" y="119"/>
                  </a:lnTo>
                  <a:cubicBezTo>
                    <a:pt x="6506" y="40"/>
                    <a:pt x="6396" y="1"/>
                    <a:pt x="628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209;p47">
              <a:extLst>
                <a:ext uri="{FF2B5EF4-FFF2-40B4-BE49-F238E27FC236}">
                  <a16:creationId xmlns:a16="http://schemas.microsoft.com/office/drawing/2014/main" id="{BC8B51CA-3224-32ED-D3FC-964D34ED4DEC}"/>
                </a:ext>
              </a:extLst>
            </p:cNvPr>
            <p:cNvSpPr/>
            <p:nvPr/>
          </p:nvSpPr>
          <p:spPr>
            <a:xfrm>
              <a:off x="-61268225" y="2024575"/>
              <a:ext cx="60650" cy="61475"/>
            </a:xfrm>
            <a:custGeom>
              <a:avLst/>
              <a:gdLst/>
              <a:ahLst/>
              <a:cxnLst/>
              <a:rect l="l" t="t" r="r" b="b"/>
              <a:pathLst>
                <a:path w="2426" h="2459" extrusionOk="0">
                  <a:moveTo>
                    <a:pt x="1197" y="820"/>
                  </a:moveTo>
                  <a:cubicBezTo>
                    <a:pt x="1449" y="820"/>
                    <a:pt x="1607" y="1009"/>
                    <a:pt x="1607" y="1261"/>
                  </a:cubicBezTo>
                  <a:cubicBezTo>
                    <a:pt x="1607" y="1481"/>
                    <a:pt x="1418" y="1639"/>
                    <a:pt x="1197" y="1639"/>
                  </a:cubicBezTo>
                  <a:cubicBezTo>
                    <a:pt x="1008" y="1639"/>
                    <a:pt x="819" y="1450"/>
                    <a:pt x="819" y="1261"/>
                  </a:cubicBezTo>
                  <a:cubicBezTo>
                    <a:pt x="788" y="977"/>
                    <a:pt x="977" y="820"/>
                    <a:pt x="1197" y="820"/>
                  </a:cubicBezTo>
                  <a:close/>
                  <a:moveTo>
                    <a:pt x="1197" y="1"/>
                  </a:moveTo>
                  <a:cubicBezTo>
                    <a:pt x="536" y="1"/>
                    <a:pt x="0" y="536"/>
                    <a:pt x="0" y="1261"/>
                  </a:cubicBezTo>
                  <a:cubicBezTo>
                    <a:pt x="0" y="1954"/>
                    <a:pt x="504" y="2458"/>
                    <a:pt x="1197" y="2458"/>
                  </a:cubicBezTo>
                  <a:cubicBezTo>
                    <a:pt x="1890" y="2458"/>
                    <a:pt x="2426" y="1922"/>
                    <a:pt x="2426" y="1261"/>
                  </a:cubicBezTo>
                  <a:cubicBezTo>
                    <a:pt x="2426" y="568"/>
                    <a:pt x="1890" y="1"/>
                    <a:pt x="11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210;p47">
              <a:extLst>
                <a:ext uri="{FF2B5EF4-FFF2-40B4-BE49-F238E27FC236}">
                  <a16:creationId xmlns:a16="http://schemas.microsoft.com/office/drawing/2014/main" id="{C965B3D0-51E7-AE40-567D-88E1445C889A}"/>
                </a:ext>
              </a:extLst>
            </p:cNvPr>
            <p:cNvSpPr/>
            <p:nvPr/>
          </p:nvSpPr>
          <p:spPr>
            <a:xfrm>
              <a:off x="-61187100" y="2107275"/>
              <a:ext cx="61450" cy="61475"/>
            </a:xfrm>
            <a:custGeom>
              <a:avLst/>
              <a:gdLst/>
              <a:ahLst/>
              <a:cxnLst/>
              <a:rect l="l" t="t" r="r" b="b"/>
              <a:pathLst>
                <a:path w="2458" h="2459" extrusionOk="0">
                  <a:moveTo>
                    <a:pt x="1229" y="788"/>
                  </a:moveTo>
                  <a:cubicBezTo>
                    <a:pt x="1512" y="820"/>
                    <a:pt x="1670" y="977"/>
                    <a:pt x="1670" y="1198"/>
                  </a:cubicBezTo>
                  <a:cubicBezTo>
                    <a:pt x="1670" y="1450"/>
                    <a:pt x="1481" y="1639"/>
                    <a:pt x="1229" y="1639"/>
                  </a:cubicBezTo>
                  <a:cubicBezTo>
                    <a:pt x="1008" y="1639"/>
                    <a:pt x="851" y="1450"/>
                    <a:pt x="851" y="1198"/>
                  </a:cubicBezTo>
                  <a:cubicBezTo>
                    <a:pt x="851" y="977"/>
                    <a:pt x="1040" y="788"/>
                    <a:pt x="1229" y="788"/>
                  </a:cubicBezTo>
                  <a:close/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cubicBezTo>
                    <a:pt x="0" y="1891"/>
                    <a:pt x="567" y="2458"/>
                    <a:pt x="1229" y="2458"/>
                  </a:cubicBezTo>
                  <a:cubicBezTo>
                    <a:pt x="1922" y="2458"/>
                    <a:pt x="2458" y="1922"/>
                    <a:pt x="2458" y="1198"/>
                  </a:cubicBezTo>
                  <a:cubicBezTo>
                    <a:pt x="2458" y="536"/>
                    <a:pt x="1922" y="1"/>
                    <a:pt x="12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211;p47">
              <a:extLst>
                <a:ext uri="{FF2B5EF4-FFF2-40B4-BE49-F238E27FC236}">
                  <a16:creationId xmlns:a16="http://schemas.microsoft.com/office/drawing/2014/main" id="{0ABE4D63-69C0-943A-054A-DF148F3AEF5C}"/>
                </a:ext>
              </a:extLst>
            </p:cNvPr>
            <p:cNvSpPr/>
            <p:nvPr/>
          </p:nvSpPr>
          <p:spPr>
            <a:xfrm>
              <a:off x="-61250125" y="2044475"/>
              <a:ext cx="105575" cy="103600"/>
            </a:xfrm>
            <a:custGeom>
              <a:avLst/>
              <a:gdLst/>
              <a:ahLst/>
              <a:cxnLst/>
              <a:rect l="l" t="t" r="r" b="b"/>
              <a:pathLst>
                <a:path w="4223" h="4144" extrusionOk="0">
                  <a:moveTo>
                    <a:pt x="3766" y="0"/>
                  </a:moveTo>
                  <a:cubicBezTo>
                    <a:pt x="3655" y="0"/>
                    <a:pt x="3545" y="40"/>
                    <a:pt x="3466" y="118"/>
                  </a:cubicBezTo>
                  <a:lnTo>
                    <a:pt x="158" y="3426"/>
                  </a:lnTo>
                  <a:cubicBezTo>
                    <a:pt x="1" y="3615"/>
                    <a:pt x="1" y="3836"/>
                    <a:pt x="158" y="4025"/>
                  </a:cubicBezTo>
                  <a:cubicBezTo>
                    <a:pt x="237" y="4104"/>
                    <a:pt x="347" y="4143"/>
                    <a:pt x="458" y="4143"/>
                  </a:cubicBezTo>
                  <a:cubicBezTo>
                    <a:pt x="568" y="4143"/>
                    <a:pt x="678" y="4104"/>
                    <a:pt x="757" y="4025"/>
                  </a:cubicBezTo>
                  <a:lnTo>
                    <a:pt x="4065" y="717"/>
                  </a:lnTo>
                  <a:cubicBezTo>
                    <a:pt x="4222" y="559"/>
                    <a:pt x="4222" y="276"/>
                    <a:pt x="4065" y="118"/>
                  </a:cubicBezTo>
                  <a:cubicBezTo>
                    <a:pt x="3986" y="40"/>
                    <a:pt x="3876" y="0"/>
                    <a:pt x="37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" name="Google Shape;1212;p47">
            <a:extLst>
              <a:ext uri="{FF2B5EF4-FFF2-40B4-BE49-F238E27FC236}">
                <a16:creationId xmlns:a16="http://schemas.microsoft.com/office/drawing/2014/main" id="{5D3D54F2-72FF-8BE6-DA60-29DBA4755BD5}"/>
              </a:ext>
            </a:extLst>
          </p:cNvPr>
          <p:cNvGrpSpPr/>
          <p:nvPr/>
        </p:nvGrpSpPr>
        <p:grpSpPr>
          <a:xfrm>
            <a:off x="9259472" y="3538972"/>
            <a:ext cx="432574" cy="433664"/>
            <a:chOff x="-63250675" y="2664125"/>
            <a:chExt cx="317425" cy="318225"/>
          </a:xfrm>
        </p:grpSpPr>
        <p:sp>
          <p:nvSpPr>
            <p:cNvPr id="49" name="Google Shape;1213;p47">
              <a:extLst>
                <a:ext uri="{FF2B5EF4-FFF2-40B4-BE49-F238E27FC236}">
                  <a16:creationId xmlns:a16="http://schemas.microsoft.com/office/drawing/2014/main" id="{6C200E84-D67C-5AA0-BA37-2450EFED0C55}"/>
                </a:ext>
              </a:extLst>
            </p:cNvPr>
            <p:cNvSpPr/>
            <p:nvPr/>
          </p:nvSpPr>
          <p:spPr>
            <a:xfrm>
              <a:off x="-63250675" y="2664125"/>
              <a:ext cx="317425" cy="318225"/>
            </a:xfrm>
            <a:custGeom>
              <a:avLst/>
              <a:gdLst/>
              <a:ahLst/>
              <a:cxnLst/>
              <a:rect l="l" t="t" r="r" b="b"/>
              <a:pathLst>
                <a:path w="12697" h="12729" extrusionOk="0">
                  <a:moveTo>
                    <a:pt x="6364" y="2521"/>
                  </a:moveTo>
                  <a:cubicBezTo>
                    <a:pt x="8475" y="2521"/>
                    <a:pt x="10208" y="4254"/>
                    <a:pt x="10208" y="6396"/>
                  </a:cubicBezTo>
                  <a:cubicBezTo>
                    <a:pt x="10208" y="8507"/>
                    <a:pt x="8475" y="10240"/>
                    <a:pt x="6364" y="10240"/>
                  </a:cubicBezTo>
                  <a:cubicBezTo>
                    <a:pt x="4222" y="10240"/>
                    <a:pt x="2489" y="8507"/>
                    <a:pt x="2489" y="6396"/>
                  </a:cubicBezTo>
                  <a:cubicBezTo>
                    <a:pt x="2489" y="4254"/>
                    <a:pt x="4222" y="2521"/>
                    <a:pt x="6364" y="2521"/>
                  </a:cubicBezTo>
                  <a:close/>
                  <a:moveTo>
                    <a:pt x="6364" y="1"/>
                  </a:moveTo>
                  <a:cubicBezTo>
                    <a:pt x="6112" y="1"/>
                    <a:pt x="5923" y="190"/>
                    <a:pt x="5923" y="442"/>
                  </a:cubicBezTo>
                  <a:lnTo>
                    <a:pt x="5923" y="1702"/>
                  </a:lnTo>
                  <a:cubicBezTo>
                    <a:pt x="4946" y="1765"/>
                    <a:pt x="4033" y="2174"/>
                    <a:pt x="3308" y="2773"/>
                  </a:cubicBezTo>
                  <a:lnTo>
                    <a:pt x="2426" y="1859"/>
                  </a:lnTo>
                  <a:cubicBezTo>
                    <a:pt x="2347" y="1781"/>
                    <a:pt x="2237" y="1741"/>
                    <a:pt x="2127" y="1741"/>
                  </a:cubicBezTo>
                  <a:cubicBezTo>
                    <a:pt x="2017" y="1741"/>
                    <a:pt x="1906" y="1781"/>
                    <a:pt x="1827" y="1859"/>
                  </a:cubicBezTo>
                  <a:cubicBezTo>
                    <a:pt x="1670" y="2017"/>
                    <a:pt x="1670" y="2300"/>
                    <a:pt x="1827" y="2458"/>
                  </a:cubicBezTo>
                  <a:lnTo>
                    <a:pt x="2741" y="3340"/>
                  </a:lnTo>
                  <a:cubicBezTo>
                    <a:pt x="2143" y="4065"/>
                    <a:pt x="1733" y="4978"/>
                    <a:pt x="1670" y="5955"/>
                  </a:cubicBezTo>
                  <a:lnTo>
                    <a:pt x="410" y="5955"/>
                  </a:lnTo>
                  <a:cubicBezTo>
                    <a:pt x="158" y="5955"/>
                    <a:pt x="0" y="6144"/>
                    <a:pt x="0" y="6333"/>
                  </a:cubicBezTo>
                  <a:cubicBezTo>
                    <a:pt x="0" y="6585"/>
                    <a:pt x="221" y="6774"/>
                    <a:pt x="410" y="6774"/>
                  </a:cubicBezTo>
                  <a:lnTo>
                    <a:pt x="1670" y="6774"/>
                  </a:lnTo>
                  <a:cubicBezTo>
                    <a:pt x="1733" y="7751"/>
                    <a:pt x="2143" y="8664"/>
                    <a:pt x="2741" y="9389"/>
                  </a:cubicBezTo>
                  <a:lnTo>
                    <a:pt x="1827" y="10271"/>
                  </a:lnTo>
                  <a:cubicBezTo>
                    <a:pt x="1670" y="10429"/>
                    <a:pt x="1670" y="10712"/>
                    <a:pt x="1827" y="10870"/>
                  </a:cubicBezTo>
                  <a:cubicBezTo>
                    <a:pt x="1890" y="10964"/>
                    <a:pt x="2017" y="10996"/>
                    <a:pt x="2111" y="10996"/>
                  </a:cubicBezTo>
                  <a:cubicBezTo>
                    <a:pt x="2174" y="10996"/>
                    <a:pt x="2300" y="10964"/>
                    <a:pt x="2363" y="10870"/>
                  </a:cubicBezTo>
                  <a:lnTo>
                    <a:pt x="3277" y="9956"/>
                  </a:lnTo>
                  <a:cubicBezTo>
                    <a:pt x="4001" y="10555"/>
                    <a:pt x="4883" y="10964"/>
                    <a:pt x="5892" y="11027"/>
                  </a:cubicBezTo>
                  <a:lnTo>
                    <a:pt x="5892" y="12287"/>
                  </a:lnTo>
                  <a:cubicBezTo>
                    <a:pt x="5892" y="12508"/>
                    <a:pt x="6081" y="12729"/>
                    <a:pt x="6301" y="12729"/>
                  </a:cubicBezTo>
                  <a:cubicBezTo>
                    <a:pt x="6553" y="12729"/>
                    <a:pt x="6711" y="12508"/>
                    <a:pt x="6711" y="12287"/>
                  </a:cubicBezTo>
                  <a:lnTo>
                    <a:pt x="6711" y="11027"/>
                  </a:lnTo>
                  <a:cubicBezTo>
                    <a:pt x="7687" y="10964"/>
                    <a:pt x="8601" y="10555"/>
                    <a:pt x="9294" y="9956"/>
                  </a:cubicBezTo>
                  <a:lnTo>
                    <a:pt x="10208" y="10870"/>
                  </a:lnTo>
                  <a:cubicBezTo>
                    <a:pt x="10302" y="10964"/>
                    <a:pt x="10397" y="10996"/>
                    <a:pt x="10491" y="10996"/>
                  </a:cubicBezTo>
                  <a:cubicBezTo>
                    <a:pt x="10617" y="10996"/>
                    <a:pt x="10680" y="10964"/>
                    <a:pt x="10775" y="10870"/>
                  </a:cubicBezTo>
                  <a:cubicBezTo>
                    <a:pt x="10932" y="10712"/>
                    <a:pt x="10932" y="10429"/>
                    <a:pt x="10775" y="10271"/>
                  </a:cubicBezTo>
                  <a:lnTo>
                    <a:pt x="9861" y="9389"/>
                  </a:lnTo>
                  <a:cubicBezTo>
                    <a:pt x="10460" y="8664"/>
                    <a:pt x="10838" y="7751"/>
                    <a:pt x="10932" y="6774"/>
                  </a:cubicBezTo>
                  <a:lnTo>
                    <a:pt x="12193" y="6774"/>
                  </a:lnTo>
                  <a:cubicBezTo>
                    <a:pt x="12413" y="6774"/>
                    <a:pt x="12602" y="6585"/>
                    <a:pt x="12602" y="6333"/>
                  </a:cubicBezTo>
                  <a:cubicBezTo>
                    <a:pt x="12697" y="6144"/>
                    <a:pt x="12508" y="5955"/>
                    <a:pt x="12256" y="5955"/>
                  </a:cubicBezTo>
                  <a:lnTo>
                    <a:pt x="10995" y="5955"/>
                  </a:lnTo>
                  <a:cubicBezTo>
                    <a:pt x="10932" y="4978"/>
                    <a:pt x="10523" y="4065"/>
                    <a:pt x="9924" y="3340"/>
                  </a:cubicBezTo>
                  <a:lnTo>
                    <a:pt x="10838" y="2458"/>
                  </a:lnTo>
                  <a:cubicBezTo>
                    <a:pt x="10995" y="2300"/>
                    <a:pt x="10995" y="2017"/>
                    <a:pt x="10838" y="1859"/>
                  </a:cubicBezTo>
                  <a:cubicBezTo>
                    <a:pt x="10759" y="1781"/>
                    <a:pt x="10649" y="1741"/>
                    <a:pt x="10539" y="1741"/>
                  </a:cubicBezTo>
                  <a:cubicBezTo>
                    <a:pt x="10428" y="1741"/>
                    <a:pt x="10318" y="1781"/>
                    <a:pt x="10239" y="1859"/>
                  </a:cubicBezTo>
                  <a:lnTo>
                    <a:pt x="9357" y="2773"/>
                  </a:lnTo>
                  <a:cubicBezTo>
                    <a:pt x="8633" y="2174"/>
                    <a:pt x="7719" y="1765"/>
                    <a:pt x="6742" y="1702"/>
                  </a:cubicBezTo>
                  <a:lnTo>
                    <a:pt x="6742" y="442"/>
                  </a:lnTo>
                  <a:cubicBezTo>
                    <a:pt x="6742" y="190"/>
                    <a:pt x="6553" y="1"/>
                    <a:pt x="636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214;p47">
              <a:extLst>
                <a:ext uri="{FF2B5EF4-FFF2-40B4-BE49-F238E27FC236}">
                  <a16:creationId xmlns:a16="http://schemas.microsoft.com/office/drawing/2014/main" id="{02C5AA26-60AC-51B3-99A1-AF88E1D1697A}"/>
                </a:ext>
              </a:extLst>
            </p:cNvPr>
            <p:cNvSpPr/>
            <p:nvPr/>
          </p:nvSpPr>
          <p:spPr>
            <a:xfrm>
              <a:off x="-63167975" y="2747625"/>
              <a:ext cx="152025" cy="152025"/>
            </a:xfrm>
            <a:custGeom>
              <a:avLst/>
              <a:gdLst/>
              <a:ahLst/>
              <a:cxnLst/>
              <a:rect l="l" t="t" r="r" b="b"/>
              <a:pathLst>
                <a:path w="6081" h="6081" extrusionOk="0">
                  <a:moveTo>
                    <a:pt x="2615" y="819"/>
                  </a:moveTo>
                  <a:lnTo>
                    <a:pt x="2615" y="1701"/>
                  </a:lnTo>
                  <a:cubicBezTo>
                    <a:pt x="2521" y="1733"/>
                    <a:pt x="2458" y="1733"/>
                    <a:pt x="2363" y="1764"/>
                  </a:cubicBezTo>
                  <a:lnTo>
                    <a:pt x="1796" y="1197"/>
                  </a:lnTo>
                  <a:cubicBezTo>
                    <a:pt x="2017" y="1040"/>
                    <a:pt x="2300" y="914"/>
                    <a:pt x="2615" y="819"/>
                  </a:cubicBezTo>
                  <a:close/>
                  <a:moveTo>
                    <a:pt x="3434" y="882"/>
                  </a:moveTo>
                  <a:cubicBezTo>
                    <a:pt x="3749" y="914"/>
                    <a:pt x="4033" y="1040"/>
                    <a:pt x="4253" y="1229"/>
                  </a:cubicBezTo>
                  <a:lnTo>
                    <a:pt x="3686" y="1827"/>
                  </a:lnTo>
                  <a:cubicBezTo>
                    <a:pt x="3592" y="1796"/>
                    <a:pt x="3529" y="1733"/>
                    <a:pt x="3434" y="1733"/>
                  </a:cubicBezTo>
                  <a:lnTo>
                    <a:pt x="3434" y="882"/>
                  </a:lnTo>
                  <a:close/>
                  <a:moveTo>
                    <a:pt x="1197" y="1796"/>
                  </a:moveTo>
                  <a:lnTo>
                    <a:pt x="1796" y="2363"/>
                  </a:lnTo>
                  <a:cubicBezTo>
                    <a:pt x="1733" y="2457"/>
                    <a:pt x="1701" y="2520"/>
                    <a:pt x="1701" y="2615"/>
                  </a:cubicBezTo>
                  <a:lnTo>
                    <a:pt x="851" y="2615"/>
                  </a:lnTo>
                  <a:cubicBezTo>
                    <a:pt x="914" y="2300"/>
                    <a:pt x="1040" y="2016"/>
                    <a:pt x="1197" y="1796"/>
                  </a:cubicBezTo>
                  <a:close/>
                  <a:moveTo>
                    <a:pt x="4852" y="1796"/>
                  </a:moveTo>
                  <a:cubicBezTo>
                    <a:pt x="5010" y="2016"/>
                    <a:pt x="5136" y="2300"/>
                    <a:pt x="5199" y="2615"/>
                  </a:cubicBezTo>
                  <a:lnTo>
                    <a:pt x="4348" y="2615"/>
                  </a:lnTo>
                  <a:cubicBezTo>
                    <a:pt x="4316" y="2520"/>
                    <a:pt x="4316" y="2457"/>
                    <a:pt x="4253" y="2363"/>
                  </a:cubicBezTo>
                  <a:lnTo>
                    <a:pt x="4852" y="1796"/>
                  </a:lnTo>
                  <a:close/>
                  <a:moveTo>
                    <a:pt x="3056" y="2457"/>
                  </a:moveTo>
                  <a:cubicBezTo>
                    <a:pt x="3214" y="2457"/>
                    <a:pt x="3308" y="2520"/>
                    <a:pt x="3434" y="2615"/>
                  </a:cubicBezTo>
                  <a:cubicBezTo>
                    <a:pt x="3560" y="2741"/>
                    <a:pt x="3592" y="2836"/>
                    <a:pt x="3592" y="2993"/>
                  </a:cubicBezTo>
                  <a:cubicBezTo>
                    <a:pt x="3592" y="3151"/>
                    <a:pt x="3529" y="3308"/>
                    <a:pt x="3434" y="3403"/>
                  </a:cubicBezTo>
                  <a:cubicBezTo>
                    <a:pt x="3308" y="3529"/>
                    <a:pt x="3214" y="3560"/>
                    <a:pt x="3056" y="3560"/>
                  </a:cubicBezTo>
                  <a:cubicBezTo>
                    <a:pt x="2899" y="3560"/>
                    <a:pt x="2773" y="3466"/>
                    <a:pt x="2647" y="3403"/>
                  </a:cubicBezTo>
                  <a:cubicBezTo>
                    <a:pt x="2521" y="3277"/>
                    <a:pt x="2489" y="3151"/>
                    <a:pt x="2489" y="2993"/>
                  </a:cubicBezTo>
                  <a:cubicBezTo>
                    <a:pt x="2489" y="2836"/>
                    <a:pt x="2584" y="2741"/>
                    <a:pt x="2647" y="2615"/>
                  </a:cubicBezTo>
                  <a:cubicBezTo>
                    <a:pt x="2773" y="2489"/>
                    <a:pt x="2899" y="2457"/>
                    <a:pt x="3056" y="2457"/>
                  </a:cubicBezTo>
                  <a:close/>
                  <a:moveTo>
                    <a:pt x="1733" y="3434"/>
                  </a:moveTo>
                  <a:cubicBezTo>
                    <a:pt x="1796" y="3529"/>
                    <a:pt x="1796" y="3592"/>
                    <a:pt x="1828" y="3686"/>
                  </a:cubicBezTo>
                  <a:lnTo>
                    <a:pt x="1229" y="4253"/>
                  </a:lnTo>
                  <a:cubicBezTo>
                    <a:pt x="1040" y="4033"/>
                    <a:pt x="914" y="3749"/>
                    <a:pt x="882" y="3434"/>
                  </a:cubicBezTo>
                  <a:close/>
                  <a:moveTo>
                    <a:pt x="5199" y="3434"/>
                  </a:moveTo>
                  <a:cubicBezTo>
                    <a:pt x="5136" y="3749"/>
                    <a:pt x="5010" y="4033"/>
                    <a:pt x="4852" y="4253"/>
                  </a:cubicBezTo>
                  <a:lnTo>
                    <a:pt x="4253" y="3686"/>
                  </a:lnTo>
                  <a:cubicBezTo>
                    <a:pt x="4316" y="3592"/>
                    <a:pt x="4348" y="3529"/>
                    <a:pt x="4348" y="3434"/>
                  </a:cubicBezTo>
                  <a:close/>
                  <a:moveTo>
                    <a:pt x="2363" y="4253"/>
                  </a:moveTo>
                  <a:cubicBezTo>
                    <a:pt x="2458" y="4316"/>
                    <a:pt x="2521" y="4348"/>
                    <a:pt x="2615" y="4348"/>
                  </a:cubicBezTo>
                  <a:lnTo>
                    <a:pt x="2615" y="5198"/>
                  </a:lnTo>
                  <a:cubicBezTo>
                    <a:pt x="2300" y="5167"/>
                    <a:pt x="2017" y="5041"/>
                    <a:pt x="1796" y="4852"/>
                  </a:cubicBezTo>
                  <a:lnTo>
                    <a:pt x="2363" y="4253"/>
                  </a:lnTo>
                  <a:close/>
                  <a:moveTo>
                    <a:pt x="3686" y="4253"/>
                  </a:moveTo>
                  <a:lnTo>
                    <a:pt x="4253" y="4852"/>
                  </a:lnTo>
                  <a:cubicBezTo>
                    <a:pt x="4033" y="5009"/>
                    <a:pt x="3749" y="5135"/>
                    <a:pt x="3434" y="5198"/>
                  </a:cubicBezTo>
                  <a:lnTo>
                    <a:pt x="3434" y="4348"/>
                  </a:lnTo>
                  <a:cubicBezTo>
                    <a:pt x="3529" y="4316"/>
                    <a:pt x="3592" y="4316"/>
                    <a:pt x="3686" y="4253"/>
                  </a:cubicBezTo>
                  <a:close/>
                  <a:moveTo>
                    <a:pt x="3056" y="0"/>
                  </a:moveTo>
                  <a:cubicBezTo>
                    <a:pt x="1355" y="0"/>
                    <a:pt x="0" y="1386"/>
                    <a:pt x="0" y="3056"/>
                  </a:cubicBezTo>
                  <a:cubicBezTo>
                    <a:pt x="0" y="3875"/>
                    <a:pt x="315" y="4631"/>
                    <a:pt x="882" y="5167"/>
                  </a:cubicBezTo>
                  <a:cubicBezTo>
                    <a:pt x="1229" y="5608"/>
                    <a:pt x="2111" y="6081"/>
                    <a:pt x="3056" y="6081"/>
                  </a:cubicBezTo>
                  <a:cubicBezTo>
                    <a:pt x="4694" y="6081"/>
                    <a:pt x="6081" y="4726"/>
                    <a:pt x="6081" y="3056"/>
                  </a:cubicBezTo>
                  <a:cubicBezTo>
                    <a:pt x="6081" y="1355"/>
                    <a:pt x="4694" y="0"/>
                    <a:pt x="30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" name="Google Shape;1215;p47">
            <a:extLst>
              <a:ext uri="{FF2B5EF4-FFF2-40B4-BE49-F238E27FC236}">
                <a16:creationId xmlns:a16="http://schemas.microsoft.com/office/drawing/2014/main" id="{DEFF766F-D814-47D9-73FF-01A84A845D47}"/>
              </a:ext>
            </a:extLst>
          </p:cNvPr>
          <p:cNvGrpSpPr/>
          <p:nvPr/>
        </p:nvGrpSpPr>
        <p:grpSpPr>
          <a:xfrm>
            <a:off x="6779069" y="3550490"/>
            <a:ext cx="411711" cy="410633"/>
            <a:chOff x="3599700" y="1954475"/>
            <a:chExt cx="296175" cy="295400"/>
          </a:xfrm>
        </p:grpSpPr>
        <p:sp>
          <p:nvSpPr>
            <p:cNvPr id="52" name="Google Shape;1216;p47">
              <a:extLst>
                <a:ext uri="{FF2B5EF4-FFF2-40B4-BE49-F238E27FC236}">
                  <a16:creationId xmlns:a16="http://schemas.microsoft.com/office/drawing/2014/main" id="{F32E3237-78CA-538C-E493-1E35ACC16C3F}"/>
                </a:ext>
              </a:extLst>
            </p:cNvPr>
            <p:cNvSpPr/>
            <p:nvPr/>
          </p:nvSpPr>
          <p:spPr>
            <a:xfrm>
              <a:off x="3599700" y="1954475"/>
              <a:ext cx="296175" cy="295400"/>
            </a:xfrm>
            <a:custGeom>
              <a:avLst/>
              <a:gdLst/>
              <a:ahLst/>
              <a:cxnLst/>
              <a:rect l="l" t="t" r="r" b="b"/>
              <a:pathLst>
                <a:path w="11847" h="11816" extrusionOk="0">
                  <a:moveTo>
                    <a:pt x="3151" y="694"/>
                  </a:moveTo>
                  <a:cubicBezTo>
                    <a:pt x="3718" y="694"/>
                    <a:pt x="4159" y="1166"/>
                    <a:pt x="4159" y="1734"/>
                  </a:cubicBezTo>
                  <a:cubicBezTo>
                    <a:pt x="4159" y="2301"/>
                    <a:pt x="3686" y="2742"/>
                    <a:pt x="3151" y="2742"/>
                  </a:cubicBezTo>
                  <a:cubicBezTo>
                    <a:pt x="2584" y="2742"/>
                    <a:pt x="2111" y="2269"/>
                    <a:pt x="2111" y="1734"/>
                  </a:cubicBezTo>
                  <a:cubicBezTo>
                    <a:pt x="2080" y="1166"/>
                    <a:pt x="2552" y="694"/>
                    <a:pt x="3151" y="694"/>
                  </a:cubicBezTo>
                  <a:close/>
                  <a:moveTo>
                    <a:pt x="8727" y="694"/>
                  </a:moveTo>
                  <a:cubicBezTo>
                    <a:pt x="9326" y="694"/>
                    <a:pt x="9767" y="1166"/>
                    <a:pt x="9767" y="1734"/>
                  </a:cubicBezTo>
                  <a:cubicBezTo>
                    <a:pt x="9767" y="2301"/>
                    <a:pt x="9294" y="2742"/>
                    <a:pt x="8727" y="2742"/>
                  </a:cubicBezTo>
                  <a:cubicBezTo>
                    <a:pt x="8128" y="2742"/>
                    <a:pt x="7719" y="2269"/>
                    <a:pt x="7719" y="1734"/>
                  </a:cubicBezTo>
                  <a:cubicBezTo>
                    <a:pt x="7656" y="1166"/>
                    <a:pt x="8128" y="694"/>
                    <a:pt x="8727" y="694"/>
                  </a:cubicBezTo>
                  <a:close/>
                  <a:moveTo>
                    <a:pt x="5923" y="4852"/>
                  </a:moveTo>
                  <a:cubicBezTo>
                    <a:pt x="6522" y="4852"/>
                    <a:pt x="6994" y="5325"/>
                    <a:pt x="6994" y="5861"/>
                  </a:cubicBezTo>
                  <a:cubicBezTo>
                    <a:pt x="6994" y="6396"/>
                    <a:pt x="6522" y="6869"/>
                    <a:pt x="5923" y="6869"/>
                  </a:cubicBezTo>
                  <a:cubicBezTo>
                    <a:pt x="5356" y="6869"/>
                    <a:pt x="4883" y="6428"/>
                    <a:pt x="4883" y="5861"/>
                  </a:cubicBezTo>
                  <a:cubicBezTo>
                    <a:pt x="4883" y="5294"/>
                    <a:pt x="5356" y="4852"/>
                    <a:pt x="5923" y="4852"/>
                  </a:cubicBezTo>
                  <a:close/>
                  <a:moveTo>
                    <a:pt x="3151" y="3466"/>
                  </a:moveTo>
                  <a:cubicBezTo>
                    <a:pt x="3875" y="3466"/>
                    <a:pt x="4600" y="3813"/>
                    <a:pt x="5072" y="4380"/>
                  </a:cubicBezTo>
                  <a:cubicBezTo>
                    <a:pt x="4537" y="4695"/>
                    <a:pt x="4159" y="5231"/>
                    <a:pt x="4159" y="5861"/>
                  </a:cubicBezTo>
                  <a:cubicBezTo>
                    <a:pt x="4159" y="6239"/>
                    <a:pt x="4285" y="6617"/>
                    <a:pt x="4505" y="6900"/>
                  </a:cubicBezTo>
                  <a:lnTo>
                    <a:pt x="693" y="6900"/>
                  </a:lnTo>
                  <a:lnTo>
                    <a:pt x="693" y="5892"/>
                  </a:lnTo>
                  <a:cubicBezTo>
                    <a:pt x="693" y="4569"/>
                    <a:pt x="1796" y="3466"/>
                    <a:pt x="3151" y="3466"/>
                  </a:cubicBezTo>
                  <a:close/>
                  <a:moveTo>
                    <a:pt x="8696" y="3498"/>
                  </a:moveTo>
                  <a:cubicBezTo>
                    <a:pt x="10019" y="3498"/>
                    <a:pt x="11121" y="4600"/>
                    <a:pt x="11121" y="5955"/>
                  </a:cubicBezTo>
                  <a:lnTo>
                    <a:pt x="11121" y="6932"/>
                  </a:lnTo>
                  <a:lnTo>
                    <a:pt x="7309" y="6932"/>
                  </a:lnTo>
                  <a:cubicBezTo>
                    <a:pt x="7561" y="6617"/>
                    <a:pt x="7656" y="6270"/>
                    <a:pt x="7656" y="5892"/>
                  </a:cubicBezTo>
                  <a:cubicBezTo>
                    <a:pt x="7656" y="5262"/>
                    <a:pt x="7309" y="4726"/>
                    <a:pt x="6774" y="4411"/>
                  </a:cubicBezTo>
                  <a:cubicBezTo>
                    <a:pt x="7215" y="3813"/>
                    <a:pt x="7939" y="3498"/>
                    <a:pt x="8696" y="3498"/>
                  </a:cubicBezTo>
                  <a:close/>
                  <a:moveTo>
                    <a:pt x="5923" y="7625"/>
                  </a:moveTo>
                  <a:cubicBezTo>
                    <a:pt x="6207" y="7625"/>
                    <a:pt x="6490" y="7656"/>
                    <a:pt x="6711" y="7751"/>
                  </a:cubicBezTo>
                  <a:lnTo>
                    <a:pt x="5923" y="8791"/>
                  </a:lnTo>
                  <a:lnTo>
                    <a:pt x="5135" y="7751"/>
                  </a:lnTo>
                  <a:cubicBezTo>
                    <a:pt x="5388" y="7688"/>
                    <a:pt x="5671" y="7625"/>
                    <a:pt x="5923" y="7625"/>
                  </a:cubicBezTo>
                  <a:close/>
                  <a:moveTo>
                    <a:pt x="4505" y="8066"/>
                  </a:moveTo>
                  <a:lnTo>
                    <a:pt x="5577" y="9484"/>
                  </a:lnTo>
                  <a:lnTo>
                    <a:pt x="5577" y="11153"/>
                  </a:lnTo>
                  <a:lnTo>
                    <a:pt x="3497" y="11153"/>
                  </a:lnTo>
                  <a:lnTo>
                    <a:pt x="3497" y="10019"/>
                  </a:lnTo>
                  <a:cubicBezTo>
                    <a:pt x="3497" y="9200"/>
                    <a:pt x="3875" y="8507"/>
                    <a:pt x="4505" y="8066"/>
                  </a:cubicBezTo>
                  <a:close/>
                  <a:moveTo>
                    <a:pt x="7341" y="8066"/>
                  </a:moveTo>
                  <a:cubicBezTo>
                    <a:pt x="7939" y="8507"/>
                    <a:pt x="8381" y="9263"/>
                    <a:pt x="8381" y="10051"/>
                  </a:cubicBezTo>
                  <a:lnTo>
                    <a:pt x="8381" y="11153"/>
                  </a:lnTo>
                  <a:lnTo>
                    <a:pt x="6301" y="11153"/>
                  </a:lnTo>
                  <a:lnTo>
                    <a:pt x="6301" y="9484"/>
                  </a:lnTo>
                  <a:lnTo>
                    <a:pt x="7341" y="8066"/>
                  </a:lnTo>
                  <a:close/>
                  <a:moveTo>
                    <a:pt x="3088" y="1"/>
                  </a:moveTo>
                  <a:cubicBezTo>
                    <a:pt x="2143" y="1"/>
                    <a:pt x="1355" y="788"/>
                    <a:pt x="1355" y="1734"/>
                  </a:cubicBezTo>
                  <a:cubicBezTo>
                    <a:pt x="1355" y="2238"/>
                    <a:pt x="1575" y="2679"/>
                    <a:pt x="1922" y="2994"/>
                  </a:cubicBezTo>
                  <a:cubicBezTo>
                    <a:pt x="788" y="3466"/>
                    <a:pt x="0" y="4569"/>
                    <a:pt x="0" y="5861"/>
                  </a:cubicBezTo>
                  <a:lnTo>
                    <a:pt x="0" y="7247"/>
                  </a:lnTo>
                  <a:cubicBezTo>
                    <a:pt x="0" y="7436"/>
                    <a:pt x="158" y="7593"/>
                    <a:pt x="347" y="7593"/>
                  </a:cubicBezTo>
                  <a:lnTo>
                    <a:pt x="3938" y="7593"/>
                  </a:lnTo>
                  <a:cubicBezTo>
                    <a:pt x="3214" y="8192"/>
                    <a:pt x="2741" y="9043"/>
                    <a:pt x="2741" y="10019"/>
                  </a:cubicBezTo>
                  <a:lnTo>
                    <a:pt x="2741" y="11437"/>
                  </a:lnTo>
                  <a:cubicBezTo>
                    <a:pt x="2741" y="11658"/>
                    <a:pt x="2899" y="11815"/>
                    <a:pt x="3088" y="11815"/>
                  </a:cubicBezTo>
                  <a:lnTo>
                    <a:pt x="8696" y="11815"/>
                  </a:lnTo>
                  <a:cubicBezTo>
                    <a:pt x="8885" y="11815"/>
                    <a:pt x="9042" y="11658"/>
                    <a:pt x="9042" y="11437"/>
                  </a:cubicBezTo>
                  <a:lnTo>
                    <a:pt x="9042" y="10019"/>
                  </a:lnTo>
                  <a:cubicBezTo>
                    <a:pt x="9042" y="9043"/>
                    <a:pt x="8570" y="8192"/>
                    <a:pt x="7876" y="7593"/>
                  </a:cubicBezTo>
                  <a:lnTo>
                    <a:pt x="11436" y="7593"/>
                  </a:lnTo>
                  <a:cubicBezTo>
                    <a:pt x="11657" y="7593"/>
                    <a:pt x="11815" y="7436"/>
                    <a:pt x="11815" y="7247"/>
                  </a:cubicBezTo>
                  <a:lnTo>
                    <a:pt x="11815" y="5861"/>
                  </a:lnTo>
                  <a:cubicBezTo>
                    <a:pt x="11846" y="4600"/>
                    <a:pt x="11027" y="3466"/>
                    <a:pt x="9861" y="2994"/>
                  </a:cubicBezTo>
                  <a:cubicBezTo>
                    <a:pt x="10239" y="2679"/>
                    <a:pt x="10428" y="2206"/>
                    <a:pt x="10428" y="1734"/>
                  </a:cubicBezTo>
                  <a:cubicBezTo>
                    <a:pt x="10428" y="788"/>
                    <a:pt x="9641" y="1"/>
                    <a:pt x="8696" y="1"/>
                  </a:cubicBezTo>
                  <a:cubicBezTo>
                    <a:pt x="7750" y="1"/>
                    <a:pt x="6963" y="788"/>
                    <a:pt x="6963" y="1734"/>
                  </a:cubicBezTo>
                  <a:cubicBezTo>
                    <a:pt x="6963" y="2238"/>
                    <a:pt x="7152" y="2679"/>
                    <a:pt x="7498" y="2994"/>
                  </a:cubicBezTo>
                  <a:cubicBezTo>
                    <a:pt x="6931" y="3214"/>
                    <a:pt x="6396" y="3624"/>
                    <a:pt x="6049" y="4159"/>
                  </a:cubicBezTo>
                  <a:lnTo>
                    <a:pt x="5734" y="4159"/>
                  </a:lnTo>
                  <a:cubicBezTo>
                    <a:pt x="5388" y="3655"/>
                    <a:pt x="4883" y="3214"/>
                    <a:pt x="4285" y="2994"/>
                  </a:cubicBezTo>
                  <a:cubicBezTo>
                    <a:pt x="4631" y="2679"/>
                    <a:pt x="4820" y="2238"/>
                    <a:pt x="4820" y="1734"/>
                  </a:cubicBezTo>
                  <a:cubicBezTo>
                    <a:pt x="4820" y="788"/>
                    <a:pt x="4033" y="1"/>
                    <a:pt x="308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217;p47">
              <a:extLst>
                <a:ext uri="{FF2B5EF4-FFF2-40B4-BE49-F238E27FC236}">
                  <a16:creationId xmlns:a16="http://schemas.microsoft.com/office/drawing/2014/main" id="{DC3114C6-6069-801D-630A-6864CFF44D16}"/>
                </a:ext>
              </a:extLst>
            </p:cNvPr>
            <p:cNvSpPr/>
            <p:nvPr/>
          </p:nvSpPr>
          <p:spPr>
            <a:xfrm>
              <a:off x="3825750" y="2075775"/>
              <a:ext cx="35450" cy="17350"/>
            </a:xfrm>
            <a:custGeom>
              <a:avLst/>
              <a:gdLst/>
              <a:ahLst/>
              <a:cxnLst/>
              <a:rect l="l" t="t" r="r" b="b"/>
              <a:pathLst>
                <a:path w="1418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lnTo>
                    <a:pt x="1071" y="694"/>
                  </a:lnTo>
                  <a:cubicBezTo>
                    <a:pt x="1260" y="694"/>
                    <a:pt x="1418" y="536"/>
                    <a:pt x="1418" y="347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218;p47">
              <a:extLst>
                <a:ext uri="{FF2B5EF4-FFF2-40B4-BE49-F238E27FC236}">
                  <a16:creationId xmlns:a16="http://schemas.microsoft.com/office/drawing/2014/main" id="{7F2611C1-E011-6FE7-58CF-D02A36BA29F3}"/>
                </a:ext>
              </a:extLst>
            </p:cNvPr>
            <p:cNvSpPr/>
            <p:nvPr/>
          </p:nvSpPr>
          <p:spPr>
            <a:xfrm>
              <a:off x="3633550" y="2075775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9" y="536"/>
                    <a:pt x="1419" y="347"/>
                  </a:cubicBezTo>
                  <a:cubicBezTo>
                    <a:pt x="1419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0CEFD7C2-6CD5-95BB-7437-DC950CCE0B1E}"/>
              </a:ext>
            </a:extLst>
          </p:cNvPr>
          <p:cNvSpPr txBox="1"/>
          <p:nvPr/>
        </p:nvSpPr>
        <p:spPr>
          <a:xfrm>
            <a:off x="5506207" y="1263170"/>
            <a:ext cx="2956921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09D7006-F26A-6391-E40F-20AEE44C360E}"/>
              </a:ext>
            </a:extLst>
          </p:cNvPr>
          <p:cNvSpPr txBox="1"/>
          <p:nvPr/>
        </p:nvSpPr>
        <p:spPr>
          <a:xfrm>
            <a:off x="2951771" y="4812398"/>
            <a:ext cx="2956921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772BE5-15EA-5AFD-B7ED-63A3A44B86A5}"/>
              </a:ext>
            </a:extLst>
          </p:cNvPr>
          <p:cNvSpPr txBox="1"/>
          <p:nvPr/>
        </p:nvSpPr>
        <p:spPr>
          <a:xfrm>
            <a:off x="583714" y="1406562"/>
            <a:ext cx="2956921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AF0DDC8-ED25-756E-EC9E-88F84D3D6172}"/>
              </a:ext>
            </a:extLst>
          </p:cNvPr>
          <p:cNvSpPr txBox="1"/>
          <p:nvPr/>
        </p:nvSpPr>
        <p:spPr>
          <a:xfrm>
            <a:off x="7977842" y="4843112"/>
            <a:ext cx="2956921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6890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3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9E31E235-6EC3-F299-5E56-6C5F3E1CD34F}"/>
              </a:ext>
            </a:extLst>
          </p:cNvPr>
          <p:cNvSpPr/>
          <p:nvPr/>
        </p:nvSpPr>
        <p:spPr>
          <a:xfrm>
            <a:off x="681872" y="2582551"/>
            <a:ext cx="2438400" cy="2438400"/>
          </a:xfrm>
          <a:prstGeom prst="ellipse">
            <a:avLst/>
          </a:prstGeom>
          <a:solidFill>
            <a:srgbClr val="003C54"/>
          </a:solidFill>
          <a:ln w="76200">
            <a:solidFill>
              <a:srgbClr val="003C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B12D53-D1F2-3A30-B373-D5452DEC4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23964D7-3516-8D68-6E7C-9243A343EB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2847022-074E-7883-C08C-7F0EB893F0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5F47EBD-93D4-0B0B-76CD-963053A2A2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8D0D0A6-5225-5677-5A02-6E530C48639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8BB1045-9ECF-3971-5403-429838978FF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3E24A9E-9482-300E-EB1B-938F2E5EC16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82676F9-3201-1263-D07B-DE6EA98CBBB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DD60354-5370-B7A7-6B8F-3A0F5E17FA8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C6F70FE-27F8-37E0-4A78-E21EE3275DB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C06B2EA-4CD4-168E-A418-4740D9AB2AB6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106123-454A-B570-FDD8-8F930DFB5FE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4064" y="320734"/>
            <a:ext cx="4197160" cy="6157675"/>
          </a:xfrm>
          <a:prstGeom prst="rect">
            <a:avLst/>
          </a:prstGeom>
        </p:spPr>
      </p:pic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1AF237D-FA04-A9CA-D3A5-4BCD80DA0A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2821191"/>
              </p:ext>
            </p:extLst>
          </p:nvPr>
        </p:nvGraphicFramePr>
        <p:xfrm>
          <a:off x="5769204" y="3297245"/>
          <a:ext cx="4568622" cy="3051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B3D4F15A-2FDC-8C74-0ECE-41B708EE1BC5}"/>
              </a:ext>
            </a:extLst>
          </p:cNvPr>
          <p:cNvSpPr txBox="1"/>
          <p:nvPr/>
        </p:nvSpPr>
        <p:spPr>
          <a:xfrm>
            <a:off x="4120896" y="1166180"/>
            <a:ext cx="6644640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9015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  <p:bldGraphic spid="8" grpId="0">
        <p:bldSub>
          <a:bldChart bld="category"/>
        </p:bldSub>
      </p:bldGraphic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2CE8DB-72B7-7BFA-D51B-823746CD0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561E722C-C921-3709-C258-76AD1703AEB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95803" y="1188398"/>
            <a:ext cx="4609562" cy="4607483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867A4F-1708-58B5-62DC-C67E9D9741D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B3B1860-552C-24D2-25A1-6FC25CA1137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17B56F-0816-348E-6DAB-EBB9424CDFD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6D305C-104D-6450-0776-3A4F14B2573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ED88A2-5A8F-3D85-5F1C-A1A17AB6223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445448-72F7-863A-3FA3-D18A6432B87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0461C4-0CD8-DAD0-B458-C2C8655C074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228F7C-048A-36C9-683D-24811F737D1C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292EE9-7A41-1F1D-DFF5-28B36769834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B616297-DB5F-6EFE-81A9-B6C6D168A191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" name="Rounded Rectangle 10">
            <a:extLst>
              <a:ext uri="{FF2B5EF4-FFF2-40B4-BE49-F238E27FC236}">
                <a16:creationId xmlns:a16="http://schemas.microsoft.com/office/drawing/2014/main" id="{8AAC2AB2-D0A1-6234-B17B-A1AFF8B067BA}"/>
              </a:ext>
            </a:extLst>
          </p:cNvPr>
          <p:cNvSpPr/>
          <p:nvPr/>
        </p:nvSpPr>
        <p:spPr>
          <a:xfrm>
            <a:off x="846682" y="3630152"/>
            <a:ext cx="3562131" cy="244565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2">
            <a:extLst>
              <a:ext uri="{FF2B5EF4-FFF2-40B4-BE49-F238E27FC236}">
                <a16:creationId xmlns:a16="http://schemas.microsoft.com/office/drawing/2014/main" id="{61C3392A-8E3D-BFE1-2065-6AA252A8EFA3}"/>
              </a:ext>
            </a:extLst>
          </p:cNvPr>
          <p:cNvSpPr/>
          <p:nvPr/>
        </p:nvSpPr>
        <p:spPr>
          <a:xfrm>
            <a:off x="4744605" y="3630152"/>
            <a:ext cx="3562131" cy="2445654"/>
          </a:xfrm>
          <a:prstGeom prst="roundRect">
            <a:avLst/>
          </a:prstGeom>
          <a:solidFill>
            <a:srgbClr val="003C54"/>
          </a:solidFill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Graphic 15" descr="Inbox Check outline">
            <a:extLst>
              <a:ext uri="{FF2B5EF4-FFF2-40B4-BE49-F238E27FC236}">
                <a16:creationId xmlns:a16="http://schemas.microsoft.com/office/drawing/2014/main" id="{1C7BF001-60E0-6F8E-EB2F-2C7F33B324C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222755" y="3765069"/>
            <a:ext cx="605831" cy="605831"/>
          </a:xfrm>
          <a:prstGeom prst="rect">
            <a:avLst/>
          </a:prstGeom>
        </p:spPr>
      </p:pic>
      <p:pic>
        <p:nvPicPr>
          <p:cNvPr id="17" name="Graphic 16" descr="Inbox outline">
            <a:extLst>
              <a:ext uri="{FF2B5EF4-FFF2-40B4-BE49-F238E27FC236}">
                <a16:creationId xmlns:a16="http://schemas.microsoft.com/office/drawing/2014/main" id="{B6587F6D-E9AB-3A88-C1BE-E5E3CAF11D0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358259" y="3765069"/>
            <a:ext cx="605831" cy="605831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92754B4A-36B6-5D06-4F98-2B75B14C1710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rot="19861186">
            <a:off x="10023057" y="1268810"/>
            <a:ext cx="789236" cy="30400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5E34468-F9D0-8169-078D-C9D505276E06}"/>
              </a:ext>
            </a:extLst>
          </p:cNvPr>
          <p:cNvSpPr txBox="1"/>
          <p:nvPr/>
        </p:nvSpPr>
        <p:spPr>
          <a:xfrm>
            <a:off x="624507" y="1889201"/>
            <a:ext cx="571141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rgbClr val="003C5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60E5D96-C8D4-8D0D-9977-28BA01C4E683}"/>
              </a:ext>
            </a:extLst>
          </p:cNvPr>
          <p:cNvSpPr txBox="1"/>
          <p:nvPr/>
        </p:nvSpPr>
        <p:spPr>
          <a:xfrm>
            <a:off x="4947408" y="4397558"/>
            <a:ext cx="3165459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57F5E17-E2FB-696B-CCC6-FF4195E47944}"/>
              </a:ext>
            </a:extLst>
          </p:cNvPr>
          <p:cNvSpPr txBox="1"/>
          <p:nvPr/>
        </p:nvSpPr>
        <p:spPr>
          <a:xfrm>
            <a:off x="1004541" y="4397558"/>
            <a:ext cx="3165459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03C5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03C5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5671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 animBg="1"/>
      <p:bldP spid="19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B12D53-D1F2-3A30-B373-D5452DEC4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FE281DC-C8F3-E9E3-7B46-659542125E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AD38683-CA6C-1A91-2EA5-7D91C9AC80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B9A4614-AFB7-8347-54CF-21E353B1A2F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AB553B7-B064-24CF-0513-D8A4D87E7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EF0608-46CB-F6DD-0ABA-9603601AFB5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DA839DC-78A8-BEEE-A955-C800DC97247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182721A-72C4-BCAA-2683-6D9F1E45AC9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CC73FB8-7F48-3289-045C-8F3FFAC9C75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810CB00-5FA5-E43B-CFCC-224D667FCA1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32405B2-34D4-CC45-A212-4464F016125E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Google Shape;836;p33">
            <a:extLst>
              <a:ext uri="{FF2B5EF4-FFF2-40B4-BE49-F238E27FC236}">
                <a16:creationId xmlns:a16="http://schemas.microsoft.com/office/drawing/2014/main" id="{1C8A5A0E-9DC9-759E-9D00-17FEFA86FFE5}"/>
              </a:ext>
            </a:extLst>
          </p:cNvPr>
          <p:cNvSpPr/>
          <p:nvPr/>
        </p:nvSpPr>
        <p:spPr>
          <a:xfrm>
            <a:off x="4039649" y="1822254"/>
            <a:ext cx="1581000" cy="1581000"/>
          </a:xfrm>
          <a:prstGeom prst="roundRect">
            <a:avLst>
              <a:gd name="adj" fmla="val 9144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837;p33">
            <a:extLst>
              <a:ext uri="{FF2B5EF4-FFF2-40B4-BE49-F238E27FC236}">
                <a16:creationId xmlns:a16="http://schemas.microsoft.com/office/drawing/2014/main" id="{6A6CEC56-B27B-F647-D3AC-67D1EE4C94B5}"/>
              </a:ext>
            </a:extLst>
          </p:cNvPr>
          <p:cNvSpPr/>
          <p:nvPr/>
        </p:nvSpPr>
        <p:spPr>
          <a:xfrm>
            <a:off x="5824124" y="1822254"/>
            <a:ext cx="1581000" cy="1581000"/>
          </a:xfrm>
          <a:prstGeom prst="roundRect">
            <a:avLst>
              <a:gd name="adj" fmla="val 9144"/>
            </a:avLst>
          </a:prstGeom>
          <a:solidFill>
            <a:srgbClr val="003C5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838;p33">
            <a:extLst>
              <a:ext uri="{FF2B5EF4-FFF2-40B4-BE49-F238E27FC236}">
                <a16:creationId xmlns:a16="http://schemas.microsoft.com/office/drawing/2014/main" id="{4D93E1C6-9DCE-6987-F11E-F00E17E192BD}"/>
              </a:ext>
            </a:extLst>
          </p:cNvPr>
          <p:cNvSpPr/>
          <p:nvPr/>
        </p:nvSpPr>
        <p:spPr>
          <a:xfrm>
            <a:off x="4039649" y="3578629"/>
            <a:ext cx="1581000" cy="1581000"/>
          </a:xfrm>
          <a:prstGeom prst="roundRect">
            <a:avLst>
              <a:gd name="adj" fmla="val 9144"/>
            </a:avLst>
          </a:prstGeom>
          <a:solidFill>
            <a:srgbClr val="003C5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839;p33">
            <a:extLst>
              <a:ext uri="{FF2B5EF4-FFF2-40B4-BE49-F238E27FC236}">
                <a16:creationId xmlns:a16="http://schemas.microsoft.com/office/drawing/2014/main" id="{51C098B1-3109-6F55-84B6-9CC09193D9EF}"/>
              </a:ext>
            </a:extLst>
          </p:cNvPr>
          <p:cNvSpPr/>
          <p:nvPr/>
        </p:nvSpPr>
        <p:spPr>
          <a:xfrm>
            <a:off x="5824124" y="3578629"/>
            <a:ext cx="1581000" cy="1581000"/>
          </a:xfrm>
          <a:prstGeom prst="roundRect">
            <a:avLst>
              <a:gd name="adj" fmla="val 9144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840;p33">
            <a:extLst>
              <a:ext uri="{FF2B5EF4-FFF2-40B4-BE49-F238E27FC236}">
                <a16:creationId xmlns:a16="http://schemas.microsoft.com/office/drawing/2014/main" id="{3CFB9727-DEAF-9865-0A95-5343B2E149A6}"/>
              </a:ext>
            </a:extLst>
          </p:cNvPr>
          <p:cNvSpPr/>
          <p:nvPr/>
        </p:nvSpPr>
        <p:spPr>
          <a:xfrm>
            <a:off x="3733236" y="1572229"/>
            <a:ext cx="615300" cy="615300"/>
          </a:xfrm>
          <a:prstGeom prst="roundRect">
            <a:avLst>
              <a:gd name="adj" fmla="val 9144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" name="Google Shape;841;p33">
            <a:extLst>
              <a:ext uri="{FF2B5EF4-FFF2-40B4-BE49-F238E27FC236}">
                <a16:creationId xmlns:a16="http://schemas.microsoft.com/office/drawing/2014/main" id="{4112FD1D-7A38-DE97-7C60-3B7CADD1E740}"/>
              </a:ext>
            </a:extLst>
          </p:cNvPr>
          <p:cNvSpPr/>
          <p:nvPr/>
        </p:nvSpPr>
        <p:spPr>
          <a:xfrm>
            <a:off x="3733236" y="4796029"/>
            <a:ext cx="615300" cy="615300"/>
          </a:xfrm>
          <a:prstGeom prst="roundRect">
            <a:avLst>
              <a:gd name="adj" fmla="val 9144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" name="Google Shape;842;p33">
            <a:extLst>
              <a:ext uri="{FF2B5EF4-FFF2-40B4-BE49-F238E27FC236}">
                <a16:creationId xmlns:a16="http://schemas.microsoft.com/office/drawing/2014/main" id="{2A2BD27C-74EA-965A-06C9-F20BFCF05819}"/>
              </a:ext>
            </a:extLst>
          </p:cNvPr>
          <p:cNvSpPr/>
          <p:nvPr/>
        </p:nvSpPr>
        <p:spPr>
          <a:xfrm>
            <a:off x="7088749" y="1572229"/>
            <a:ext cx="615300" cy="615300"/>
          </a:xfrm>
          <a:prstGeom prst="roundRect">
            <a:avLst>
              <a:gd name="adj" fmla="val 9144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0" name="Google Shape;843;p33">
            <a:extLst>
              <a:ext uri="{FF2B5EF4-FFF2-40B4-BE49-F238E27FC236}">
                <a16:creationId xmlns:a16="http://schemas.microsoft.com/office/drawing/2014/main" id="{7341B1FB-EF88-4E78-62EA-F188AC0A5AD9}"/>
              </a:ext>
            </a:extLst>
          </p:cNvPr>
          <p:cNvSpPr/>
          <p:nvPr/>
        </p:nvSpPr>
        <p:spPr>
          <a:xfrm>
            <a:off x="7088749" y="4796029"/>
            <a:ext cx="615300" cy="615300"/>
          </a:xfrm>
          <a:prstGeom prst="roundRect">
            <a:avLst>
              <a:gd name="adj" fmla="val 9144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1" name="Google Shape;844;p33">
            <a:extLst>
              <a:ext uri="{FF2B5EF4-FFF2-40B4-BE49-F238E27FC236}">
                <a16:creationId xmlns:a16="http://schemas.microsoft.com/office/drawing/2014/main" id="{BF93B496-48F8-116A-CE89-DF07E22D2FFA}"/>
              </a:ext>
            </a:extLst>
          </p:cNvPr>
          <p:cNvSpPr txBox="1"/>
          <p:nvPr/>
        </p:nvSpPr>
        <p:spPr>
          <a:xfrm>
            <a:off x="4522499" y="2321429"/>
            <a:ext cx="615300" cy="2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003C54"/>
                </a:solidFill>
                <a:latin typeface="Shabnam" panose="020B0603030804020204" pitchFamily="34" charset="-78"/>
                <a:ea typeface="Fira Sans"/>
                <a:cs typeface="Shabnam" panose="020B0603030804020204" pitchFamily="34" charset="-78"/>
                <a:sym typeface="Fira Sans"/>
              </a:rPr>
              <a:t>01</a:t>
            </a:r>
            <a:endParaRPr sz="2400" b="1" dirty="0">
              <a:solidFill>
                <a:srgbClr val="003C54"/>
              </a:solidFill>
              <a:latin typeface="Shabnam" panose="020B0603030804020204" pitchFamily="34" charset="-78"/>
              <a:ea typeface="Fira Sans"/>
              <a:cs typeface="Shabnam" panose="020B0603030804020204" pitchFamily="34" charset="-78"/>
              <a:sym typeface="Fira Sans"/>
            </a:endParaRPr>
          </a:p>
        </p:txBody>
      </p:sp>
      <p:sp>
        <p:nvSpPr>
          <p:cNvPr id="22" name="Google Shape;845;p33">
            <a:extLst>
              <a:ext uri="{FF2B5EF4-FFF2-40B4-BE49-F238E27FC236}">
                <a16:creationId xmlns:a16="http://schemas.microsoft.com/office/drawing/2014/main" id="{B4FF2DC3-940A-F393-965E-063C0EF9B53D}"/>
              </a:ext>
            </a:extLst>
          </p:cNvPr>
          <p:cNvSpPr txBox="1"/>
          <p:nvPr/>
        </p:nvSpPr>
        <p:spPr>
          <a:xfrm>
            <a:off x="6306974" y="2321429"/>
            <a:ext cx="615300" cy="2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FFFFFF"/>
                </a:solidFill>
                <a:latin typeface="Shabnam" panose="020B0603030804020204" pitchFamily="34" charset="-78"/>
                <a:ea typeface="Fira Sans"/>
                <a:cs typeface="Shabnam" panose="020B0603030804020204" pitchFamily="34" charset="-78"/>
                <a:sym typeface="Fira Sans"/>
              </a:rPr>
              <a:t>02</a:t>
            </a:r>
            <a:endParaRPr sz="2400" b="1" dirty="0">
              <a:solidFill>
                <a:srgbClr val="FFFFFF"/>
              </a:solidFill>
              <a:latin typeface="Shabnam" panose="020B0603030804020204" pitchFamily="34" charset="-78"/>
              <a:ea typeface="Fira Sans"/>
              <a:cs typeface="Shabnam" panose="020B0603030804020204" pitchFamily="34" charset="-78"/>
              <a:sym typeface="Fira Sans"/>
            </a:endParaRPr>
          </a:p>
        </p:txBody>
      </p:sp>
      <p:sp>
        <p:nvSpPr>
          <p:cNvPr id="23" name="Google Shape;846;p33">
            <a:extLst>
              <a:ext uri="{FF2B5EF4-FFF2-40B4-BE49-F238E27FC236}">
                <a16:creationId xmlns:a16="http://schemas.microsoft.com/office/drawing/2014/main" id="{4E571303-7EB6-0A7B-3F47-83443B4F002A}"/>
              </a:ext>
            </a:extLst>
          </p:cNvPr>
          <p:cNvSpPr txBox="1"/>
          <p:nvPr/>
        </p:nvSpPr>
        <p:spPr>
          <a:xfrm>
            <a:off x="4522499" y="4088879"/>
            <a:ext cx="615300" cy="2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  <a:latin typeface="Shabnam" panose="020B0603030804020204" pitchFamily="34" charset="-78"/>
                <a:ea typeface="Fira Sans"/>
                <a:cs typeface="Shabnam" panose="020B0603030804020204" pitchFamily="34" charset="-78"/>
                <a:sym typeface="Fira Sans"/>
              </a:rPr>
              <a:t>03</a:t>
            </a:r>
            <a:endParaRPr sz="2400" b="1">
              <a:solidFill>
                <a:srgbClr val="FFFFFF"/>
              </a:solidFill>
              <a:latin typeface="Shabnam" panose="020B0603030804020204" pitchFamily="34" charset="-78"/>
              <a:ea typeface="Fira Sans"/>
              <a:cs typeface="Shabnam" panose="020B0603030804020204" pitchFamily="34" charset="-78"/>
              <a:sym typeface="Fira Sans"/>
            </a:endParaRPr>
          </a:p>
        </p:txBody>
      </p:sp>
      <p:sp>
        <p:nvSpPr>
          <p:cNvPr id="24" name="Google Shape;847;p33">
            <a:extLst>
              <a:ext uri="{FF2B5EF4-FFF2-40B4-BE49-F238E27FC236}">
                <a16:creationId xmlns:a16="http://schemas.microsoft.com/office/drawing/2014/main" id="{7B1BC69C-76CF-4B50-E598-F664A485DCCE}"/>
              </a:ext>
            </a:extLst>
          </p:cNvPr>
          <p:cNvSpPr txBox="1"/>
          <p:nvPr/>
        </p:nvSpPr>
        <p:spPr>
          <a:xfrm>
            <a:off x="6306974" y="4088879"/>
            <a:ext cx="615300" cy="2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3C54"/>
                </a:solidFill>
                <a:latin typeface="Shabnam" panose="020B0603030804020204" pitchFamily="34" charset="-78"/>
                <a:ea typeface="Fira Sans"/>
                <a:cs typeface="Shabnam" panose="020B0603030804020204" pitchFamily="34" charset="-78"/>
                <a:sym typeface="Fira Sans"/>
              </a:rPr>
              <a:t>04</a:t>
            </a:r>
            <a:endParaRPr sz="2400" b="1">
              <a:solidFill>
                <a:srgbClr val="003C54"/>
              </a:solidFill>
              <a:latin typeface="Shabnam" panose="020B0603030804020204" pitchFamily="34" charset="-78"/>
              <a:ea typeface="Fira Sans"/>
              <a:cs typeface="Shabnam" panose="020B0603030804020204" pitchFamily="34" charset="-78"/>
              <a:sym typeface="Fira Sans"/>
            </a:endParaRPr>
          </a:p>
        </p:txBody>
      </p:sp>
      <p:grpSp>
        <p:nvGrpSpPr>
          <p:cNvPr id="25" name="Google Shape;848;p33">
            <a:extLst>
              <a:ext uri="{FF2B5EF4-FFF2-40B4-BE49-F238E27FC236}">
                <a16:creationId xmlns:a16="http://schemas.microsoft.com/office/drawing/2014/main" id="{64686450-6214-A7EC-11BB-0C4D43DFAC1F}"/>
              </a:ext>
            </a:extLst>
          </p:cNvPr>
          <p:cNvGrpSpPr/>
          <p:nvPr/>
        </p:nvGrpSpPr>
        <p:grpSpPr>
          <a:xfrm>
            <a:off x="3857241" y="1697534"/>
            <a:ext cx="367261" cy="364686"/>
            <a:chOff x="-64781025" y="3361050"/>
            <a:chExt cx="317425" cy="315200"/>
          </a:xfrm>
          <a:solidFill>
            <a:srgbClr val="003C54"/>
          </a:solidFill>
        </p:grpSpPr>
        <p:sp>
          <p:nvSpPr>
            <p:cNvPr id="26" name="Google Shape;849;p33">
              <a:extLst>
                <a:ext uri="{FF2B5EF4-FFF2-40B4-BE49-F238E27FC236}">
                  <a16:creationId xmlns:a16="http://schemas.microsoft.com/office/drawing/2014/main" id="{6EFBC880-A5A6-1D8C-2445-C70629FAA0BD}"/>
                </a:ext>
              </a:extLst>
            </p:cNvPr>
            <p:cNvSpPr/>
            <p:nvPr/>
          </p:nvSpPr>
          <p:spPr>
            <a:xfrm>
              <a:off x="-64764500" y="3388725"/>
              <a:ext cx="272550" cy="272550"/>
            </a:xfrm>
            <a:custGeom>
              <a:avLst/>
              <a:gdLst/>
              <a:ahLst/>
              <a:cxnLst/>
              <a:rect l="l" t="t" r="r" b="b"/>
              <a:pathLst>
                <a:path w="10902" h="10902" extrusionOk="0">
                  <a:moveTo>
                    <a:pt x="6554" y="2647"/>
                  </a:moveTo>
                  <a:cubicBezTo>
                    <a:pt x="6979" y="2647"/>
                    <a:pt x="7404" y="2805"/>
                    <a:pt x="7719" y="3120"/>
                  </a:cubicBezTo>
                  <a:cubicBezTo>
                    <a:pt x="8381" y="3782"/>
                    <a:pt x="8381" y="4821"/>
                    <a:pt x="7751" y="5483"/>
                  </a:cubicBezTo>
                  <a:cubicBezTo>
                    <a:pt x="7436" y="5798"/>
                    <a:pt x="7058" y="5955"/>
                    <a:pt x="6585" y="5955"/>
                  </a:cubicBezTo>
                  <a:cubicBezTo>
                    <a:pt x="6144" y="5955"/>
                    <a:pt x="5703" y="5798"/>
                    <a:pt x="5388" y="5483"/>
                  </a:cubicBezTo>
                  <a:cubicBezTo>
                    <a:pt x="5073" y="5168"/>
                    <a:pt x="4915" y="4758"/>
                    <a:pt x="4915" y="4286"/>
                  </a:cubicBezTo>
                  <a:cubicBezTo>
                    <a:pt x="4915" y="3813"/>
                    <a:pt x="5073" y="3435"/>
                    <a:pt x="5388" y="3120"/>
                  </a:cubicBezTo>
                  <a:cubicBezTo>
                    <a:pt x="5703" y="2805"/>
                    <a:pt x="6128" y="2647"/>
                    <a:pt x="6554" y="2647"/>
                  </a:cubicBezTo>
                  <a:close/>
                  <a:moveTo>
                    <a:pt x="2175" y="6901"/>
                  </a:moveTo>
                  <a:lnTo>
                    <a:pt x="4065" y="8791"/>
                  </a:lnTo>
                  <a:lnTo>
                    <a:pt x="3592" y="9484"/>
                  </a:lnTo>
                  <a:lnTo>
                    <a:pt x="1418" y="7342"/>
                  </a:lnTo>
                  <a:lnTo>
                    <a:pt x="2175" y="6901"/>
                  </a:lnTo>
                  <a:close/>
                  <a:moveTo>
                    <a:pt x="6907" y="1"/>
                  </a:moveTo>
                  <a:cubicBezTo>
                    <a:pt x="6851" y="1"/>
                    <a:pt x="6795" y="11"/>
                    <a:pt x="6743" y="33"/>
                  </a:cubicBezTo>
                  <a:cubicBezTo>
                    <a:pt x="5546" y="663"/>
                    <a:pt x="4474" y="1576"/>
                    <a:pt x="3655" y="2616"/>
                  </a:cubicBezTo>
                  <a:cubicBezTo>
                    <a:pt x="3025" y="3341"/>
                    <a:pt x="2553" y="4223"/>
                    <a:pt x="2175" y="5136"/>
                  </a:cubicBezTo>
                  <a:cubicBezTo>
                    <a:pt x="2048" y="5451"/>
                    <a:pt x="1922" y="5766"/>
                    <a:pt x="1859" y="6050"/>
                  </a:cubicBezTo>
                  <a:lnTo>
                    <a:pt x="505" y="6838"/>
                  </a:lnTo>
                  <a:cubicBezTo>
                    <a:pt x="379" y="6932"/>
                    <a:pt x="316" y="7058"/>
                    <a:pt x="316" y="7184"/>
                  </a:cubicBezTo>
                  <a:cubicBezTo>
                    <a:pt x="316" y="7279"/>
                    <a:pt x="347" y="7405"/>
                    <a:pt x="442" y="7531"/>
                  </a:cubicBezTo>
                  <a:lnTo>
                    <a:pt x="1072" y="8161"/>
                  </a:lnTo>
                  <a:cubicBezTo>
                    <a:pt x="631" y="8696"/>
                    <a:pt x="1" y="9673"/>
                    <a:pt x="1" y="10272"/>
                  </a:cubicBezTo>
                  <a:cubicBezTo>
                    <a:pt x="1" y="10524"/>
                    <a:pt x="64" y="10681"/>
                    <a:pt x="158" y="10744"/>
                  </a:cubicBezTo>
                  <a:cubicBezTo>
                    <a:pt x="221" y="10839"/>
                    <a:pt x="379" y="10902"/>
                    <a:pt x="631" y="10902"/>
                  </a:cubicBezTo>
                  <a:cubicBezTo>
                    <a:pt x="1229" y="10902"/>
                    <a:pt x="2238" y="10240"/>
                    <a:pt x="2742" y="9830"/>
                  </a:cubicBezTo>
                  <a:lnTo>
                    <a:pt x="3372" y="10461"/>
                  </a:lnTo>
                  <a:cubicBezTo>
                    <a:pt x="3466" y="10555"/>
                    <a:pt x="3592" y="10587"/>
                    <a:pt x="3655" y="10587"/>
                  </a:cubicBezTo>
                  <a:lnTo>
                    <a:pt x="3687" y="10587"/>
                  </a:lnTo>
                  <a:cubicBezTo>
                    <a:pt x="3813" y="10587"/>
                    <a:pt x="3939" y="10524"/>
                    <a:pt x="4002" y="10398"/>
                  </a:cubicBezTo>
                  <a:lnTo>
                    <a:pt x="4789" y="9074"/>
                  </a:lnTo>
                  <a:cubicBezTo>
                    <a:pt x="5104" y="8980"/>
                    <a:pt x="5420" y="8854"/>
                    <a:pt x="5735" y="8759"/>
                  </a:cubicBezTo>
                  <a:cubicBezTo>
                    <a:pt x="6648" y="8381"/>
                    <a:pt x="7530" y="7877"/>
                    <a:pt x="8255" y="7279"/>
                  </a:cubicBezTo>
                  <a:cubicBezTo>
                    <a:pt x="9295" y="6459"/>
                    <a:pt x="10208" y="5388"/>
                    <a:pt x="10838" y="4223"/>
                  </a:cubicBezTo>
                  <a:cubicBezTo>
                    <a:pt x="10901" y="4065"/>
                    <a:pt x="10870" y="3876"/>
                    <a:pt x="10744" y="3750"/>
                  </a:cubicBezTo>
                  <a:lnTo>
                    <a:pt x="7215" y="127"/>
                  </a:lnTo>
                  <a:cubicBezTo>
                    <a:pt x="7131" y="43"/>
                    <a:pt x="7019" y="1"/>
                    <a:pt x="69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850;p33">
              <a:extLst>
                <a:ext uri="{FF2B5EF4-FFF2-40B4-BE49-F238E27FC236}">
                  <a16:creationId xmlns:a16="http://schemas.microsoft.com/office/drawing/2014/main" id="{927D36AB-B9CC-D6AD-829C-C648F08A1DC4}"/>
                </a:ext>
              </a:extLst>
            </p:cNvPr>
            <p:cNvSpPr/>
            <p:nvPr/>
          </p:nvSpPr>
          <p:spPr>
            <a:xfrm>
              <a:off x="-64568375" y="3361050"/>
              <a:ext cx="104775" cy="105675"/>
            </a:xfrm>
            <a:custGeom>
              <a:avLst/>
              <a:gdLst/>
              <a:ahLst/>
              <a:cxnLst/>
              <a:rect l="l" t="t" r="r" b="b"/>
              <a:pathLst>
                <a:path w="4191" h="4227" extrusionOk="0">
                  <a:moveTo>
                    <a:pt x="2941" y="1"/>
                  </a:moveTo>
                  <a:cubicBezTo>
                    <a:pt x="2906" y="1"/>
                    <a:pt x="2871" y="2"/>
                    <a:pt x="2836" y="5"/>
                  </a:cubicBezTo>
                  <a:cubicBezTo>
                    <a:pt x="1828" y="100"/>
                    <a:pt x="883" y="320"/>
                    <a:pt x="0" y="667"/>
                  </a:cubicBezTo>
                  <a:lnTo>
                    <a:pt x="3529" y="4227"/>
                  </a:lnTo>
                  <a:cubicBezTo>
                    <a:pt x="3876" y="3313"/>
                    <a:pt x="4128" y="2368"/>
                    <a:pt x="4191" y="1392"/>
                  </a:cubicBezTo>
                  <a:cubicBezTo>
                    <a:pt x="4191" y="982"/>
                    <a:pt x="4033" y="635"/>
                    <a:pt x="3812" y="352"/>
                  </a:cubicBezTo>
                  <a:cubicBezTo>
                    <a:pt x="3558" y="125"/>
                    <a:pt x="3252" y="1"/>
                    <a:pt x="29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851;p33">
              <a:extLst>
                <a:ext uri="{FF2B5EF4-FFF2-40B4-BE49-F238E27FC236}">
                  <a16:creationId xmlns:a16="http://schemas.microsoft.com/office/drawing/2014/main" id="{8BB15192-98DE-98A0-CD31-C38FD25D055F}"/>
                </a:ext>
              </a:extLst>
            </p:cNvPr>
            <p:cNvSpPr/>
            <p:nvPr/>
          </p:nvSpPr>
          <p:spPr>
            <a:xfrm>
              <a:off x="-64645575" y="3596675"/>
              <a:ext cx="85100" cy="79575"/>
            </a:xfrm>
            <a:custGeom>
              <a:avLst/>
              <a:gdLst/>
              <a:ahLst/>
              <a:cxnLst/>
              <a:rect l="l" t="t" r="r" b="b"/>
              <a:pathLst>
                <a:path w="3404" h="3183" extrusionOk="0">
                  <a:moveTo>
                    <a:pt x="3403" y="0"/>
                  </a:moveTo>
                  <a:lnTo>
                    <a:pt x="3403" y="0"/>
                  </a:lnTo>
                  <a:cubicBezTo>
                    <a:pt x="2710" y="473"/>
                    <a:pt x="2017" y="819"/>
                    <a:pt x="1261" y="1134"/>
                  </a:cubicBezTo>
                  <a:cubicBezTo>
                    <a:pt x="1041" y="1292"/>
                    <a:pt x="726" y="1386"/>
                    <a:pt x="442" y="1449"/>
                  </a:cubicBezTo>
                  <a:cubicBezTo>
                    <a:pt x="347" y="1859"/>
                    <a:pt x="253" y="2237"/>
                    <a:pt x="95" y="2584"/>
                  </a:cubicBezTo>
                  <a:cubicBezTo>
                    <a:pt x="1" y="2741"/>
                    <a:pt x="32" y="2930"/>
                    <a:pt x="158" y="3056"/>
                  </a:cubicBezTo>
                  <a:cubicBezTo>
                    <a:pt x="253" y="3151"/>
                    <a:pt x="347" y="3182"/>
                    <a:pt x="442" y="3182"/>
                  </a:cubicBezTo>
                  <a:cubicBezTo>
                    <a:pt x="505" y="3182"/>
                    <a:pt x="568" y="3182"/>
                    <a:pt x="600" y="3151"/>
                  </a:cubicBezTo>
                  <a:cubicBezTo>
                    <a:pt x="1135" y="2867"/>
                    <a:pt x="1671" y="2521"/>
                    <a:pt x="2080" y="2080"/>
                  </a:cubicBezTo>
                  <a:cubicBezTo>
                    <a:pt x="2679" y="1481"/>
                    <a:pt x="3151" y="756"/>
                    <a:pt x="34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852;p33">
              <a:extLst>
                <a:ext uri="{FF2B5EF4-FFF2-40B4-BE49-F238E27FC236}">
                  <a16:creationId xmlns:a16="http://schemas.microsoft.com/office/drawing/2014/main" id="{78EF3A59-C68F-FE63-CA02-80841E70E650}"/>
                </a:ext>
              </a:extLst>
            </p:cNvPr>
            <p:cNvSpPr/>
            <p:nvPr/>
          </p:nvSpPr>
          <p:spPr>
            <a:xfrm>
              <a:off x="-64781025" y="3456475"/>
              <a:ext cx="80350" cy="85075"/>
            </a:xfrm>
            <a:custGeom>
              <a:avLst/>
              <a:gdLst/>
              <a:ahLst/>
              <a:cxnLst/>
              <a:rect l="l" t="t" r="r" b="b"/>
              <a:pathLst>
                <a:path w="3214" h="3403" extrusionOk="0">
                  <a:moveTo>
                    <a:pt x="3214" y="0"/>
                  </a:moveTo>
                  <a:cubicBezTo>
                    <a:pt x="2426" y="252"/>
                    <a:pt x="1733" y="725"/>
                    <a:pt x="1134" y="1324"/>
                  </a:cubicBezTo>
                  <a:cubicBezTo>
                    <a:pt x="693" y="1733"/>
                    <a:pt x="347" y="2269"/>
                    <a:pt x="63" y="2804"/>
                  </a:cubicBezTo>
                  <a:cubicBezTo>
                    <a:pt x="0" y="2962"/>
                    <a:pt x="32" y="3151"/>
                    <a:pt x="158" y="3277"/>
                  </a:cubicBezTo>
                  <a:cubicBezTo>
                    <a:pt x="221" y="3371"/>
                    <a:pt x="347" y="3403"/>
                    <a:pt x="410" y="3403"/>
                  </a:cubicBezTo>
                  <a:cubicBezTo>
                    <a:pt x="504" y="3403"/>
                    <a:pt x="536" y="3403"/>
                    <a:pt x="630" y="3371"/>
                  </a:cubicBezTo>
                  <a:cubicBezTo>
                    <a:pt x="977" y="3214"/>
                    <a:pt x="1355" y="3088"/>
                    <a:pt x="1764" y="2993"/>
                  </a:cubicBezTo>
                  <a:cubicBezTo>
                    <a:pt x="1827" y="2678"/>
                    <a:pt x="1953" y="2426"/>
                    <a:pt x="2079" y="2143"/>
                  </a:cubicBezTo>
                  <a:cubicBezTo>
                    <a:pt x="2394" y="1387"/>
                    <a:pt x="2741" y="694"/>
                    <a:pt x="32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853;p33">
            <a:extLst>
              <a:ext uri="{FF2B5EF4-FFF2-40B4-BE49-F238E27FC236}">
                <a16:creationId xmlns:a16="http://schemas.microsoft.com/office/drawing/2014/main" id="{8E5172A7-C20C-8BCC-D7F2-DC9549897095}"/>
              </a:ext>
            </a:extLst>
          </p:cNvPr>
          <p:cNvGrpSpPr/>
          <p:nvPr/>
        </p:nvGrpSpPr>
        <p:grpSpPr>
          <a:xfrm>
            <a:off x="7212306" y="1696697"/>
            <a:ext cx="368186" cy="366364"/>
            <a:chOff x="-62151950" y="4111775"/>
            <a:chExt cx="318225" cy="316650"/>
          </a:xfrm>
          <a:solidFill>
            <a:srgbClr val="003C54"/>
          </a:solidFill>
        </p:grpSpPr>
        <p:sp>
          <p:nvSpPr>
            <p:cNvPr id="31" name="Google Shape;854;p33">
              <a:extLst>
                <a:ext uri="{FF2B5EF4-FFF2-40B4-BE49-F238E27FC236}">
                  <a16:creationId xmlns:a16="http://schemas.microsoft.com/office/drawing/2014/main" id="{828A0C63-1663-815D-6030-0C8D9D7D8F77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855;p33">
              <a:extLst>
                <a:ext uri="{FF2B5EF4-FFF2-40B4-BE49-F238E27FC236}">
                  <a16:creationId xmlns:a16="http://schemas.microsoft.com/office/drawing/2014/main" id="{AC578570-739E-3916-7D28-20933E510E4F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856;p33">
              <a:extLst>
                <a:ext uri="{FF2B5EF4-FFF2-40B4-BE49-F238E27FC236}">
                  <a16:creationId xmlns:a16="http://schemas.microsoft.com/office/drawing/2014/main" id="{F66CBB4A-FBC1-E995-4817-06D054E0241D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857;p33">
              <a:extLst>
                <a:ext uri="{FF2B5EF4-FFF2-40B4-BE49-F238E27FC236}">
                  <a16:creationId xmlns:a16="http://schemas.microsoft.com/office/drawing/2014/main" id="{A0FEC6BA-2D4B-A5E6-68D5-3608ACC53E2C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" name="Google Shape;858;p33">
            <a:extLst>
              <a:ext uri="{FF2B5EF4-FFF2-40B4-BE49-F238E27FC236}">
                <a16:creationId xmlns:a16="http://schemas.microsoft.com/office/drawing/2014/main" id="{48712210-5515-98EE-349D-9B62536F2CBB}"/>
              </a:ext>
            </a:extLst>
          </p:cNvPr>
          <p:cNvGrpSpPr/>
          <p:nvPr/>
        </p:nvGrpSpPr>
        <p:grpSpPr>
          <a:xfrm>
            <a:off x="7241014" y="4920945"/>
            <a:ext cx="310770" cy="365467"/>
            <a:chOff x="-60232500" y="4101525"/>
            <a:chExt cx="268600" cy="315875"/>
          </a:xfrm>
          <a:solidFill>
            <a:srgbClr val="003C54"/>
          </a:solidFill>
        </p:grpSpPr>
        <p:sp>
          <p:nvSpPr>
            <p:cNvPr id="36" name="Google Shape;859;p33">
              <a:extLst>
                <a:ext uri="{FF2B5EF4-FFF2-40B4-BE49-F238E27FC236}">
                  <a16:creationId xmlns:a16="http://schemas.microsoft.com/office/drawing/2014/main" id="{A42AD4FC-4A22-3973-C614-0FD6323A2661}"/>
                </a:ext>
              </a:extLst>
            </p:cNvPr>
            <p:cNvSpPr/>
            <p:nvPr/>
          </p:nvSpPr>
          <p:spPr>
            <a:xfrm>
              <a:off x="-60222275" y="4273225"/>
              <a:ext cx="63025" cy="144175"/>
            </a:xfrm>
            <a:custGeom>
              <a:avLst/>
              <a:gdLst/>
              <a:ahLst/>
              <a:cxnLst/>
              <a:rect l="l" t="t" r="r" b="b"/>
              <a:pathLst>
                <a:path w="2521" h="5767" extrusionOk="0">
                  <a:moveTo>
                    <a:pt x="1261" y="1"/>
                  </a:moveTo>
                  <a:cubicBezTo>
                    <a:pt x="1072" y="1"/>
                    <a:pt x="851" y="190"/>
                    <a:pt x="851" y="379"/>
                  </a:cubicBezTo>
                  <a:lnTo>
                    <a:pt x="851" y="662"/>
                  </a:lnTo>
                  <a:cubicBezTo>
                    <a:pt x="379" y="820"/>
                    <a:pt x="1" y="1293"/>
                    <a:pt x="1" y="1828"/>
                  </a:cubicBezTo>
                  <a:cubicBezTo>
                    <a:pt x="1" y="2521"/>
                    <a:pt x="568" y="2899"/>
                    <a:pt x="1009" y="3214"/>
                  </a:cubicBezTo>
                  <a:cubicBezTo>
                    <a:pt x="1324" y="3466"/>
                    <a:pt x="1671" y="3687"/>
                    <a:pt x="1671" y="3939"/>
                  </a:cubicBezTo>
                  <a:cubicBezTo>
                    <a:pt x="1671" y="4160"/>
                    <a:pt x="1482" y="4349"/>
                    <a:pt x="1261" y="4349"/>
                  </a:cubicBezTo>
                  <a:cubicBezTo>
                    <a:pt x="1072" y="4349"/>
                    <a:pt x="851" y="4160"/>
                    <a:pt x="851" y="3939"/>
                  </a:cubicBezTo>
                  <a:cubicBezTo>
                    <a:pt x="851" y="3687"/>
                    <a:pt x="631" y="3529"/>
                    <a:pt x="442" y="3529"/>
                  </a:cubicBezTo>
                  <a:cubicBezTo>
                    <a:pt x="253" y="3529"/>
                    <a:pt x="64" y="3718"/>
                    <a:pt x="64" y="3939"/>
                  </a:cubicBezTo>
                  <a:cubicBezTo>
                    <a:pt x="64" y="4475"/>
                    <a:pt x="410" y="4916"/>
                    <a:pt x="883" y="5105"/>
                  </a:cubicBezTo>
                  <a:lnTo>
                    <a:pt x="883" y="5388"/>
                  </a:lnTo>
                  <a:cubicBezTo>
                    <a:pt x="883" y="5609"/>
                    <a:pt x="1072" y="5766"/>
                    <a:pt x="1324" y="5766"/>
                  </a:cubicBezTo>
                  <a:cubicBezTo>
                    <a:pt x="1545" y="5766"/>
                    <a:pt x="1702" y="5577"/>
                    <a:pt x="1702" y="5388"/>
                  </a:cubicBezTo>
                  <a:lnTo>
                    <a:pt x="1702" y="5105"/>
                  </a:lnTo>
                  <a:cubicBezTo>
                    <a:pt x="2175" y="4947"/>
                    <a:pt x="2521" y="4475"/>
                    <a:pt x="2521" y="3939"/>
                  </a:cubicBezTo>
                  <a:cubicBezTo>
                    <a:pt x="2521" y="3246"/>
                    <a:pt x="1986" y="2868"/>
                    <a:pt x="1545" y="2553"/>
                  </a:cubicBezTo>
                  <a:cubicBezTo>
                    <a:pt x="1229" y="2301"/>
                    <a:pt x="883" y="2080"/>
                    <a:pt x="883" y="1828"/>
                  </a:cubicBezTo>
                  <a:cubicBezTo>
                    <a:pt x="883" y="1608"/>
                    <a:pt x="1072" y="1450"/>
                    <a:pt x="1261" y="1450"/>
                  </a:cubicBezTo>
                  <a:cubicBezTo>
                    <a:pt x="1513" y="1450"/>
                    <a:pt x="1671" y="1639"/>
                    <a:pt x="1671" y="1828"/>
                  </a:cubicBezTo>
                  <a:cubicBezTo>
                    <a:pt x="1671" y="2080"/>
                    <a:pt x="1860" y="2269"/>
                    <a:pt x="2112" y="2269"/>
                  </a:cubicBezTo>
                  <a:cubicBezTo>
                    <a:pt x="2332" y="2269"/>
                    <a:pt x="2490" y="2080"/>
                    <a:pt x="2490" y="1828"/>
                  </a:cubicBezTo>
                  <a:cubicBezTo>
                    <a:pt x="2490" y="1293"/>
                    <a:pt x="2143" y="852"/>
                    <a:pt x="1671" y="662"/>
                  </a:cubicBezTo>
                  <a:lnTo>
                    <a:pt x="1671" y="379"/>
                  </a:lnTo>
                  <a:cubicBezTo>
                    <a:pt x="1671" y="158"/>
                    <a:pt x="1482" y="1"/>
                    <a:pt x="12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860;p33">
              <a:extLst>
                <a:ext uri="{FF2B5EF4-FFF2-40B4-BE49-F238E27FC236}">
                  <a16:creationId xmlns:a16="http://schemas.microsoft.com/office/drawing/2014/main" id="{D76C14ED-84B9-7309-037A-6641CE05F63A}"/>
                </a:ext>
              </a:extLst>
            </p:cNvPr>
            <p:cNvSpPr/>
            <p:nvPr/>
          </p:nvSpPr>
          <p:spPr>
            <a:xfrm>
              <a:off x="-60232500" y="4101525"/>
              <a:ext cx="268600" cy="315875"/>
            </a:xfrm>
            <a:custGeom>
              <a:avLst/>
              <a:gdLst/>
              <a:ahLst/>
              <a:cxnLst/>
              <a:rect l="l" t="t" r="r" b="b"/>
              <a:pathLst>
                <a:path w="10744" h="12635" extrusionOk="0">
                  <a:moveTo>
                    <a:pt x="5356" y="1"/>
                  </a:moveTo>
                  <a:cubicBezTo>
                    <a:pt x="5104" y="1"/>
                    <a:pt x="4946" y="190"/>
                    <a:pt x="4946" y="410"/>
                  </a:cubicBezTo>
                  <a:lnTo>
                    <a:pt x="4946" y="820"/>
                  </a:lnTo>
                  <a:cubicBezTo>
                    <a:pt x="2206" y="1041"/>
                    <a:pt x="0" y="3340"/>
                    <a:pt x="0" y="6176"/>
                  </a:cubicBezTo>
                  <a:lnTo>
                    <a:pt x="0" y="6585"/>
                  </a:lnTo>
                  <a:lnTo>
                    <a:pt x="32" y="6585"/>
                  </a:lnTo>
                  <a:cubicBezTo>
                    <a:pt x="32" y="6806"/>
                    <a:pt x="221" y="6963"/>
                    <a:pt x="473" y="6963"/>
                  </a:cubicBezTo>
                  <a:cubicBezTo>
                    <a:pt x="693" y="6963"/>
                    <a:pt x="851" y="6774"/>
                    <a:pt x="851" y="6585"/>
                  </a:cubicBezTo>
                  <a:cubicBezTo>
                    <a:pt x="851" y="6113"/>
                    <a:pt x="1197" y="5766"/>
                    <a:pt x="1701" y="5766"/>
                  </a:cubicBezTo>
                  <a:cubicBezTo>
                    <a:pt x="2174" y="5766"/>
                    <a:pt x="2521" y="6113"/>
                    <a:pt x="2521" y="6585"/>
                  </a:cubicBezTo>
                  <a:cubicBezTo>
                    <a:pt x="2521" y="6806"/>
                    <a:pt x="2710" y="6963"/>
                    <a:pt x="2899" y="6963"/>
                  </a:cubicBezTo>
                  <a:cubicBezTo>
                    <a:pt x="3119" y="6963"/>
                    <a:pt x="3308" y="6774"/>
                    <a:pt x="3308" y="6585"/>
                  </a:cubicBezTo>
                  <a:cubicBezTo>
                    <a:pt x="3308" y="6113"/>
                    <a:pt x="3655" y="5766"/>
                    <a:pt x="4127" y="5766"/>
                  </a:cubicBezTo>
                  <a:cubicBezTo>
                    <a:pt x="4600" y="5766"/>
                    <a:pt x="4946" y="6113"/>
                    <a:pt x="4946" y="6585"/>
                  </a:cubicBezTo>
                  <a:lnTo>
                    <a:pt x="4946" y="11437"/>
                  </a:lnTo>
                  <a:cubicBezTo>
                    <a:pt x="4946" y="12099"/>
                    <a:pt x="5514" y="12634"/>
                    <a:pt x="6175" y="12634"/>
                  </a:cubicBezTo>
                  <a:cubicBezTo>
                    <a:pt x="6837" y="12634"/>
                    <a:pt x="7404" y="12099"/>
                    <a:pt x="7404" y="11437"/>
                  </a:cubicBezTo>
                  <a:lnTo>
                    <a:pt x="7404" y="10586"/>
                  </a:lnTo>
                  <a:cubicBezTo>
                    <a:pt x="7404" y="10366"/>
                    <a:pt x="7215" y="10208"/>
                    <a:pt x="6994" y="10208"/>
                  </a:cubicBezTo>
                  <a:cubicBezTo>
                    <a:pt x="6805" y="10208"/>
                    <a:pt x="6616" y="10397"/>
                    <a:pt x="6616" y="10586"/>
                  </a:cubicBezTo>
                  <a:lnTo>
                    <a:pt x="6616" y="11437"/>
                  </a:lnTo>
                  <a:cubicBezTo>
                    <a:pt x="6616" y="11658"/>
                    <a:pt x="6427" y="11815"/>
                    <a:pt x="6175" y="11815"/>
                  </a:cubicBezTo>
                  <a:cubicBezTo>
                    <a:pt x="5955" y="11815"/>
                    <a:pt x="5797" y="11626"/>
                    <a:pt x="5797" y="11437"/>
                  </a:cubicBezTo>
                  <a:lnTo>
                    <a:pt x="5797" y="6585"/>
                  </a:lnTo>
                  <a:cubicBezTo>
                    <a:pt x="5797" y="6113"/>
                    <a:pt x="6144" y="5766"/>
                    <a:pt x="6616" y="5766"/>
                  </a:cubicBezTo>
                  <a:cubicBezTo>
                    <a:pt x="7089" y="5766"/>
                    <a:pt x="7435" y="6113"/>
                    <a:pt x="7435" y="6585"/>
                  </a:cubicBezTo>
                  <a:cubicBezTo>
                    <a:pt x="7435" y="6806"/>
                    <a:pt x="7624" y="6963"/>
                    <a:pt x="7876" y="6963"/>
                  </a:cubicBezTo>
                  <a:cubicBezTo>
                    <a:pt x="8097" y="6963"/>
                    <a:pt x="8255" y="6774"/>
                    <a:pt x="8255" y="6585"/>
                  </a:cubicBezTo>
                  <a:cubicBezTo>
                    <a:pt x="8255" y="6113"/>
                    <a:pt x="8633" y="5766"/>
                    <a:pt x="9105" y="5766"/>
                  </a:cubicBezTo>
                  <a:cubicBezTo>
                    <a:pt x="9578" y="5766"/>
                    <a:pt x="9924" y="6113"/>
                    <a:pt x="9924" y="6585"/>
                  </a:cubicBezTo>
                  <a:cubicBezTo>
                    <a:pt x="9924" y="6806"/>
                    <a:pt x="10113" y="6963"/>
                    <a:pt x="10302" y="6963"/>
                  </a:cubicBezTo>
                  <a:cubicBezTo>
                    <a:pt x="10523" y="6963"/>
                    <a:pt x="10743" y="6774"/>
                    <a:pt x="10743" y="6585"/>
                  </a:cubicBezTo>
                  <a:lnTo>
                    <a:pt x="10743" y="6176"/>
                  </a:lnTo>
                  <a:cubicBezTo>
                    <a:pt x="10743" y="3340"/>
                    <a:pt x="8538" y="1041"/>
                    <a:pt x="5797" y="820"/>
                  </a:cubicBezTo>
                  <a:lnTo>
                    <a:pt x="5797" y="410"/>
                  </a:lnTo>
                  <a:cubicBezTo>
                    <a:pt x="5797" y="158"/>
                    <a:pt x="5577" y="1"/>
                    <a:pt x="53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" name="Google Shape;861;p33">
            <a:extLst>
              <a:ext uri="{FF2B5EF4-FFF2-40B4-BE49-F238E27FC236}">
                <a16:creationId xmlns:a16="http://schemas.microsoft.com/office/drawing/2014/main" id="{FA7980E7-CFF5-5DD6-B335-283474F78196}"/>
              </a:ext>
            </a:extLst>
          </p:cNvPr>
          <p:cNvGrpSpPr/>
          <p:nvPr/>
        </p:nvGrpSpPr>
        <p:grpSpPr>
          <a:xfrm>
            <a:off x="3857704" y="4920945"/>
            <a:ext cx="366364" cy="365467"/>
            <a:chOff x="-59029025" y="3711650"/>
            <a:chExt cx="316650" cy="315875"/>
          </a:xfrm>
          <a:solidFill>
            <a:srgbClr val="003C54"/>
          </a:solidFill>
        </p:grpSpPr>
        <p:sp>
          <p:nvSpPr>
            <p:cNvPr id="39" name="Google Shape;862;p33">
              <a:extLst>
                <a:ext uri="{FF2B5EF4-FFF2-40B4-BE49-F238E27FC236}">
                  <a16:creationId xmlns:a16="http://schemas.microsoft.com/office/drawing/2014/main" id="{96F55EC1-A809-D8CF-846C-61B80E49E355}"/>
                </a:ext>
              </a:extLst>
            </p:cNvPr>
            <p:cNvSpPr/>
            <p:nvPr/>
          </p:nvSpPr>
          <p:spPr>
            <a:xfrm>
              <a:off x="-59029025" y="3712450"/>
              <a:ext cx="70125" cy="70125"/>
            </a:xfrm>
            <a:custGeom>
              <a:avLst/>
              <a:gdLst/>
              <a:ahLst/>
              <a:cxnLst/>
              <a:rect l="l" t="t" r="r" b="b"/>
              <a:pathLst>
                <a:path w="2805" h="2805" extrusionOk="0">
                  <a:moveTo>
                    <a:pt x="1229" y="0"/>
                  </a:moveTo>
                  <a:cubicBezTo>
                    <a:pt x="568" y="0"/>
                    <a:pt x="1" y="568"/>
                    <a:pt x="1" y="1229"/>
                  </a:cubicBezTo>
                  <a:cubicBezTo>
                    <a:pt x="1" y="1891"/>
                    <a:pt x="568" y="2458"/>
                    <a:pt x="1229" y="2458"/>
                  </a:cubicBezTo>
                  <a:cubicBezTo>
                    <a:pt x="1419" y="2458"/>
                    <a:pt x="1576" y="2426"/>
                    <a:pt x="1734" y="2332"/>
                  </a:cubicBezTo>
                  <a:lnTo>
                    <a:pt x="2206" y="2804"/>
                  </a:lnTo>
                  <a:cubicBezTo>
                    <a:pt x="2458" y="2489"/>
                    <a:pt x="2584" y="2426"/>
                    <a:pt x="2805" y="2206"/>
                  </a:cubicBezTo>
                  <a:lnTo>
                    <a:pt x="2332" y="1733"/>
                  </a:lnTo>
                  <a:cubicBezTo>
                    <a:pt x="2427" y="1576"/>
                    <a:pt x="2458" y="1387"/>
                    <a:pt x="2458" y="1229"/>
                  </a:cubicBezTo>
                  <a:cubicBezTo>
                    <a:pt x="2458" y="568"/>
                    <a:pt x="1923" y="0"/>
                    <a:pt x="12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863;p33">
              <a:extLst>
                <a:ext uri="{FF2B5EF4-FFF2-40B4-BE49-F238E27FC236}">
                  <a16:creationId xmlns:a16="http://schemas.microsoft.com/office/drawing/2014/main" id="{4E94F7A6-1342-D98C-48F4-9BFD96094662}"/>
                </a:ext>
              </a:extLst>
            </p:cNvPr>
            <p:cNvSpPr/>
            <p:nvPr/>
          </p:nvSpPr>
          <p:spPr>
            <a:xfrm>
              <a:off x="-58782500" y="3958175"/>
              <a:ext cx="70125" cy="69350"/>
            </a:xfrm>
            <a:custGeom>
              <a:avLst/>
              <a:gdLst/>
              <a:ahLst/>
              <a:cxnLst/>
              <a:rect l="l" t="t" r="r" b="b"/>
              <a:pathLst>
                <a:path w="2805" h="2774" extrusionOk="0">
                  <a:moveTo>
                    <a:pt x="599" y="1"/>
                  </a:moveTo>
                  <a:cubicBezTo>
                    <a:pt x="379" y="222"/>
                    <a:pt x="316" y="316"/>
                    <a:pt x="1" y="568"/>
                  </a:cubicBezTo>
                  <a:lnTo>
                    <a:pt x="473" y="1041"/>
                  </a:lnTo>
                  <a:cubicBezTo>
                    <a:pt x="379" y="1198"/>
                    <a:pt x="347" y="1387"/>
                    <a:pt x="347" y="1576"/>
                  </a:cubicBezTo>
                  <a:cubicBezTo>
                    <a:pt x="347" y="2238"/>
                    <a:pt x="914" y="2773"/>
                    <a:pt x="1576" y="2773"/>
                  </a:cubicBezTo>
                  <a:cubicBezTo>
                    <a:pt x="2238" y="2773"/>
                    <a:pt x="2805" y="2238"/>
                    <a:pt x="2805" y="1576"/>
                  </a:cubicBezTo>
                  <a:cubicBezTo>
                    <a:pt x="2805" y="883"/>
                    <a:pt x="2238" y="348"/>
                    <a:pt x="1576" y="348"/>
                  </a:cubicBezTo>
                  <a:cubicBezTo>
                    <a:pt x="1387" y="348"/>
                    <a:pt x="1230" y="379"/>
                    <a:pt x="1072" y="474"/>
                  </a:cubicBezTo>
                  <a:lnTo>
                    <a:pt x="5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864;p33">
              <a:extLst>
                <a:ext uri="{FF2B5EF4-FFF2-40B4-BE49-F238E27FC236}">
                  <a16:creationId xmlns:a16="http://schemas.microsoft.com/office/drawing/2014/main" id="{ED69D17D-B419-3285-DCA7-E6829B8A194D}"/>
                </a:ext>
              </a:extLst>
            </p:cNvPr>
            <p:cNvSpPr/>
            <p:nvPr/>
          </p:nvSpPr>
          <p:spPr>
            <a:xfrm>
              <a:off x="-58782500" y="3711650"/>
              <a:ext cx="70125" cy="70125"/>
            </a:xfrm>
            <a:custGeom>
              <a:avLst/>
              <a:gdLst/>
              <a:ahLst/>
              <a:cxnLst/>
              <a:rect l="l" t="t" r="r" b="b"/>
              <a:pathLst>
                <a:path w="2805" h="2805" extrusionOk="0">
                  <a:moveTo>
                    <a:pt x="1576" y="1"/>
                  </a:moveTo>
                  <a:cubicBezTo>
                    <a:pt x="914" y="1"/>
                    <a:pt x="347" y="568"/>
                    <a:pt x="347" y="1230"/>
                  </a:cubicBezTo>
                  <a:cubicBezTo>
                    <a:pt x="347" y="1419"/>
                    <a:pt x="379" y="1576"/>
                    <a:pt x="473" y="1734"/>
                  </a:cubicBezTo>
                  <a:lnTo>
                    <a:pt x="1" y="2206"/>
                  </a:lnTo>
                  <a:cubicBezTo>
                    <a:pt x="284" y="2458"/>
                    <a:pt x="347" y="2521"/>
                    <a:pt x="599" y="2805"/>
                  </a:cubicBezTo>
                  <a:lnTo>
                    <a:pt x="1072" y="2332"/>
                  </a:lnTo>
                  <a:cubicBezTo>
                    <a:pt x="1230" y="2395"/>
                    <a:pt x="1419" y="2458"/>
                    <a:pt x="1576" y="2458"/>
                  </a:cubicBezTo>
                  <a:cubicBezTo>
                    <a:pt x="2238" y="2458"/>
                    <a:pt x="2805" y="1891"/>
                    <a:pt x="2805" y="1230"/>
                  </a:cubicBezTo>
                  <a:cubicBezTo>
                    <a:pt x="2805" y="568"/>
                    <a:pt x="2238" y="1"/>
                    <a:pt x="15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865;p33">
              <a:extLst>
                <a:ext uri="{FF2B5EF4-FFF2-40B4-BE49-F238E27FC236}">
                  <a16:creationId xmlns:a16="http://schemas.microsoft.com/office/drawing/2014/main" id="{0876F8CB-1490-8D4F-3615-A6D1E0BCF79C}"/>
                </a:ext>
              </a:extLst>
            </p:cNvPr>
            <p:cNvSpPr/>
            <p:nvPr/>
          </p:nvSpPr>
          <p:spPr>
            <a:xfrm>
              <a:off x="-58911650" y="3880200"/>
              <a:ext cx="79550" cy="30750"/>
            </a:xfrm>
            <a:custGeom>
              <a:avLst/>
              <a:gdLst/>
              <a:ahLst/>
              <a:cxnLst/>
              <a:rect l="l" t="t" r="r" b="b"/>
              <a:pathLst>
                <a:path w="3182" h="1230" extrusionOk="0">
                  <a:moveTo>
                    <a:pt x="1607" y="1"/>
                  </a:moveTo>
                  <a:cubicBezTo>
                    <a:pt x="819" y="1"/>
                    <a:pt x="189" y="505"/>
                    <a:pt x="0" y="1230"/>
                  </a:cubicBezTo>
                  <a:lnTo>
                    <a:pt x="3182" y="1230"/>
                  </a:lnTo>
                  <a:cubicBezTo>
                    <a:pt x="3025" y="537"/>
                    <a:pt x="2394" y="1"/>
                    <a:pt x="16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866;p33">
              <a:extLst>
                <a:ext uri="{FF2B5EF4-FFF2-40B4-BE49-F238E27FC236}">
                  <a16:creationId xmlns:a16="http://schemas.microsoft.com/office/drawing/2014/main" id="{F8646EE7-DB41-B379-AE2E-0652C45154C9}"/>
                </a:ext>
              </a:extLst>
            </p:cNvPr>
            <p:cNvSpPr/>
            <p:nvPr/>
          </p:nvSpPr>
          <p:spPr>
            <a:xfrm>
              <a:off x="-58891975" y="3818000"/>
              <a:ext cx="41775" cy="41750"/>
            </a:xfrm>
            <a:custGeom>
              <a:avLst/>
              <a:gdLst/>
              <a:ahLst/>
              <a:cxnLst/>
              <a:rect l="l" t="t" r="r" b="b"/>
              <a:pathLst>
                <a:path w="1671" h="1670" extrusionOk="0">
                  <a:moveTo>
                    <a:pt x="851" y="0"/>
                  </a:moveTo>
                  <a:cubicBezTo>
                    <a:pt x="379" y="0"/>
                    <a:pt x="1" y="378"/>
                    <a:pt x="1" y="819"/>
                  </a:cubicBezTo>
                  <a:cubicBezTo>
                    <a:pt x="1" y="1292"/>
                    <a:pt x="379" y="1670"/>
                    <a:pt x="851" y="1670"/>
                  </a:cubicBezTo>
                  <a:cubicBezTo>
                    <a:pt x="1292" y="1670"/>
                    <a:pt x="1670" y="1292"/>
                    <a:pt x="1670" y="819"/>
                  </a:cubicBezTo>
                  <a:cubicBezTo>
                    <a:pt x="1670" y="378"/>
                    <a:pt x="1292" y="0"/>
                    <a:pt x="8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867;p33">
              <a:extLst>
                <a:ext uri="{FF2B5EF4-FFF2-40B4-BE49-F238E27FC236}">
                  <a16:creationId xmlns:a16="http://schemas.microsoft.com/office/drawing/2014/main" id="{1FBC6F84-5925-04F4-50A3-F8B90991016A}"/>
                </a:ext>
              </a:extLst>
            </p:cNvPr>
            <p:cNvSpPr/>
            <p:nvPr/>
          </p:nvSpPr>
          <p:spPr>
            <a:xfrm>
              <a:off x="-58983325" y="3755775"/>
              <a:ext cx="227625" cy="226850"/>
            </a:xfrm>
            <a:custGeom>
              <a:avLst/>
              <a:gdLst/>
              <a:ahLst/>
              <a:cxnLst/>
              <a:rect l="l" t="t" r="r" b="b"/>
              <a:pathLst>
                <a:path w="9105" h="9074" extrusionOk="0">
                  <a:moveTo>
                    <a:pt x="4537" y="1701"/>
                  </a:moveTo>
                  <a:cubicBezTo>
                    <a:pt x="5419" y="1701"/>
                    <a:pt x="6175" y="2458"/>
                    <a:pt x="6175" y="3371"/>
                  </a:cubicBezTo>
                  <a:cubicBezTo>
                    <a:pt x="6175" y="3781"/>
                    <a:pt x="6018" y="4190"/>
                    <a:pt x="5702" y="4505"/>
                  </a:cubicBezTo>
                  <a:cubicBezTo>
                    <a:pt x="6459" y="4946"/>
                    <a:pt x="6994" y="5734"/>
                    <a:pt x="6994" y="6679"/>
                  </a:cubicBezTo>
                  <a:cubicBezTo>
                    <a:pt x="6963" y="6868"/>
                    <a:pt x="6805" y="7057"/>
                    <a:pt x="6585" y="7057"/>
                  </a:cubicBezTo>
                  <a:lnTo>
                    <a:pt x="2426" y="7057"/>
                  </a:lnTo>
                  <a:cubicBezTo>
                    <a:pt x="2205" y="7057"/>
                    <a:pt x="2048" y="6868"/>
                    <a:pt x="2048" y="6679"/>
                  </a:cubicBezTo>
                  <a:cubicBezTo>
                    <a:pt x="2048" y="5734"/>
                    <a:pt x="2552" y="4946"/>
                    <a:pt x="3340" y="4505"/>
                  </a:cubicBezTo>
                  <a:cubicBezTo>
                    <a:pt x="3056" y="4190"/>
                    <a:pt x="2867" y="3781"/>
                    <a:pt x="2867" y="3371"/>
                  </a:cubicBezTo>
                  <a:cubicBezTo>
                    <a:pt x="2867" y="2458"/>
                    <a:pt x="3623" y="1701"/>
                    <a:pt x="4537" y="1701"/>
                  </a:cubicBezTo>
                  <a:close/>
                  <a:moveTo>
                    <a:pt x="4537" y="0"/>
                  </a:moveTo>
                  <a:cubicBezTo>
                    <a:pt x="2016" y="0"/>
                    <a:pt x="0" y="2048"/>
                    <a:pt x="0" y="4537"/>
                  </a:cubicBezTo>
                  <a:cubicBezTo>
                    <a:pt x="0" y="7057"/>
                    <a:pt x="2048" y="9074"/>
                    <a:pt x="4537" y="9074"/>
                  </a:cubicBezTo>
                  <a:cubicBezTo>
                    <a:pt x="7057" y="9074"/>
                    <a:pt x="9042" y="7026"/>
                    <a:pt x="9042" y="4537"/>
                  </a:cubicBezTo>
                  <a:cubicBezTo>
                    <a:pt x="9105" y="2017"/>
                    <a:pt x="7057" y="0"/>
                    <a:pt x="45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868;p33">
              <a:extLst>
                <a:ext uri="{FF2B5EF4-FFF2-40B4-BE49-F238E27FC236}">
                  <a16:creationId xmlns:a16="http://schemas.microsoft.com/office/drawing/2014/main" id="{9E80B3C8-AB0C-7EA5-BA02-35E45FC25FE4}"/>
                </a:ext>
              </a:extLst>
            </p:cNvPr>
            <p:cNvSpPr/>
            <p:nvPr/>
          </p:nvSpPr>
          <p:spPr>
            <a:xfrm>
              <a:off x="-59029025" y="3956600"/>
              <a:ext cx="70900" cy="70925"/>
            </a:xfrm>
            <a:custGeom>
              <a:avLst/>
              <a:gdLst/>
              <a:ahLst/>
              <a:cxnLst/>
              <a:rect l="l" t="t" r="r" b="b"/>
              <a:pathLst>
                <a:path w="2836" h="2837" extrusionOk="0">
                  <a:moveTo>
                    <a:pt x="2269" y="1"/>
                  </a:moveTo>
                  <a:lnTo>
                    <a:pt x="1734" y="537"/>
                  </a:lnTo>
                  <a:cubicBezTo>
                    <a:pt x="1576" y="442"/>
                    <a:pt x="1387" y="411"/>
                    <a:pt x="1229" y="411"/>
                  </a:cubicBezTo>
                  <a:cubicBezTo>
                    <a:pt x="568" y="411"/>
                    <a:pt x="1" y="946"/>
                    <a:pt x="1" y="1639"/>
                  </a:cubicBezTo>
                  <a:cubicBezTo>
                    <a:pt x="1" y="2301"/>
                    <a:pt x="568" y="2836"/>
                    <a:pt x="1229" y="2836"/>
                  </a:cubicBezTo>
                  <a:cubicBezTo>
                    <a:pt x="1891" y="2836"/>
                    <a:pt x="2458" y="2301"/>
                    <a:pt x="2458" y="1639"/>
                  </a:cubicBezTo>
                  <a:cubicBezTo>
                    <a:pt x="2458" y="1419"/>
                    <a:pt x="2427" y="1261"/>
                    <a:pt x="2332" y="1104"/>
                  </a:cubicBezTo>
                  <a:lnTo>
                    <a:pt x="2836" y="600"/>
                  </a:lnTo>
                  <a:cubicBezTo>
                    <a:pt x="2584" y="379"/>
                    <a:pt x="2490" y="285"/>
                    <a:pt x="22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77704CD5-564D-5412-D927-F10FEFFD66BF}"/>
              </a:ext>
            </a:extLst>
          </p:cNvPr>
          <p:cNvSpPr txBox="1"/>
          <p:nvPr/>
        </p:nvSpPr>
        <p:spPr>
          <a:xfrm>
            <a:off x="7795820" y="1713631"/>
            <a:ext cx="2593029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52F038D-A05B-C95E-FE8C-7169CF835E6A}"/>
              </a:ext>
            </a:extLst>
          </p:cNvPr>
          <p:cNvSpPr txBox="1"/>
          <p:nvPr/>
        </p:nvSpPr>
        <p:spPr>
          <a:xfrm>
            <a:off x="7795819" y="3513450"/>
            <a:ext cx="2593029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FAF1AE3-3971-B940-7D3F-13908976504B}"/>
              </a:ext>
            </a:extLst>
          </p:cNvPr>
          <p:cNvSpPr txBox="1"/>
          <p:nvPr/>
        </p:nvSpPr>
        <p:spPr>
          <a:xfrm>
            <a:off x="1052058" y="1695157"/>
            <a:ext cx="2593029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6729D67-DB39-E127-92F4-5E2EFF9CD0E5}"/>
              </a:ext>
            </a:extLst>
          </p:cNvPr>
          <p:cNvSpPr txBox="1"/>
          <p:nvPr/>
        </p:nvSpPr>
        <p:spPr>
          <a:xfrm>
            <a:off x="1052057" y="3494976"/>
            <a:ext cx="2593029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2189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20" grpId="0" animBg="1"/>
      <p:bldP spid="21" grpId="0"/>
      <p:bldP spid="22" grpId="0"/>
      <p:bldP spid="23" grpId="0"/>
      <p:bldP spid="24" grpId="0"/>
      <p:bldP spid="46" grpId="0"/>
      <p:bldP spid="47" grpId="0"/>
      <p:bldP spid="49" grpId="0"/>
      <p:bldP spid="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A1BAC0-300D-523E-DD10-3FA3FCF7F9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6040" y="395593"/>
            <a:ext cx="2776437" cy="277643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B85AA5B-E94B-5567-2524-B08349B1CABD}"/>
              </a:ext>
            </a:extLst>
          </p:cNvPr>
          <p:cNvSpPr txBox="1"/>
          <p:nvPr/>
        </p:nvSpPr>
        <p:spPr>
          <a:xfrm>
            <a:off x="0" y="4772517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0" i="0" dirty="0">
                <a:solidFill>
                  <a:srgbClr val="003C54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تعیین تصمیم‌ساز</a:t>
            </a:r>
            <a:endParaRPr lang="en-US" sz="6600" dirty="0">
              <a:solidFill>
                <a:srgbClr val="003C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06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1A1FF4-A49A-61EB-4301-115CF8983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7F4DBC-D1AD-6852-272C-9C3D17CA4C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58B4E53-4E74-17AE-C936-DEF20547FDD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886DF0D-E52A-7E2A-32E1-C1AAB77918C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79E5CD8-C4BD-42D7-9E3B-E50BF649767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D8EE25D-7F51-3D2F-7BCF-4AC8A787298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CB17DF3-BE83-894F-FBF7-20B3E044CBC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FB8E0C7-1397-7DE4-A818-EAEA5FF7D3A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4B213F9-44D1-5F11-CAB0-B91F6181AA7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C506E36-E4A4-A5BF-C4BC-EB11850B02A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7630B65-3AFB-F624-7307-B742F02331ED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645952-F928-AFB8-FA90-28ED68FC65C8}"/>
              </a:ext>
            </a:extLst>
          </p:cNvPr>
          <p:cNvSpPr txBox="1"/>
          <p:nvPr/>
        </p:nvSpPr>
        <p:spPr>
          <a:xfrm>
            <a:off x="395159" y="933310"/>
            <a:ext cx="1059228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333549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1A1FF4-A49A-61EB-4301-115CF8983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E7399F-0B68-1BF2-254B-EA00E661FA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6A1D64-BE43-3B78-43FE-D1AEA47F5F4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B0B3F92-8CAA-42E8-3396-79AAEEBE127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7CA713A-95AD-06D8-A065-8F66710044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989859-7919-1656-1F20-C9BFB29A912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F4E677A-3242-2B59-2140-F1A376A5230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B71381B-C5F8-30F5-0CFF-7F17C61220F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BBB4B8F-5073-4003-58AD-4E09619A8CD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092E9D8-DA21-95C6-F6B5-1007D49C470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999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F18FB9-4AB1-4C72-407F-BED32F1D2F2E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Google Shape;881;p34">
            <a:extLst>
              <a:ext uri="{FF2B5EF4-FFF2-40B4-BE49-F238E27FC236}">
                <a16:creationId xmlns:a16="http://schemas.microsoft.com/office/drawing/2014/main" id="{4E7AC079-C9DE-B2AF-5A7F-E34FA3E8ED63}"/>
              </a:ext>
            </a:extLst>
          </p:cNvPr>
          <p:cNvSpPr/>
          <p:nvPr/>
        </p:nvSpPr>
        <p:spPr>
          <a:xfrm>
            <a:off x="3039367" y="3677041"/>
            <a:ext cx="5557903" cy="5557903"/>
          </a:xfrm>
          <a:prstGeom prst="blockArc">
            <a:avLst>
              <a:gd name="adj1" fmla="val 10800000"/>
              <a:gd name="adj2" fmla="val 21561341"/>
              <a:gd name="adj3" fmla="val 13111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7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882;p34">
            <a:extLst>
              <a:ext uri="{FF2B5EF4-FFF2-40B4-BE49-F238E27FC236}">
                <a16:creationId xmlns:a16="http://schemas.microsoft.com/office/drawing/2014/main" id="{C3E81433-3E5F-0BAC-DAC3-F8A88244BE23}"/>
              </a:ext>
            </a:extLst>
          </p:cNvPr>
          <p:cNvSpPr/>
          <p:nvPr/>
        </p:nvSpPr>
        <p:spPr>
          <a:xfrm>
            <a:off x="3039383" y="3677041"/>
            <a:ext cx="5557903" cy="5557903"/>
          </a:xfrm>
          <a:prstGeom prst="blockArc">
            <a:avLst>
              <a:gd name="adj1" fmla="val 13606718"/>
              <a:gd name="adj2" fmla="val 21561341"/>
              <a:gd name="adj3" fmla="val 13111"/>
            </a:avLst>
          </a:prstGeom>
          <a:solidFill>
            <a:srgbClr val="003C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883;p34">
            <a:extLst>
              <a:ext uri="{FF2B5EF4-FFF2-40B4-BE49-F238E27FC236}">
                <a16:creationId xmlns:a16="http://schemas.microsoft.com/office/drawing/2014/main" id="{DB7F00CE-852D-62C0-1DD5-90B72FD631C7}"/>
              </a:ext>
            </a:extLst>
          </p:cNvPr>
          <p:cNvSpPr/>
          <p:nvPr/>
        </p:nvSpPr>
        <p:spPr>
          <a:xfrm>
            <a:off x="3039383" y="3677071"/>
            <a:ext cx="5557903" cy="5557903"/>
          </a:xfrm>
          <a:prstGeom prst="blockArc">
            <a:avLst>
              <a:gd name="adj1" fmla="val 16216804"/>
              <a:gd name="adj2" fmla="val 21561341"/>
              <a:gd name="adj3" fmla="val 13111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7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885;p34">
            <a:extLst>
              <a:ext uri="{FF2B5EF4-FFF2-40B4-BE49-F238E27FC236}">
                <a16:creationId xmlns:a16="http://schemas.microsoft.com/office/drawing/2014/main" id="{6F96DEF5-B997-31FA-2DC9-9E983C6E8235}"/>
              </a:ext>
            </a:extLst>
          </p:cNvPr>
          <p:cNvSpPr/>
          <p:nvPr/>
        </p:nvSpPr>
        <p:spPr>
          <a:xfrm>
            <a:off x="3039383" y="3677041"/>
            <a:ext cx="5557903" cy="5557903"/>
          </a:xfrm>
          <a:prstGeom prst="blockArc">
            <a:avLst>
              <a:gd name="adj1" fmla="val 18781083"/>
              <a:gd name="adj2" fmla="val 21581051"/>
              <a:gd name="adj3" fmla="val 13117"/>
            </a:avLst>
          </a:prstGeom>
          <a:solidFill>
            <a:srgbClr val="003C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" name="Google Shape;896;p34">
            <a:extLst>
              <a:ext uri="{FF2B5EF4-FFF2-40B4-BE49-F238E27FC236}">
                <a16:creationId xmlns:a16="http://schemas.microsoft.com/office/drawing/2014/main" id="{BF15D10C-6D7D-57C0-1802-E9FD47F33CA3}"/>
              </a:ext>
            </a:extLst>
          </p:cNvPr>
          <p:cNvGrpSpPr/>
          <p:nvPr/>
        </p:nvGrpSpPr>
        <p:grpSpPr>
          <a:xfrm>
            <a:off x="3418606" y="5241149"/>
            <a:ext cx="418582" cy="418548"/>
            <a:chOff x="-65131525" y="1914325"/>
            <a:chExt cx="316650" cy="316625"/>
          </a:xfrm>
          <a:solidFill>
            <a:srgbClr val="003C54"/>
          </a:solidFill>
        </p:grpSpPr>
        <p:sp>
          <p:nvSpPr>
            <p:cNvPr id="10" name="Google Shape;897;p34">
              <a:extLst>
                <a:ext uri="{FF2B5EF4-FFF2-40B4-BE49-F238E27FC236}">
                  <a16:creationId xmlns:a16="http://schemas.microsoft.com/office/drawing/2014/main" id="{63255BE9-8C71-920C-860B-ED78A40475BD}"/>
                </a:ext>
              </a:extLst>
            </p:cNvPr>
            <p:cNvSpPr/>
            <p:nvPr/>
          </p:nvSpPr>
          <p:spPr>
            <a:xfrm>
              <a:off x="-65024400" y="1949750"/>
              <a:ext cx="103175" cy="247350"/>
            </a:xfrm>
            <a:custGeom>
              <a:avLst/>
              <a:gdLst/>
              <a:ahLst/>
              <a:cxnLst/>
              <a:rect l="l" t="t" r="r" b="b"/>
              <a:pathLst>
                <a:path w="4127" h="9894" extrusionOk="0">
                  <a:moveTo>
                    <a:pt x="2048" y="1"/>
                  </a:moveTo>
                  <a:cubicBezTo>
                    <a:pt x="1859" y="1"/>
                    <a:pt x="1638" y="190"/>
                    <a:pt x="1638" y="379"/>
                  </a:cubicBezTo>
                  <a:lnTo>
                    <a:pt x="1638" y="851"/>
                  </a:lnTo>
                  <a:cubicBezTo>
                    <a:pt x="725" y="1040"/>
                    <a:pt x="0" y="1891"/>
                    <a:pt x="0" y="2868"/>
                  </a:cubicBezTo>
                  <a:cubicBezTo>
                    <a:pt x="0" y="3970"/>
                    <a:pt x="977" y="4632"/>
                    <a:pt x="1827" y="5262"/>
                  </a:cubicBezTo>
                  <a:cubicBezTo>
                    <a:pt x="2552" y="5829"/>
                    <a:pt x="3308" y="6333"/>
                    <a:pt x="3308" y="6995"/>
                  </a:cubicBezTo>
                  <a:cubicBezTo>
                    <a:pt x="3308" y="7656"/>
                    <a:pt x="2772" y="8255"/>
                    <a:pt x="2079" y="8255"/>
                  </a:cubicBezTo>
                  <a:cubicBezTo>
                    <a:pt x="1418" y="8255"/>
                    <a:pt x="851" y="7688"/>
                    <a:pt x="851" y="6995"/>
                  </a:cubicBezTo>
                  <a:cubicBezTo>
                    <a:pt x="851" y="6774"/>
                    <a:pt x="662" y="6617"/>
                    <a:pt x="441" y="6617"/>
                  </a:cubicBezTo>
                  <a:cubicBezTo>
                    <a:pt x="189" y="6617"/>
                    <a:pt x="32" y="6806"/>
                    <a:pt x="32" y="6995"/>
                  </a:cubicBezTo>
                  <a:cubicBezTo>
                    <a:pt x="32" y="7971"/>
                    <a:pt x="756" y="8854"/>
                    <a:pt x="1701" y="9011"/>
                  </a:cubicBezTo>
                  <a:lnTo>
                    <a:pt x="1701" y="9484"/>
                  </a:lnTo>
                  <a:cubicBezTo>
                    <a:pt x="1701" y="9704"/>
                    <a:pt x="1890" y="9893"/>
                    <a:pt x="2079" y="9893"/>
                  </a:cubicBezTo>
                  <a:cubicBezTo>
                    <a:pt x="2268" y="9893"/>
                    <a:pt x="2489" y="9704"/>
                    <a:pt x="2489" y="9484"/>
                  </a:cubicBezTo>
                  <a:lnTo>
                    <a:pt x="2489" y="9011"/>
                  </a:lnTo>
                  <a:cubicBezTo>
                    <a:pt x="3434" y="8791"/>
                    <a:pt x="4127" y="7971"/>
                    <a:pt x="4127" y="6995"/>
                  </a:cubicBezTo>
                  <a:cubicBezTo>
                    <a:pt x="4127" y="5892"/>
                    <a:pt x="3151" y="5231"/>
                    <a:pt x="2331" y="4600"/>
                  </a:cubicBezTo>
                  <a:cubicBezTo>
                    <a:pt x="1575" y="4033"/>
                    <a:pt x="819" y="3529"/>
                    <a:pt x="819" y="2868"/>
                  </a:cubicBezTo>
                  <a:cubicBezTo>
                    <a:pt x="788" y="2143"/>
                    <a:pt x="1386" y="1607"/>
                    <a:pt x="2048" y="1607"/>
                  </a:cubicBezTo>
                  <a:cubicBezTo>
                    <a:pt x="2709" y="1607"/>
                    <a:pt x="3277" y="2143"/>
                    <a:pt x="3277" y="2868"/>
                  </a:cubicBezTo>
                  <a:cubicBezTo>
                    <a:pt x="3277" y="3088"/>
                    <a:pt x="3466" y="3246"/>
                    <a:pt x="3686" y="3246"/>
                  </a:cubicBezTo>
                  <a:cubicBezTo>
                    <a:pt x="3938" y="3246"/>
                    <a:pt x="4096" y="3057"/>
                    <a:pt x="4096" y="2868"/>
                  </a:cubicBezTo>
                  <a:cubicBezTo>
                    <a:pt x="4096" y="1891"/>
                    <a:pt x="3371" y="1009"/>
                    <a:pt x="2426" y="851"/>
                  </a:cubicBezTo>
                  <a:lnTo>
                    <a:pt x="2426" y="379"/>
                  </a:lnTo>
                  <a:cubicBezTo>
                    <a:pt x="2426" y="158"/>
                    <a:pt x="2237" y="1"/>
                    <a:pt x="20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898;p34">
              <a:extLst>
                <a:ext uri="{FF2B5EF4-FFF2-40B4-BE49-F238E27FC236}">
                  <a16:creationId xmlns:a16="http://schemas.microsoft.com/office/drawing/2014/main" id="{7B07EEFD-9CAE-18B9-E6BB-C145B8591436}"/>
                </a:ext>
              </a:extLst>
            </p:cNvPr>
            <p:cNvSpPr/>
            <p:nvPr/>
          </p:nvSpPr>
          <p:spPr>
            <a:xfrm>
              <a:off x="-65131525" y="1914325"/>
              <a:ext cx="316650" cy="316625"/>
            </a:xfrm>
            <a:custGeom>
              <a:avLst/>
              <a:gdLst/>
              <a:ahLst/>
              <a:cxnLst/>
              <a:rect l="l" t="t" r="r" b="b"/>
              <a:pathLst>
                <a:path w="12666" h="12665" extrusionOk="0">
                  <a:moveTo>
                    <a:pt x="6333" y="819"/>
                  </a:moveTo>
                  <a:cubicBezTo>
                    <a:pt x="9357" y="819"/>
                    <a:pt x="11846" y="3308"/>
                    <a:pt x="11846" y="6332"/>
                  </a:cubicBezTo>
                  <a:cubicBezTo>
                    <a:pt x="11846" y="9357"/>
                    <a:pt x="9357" y="11846"/>
                    <a:pt x="6333" y="11846"/>
                  </a:cubicBezTo>
                  <a:cubicBezTo>
                    <a:pt x="3308" y="11846"/>
                    <a:pt x="819" y="9357"/>
                    <a:pt x="819" y="6332"/>
                  </a:cubicBezTo>
                  <a:cubicBezTo>
                    <a:pt x="819" y="3308"/>
                    <a:pt x="3308" y="819"/>
                    <a:pt x="6333" y="819"/>
                  </a:cubicBezTo>
                  <a:close/>
                  <a:moveTo>
                    <a:pt x="6333" y="0"/>
                  </a:moveTo>
                  <a:cubicBezTo>
                    <a:pt x="2836" y="0"/>
                    <a:pt x="0" y="2835"/>
                    <a:pt x="0" y="6332"/>
                  </a:cubicBezTo>
                  <a:cubicBezTo>
                    <a:pt x="0" y="9830"/>
                    <a:pt x="2836" y="12665"/>
                    <a:pt x="6333" y="12665"/>
                  </a:cubicBezTo>
                  <a:cubicBezTo>
                    <a:pt x="9830" y="12665"/>
                    <a:pt x="12665" y="9830"/>
                    <a:pt x="12665" y="6332"/>
                  </a:cubicBezTo>
                  <a:cubicBezTo>
                    <a:pt x="12665" y="2835"/>
                    <a:pt x="9830" y="0"/>
                    <a:pt x="63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" name="Google Shape;899;p34">
            <a:extLst>
              <a:ext uri="{FF2B5EF4-FFF2-40B4-BE49-F238E27FC236}">
                <a16:creationId xmlns:a16="http://schemas.microsoft.com/office/drawing/2014/main" id="{4AF911F4-FD40-2475-02F5-480D543CCC81}"/>
              </a:ext>
            </a:extLst>
          </p:cNvPr>
          <p:cNvGrpSpPr/>
          <p:nvPr/>
        </p:nvGrpSpPr>
        <p:grpSpPr>
          <a:xfrm>
            <a:off x="4676346" y="4010940"/>
            <a:ext cx="421688" cy="415607"/>
            <a:chOff x="-64774725" y="1916550"/>
            <a:chExt cx="319000" cy="314400"/>
          </a:xfrm>
        </p:grpSpPr>
        <p:sp>
          <p:nvSpPr>
            <p:cNvPr id="21" name="Google Shape;900;p34">
              <a:extLst>
                <a:ext uri="{FF2B5EF4-FFF2-40B4-BE49-F238E27FC236}">
                  <a16:creationId xmlns:a16="http://schemas.microsoft.com/office/drawing/2014/main" id="{F6FA9596-2ACB-8FB3-C3B1-1166304172B4}"/>
                </a:ext>
              </a:extLst>
            </p:cNvPr>
            <p:cNvSpPr/>
            <p:nvPr/>
          </p:nvSpPr>
          <p:spPr>
            <a:xfrm>
              <a:off x="-64774725" y="1916550"/>
              <a:ext cx="319000" cy="314400"/>
            </a:xfrm>
            <a:custGeom>
              <a:avLst/>
              <a:gdLst/>
              <a:ahLst/>
              <a:cxnLst/>
              <a:rect l="l" t="t" r="r" b="b"/>
              <a:pathLst>
                <a:path w="12760" h="12576" extrusionOk="0">
                  <a:moveTo>
                    <a:pt x="11436" y="856"/>
                  </a:moveTo>
                  <a:cubicBezTo>
                    <a:pt x="11562" y="856"/>
                    <a:pt x="11657" y="888"/>
                    <a:pt x="11783" y="951"/>
                  </a:cubicBezTo>
                  <a:cubicBezTo>
                    <a:pt x="11877" y="1077"/>
                    <a:pt x="11940" y="1203"/>
                    <a:pt x="11909" y="1329"/>
                  </a:cubicBezTo>
                  <a:cubicBezTo>
                    <a:pt x="11814" y="2431"/>
                    <a:pt x="11562" y="3440"/>
                    <a:pt x="11090" y="4416"/>
                  </a:cubicBezTo>
                  <a:lnTo>
                    <a:pt x="8317" y="1675"/>
                  </a:lnTo>
                  <a:cubicBezTo>
                    <a:pt x="9263" y="1234"/>
                    <a:pt x="10334" y="951"/>
                    <a:pt x="11436" y="856"/>
                  </a:cubicBezTo>
                  <a:close/>
                  <a:moveTo>
                    <a:pt x="3781" y="4542"/>
                  </a:moveTo>
                  <a:lnTo>
                    <a:pt x="3781" y="4542"/>
                  </a:lnTo>
                  <a:cubicBezTo>
                    <a:pt x="3529" y="4983"/>
                    <a:pt x="3245" y="5456"/>
                    <a:pt x="3056" y="5960"/>
                  </a:cubicBezTo>
                  <a:cubicBezTo>
                    <a:pt x="2878" y="5949"/>
                    <a:pt x="2699" y="5942"/>
                    <a:pt x="2522" y="5942"/>
                  </a:cubicBezTo>
                  <a:cubicBezTo>
                    <a:pt x="2167" y="5942"/>
                    <a:pt x="1817" y="5970"/>
                    <a:pt x="1481" y="6054"/>
                  </a:cubicBezTo>
                  <a:cubicBezTo>
                    <a:pt x="1544" y="5928"/>
                    <a:pt x="1670" y="5802"/>
                    <a:pt x="1733" y="5739"/>
                  </a:cubicBezTo>
                  <a:cubicBezTo>
                    <a:pt x="2331" y="5141"/>
                    <a:pt x="2993" y="4731"/>
                    <a:pt x="3781" y="4542"/>
                  </a:cubicBezTo>
                  <a:close/>
                  <a:moveTo>
                    <a:pt x="7561" y="2022"/>
                  </a:moveTo>
                  <a:lnTo>
                    <a:pt x="10680" y="5141"/>
                  </a:lnTo>
                  <a:cubicBezTo>
                    <a:pt x="9546" y="7157"/>
                    <a:pt x="7687" y="8669"/>
                    <a:pt x="5419" y="9331"/>
                  </a:cubicBezTo>
                  <a:lnTo>
                    <a:pt x="3403" y="7346"/>
                  </a:lnTo>
                  <a:cubicBezTo>
                    <a:pt x="4064" y="5109"/>
                    <a:pt x="5576" y="3219"/>
                    <a:pt x="7561" y="2022"/>
                  </a:cubicBezTo>
                  <a:close/>
                  <a:moveTo>
                    <a:pt x="2899" y="8008"/>
                  </a:moveTo>
                  <a:lnTo>
                    <a:pt x="4789" y="9898"/>
                  </a:lnTo>
                  <a:lnTo>
                    <a:pt x="4316" y="10623"/>
                  </a:lnTo>
                  <a:lnTo>
                    <a:pt x="2142" y="8449"/>
                  </a:lnTo>
                  <a:lnTo>
                    <a:pt x="2899" y="8008"/>
                  </a:lnTo>
                  <a:close/>
                  <a:moveTo>
                    <a:pt x="2363" y="9867"/>
                  </a:moveTo>
                  <a:lnTo>
                    <a:pt x="2899" y="10371"/>
                  </a:lnTo>
                  <a:cubicBezTo>
                    <a:pt x="2741" y="10497"/>
                    <a:pt x="2520" y="10654"/>
                    <a:pt x="2300" y="10780"/>
                  </a:cubicBezTo>
                  <a:cubicBezTo>
                    <a:pt x="1985" y="10969"/>
                    <a:pt x="1733" y="11095"/>
                    <a:pt x="1638" y="11127"/>
                  </a:cubicBezTo>
                  <a:cubicBezTo>
                    <a:pt x="1701" y="10969"/>
                    <a:pt x="1796" y="10780"/>
                    <a:pt x="1985" y="10465"/>
                  </a:cubicBezTo>
                  <a:cubicBezTo>
                    <a:pt x="2142" y="10213"/>
                    <a:pt x="2268" y="10024"/>
                    <a:pt x="2363" y="9867"/>
                  </a:cubicBezTo>
                  <a:close/>
                  <a:moveTo>
                    <a:pt x="8191" y="8984"/>
                  </a:moveTo>
                  <a:lnTo>
                    <a:pt x="8191" y="8984"/>
                  </a:lnTo>
                  <a:cubicBezTo>
                    <a:pt x="7971" y="9867"/>
                    <a:pt x="7467" y="10686"/>
                    <a:pt x="6711" y="11284"/>
                  </a:cubicBezTo>
                  <a:cubicBezTo>
                    <a:pt x="6837" y="10749"/>
                    <a:pt x="6837" y="10245"/>
                    <a:pt x="6774" y="9741"/>
                  </a:cubicBezTo>
                  <a:cubicBezTo>
                    <a:pt x="7309" y="9551"/>
                    <a:pt x="7782" y="9268"/>
                    <a:pt x="8191" y="8984"/>
                  </a:cubicBezTo>
                  <a:close/>
                  <a:moveTo>
                    <a:pt x="11509" y="1"/>
                  </a:moveTo>
                  <a:cubicBezTo>
                    <a:pt x="11474" y="1"/>
                    <a:pt x="11440" y="2"/>
                    <a:pt x="11405" y="6"/>
                  </a:cubicBezTo>
                  <a:cubicBezTo>
                    <a:pt x="10365" y="100"/>
                    <a:pt x="9389" y="321"/>
                    <a:pt x="8412" y="730"/>
                  </a:cubicBezTo>
                  <a:cubicBezTo>
                    <a:pt x="7498" y="1077"/>
                    <a:pt x="6616" y="1644"/>
                    <a:pt x="5797" y="2274"/>
                  </a:cubicBezTo>
                  <a:cubicBezTo>
                    <a:pt x="5324" y="2652"/>
                    <a:pt x="4852" y="3093"/>
                    <a:pt x="4474" y="3566"/>
                  </a:cubicBezTo>
                  <a:cubicBezTo>
                    <a:pt x="3245" y="3629"/>
                    <a:pt x="2048" y="4196"/>
                    <a:pt x="1166" y="5109"/>
                  </a:cubicBezTo>
                  <a:cubicBezTo>
                    <a:pt x="725" y="5519"/>
                    <a:pt x="378" y="6054"/>
                    <a:pt x="95" y="6590"/>
                  </a:cubicBezTo>
                  <a:cubicBezTo>
                    <a:pt x="0" y="6748"/>
                    <a:pt x="63" y="6937"/>
                    <a:pt x="158" y="7063"/>
                  </a:cubicBezTo>
                  <a:cubicBezTo>
                    <a:pt x="252" y="7157"/>
                    <a:pt x="378" y="7189"/>
                    <a:pt x="441" y="7189"/>
                  </a:cubicBezTo>
                  <a:cubicBezTo>
                    <a:pt x="536" y="7189"/>
                    <a:pt x="567" y="7189"/>
                    <a:pt x="630" y="7157"/>
                  </a:cubicBezTo>
                  <a:cubicBezTo>
                    <a:pt x="1198" y="6873"/>
                    <a:pt x="1842" y="6743"/>
                    <a:pt x="2471" y="6743"/>
                  </a:cubicBezTo>
                  <a:cubicBezTo>
                    <a:pt x="2540" y="6743"/>
                    <a:pt x="2609" y="6744"/>
                    <a:pt x="2678" y="6748"/>
                  </a:cubicBezTo>
                  <a:cubicBezTo>
                    <a:pt x="2647" y="6905"/>
                    <a:pt x="2615" y="7031"/>
                    <a:pt x="2584" y="7189"/>
                  </a:cubicBezTo>
                  <a:lnTo>
                    <a:pt x="1229" y="7976"/>
                  </a:lnTo>
                  <a:cubicBezTo>
                    <a:pt x="1008" y="8134"/>
                    <a:pt x="945" y="8449"/>
                    <a:pt x="1166" y="8606"/>
                  </a:cubicBezTo>
                  <a:lnTo>
                    <a:pt x="1733" y="9173"/>
                  </a:lnTo>
                  <a:cubicBezTo>
                    <a:pt x="1544" y="9425"/>
                    <a:pt x="1323" y="9772"/>
                    <a:pt x="1103" y="10119"/>
                  </a:cubicBezTo>
                  <a:cubicBezTo>
                    <a:pt x="945" y="10465"/>
                    <a:pt x="788" y="10717"/>
                    <a:pt x="725" y="10906"/>
                  </a:cubicBezTo>
                  <a:cubicBezTo>
                    <a:pt x="599" y="11316"/>
                    <a:pt x="630" y="11599"/>
                    <a:pt x="851" y="11788"/>
                  </a:cubicBezTo>
                  <a:cubicBezTo>
                    <a:pt x="981" y="11918"/>
                    <a:pt x="1144" y="11961"/>
                    <a:pt x="1320" y="11961"/>
                  </a:cubicBezTo>
                  <a:cubicBezTo>
                    <a:pt x="1443" y="11961"/>
                    <a:pt x="1572" y="11940"/>
                    <a:pt x="1701" y="11914"/>
                  </a:cubicBezTo>
                  <a:cubicBezTo>
                    <a:pt x="1953" y="11820"/>
                    <a:pt x="2174" y="11694"/>
                    <a:pt x="2489" y="11505"/>
                  </a:cubicBezTo>
                  <a:cubicBezTo>
                    <a:pt x="2836" y="11316"/>
                    <a:pt x="3151" y="11095"/>
                    <a:pt x="3434" y="10875"/>
                  </a:cubicBezTo>
                  <a:lnTo>
                    <a:pt x="4033" y="11473"/>
                  </a:lnTo>
                  <a:cubicBezTo>
                    <a:pt x="4116" y="11557"/>
                    <a:pt x="4225" y="11597"/>
                    <a:pt x="4330" y="11597"/>
                  </a:cubicBezTo>
                  <a:cubicBezTo>
                    <a:pt x="4464" y="11597"/>
                    <a:pt x="4593" y="11533"/>
                    <a:pt x="4663" y="11410"/>
                  </a:cubicBezTo>
                  <a:lnTo>
                    <a:pt x="5450" y="10056"/>
                  </a:lnTo>
                  <a:cubicBezTo>
                    <a:pt x="5608" y="10024"/>
                    <a:pt x="5734" y="9993"/>
                    <a:pt x="5892" y="9930"/>
                  </a:cubicBezTo>
                  <a:lnTo>
                    <a:pt x="5892" y="9930"/>
                  </a:lnTo>
                  <a:cubicBezTo>
                    <a:pt x="5923" y="10591"/>
                    <a:pt x="5797" y="11316"/>
                    <a:pt x="5482" y="11977"/>
                  </a:cubicBezTo>
                  <a:cubicBezTo>
                    <a:pt x="5419" y="12135"/>
                    <a:pt x="5450" y="12324"/>
                    <a:pt x="5576" y="12450"/>
                  </a:cubicBezTo>
                  <a:cubicBezTo>
                    <a:pt x="5639" y="12534"/>
                    <a:pt x="5759" y="12576"/>
                    <a:pt x="5878" y="12576"/>
                  </a:cubicBezTo>
                  <a:cubicBezTo>
                    <a:pt x="5937" y="12576"/>
                    <a:pt x="5997" y="12565"/>
                    <a:pt x="6049" y="12544"/>
                  </a:cubicBezTo>
                  <a:cubicBezTo>
                    <a:pt x="6585" y="12261"/>
                    <a:pt x="7089" y="11914"/>
                    <a:pt x="7530" y="11473"/>
                  </a:cubicBezTo>
                  <a:cubicBezTo>
                    <a:pt x="8443" y="10560"/>
                    <a:pt x="8979" y="9394"/>
                    <a:pt x="9074" y="8165"/>
                  </a:cubicBezTo>
                  <a:cubicBezTo>
                    <a:pt x="9546" y="7756"/>
                    <a:pt x="9987" y="7346"/>
                    <a:pt x="10365" y="6811"/>
                  </a:cubicBezTo>
                  <a:cubicBezTo>
                    <a:pt x="11027" y="5991"/>
                    <a:pt x="11562" y="5141"/>
                    <a:pt x="11940" y="4227"/>
                  </a:cubicBezTo>
                  <a:cubicBezTo>
                    <a:pt x="12350" y="3282"/>
                    <a:pt x="12571" y="2242"/>
                    <a:pt x="12665" y="1234"/>
                  </a:cubicBezTo>
                  <a:cubicBezTo>
                    <a:pt x="12760" y="1014"/>
                    <a:pt x="12665" y="636"/>
                    <a:pt x="12382" y="384"/>
                  </a:cubicBezTo>
                  <a:cubicBezTo>
                    <a:pt x="12126" y="128"/>
                    <a:pt x="11820" y="1"/>
                    <a:pt x="1150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901;p34">
              <a:extLst>
                <a:ext uri="{FF2B5EF4-FFF2-40B4-BE49-F238E27FC236}">
                  <a16:creationId xmlns:a16="http://schemas.microsoft.com/office/drawing/2014/main" id="{A46BCCBB-E259-E025-1A9B-A17A3A4AB3EA}"/>
                </a:ext>
              </a:extLst>
            </p:cNvPr>
            <p:cNvSpPr/>
            <p:nvPr/>
          </p:nvSpPr>
          <p:spPr>
            <a:xfrm>
              <a:off x="-64636900" y="2010600"/>
              <a:ext cx="89800" cy="82525"/>
            </a:xfrm>
            <a:custGeom>
              <a:avLst/>
              <a:gdLst/>
              <a:ahLst/>
              <a:cxnLst/>
              <a:rect l="l" t="t" r="r" b="b"/>
              <a:pathLst>
                <a:path w="3592" h="3301" extrusionOk="0">
                  <a:moveTo>
                    <a:pt x="1828" y="827"/>
                  </a:moveTo>
                  <a:cubicBezTo>
                    <a:pt x="2048" y="827"/>
                    <a:pt x="2269" y="906"/>
                    <a:pt x="2426" y="1064"/>
                  </a:cubicBezTo>
                  <a:cubicBezTo>
                    <a:pt x="2741" y="1410"/>
                    <a:pt x="2741" y="1914"/>
                    <a:pt x="2426" y="2229"/>
                  </a:cubicBezTo>
                  <a:cubicBezTo>
                    <a:pt x="2269" y="2387"/>
                    <a:pt x="2048" y="2466"/>
                    <a:pt x="1828" y="2466"/>
                  </a:cubicBezTo>
                  <a:cubicBezTo>
                    <a:pt x="1607" y="2466"/>
                    <a:pt x="1387" y="2387"/>
                    <a:pt x="1229" y="2229"/>
                  </a:cubicBezTo>
                  <a:cubicBezTo>
                    <a:pt x="914" y="1914"/>
                    <a:pt x="914" y="1379"/>
                    <a:pt x="1229" y="1064"/>
                  </a:cubicBezTo>
                  <a:cubicBezTo>
                    <a:pt x="1387" y="906"/>
                    <a:pt x="1607" y="827"/>
                    <a:pt x="1828" y="827"/>
                  </a:cubicBezTo>
                  <a:close/>
                  <a:moveTo>
                    <a:pt x="1820" y="0"/>
                  </a:moveTo>
                  <a:cubicBezTo>
                    <a:pt x="1402" y="0"/>
                    <a:pt x="977" y="166"/>
                    <a:pt x="631" y="497"/>
                  </a:cubicBezTo>
                  <a:cubicBezTo>
                    <a:pt x="0" y="1127"/>
                    <a:pt x="0" y="2198"/>
                    <a:pt x="631" y="2828"/>
                  </a:cubicBezTo>
                  <a:cubicBezTo>
                    <a:pt x="946" y="3143"/>
                    <a:pt x="1371" y="3301"/>
                    <a:pt x="1796" y="3301"/>
                  </a:cubicBezTo>
                  <a:cubicBezTo>
                    <a:pt x="2222" y="3301"/>
                    <a:pt x="2647" y="3143"/>
                    <a:pt x="2962" y="2828"/>
                  </a:cubicBezTo>
                  <a:cubicBezTo>
                    <a:pt x="3592" y="2198"/>
                    <a:pt x="3592" y="1127"/>
                    <a:pt x="2962" y="497"/>
                  </a:cubicBezTo>
                  <a:cubicBezTo>
                    <a:pt x="2647" y="166"/>
                    <a:pt x="2237" y="0"/>
                    <a:pt x="18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Google Shape;902;p34">
            <a:extLst>
              <a:ext uri="{FF2B5EF4-FFF2-40B4-BE49-F238E27FC236}">
                <a16:creationId xmlns:a16="http://schemas.microsoft.com/office/drawing/2014/main" id="{EF7AC3DC-C7AF-FDF0-D8FB-12004C85640A}"/>
              </a:ext>
            </a:extLst>
          </p:cNvPr>
          <p:cNvSpPr/>
          <p:nvPr/>
        </p:nvSpPr>
        <p:spPr>
          <a:xfrm>
            <a:off x="6418448" y="4009451"/>
            <a:ext cx="365474" cy="418582"/>
          </a:xfrm>
          <a:custGeom>
            <a:avLst/>
            <a:gdLst/>
            <a:ahLst/>
            <a:cxnLst/>
            <a:rect l="l" t="t" r="r" b="b"/>
            <a:pathLst>
              <a:path w="11059" h="12666" extrusionOk="0">
                <a:moveTo>
                  <a:pt x="4285" y="789"/>
                </a:moveTo>
                <a:cubicBezTo>
                  <a:pt x="4758" y="789"/>
                  <a:pt x="5136" y="1135"/>
                  <a:pt x="5136" y="1608"/>
                </a:cubicBezTo>
                <a:lnTo>
                  <a:pt x="5136" y="4128"/>
                </a:lnTo>
                <a:cubicBezTo>
                  <a:pt x="4190" y="4317"/>
                  <a:pt x="3466" y="5168"/>
                  <a:pt x="3466" y="6144"/>
                </a:cubicBezTo>
                <a:cubicBezTo>
                  <a:pt x="3466" y="6365"/>
                  <a:pt x="3655" y="6585"/>
                  <a:pt x="3907" y="6585"/>
                </a:cubicBezTo>
                <a:cubicBezTo>
                  <a:pt x="4127" y="6585"/>
                  <a:pt x="4285" y="6365"/>
                  <a:pt x="4285" y="6144"/>
                </a:cubicBezTo>
                <a:cubicBezTo>
                  <a:pt x="4285" y="5577"/>
                  <a:pt x="4663" y="5168"/>
                  <a:pt x="5136" y="4947"/>
                </a:cubicBezTo>
                <a:lnTo>
                  <a:pt x="5136" y="8192"/>
                </a:lnTo>
                <a:cubicBezTo>
                  <a:pt x="5136" y="8665"/>
                  <a:pt x="4758" y="9011"/>
                  <a:pt x="4285" y="9011"/>
                </a:cubicBezTo>
                <a:cubicBezTo>
                  <a:pt x="3938" y="9011"/>
                  <a:pt x="3592" y="8791"/>
                  <a:pt x="3497" y="8381"/>
                </a:cubicBezTo>
                <a:cubicBezTo>
                  <a:pt x="3434" y="8318"/>
                  <a:pt x="3277" y="8192"/>
                  <a:pt x="3119" y="8192"/>
                </a:cubicBezTo>
                <a:cubicBezTo>
                  <a:pt x="2962" y="8192"/>
                  <a:pt x="2899" y="8255"/>
                  <a:pt x="2647" y="8255"/>
                </a:cubicBezTo>
                <a:cubicBezTo>
                  <a:pt x="1544" y="8255"/>
                  <a:pt x="1544" y="6617"/>
                  <a:pt x="2647" y="6617"/>
                </a:cubicBezTo>
                <a:cubicBezTo>
                  <a:pt x="2867" y="6617"/>
                  <a:pt x="3025" y="6428"/>
                  <a:pt x="3025" y="6176"/>
                </a:cubicBezTo>
                <a:cubicBezTo>
                  <a:pt x="3025" y="5955"/>
                  <a:pt x="2836" y="5735"/>
                  <a:pt x="2647" y="5735"/>
                </a:cubicBezTo>
                <a:cubicBezTo>
                  <a:pt x="2080" y="5735"/>
                  <a:pt x="1607" y="6018"/>
                  <a:pt x="1292" y="6428"/>
                </a:cubicBezTo>
                <a:cubicBezTo>
                  <a:pt x="1103" y="6270"/>
                  <a:pt x="977" y="6018"/>
                  <a:pt x="977" y="5735"/>
                </a:cubicBezTo>
                <a:cubicBezTo>
                  <a:pt x="977" y="5483"/>
                  <a:pt x="1103" y="5325"/>
                  <a:pt x="1166" y="5199"/>
                </a:cubicBezTo>
                <a:cubicBezTo>
                  <a:pt x="1323" y="5042"/>
                  <a:pt x="1323" y="4790"/>
                  <a:pt x="1166" y="4632"/>
                </a:cubicBezTo>
                <a:cubicBezTo>
                  <a:pt x="662" y="4097"/>
                  <a:pt x="1103" y="3277"/>
                  <a:pt x="1828" y="3277"/>
                </a:cubicBezTo>
                <a:cubicBezTo>
                  <a:pt x="2048" y="3277"/>
                  <a:pt x="2237" y="3340"/>
                  <a:pt x="2395" y="3498"/>
                </a:cubicBezTo>
                <a:cubicBezTo>
                  <a:pt x="2473" y="3577"/>
                  <a:pt x="2584" y="3616"/>
                  <a:pt x="2694" y="3616"/>
                </a:cubicBezTo>
                <a:cubicBezTo>
                  <a:pt x="2804" y="3616"/>
                  <a:pt x="2914" y="3577"/>
                  <a:pt x="2993" y="3498"/>
                </a:cubicBezTo>
                <a:cubicBezTo>
                  <a:pt x="3151" y="3340"/>
                  <a:pt x="3151" y="3057"/>
                  <a:pt x="2993" y="2899"/>
                </a:cubicBezTo>
                <a:cubicBezTo>
                  <a:pt x="2678" y="2584"/>
                  <a:pt x="2269" y="2427"/>
                  <a:pt x="1828" y="2427"/>
                </a:cubicBezTo>
                <a:cubicBezTo>
                  <a:pt x="1828" y="1954"/>
                  <a:pt x="2174" y="1608"/>
                  <a:pt x="2647" y="1608"/>
                </a:cubicBezTo>
                <a:cubicBezTo>
                  <a:pt x="2773" y="1608"/>
                  <a:pt x="2836" y="1639"/>
                  <a:pt x="2962" y="1702"/>
                </a:cubicBezTo>
                <a:cubicBezTo>
                  <a:pt x="3000" y="1713"/>
                  <a:pt x="3040" y="1718"/>
                  <a:pt x="3079" y="1718"/>
                </a:cubicBezTo>
                <a:cubicBezTo>
                  <a:pt x="3264" y="1718"/>
                  <a:pt x="3445" y="1601"/>
                  <a:pt x="3497" y="1419"/>
                </a:cubicBezTo>
                <a:cubicBezTo>
                  <a:pt x="3592" y="1072"/>
                  <a:pt x="3938" y="789"/>
                  <a:pt x="4285" y="789"/>
                </a:cubicBezTo>
                <a:close/>
                <a:moveTo>
                  <a:pt x="6711" y="915"/>
                </a:moveTo>
                <a:cubicBezTo>
                  <a:pt x="7057" y="915"/>
                  <a:pt x="7404" y="1135"/>
                  <a:pt x="7498" y="1545"/>
                </a:cubicBezTo>
                <a:cubicBezTo>
                  <a:pt x="7547" y="1715"/>
                  <a:pt x="7708" y="1828"/>
                  <a:pt x="7880" y="1828"/>
                </a:cubicBezTo>
                <a:cubicBezTo>
                  <a:pt x="7931" y="1828"/>
                  <a:pt x="7983" y="1818"/>
                  <a:pt x="8034" y="1797"/>
                </a:cubicBezTo>
                <a:cubicBezTo>
                  <a:pt x="8160" y="1765"/>
                  <a:pt x="8223" y="1734"/>
                  <a:pt x="8349" y="1734"/>
                </a:cubicBezTo>
                <a:cubicBezTo>
                  <a:pt x="8822" y="1734"/>
                  <a:pt x="9168" y="2080"/>
                  <a:pt x="9168" y="2553"/>
                </a:cubicBezTo>
                <a:cubicBezTo>
                  <a:pt x="8759" y="2553"/>
                  <a:pt x="8318" y="2710"/>
                  <a:pt x="8003" y="3025"/>
                </a:cubicBezTo>
                <a:cubicBezTo>
                  <a:pt x="7845" y="3183"/>
                  <a:pt x="7845" y="3467"/>
                  <a:pt x="8003" y="3624"/>
                </a:cubicBezTo>
                <a:cubicBezTo>
                  <a:pt x="8081" y="3703"/>
                  <a:pt x="8192" y="3742"/>
                  <a:pt x="8302" y="3742"/>
                </a:cubicBezTo>
                <a:cubicBezTo>
                  <a:pt x="8412" y="3742"/>
                  <a:pt x="8522" y="3703"/>
                  <a:pt x="8601" y="3624"/>
                </a:cubicBezTo>
                <a:cubicBezTo>
                  <a:pt x="8759" y="3467"/>
                  <a:pt x="8948" y="3372"/>
                  <a:pt x="9168" y="3372"/>
                </a:cubicBezTo>
                <a:cubicBezTo>
                  <a:pt x="9893" y="3372"/>
                  <a:pt x="10271" y="4191"/>
                  <a:pt x="9798" y="4758"/>
                </a:cubicBezTo>
                <a:cubicBezTo>
                  <a:pt x="9735" y="4853"/>
                  <a:pt x="9735" y="5073"/>
                  <a:pt x="9830" y="5231"/>
                </a:cubicBezTo>
                <a:cubicBezTo>
                  <a:pt x="9956" y="5357"/>
                  <a:pt x="10050" y="5514"/>
                  <a:pt x="10050" y="5798"/>
                </a:cubicBezTo>
                <a:cubicBezTo>
                  <a:pt x="10050" y="6050"/>
                  <a:pt x="9924" y="6302"/>
                  <a:pt x="9735" y="6459"/>
                </a:cubicBezTo>
                <a:cubicBezTo>
                  <a:pt x="9420" y="6050"/>
                  <a:pt x="8948" y="5798"/>
                  <a:pt x="8381" y="5798"/>
                </a:cubicBezTo>
                <a:cubicBezTo>
                  <a:pt x="8160" y="5798"/>
                  <a:pt x="8003" y="5987"/>
                  <a:pt x="8003" y="6207"/>
                </a:cubicBezTo>
                <a:cubicBezTo>
                  <a:pt x="8003" y="6459"/>
                  <a:pt x="8192" y="6648"/>
                  <a:pt x="8381" y="6648"/>
                </a:cubicBezTo>
                <a:cubicBezTo>
                  <a:pt x="9483" y="6648"/>
                  <a:pt x="9483" y="8318"/>
                  <a:pt x="8381" y="8318"/>
                </a:cubicBezTo>
                <a:cubicBezTo>
                  <a:pt x="8255" y="8318"/>
                  <a:pt x="8192" y="8255"/>
                  <a:pt x="8066" y="8224"/>
                </a:cubicBezTo>
                <a:cubicBezTo>
                  <a:pt x="8021" y="8211"/>
                  <a:pt x="7976" y="8205"/>
                  <a:pt x="7931" y="8205"/>
                </a:cubicBezTo>
                <a:cubicBezTo>
                  <a:pt x="7752" y="8205"/>
                  <a:pt x="7580" y="8306"/>
                  <a:pt x="7530" y="8507"/>
                </a:cubicBezTo>
                <a:cubicBezTo>
                  <a:pt x="7435" y="8854"/>
                  <a:pt x="7089" y="9137"/>
                  <a:pt x="6742" y="9137"/>
                </a:cubicBezTo>
                <a:cubicBezTo>
                  <a:pt x="6270" y="9137"/>
                  <a:pt x="5892" y="8759"/>
                  <a:pt x="5892" y="8318"/>
                </a:cubicBezTo>
                <a:lnTo>
                  <a:pt x="5892" y="5073"/>
                </a:lnTo>
                <a:cubicBezTo>
                  <a:pt x="6364" y="5231"/>
                  <a:pt x="6742" y="5703"/>
                  <a:pt x="6742" y="6270"/>
                </a:cubicBezTo>
                <a:cubicBezTo>
                  <a:pt x="6742" y="6491"/>
                  <a:pt x="6931" y="6680"/>
                  <a:pt x="7120" y="6680"/>
                </a:cubicBezTo>
                <a:cubicBezTo>
                  <a:pt x="7341" y="6680"/>
                  <a:pt x="7530" y="6491"/>
                  <a:pt x="7530" y="6270"/>
                </a:cubicBezTo>
                <a:cubicBezTo>
                  <a:pt x="7530" y="5262"/>
                  <a:pt x="6805" y="4412"/>
                  <a:pt x="5860" y="4254"/>
                </a:cubicBezTo>
                <a:lnTo>
                  <a:pt x="5860" y="1734"/>
                </a:lnTo>
                <a:cubicBezTo>
                  <a:pt x="5860" y="1261"/>
                  <a:pt x="6207" y="915"/>
                  <a:pt x="6711" y="915"/>
                </a:cubicBezTo>
                <a:close/>
                <a:moveTo>
                  <a:pt x="5514" y="9358"/>
                </a:moveTo>
                <a:cubicBezTo>
                  <a:pt x="5829" y="9736"/>
                  <a:pt x="6270" y="9925"/>
                  <a:pt x="6774" y="9925"/>
                </a:cubicBezTo>
                <a:lnTo>
                  <a:pt x="6774" y="10209"/>
                </a:lnTo>
                <a:lnTo>
                  <a:pt x="4285" y="10209"/>
                </a:lnTo>
                <a:lnTo>
                  <a:pt x="4285" y="9925"/>
                </a:lnTo>
                <a:cubicBezTo>
                  <a:pt x="4789" y="9925"/>
                  <a:pt x="5230" y="9673"/>
                  <a:pt x="5514" y="9358"/>
                </a:cubicBezTo>
                <a:close/>
                <a:moveTo>
                  <a:pt x="6648" y="11028"/>
                </a:moveTo>
                <a:cubicBezTo>
                  <a:pt x="6522" y="11500"/>
                  <a:pt x="6049" y="11847"/>
                  <a:pt x="5514" y="11847"/>
                </a:cubicBezTo>
                <a:cubicBezTo>
                  <a:pt x="4978" y="11847"/>
                  <a:pt x="4537" y="11500"/>
                  <a:pt x="4316" y="11028"/>
                </a:cubicBezTo>
                <a:close/>
                <a:moveTo>
                  <a:pt x="4285" y="1"/>
                </a:moveTo>
                <a:cubicBezTo>
                  <a:pt x="3686" y="1"/>
                  <a:pt x="3151" y="316"/>
                  <a:pt x="2867" y="820"/>
                </a:cubicBezTo>
                <a:cubicBezTo>
                  <a:pt x="2796" y="811"/>
                  <a:pt x="2724" y="806"/>
                  <a:pt x="2654" y="806"/>
                </a:cubicBezTo>
                <a:cubicBezTo>
                  <a:pt x="1762" y="806"/>
                  <a:pt x="977" y="1526"/>
                  <a:pt x="977" y="2490"/>
                </a:cubicBezTo>
                <a:lnTo>
                  <a:pt x="977" y="2679"/>
                </a:lnTo>
                <a:cubicBezTo>
                  <a:pt x="851" y="2742"/>
                  <a:pt x="756" y="2836"/>
                  <a:pt x="630" y="2962"/>
                </a:cubicBezTo>
                <a:cubicBezTo>
                  <a:pt x="63" y="3498"/>
                  <a:pt x="0" y="4286"/>
                  <a:pt x="347" y="4947"/>
                </a:cubicBezTo>
                <a:cubicBezTo>
                  <a:pt x="189" y="5199"/>
                  <a:pt x="126" y="5514"/>
                  <a:pt x="126" y="5766"/>
                </a:cubicBezTo>
                <a:cubicBezTo>
                  <a:pt x="126" y="6365"/>
                  <a:pt x="441" y="6932"/>
                  <a:pt x="945" y="7184"/>
                </a:cubicBezTo>
                <a:cubicBezTo>
                  <a:pt x="819" y="8192"/>
                  <a:pt x="1576" y="9043"/>
                  <a:pt x="2584" y="9043"/>
                </a:cubicBezTo>
                <a:lnTo>
                  <a:pt x="2836" y="9043"/>
                </a:lnTo>
                <a:cubicBezTo>
                  <a:pt x="2993" y="9326"/>
                  <a:pt x="3182" y="9515"/>
                  <a:pt x="3434" y="9673"/>
                </a:cubicBezTo>
                <a:lnTo>
                  <a:pt x="3434" y="10587"/>
                </a:lnTo>
                <a:cubicBezTo>
                  <a:pt x="3434" y="11721"/>
                  <a:pt x="4379" y="12666"/>
                  <a:pt x="5514" y="12666"/>
                </a:cubicBezTo>
                <a:cubicBezTo>
                  <a:pt x="6648" y="12666"/>
                  <a:pt x="7593" y="11721"/>
                  <a:pt x="7593" y="10587"/>
                </a:cubicBezTo>
                <a:lnTo>
                  <a:pt x="7593" y="9673"/>
                </a:lnTo>
                <a:cubicBezTo>
                  <a:pt x="7845" y="9515"/>
                  <a:pt x="8066" y="9326"/>
                  <a:pt x="8192" y="9043"/>
                </a:cubicBezTo>
                <a:lnTo>
                  <a:pt x="8444" y="9043"/>
                </a:lnTo>
                <a:cubicBezTo>
                  <a:pt x="9420" y="9043"/>
                  <a:pt x="10208" y="8129"/>
                  <a:pt x="10082" y="7153"/>
                </a:cubicBezTo>
                <a:cubicBezTo>
                  <a:pt x="10586" y="6869"/>
                  <a:pt x="10901" y="6333"/>
                  <a:pt x="10901" y="5735"/>
                </a:cubicBezTo>
                <a:cubicBezTo>
                  <a:pt x="10901" y="5451"/>
                  <a:pt x="10838" y="5136"/>
                  <a:pt x="10680" y="4916"/>
                </a:cubicBezTo>
                <a:cubicBezTo>
                  <a:pt x="11059" y="4317"/>
                  <a:pt x="10933" y="3498"/>
                  <a:pt x="10428" y="2962"/>
                </a:cubicBezTo>
                <a:cubicBezTo>
                  <a:pt x="10302" y="2836"/>
                  <a:pt x="10208" y="2742"/>
                  <a:pt x="10082" y="2679"/>
                </a:cubicBezTo>
                <a:lnTo>
                  <a:pt x="10082" y="2490"/>
                </a:lnTo>
                <a:cubicBezTo>
                  <a:pt x="10082" y="1576"/>
                  <a:pt x="9326" y="820"/>
                  <a:pt x="8444" y="820"/>
                </a:cubicBezTo>
                <a:lnTo>
                  <a:pt x="8192" y="820"/>
                </a:lnTo>
                <a:cubicBezTo>
                  <a:pt x="7908" y="316"/>
                  <a:pt x="7372" y="1"/>
                  <a:pt x="6774" y="1"/>
                </a:cubicBezTo>
                <a:cubicBezTo>
                  <a:pt x="6270" y="1"/>
                  <a:pt x="5829" y="222"/>
                  <a:pt x="5514" y="537"/>
                </a:cubicBezTo>
                <a:cubicBezTo>
                  <a:pt x="5199" y="190"/>
                  <a:pt x="4758" y="1"/>
                  <a:pt x="4285" y="1"/>
                </a:cubicBezTo>
                <a:close/>
              </a:path>
            </a:pathLst>
          </a:custGeom>
          <a:solidFill>
            <a:srgbClr val="003C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" name="Google Shape;903;p34">
            <a:extLst>
              <a:ext uri="{FF2B5EF4-FFF2-40B4-BE49-F238E27FC236}">
                <a16:creationId xmlns:a16="http://schemas.microsoft.com/office/drawing/2014/main" id="{5AEAE32C-F3A2-CB6B-6ADB-E278F4B99F4A}"/>
              </a:ext>
            </a:extLst>
          </p:cNvPr>
          <p:cNvGrpSpPr/>
          <p:nvPr/>
        </p:nvGrpSpPr>
        <p:grpSpPr>
          <a:xfrm>
            <a:off x="7799421" y="5240592"/>
            <a:ext cx="437319" cy="419639"/>
            <a:chOff x="-62890750" y="2296300"/>
            <a:chExt cx="330825" cy="317450"/>
          </a:xfrm>
        </p:grpSpPr>
        <p:sp>
          <p:nvSpPr>
            <p:cNvPr id="25" name="Google Shape;904;p34">
              <a:extLst>
                <a:ext uri="{FF2B5EF4-FFF2-40B4-BE49-F238E27FC236}">
                  <a16:creationId xmlns:a16="http://schemas.microsoft.com/office/drawing/2014/main" id="{6A58A010-7324-8236-3E79-64821E4928A9}"/>
                </a:ext>
              </a:extLst>
            </p:cNvPr>
            <p:cNvSpPr/>
            <p:nvPr/>
          </p:nvSpPr>
          <p:spPr>
            <a:xfrm>
              <a:off x="-62890750" y="2296300"/>
              <a:ext cx="313500" cy="195375"/>
            </a:xfrm>
            <a:custGeom>
              <a:avLst/>
              <a:gdLst/>
              <a:ahLst/>
              <a:cxnLst/>
              <a:rect l="l" t="t" r="r" b="b"/>
              <a:pathLst>
                <a:path w="12540" h="7815" extrusionOk="0">
                  <a:moveTo>
                    <a:pt x="11437" y="2080"/>
                  </a:moveTo>
                  <a:lnTo>
                    <a:pt x="11658" y="2931"/>
                  </a:lnTo>
                  <a:lnTo>
                    <a:pt x="10776" y="2742"/>
                  </a:lnTo>
                  <a:lnTo>
                    <a:pt x="11437" y="2080"/>
                  </a:lnTo>
                  <a:close/>
                  <a:moveTo>
                    <a:pt x="6617" y="1"/>
                  </a:moveTo>
                  <a:cubicBezTo>
                    <a:pt x="4916" y="1"/>
                    <a:pt x="3340" y="662"/>
                    <a:pt x="2112" y="1828"/>
                  </a:cubicBezTo>
                  <a:cubicBezTo>
                    <a:pt x="663" y="3277"/>
                    <a:pt x="1" y="5420"/>
                    <a:pt x="379" y="7467"/>
                  </a:cubicBezTo>
                  <a:cubicBezTo>
                    <a:pt x="442" y="7656"/>
                    <a:pt x="568" y="7814"/>
                    <a:pt x="789" y="7814"/>
                  </a:cubicBezTo>
                  <a:lnTo>
                    <a:pt x="852" y="7814"/>
                  </a:lnTo>
                  <a:cubicBezTo>
                    <a:pt x="1104" y="7783"/>
                    <a:pt x="1198" y="7562"/>
                    <a:pt x="1167" y="7341"/>
                  </a:cubicBezTo>
                  <a:cubicBezTo>
                    <a:pt x="852" y="5577"/>
                    <a:pt x="1419" y="3718"/>
                    <a:pt x="2710" y="2458"/>
                  </a:cubicBezTo>
                  <a:cubicBezTo>
                    <a:pt x="3719" y="1450"/>
                    <a:pt x="5136" y="851"/>
                    <a:pt x="6617" y="851"/>
                  </a:cubicBezTo>
                  <a:cubicBezTo>
                    <a:pt x="7940" y="851"/>
                    <a:pt x="9200" y="1324"/>
                    <a:pt x="10177" y="2206"/>
                  </a:cubicBezTo>
                  <a:lnTo>
                    <a:pt x="9610" y="2773"/>
                  </a:lnTo>
                  <a:cubicBezTo>
                    <a:pt x="9484" y="2899"/>
                    <a:pt x="9452" y="3057"/>
                    <a:pt x="9484" y="3183"/>
                  </a:cubicBezTo>
                  <a:cubicBezTo>
                    <a:pt x="9515" y="3340"/>
                    <a:pt x="9641" y="3403"/>
                    <a:pt x="9799" y="3466"/>
                  </a:cubicBezTo>
                  <a:lnTo>
                    <a:pt x="12036" y="3939"/>
                  </a:lnTo>
                  <a:lnTo>
                    <a:pt x="12130" y="3939"/>
                  </a:lnTo>
                  <a:cubicBezTo>
                    <a:pt x="12225" y="3939"/>
                    <a:pt x="12319" y="3876"/>
                    <a:pt x="12382" y="3813"/>
                  </a:cubicBezTo>
                  <a:cubicBezTo>
                    <a:pt x="12508" y="3687"/>
                    <a:pt x="12540" y="3561"/>
                    <a:pt x="12508" y="3403"/>
                  </a:cubicBezTo>
                  <a:lnTo>
                    <a:pt x="12036" y="1167"/>
                  </a:lnTo>
                  <a:cubicBezTo>
                    <a:pt x="12004" y="1009"/>
                    <a:pt x="11878" y="883"/>
                    <a:pt x="11752" y="851"/>
                  </a:cubicBezTo>
                  <a:cubicBezTo>
                    <a:pt x="11715" y="844"/>
                    <a:pt x="11678" y="840"/>
                    <a:pt x="11642" y="840"/>
                  </a:cubicBezTo>
                  <a:cubicBezTo>
                    <a:pt x="11526" y="840"/>
                    <a:pt x="11422" y="881"/>
                    <a:pt x="11374" y="977"/>
                  </a:cubicBezTo>
                  <a:lnTo>
                    <a:pt x="10776" y="1576"/>
                  </a:lnTo>
                  <a:cubicBezTo>
                    <a:pt x="9641" y="536"/>
                    <a:pt x="8129" y="1"/>
                    <a:pt x="66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905;p34">
              <a:extLst>
                <a:ext uri="{FF2B5EF4-FFF2-40B4-BE49-F238E27FC236}">
                  <a16:creationId xmlns:a16="http://schemas.microsoft.com/office/drawing/2014/main" id="{D58F0445-992B-6E47-B685-2AEA3F5CB4E4}"/>
                </a:ext>
              </a:extLst>
            </p:cNvPr>
            <p:cNvSpPr/>
            <p:nvPr/>
          </p:nvSpPr>
          <p:spPr>
            <a:xfrm>
              <a:off x="-62874975" y="2417475"/>
              <a:ext cx="315050" cy="196275"/>
            </a:xfrm>
            <a:custGeom>
              <a:avLst/>
              <a:gdLst/>
              <a:ahLst/>
              <a:cxnLst/>
              <a:rect l="l" t="t" r="r" b="b"/>
              <a:pathLst>
                <a:path w="12602" h="7851" extrusionOk="0">
                  <a:moveTo>
                    <a:pt x="977" y="4857"/>
                  </a:moveTo>
                  <a:lnTo>
                    <a:pt x="1827" y="5078"/>
                  </a:lnTo>
                  <a:lnTo>
                    <a:pt x="1166" y="5739"/>
                  </a:lnTo>
                  <a:lnTo>
                    <a:pt x="977" y="4857"/>
                  </a:lnTo>
                  <a:close/>
                  <a:moveTo>
                    <a:pt x="11779" y="1"/>
                  </a:moveTo>
                  <a:cubicBezTo>
                    <a:pt x="11759" y="1"/>
                    <a:pt x="11739" y="2"/>
                    <a:pt x="11720" y="6"/>
                  </a:cubicBezTo>
                  <a:cubicBezTo>
                    <a:pt x="11499" y="69"/>
                    <a:pt x="11373" y="289"/>
                    <a:pt x="11405" y="478"/>
                  </a:cubicBezTo>
                  <a:cubicBezTo>
                    <a:pt x="11720" y="2274"/>
                    <a:pt x="11184" y="4101"/>
                    <a:pt x="9861" y="5361"/>
                  </a:cubicBezTo>
                  <a:cubicBezTo>
                    <a:pt x="8853" y="6401"/>
                    <a:pt x="7435" y="7000"/>
                    <a:pt x="5986" y="7000"/>
                  </a:cubicBezTo>
                  <a:cubicBezTo>
                    <a:pt x="4631" y="7000"/>
                    <a:pt x="3371" y="6527"/>
                    <a:pt x="2394" y="5645"/>
                  </a:cubicBezTo>
                  <a:lnTo>
                    <a:pt x="2993" y="5046"/>
                  </a:lnTo>
                  <a:cubicBezTo>
                    <a:pt x="3088" y="4952"/>
                    <a:pt x="3151" y="4794"/>
                    <a:pt x="3088" y="4668"/>
                  </a:cubicBezTo>
                  <a:cubicBezTo>
                    <a:pt x="3056" y="4511"/>
                    <a:pt x="2962" y="4416"/>
                    <a:pt x="2772" y="4385"/>
                  </a:cubicBezTo>
                  <a:lnTo>
                    <a:pt x="536" y="3912"/>
                  </a:lnTo>
                  <a:cubicBezTo>
                    <a:pt x="506" y="3905"/>
                    <a:pt x="476" y="3901"/>
                    <a:pt x="446" y="3901"/>
                  </a:cubicBezTo>
                  <a:cubicBezTo>
                    <a:pt x="350" y="3901"/>
                    <a:pt x="254" y="3942"/>
                    <a:pt x="158" y="4038"/>
                  </a:cubicBezTo>
                  <a:cubicBezTo>
                    <a:pt x="32" y="4164"/>
                    <a:pt x="0" y="4290"/>
                    <a:pt x="32" y="4448"/>
                  </a:cubicBezTo>
                  <a:lnTo>
                    <a:pt x="504" y="6685"/>
                  </a:lnTo>
                  <a:cubicBezTo>
                    <a:pt x="536" y="6842"/>
                    <a:pt x="662" y="6937"/>
                    <a:pt x="788" y="7000"/>
                  </a:cubicBezTo>
                  <a:lnTo>
                    <a:pt x="882" y="7000"/>
                  </a:lnTo>
                  <a:cubicBezTo>
                    <a:pt x="1008" y="7000"/>
                    <a:pt x="1103" y="6968"/>
                    <a:pt x="1166" y="6874"/>
                  </a:cubicBezTo>
                  <a:lnTo>
                    <a:pt x="1764" y="6275"/>
                  </a:lnTo>
                  <a:cubicBezTo>
                    <a:pt x="2899" y="7315"/>
                    <a:pt x="4411" y="7850"/>
                    <a:pt x="5923" y="7850"/>
                  </a:cubicBezTo>
                  <a:cubicBezTo>
                    <a:pt x="7624" y="7850"/>
                    <a:pt x="9200" y="7189"/>
                    <a:pt x="10428" y="6023"/>
                  </a:cubicBezTo>
                  <a:cubicBezTo>
                    <a:pt x="11909" y="4511"/>
                    <a:pt x="12602" y="2400"/>
                    <a:pt x="12192" y="321"/>
                  </a:cubicBezTo>
                  <a:cubicBezTo>
                    <a:pt x="12164" y="123"/>
                    <a:pt x="11958" y="1"/>
                    <a:pt x="1177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906;p34">
              <a:extLst>
                <a:ext uri="{FF2B5EF4-FFF2-40B4-BE49-F238E27FC236}">
                  <a16:creationId xmlns:a16="http://schemas.microsoft.com/office/drawing/2014/main" id="{0DF09311-B067-5209-D3F1-AE3F27FD2391}"/>
                </a:ext>
              </a:extLst>
            </p:cNvPr>
            <p:cNvSpPr/>
            <p:nvPr/>
          </p:nvSpPr>
          <p:spPr>
            <a:xfrm>
              <a:off x="-62822225" y="2357750"/>
              <a:ext cx="193000" cy="192975"/>
            </a:xfrm>
            <a:custGeom>
              <a:avLst/>
              <a:gdLst/>
              <a:ahLst/>
              <a:cxnLst/>
              <a:rect l="l" t="t" r="r" b="b"/>
              <a:pathLst>
                <a:path w="7720" h="7719" extrusionOk="0">
                  <a:moveTo>
                    <a:pt x="2238" y="1323"/>
                  </a:moveTo>
                  <a:lnTo>
                    <a:pt x="2238" y="1323"/>
                  </a:lnTo>
                  <a:cubicBezTo>
                    <a:pt x="2143" y="1544"/>
                    <a:pt x="2049" y="1827"/>
                    <a:pt x="1986" y="2111"/>
                  </a:cubicBezTo>
                  <a:lnTo>
                    <a:pt x="1419" y="2111"/>
                  </a:lnTo>
                  <a:cubicBezTo>
                    <a:pt x="1671" y="1796"/>
                    <a:pt x="1923" y="1512"/>
                    <a:pt x="2238" y="1323"/>
                  </a:cubicBezTo>
                  <a:close/>
                  <a:moveTo>
                    <a:pt x="3466" y="1040"/>
                  </a:moveTo>
                  <a:lnTo>
                    <a:pt x="3466" y="2111"/>
                  </a:lnTo>
                  <a:lnTo>
                    <a:pt x="2836" y="2111"/>
                  </a:lnTo>
                  <a:cubicBezTo>
                    <a:pt x="2994" y="1575"/>
                    <a:pt x="3246" y="1229"/>
                    <a:pt x="3466" y="1040"/>
                  </a:cubicBezTo>
                  <a:close/>
                  <a:moveTo>
                    <a:pt x="4254" y="1040"/>
                  </a:moveTo>
                  <a:cubicBezTo>
                    <a:pt x="4538" y="1229"/>
                    <a:pt x="4727" y="1575"/>
                    <a:pt x="4884" y="2111"/>
                  </a:cubicBezTo>
                  <a:lnTo>
                    <a:pt x="4254" y="2111"/>
                  </a:lnTo>
                  <a:lnTo>
                    <a:pt x="4254" y="1040"/>
                  </a:lnTo>
                  <a:close/>
                  <a:moveTo>
                    <a:pt x="5483" y="1323"/>
                  </a:moveTo>
                  <a:lnTo>
                    <a:pt x="5483" y="1323"/>
                  </a:lnTo>
                  <a:cubicBezTo>
                    <a:pt x="5798" y="1512"/>
                    <a:pt x="6081" y="1796"/>
                    <a:pt x="6302" y="2111"/>
                  </a:cubicBezTo>
                  <a:lnTo>
                    <a:pt x="5766" y="2111"/>
                  </a:lnTo>
                  <a:cubicBezTo>
                    <a:pt x="5672" y="1827"/>
                    <a:pt x="5609" y="1544"/>
                    <a:pt x="5483" y="1323"/>
                  </a:cubicBezTo>
                  <a:close/>
                  <a:moveTo>
                    <a:pt x="1765" y="2930"/>
                  </a:moveTo>
                  <a:cubicBezTo>
                    <a:pt x="1734" y="3245"/>
                    <a:pt x="1702" y="3560"/>
                    <a:pt x="1702" y="3875"/>
                  </a:cubicBezTo>
                  <a:cubicBezTo>
                    <a:pt x="1702" y="4190"/>
                    <a:pt x="1734" y="4537"/>
                    <a:pt x="1765" y="4820"/>
                  </a:cubicBezTo>
                  <a:lnTo>
                    <a:pt x="978" y="4820"/>
                  </a:lnTo>
                  <a:cubicBezTo>
                    <a:pt x="883" y="4537"/>
                    <a:pt x="820" y="4222"/>
                    <a:pt x="820" y="3875"/>
                  </a:cubicBezTo>
                  <a:cubicBezTo>
                    <a:pt x="820" y="3497"/>
                    <a:pt x="883" y="3214"/>
                    <a:pt x="978" y="2930"/>
                  </a:cubicBezTo>
                  <a:close/>
                  <a:moveTo>
                    <a:pt x="5136" y="2930"/>
                  </a:moveTo>
                  <a:cubicBezTo>
                    <a:pt x="5168" y="3245"/>
                    <a:pt x="5199" y="3560"/>
                    <a:pt x="5199" y="3875"/>
                  </a:cubicBezTo>
                  <a:cubicBezTo>
                    <a:pt x="5199" y="4222"/>
                    <a:pt x="5168" y="4537"/>
                    <a:pt x="5136" y="4820"/>
                  </a:cubicBezTo>
                  <a:lnTo>
                    <a:pt x="4286" y="4820"/>
                  </a:lnTo>
                  <a:lnTo>
                    <a:pt x="4286" y="2930"/>
                  </a:lnTo>
                  <a:close/>
                  <a:moveTo>
                    <a:pt x="6743" y="2930"/>
                  </a:moveTo>
                  <a:cubicBezTo>
                    <a:pt x="6869" y="3245"/>
                    <a:pt x="6900" y="3560"/>
                    <a:pt x="6900" y="3875"/>
                  </a:cubicBezTo>
                  <a:cubicBezTo>
                    <a:pt x="6900" y="4222"/>
                    <a:pt x="6869" y="4537"/>
                    <a:pt x="6743" y="4820"/>
                  </a:cubicBezTo>
                  <a:lnTo>
                    <a:pt x="5955" y="4820"/>
                  </a:lnTo>
                  <a:cubicBezTo>
                    <a:pt x="5987" y="4505"/>
                    <a:pt x="6018" y="4190"/>
                    <a:pt x="6018" y="3875"/>
                  </a:cubicBezTo>
                  <a:cubicBezTo>
                    <a:pt x="6018" y="3560"/>
                    <a:pt x="5987" y="3214"/>
                    <a:pt x="5955" y="2930"/>
                  </a:cubicBezTo>
                  <a:close/>
                  <a:moveTo>
                    <a:pt x="3466" y="2930"/>
                  </a:moveTo>
                  <a:lnTo>
                    <a:pt x="3466" y="4852"/>
                  </a:lnTo>
                  <a:lnTo>
                    <a:pt x="2647" y="4852"/>
                  </a:lnTo>
                  <a:cubicBezTo>
                    <a:pt x="2553" y="4537"/>
                    <a:pt x="2553" y="4222"/>
                    <a:pt x="2553" y="3875"/>
                  </a:cubicBezTo>
                  <a:cubicBezTo>
                    <a:pt x="2553" y="3497"/>
                    <a:pt x="2616" y="3214"/>
                    <a:pt x="2647" y="2930"/>
                  </a:cubicBezTo>
                  <a:close/>
                  <a:moveTo>
                    <a:pt x="6302" y="5640"/>
                  </a:moveTo>
                  <a:cubicBezTo>
                    <a:pt x="6081" y="5955"/>
                    <a:pt x="5798" y="6238"/>
                    <a:pt x="5483" y="6427"/>
                  </a:cubicBezTo>
                  <a:cubicBezTo>
                    <a:pt x="5609" y="6207"/>
                    <a:pt x="5672" y="5923"/>
                    <a:pt x="5766" y="5640"/>
                  </a:cubicBezTo>
                  <a:close/>
                  <a:moveTo>
                    <a:pt x="1986" y="5671"/>
                  </a:moveTo>
                  <a:cubicBezTo>
                    <a:pt x="2049" y="5955"/>
                    <a:pt x="2143" y="6238"/>
                    <a:pt x="2238" y="6459"/>
                  </a:cubicBezTo>
                  <a:cubicBezTo>
                    <a:pt x="1923" y="6238"/>
                    <a:pt x="1671" y="5955"/>
                    <a:pt x="1419" y="5671"/>
                  </a:cubicBezTo>
                  <a:close/>
                  <a:moveTo>
                    <a:pt x="4916" y="5640"/>
                  </a:moveTo>
                  <a:cubicBezTo>
                    <a:pt x="4727" y="6144"/>
                    <a:pt x="4538" y="6522"/>
                    <a:pt x="4286" y="6711"/>
                  </a:cubicBezTo>
                  <a:lnTo>
                    <a:pt x="4286" y="5640"/>
                  </a:lnTo>
                  <a:close/>
                  <a:moveTo>
                    <a:pt x="3466" y="5671"/>
                  </a:moveTo>
                  <a:lnTo>
                    <a:pt x="3466" y="6742"/>
                  </a:lnTo>
                  <a:cubicBezTo>
                    <a:pt x="3246" y="6553"/>
                    <a:pt x="2994" y="6144"/>
                    <a:pt x="2836" y="5671"/>
                  </a:cubicBezTo>
                  <a:close/>
                  <a:moveTo>
                    <a:pt x="3876" y="0"/>
                  </a:moveTo>
                  <a:cubicBezTo>
                    <a:pt x="2301" y="0"/>
                    <a:pt x="915" y="945"/>
                    <a:pt x="316" y="2332"/>
                  </a:cubicBezTo>
                  <a:cubicBezTo>
                    <a:pt x="127" y="2804"/>
                    <a:pt x="1" y="3308"/>
                    <a:pt x="1" y="3875"/>
                  </a:cubicBezTo>
                  <a:cubicBezTo>
                    <a:pt x="1" y="4411"/>
                    <a:pt x="127" y="4946"/>
                    <a:pt x="316" y="5419"/>
                  </a:cubicBezTo>
                  <a:cubicBezTo>
                    <a:pt x="915" y="6774"/>
                    <a:pt x="2301" y="7719"/>
                    <a:pt x="3876" y="7719"/>
                  </a:cubicBezTo>
                  <a:cubicBezTo>
                    <a:pt x="5451" y="7719"/>
                    <a:pt x="6806" y="6774"/>
                    <a:pt x="7405" y="5419"/>
                  </a:cubicBezTo>
                  <a:cubicBezTo>
                    <a:pt x="7594" y="4946"/>
                    <a:pt x="7720" y="4411"/>
                    <a:pt x="7720" y="3875"/>
                  </a:cubicBezTo>
                  <a:cubicBezTo>
                    <a:pt x="7720" y="3308"/>
                    <a:pt x="7594" y="2804"/>
                    <a:pt x="7405" y="2332"/>
                  </a:cubicBezTo>
                  <a:cubicBezTo>
                    <a:pt x="6806" y="945"/>
                    <a:pt x="5451" y="0"/>
                    <a:pt x="38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" name="Google Shape;907;p34">
            <a:extLst>
              <a:ext uri="{FF2B5EF4-FFF2-40B4-BE49-F238E27FC236}">
                <a16:creationId xmlns:a16="http://schemas.microsoft.com/office/drawing/2014/main" id="{277ED7B5-3DD9-DA2C-EA83-22B6CA487364}"/>
              </a:ext>
            </a:extLst>
          </p:cNvPr>
          <p:cNvGrpSpPr/>
          <p:nvPr/>
        </p:nvGrpSpPr>
        <p:grpSpPr>
          <a:xfrm>
            <a:off x="5605300" y="4971840"/>
            <a:ext cx="429325" cy="443541"/>
            <a:chOff x="-62148000" y="1930075"/>
            <a:chExt cx="309550" cy="319800"/>
          </a:xfrm>
          <a:solidFill>
            <a:srgbClr val="003C54"/>
          </a:solidFill>
        </p:grpSpPr>
        <p:sp>
          <p:nvSpPr>
            <p:cNvPr id="29" name="Google Shape;908;p34">
              <a:extLst>
                <a:ext uri="{FF2B5EF4-FFF2-40B4-BE49-F238E27FC236}">
                  <a16:creationId xmlns:a16="http://schemas.microsoft.com/office/drawing/2014/main" id="{F4675462-11E2-7A6E-078D-883A46824B6A}"/>
                </a:ext>
              </a:extLst>
            </p:cNvPr>
            <p:cNvSpPr/>
            <p:nvPr/>
          </p:nvSpPr>
          <p:spPr>
            <a:xfrm>
              <a:off x="-62148000" y="1930075"/>
              <a:ext cx="309550" cy="319800"/>
            </a:xfrm>
            <a:custGeom>
              <a:avLst/>
              <a:gdLst/>
              <a:ahLst/>
              <a:cxnLst/>
              <a:rect l="l" t="t" r="r" b="b"/>
              <a:pathLst>
                <a:path w="12382" h="12792" extrusionOk="0">
                  <a:moveTo>
                    <a:pt x="11594" y="1670"/>
                  </a:moveTo>
                  <a:lnTo>
                    <a:pt x="11594" y="2899"/>
                  </a:lnTo>
                  <a:cubicBezTo>
                    <a:pt x="11594" y="3970"/>
                    <a:pt x="10775" y="4883"/>
                    <a:pt x="9735" y="4946"/>
                  </a:cubicBezTo>
                  <a:cubicBezTo>
                    <a:pt x="9861" y="4631"/>
                    <a:pt x="9924" y="4190"/>
                    <a:pt x="9924" y="3781"/>
                  </a:cubicBezTo>
                  <a:lnTo>
                    <a:pt x="9924" y="1670"/>
                  </a:lnTo>
                  <a:close/>
                  <a:moveTo>
                    <a:pt x="2489" y="1733"/>
                  </a:moveTo>
                  <a:lnTo>
                    <a:pt x="2489" y="3812"/>
                  </a:lnTo>
                  <a:cubicBezTo>
                    <a:pt x="2489" y="4253"/>
                    <a:pt x="2584" y="4631"/>
                    <a:pt x="2678" y="5041"/>
                  </a:cubicBezTo>
                  <a:cubicBezTo>
                    <a:pt x="1638" y="4915"/>
                    <a:pt x="851" y="4033"/>
                    <a:pt x="851" y="2993"/>
                  </a:cubicBezTo>
                  <a:lnTo>
                    <a:pt x="851" y="1733"/>
                  </a:lnTo>
                  <a:close/>
                  <a:moveTo>
                    <a:pt x="9105" y="882"/>
                  </a:moveTo>
                  <a:lnTo>
                    <a:pt x="9105" y="3812"/>
                  </a:lnTo>
                  <a:cubicBezTo>
                    <a:pt x="9105" y="5419"/>
                    <a:pt x="7813" y="6679"/>
                    <a:pt x="6207" y="6679"/>
                  </a:cubicBezTo>
                  <a:cubicBezTo>
                    <a:pt x="4600" y="6679"/>
                    <a:pt x="3308" y="5387"/>
                    <a:pt x="3308" y="3812"/>
                  </a:cubicBezTo>
                  <a:lnTo>
                    <a:pt x="3308" y="882"/>
                  </a:lnTo>
                  <a:close/>
                  <a:moveTo>
                    <a:pt x="6648" y="7467"/>
                  </a:moveTo>
                  <a:lnTo>
                    <a:pt x="6648" y="8601"/>
                  </a:lnTo>
                  <a:lnTo>
                    <a:pt x="5797" y="8601"/>
                  </a:lnTo>
                  <a:lnTo>
                    <a:pt x="5797" y="7467"/>
                  </a:lnTo>
                  <a:cubicBezTo>
                    <a:pt x="5923" y="7467"/>
                    <a:pt x="6081" y="7498"/>
                    <a:pt x="6207" y="7498"/>
                  </a:cubicBezTo>
                  <a:cubicBezTo>
                    <a:pt x="6301" y="7498"/>
                    <a:pt x="6459" y="7498"/>
                    <a:pt x="6648" y="7467"/>
                  </a:cubicBezTo>
                  <a:close/>
                  <a:moveTo>
                    <a:pt x="7057" y="9389"/>
                  </a:moveTo>
                  <a:cubicBezTo>
                    <a:pt x="7309" y="9389"/>
                    <a:pt x="7498" y="9609"/>
                    <a:pt x="7498" y="9830"/>
                  </a:cubicBezTo>
                  <a:lnTo>
                    <a:pt x="7498" y="10271"/>
                  </a:lnTo>
                  <a:lnTo>
                    <a:pt x="5009" y="10271"/>
                  </a:lnTo>
                  <a:lnTo>
                    <a:pt x="5009" y="9830"/>
                  </a:lnTo>
                  <a:lnTo>
                    <a:pt x="4978" y="9830"/>
                  </a:lnTo>
                  <a:cubicBezTo>
                    <a:pt x="4978" y="9609"/>
                    <a:pt x="5167" y="9389"/>
                    <a:pt x="5419" y="9389"/>
                  </a:cubicBezTo>
                  <a:close/>
                  <a:moveTo>
                    <a:pt x="8727" y="11090"/>
                  </a:moveTo>
                  <a:cubicBezTo>
                    <a:pt x="8948" y="11090"/>
                    <a:pt x="9105" y="11279"/>
                    <a:pt x="9105" y="11499"/>
                  </a:cubicBezTo>
                  <a:lnTo>
                    <a:pt x="9105" y="11909"/>
                  </a:lnTo>
                  <a:lnTo>
                    <a:pt x="3308" y="11909"/>
                  </a:lnTo>
                  <a:lnTo>
                    <a:pt x="3308" y="11499"/>
                  </a:lnTo>
                  <a:cubicBezTo>
                    <a:pt x="3308" y="11247"/>
                    <a:pt x="3529" y="11090"/>
                    <a:pt x="3718" y="11090"/>
                  </a:cubicBezTo>
                  <a:close/>
                  <a:moveTo>
                    <a:pt x="2899" y="0"/>
                  </a:moveTo>
                  <a:cubicBezTo>
                    <a:pt x="2647" y="0"/>
                    <a:pt x="2489" y="189"/>
                    <a:pt x="2489" y="410"/>
                  </a:cubicBezTo>
                  <a:lnTo>
                    <a:pt x="2489" y="819"/>
                  </a:lnTo>
                  <a:lnTo>
                    <a:pt x="410" y="819"/>
                  </a:lnTo>
                  <a:cubicBezTo>
                    <a:pt x="221" y="882"/>
                    <a:pt x="0" y="1040"/>
                    <a:pt x="0" y="1292"/>
                  </a:cubicBezTo>
                  <a:lnTo>
                    <a:pt x="0" y="2930"/>
                  </a:lnTo>
                  <a:cubicBezTo>
                    <a:pt x="0" y="4568"/>
                    <a:pt x="1323" y="5860"/>
                    <a:pt x="2930" y="5860"/>
                  </a:cubicBezTo>
                  <a:lnTo>
                    <a:pt x="3119" y="5860"/>
                  </a:lnTo>
                  <a:cubicBezTo>
                    <a:pt x="3560" y="6522"/>
                    <a:pt x="4222" y="7026"/>
                    <a:pt x="4978" y="7309"/>
                  </a:cubicBezTo>
                  <a:lnTo>
                    <a:pt x="4978" y="8695"/>
                  </a:lnTo>
                  <a:cubicBezTo>
                    <a:pt x="4505" y="8853"/>
                    <a:pt x="4159" y="9326"/>
                    <a:pt x="4159" y="9861"/>
                  </a:cubicBezTo>
                  <a:lnTo>
                    <a:pt x="4159" y="10302"/>
                  </a:lnTo>
                  <a:lnTo>
                    <a:pt x="3749" y="10302"/>
                  </a:lnTo>
                  <a:cubicBezTo>
                    <a:pt x="3088" y="10302"/>
                    <a:pt x="2521" y="10869"/>
                    <a:pt x="2521" y="11531"/>
                  </a:cubicBezTo>
                  <a:lnTo>
                    <a:pt x="2521" y="12350"/>
                  </a:lnTo>
                  <a:cubicBezTo>
                    <a:pt x="2521" y="12571"/>
                    <a:pt x="2741" y="12791"/>
                    <a:pt x="2930" y="12791"/>
                  </a:cubicBezTo>
                  <a:lnTo>
                    <a:pt x="9546" y="12791"/>
                  </a:lnTo>
                  <a:cubicBezTo>
                    <a:pt x="9767" y="12791"/>
                    <a:pt x="9924" y="12571"/>
                    <a:pt x="9924" y="12350"/>
                  </a:cubicBezTo>
                  <a:lnTo>
                    <a:pt x="9924" y="11499"/>
                  </a:lnTo>
                  <a:cubicBezTo>
                    <a:pt x="9924" y="10806"/>
                    <a:pt x="9389" y="10271"/>
                    <a:pt x="8727" y="10271"/>
                  </a:cubicBezTo>
                  <a:lnTo>
                    <a:pt x="8286" y="10271"/>
                  </a:lnTo>
                  <a:lnTo>
                    <a:pt x="8286" y="9830"/>
                  </a:lnTo>
                  <a:cubicBezTo>
                    <a:pt x="8286" y="9294"/>
                    <a:pt x="7939" y="8853"/>
                    <a:pt x="7467" y="8664"/>
                  </a:cubicBezTo>
                  <a:lnTo>
                    <a:pt x="7467" y="7278"/>
                  </a:lnTo>
                  <a:cubicBezTo>
                    <a:pt x="8191" y="6994"/>
                    <a:pt x="8885" y="6490"/>
                    <a:pt x="9294" y="5828"/>
                  </a:cubicBezTo>
                  <a:lnTo>
                    <a:pt x="9515" y="5828"/>
                  </a:lnTo>
                  <a:cubicBezTo>
                    <a:pt x="11121" y="5828"/>
                    <a:pt x="12382" y="4505"/>
                    <a:pt x="12382" y="2899"/>
                  </a:cubicBezTo>
                  <a:lnTo>
                    <a:pt x="12382" y="1260"/>
                  </a:lnTo>
                  <a:cubicBezTo>
                    <a:pt x="12382" y="1008"/>
                    <a:pt x="12193" y="819"/>
                    <a:pt x="11972" y="819"/>
                  </a:cubicBezTo>
                  <a:lnTo>
                    <a:pt x="9893" y="819"/>
                  </a:lnTo>
                  <a:lnTo>
                    <a:pt x="9893" y="410"/>
                  </a:lnTo>
                  <a:cubicBezTo>
                    <a:pt x="9893" y="189"/>
                    <a:pt x="9704" y="0"/>
                    <a:pt x="9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909;p34">
              <a:extLst>
                <a:ext uri="{FF2B5EF4-FFF2-40B4-BE49-F238E27FC236}">
                  <a16:creationId xmlns:a16="http://schemas.microsoft.com/office/drawing/2014/main" id="{885F7DB2-92EF-99DA-355C-25C7A3185C98}"/>
                </a:ext>
              </a:extLst>
            </p:cNvPr>
            <p:cNvSpPr/>
            <p:nvPr/>
          </p:nvSpPr>
          <p:spPr>
            <a:xfrm>
              <a:off x="-62044825" y="1972200"/>
              <a:ext cx="107125" cy="97700"/>
            </a:xfrm>
            <a:custGeom>
              <a:avLst/>
              <a:gdLst/>
              <a:ahLst/>
              <a:cxnLst/>
              <a:rect l="l" t="t" r="r" b="b"/>
              <a:pathLst>
                <a:path w="4285" h="3908" extrusionOk="0">
                  <a:moveTo>
                    <a:pt x="2111" y="1308"/>
                  </a:moveTo>
                  <a:lnTo>
                    <a:pt x="2237" y="1560"/>
                  </a:lnTo>
                  <a:cubicBezTo>
                    <a:pt x="2300" y="1686"/>
                    <a:pt x="2395" y="1781"/>
                    <a:pt x="2552" y="1812"/>
                  </a:cubicBezTo>
                  <a:lnTo>
                    <a:pt x="2867" y="1844"/>
                  </a:lnTo>
                  <a:lnTo>
                    <a:pt x="2615" y="2033"/>
                  </a:lnTo>
                  <a:cubicBezTo>
                    <a:pt x="2552" y="2127"/>
                    <a:pt x="2458" y="2285"/>
                    <a:pt x="2521" y="2411"/>
                  </a:cubicBezTo>
                  <a:lnTo>
                    <a:pt x="2552" y="2726"/>
                  </a:lnTo>
                  <a:lnTo>
                    <a:pt x="2269" y="2568"/>
                  </a:lnTo>
                  <a:cubicBezTo>
                    <a:pt x="2206" y="2505"/>
                    <a:pt x="2143" y="2505"/>
                    <a:pt x="2080" y="2505"/>
                  </a:cubicBezTo>
                  <a:cubicBezTo>
                    <a:pt x="1985" y="2505"/>
                    <a:pt x="1954" y="2505"/>
                    <a:pt x="1891" y="2568"/>
                  </a:cubicBezTo>
                  <a:lnTo>
                    <a:pt x="1607" y="2726"/>
                  </a:lnTo>
                  <a:lnTo>
                    <a:pt x="1639" y="2411"/>
                  </a:lnTo>
                  <a:cubicBezTo>
                    <a:pt x="1670" y="2285"/>
                    <a:pt x="1607" y="2127"/>
                    <a:pt x="1513" y="2033"/>
                  </a:cubicBezTo>
                  <a:lnTo>
                    <a:pt x="1292" y="1844"/>
                  </a:lnTo>
                  <a:lnTo>
                    <a:pt x="1670" y="1812"/>
                  </a:lnTo>
                  <a:cubicBezTo>
                    <a:pt x="1796" y="1812"/>
                    <a:pt x="1922" y="1686"/>
                    <a:pt x="1985" y="1560"/>
                  </a:cubicBezTo>
                  <a:lnTo>
                    <a:pt x="2111" y="1308"/>
                  </a:lnTo>
                  <a:close/>
                  <a:moveTo>
                    <a:pt x="2143" y="1"/>
                  </a:moveTo>
                  <a:cubicBezTo>
                    <a:pt x="1993" y="1"/>
                    <a:pt x="1843" y="79"/>
                    <a:pt x="1765" y="237"/>
                  </a:cubicBezTo>
                  <a:lnTo>
                    <a:pt x="1355" y="1056"/>
                  </a:lnTo>
                  <a:lnTo>
                    <a:pt x="473" y="1182"/>
                  </a:lnTo>
                  <a:cubicBezTo>
                    <a:pt x="95" y="1214"/>
                    <a:pt x="0" y="1655"/>
                    <a:pt x="221" y="1875"/>
                  </a:cubicBezTo>
                  <a:lnTo>
                    <a:pt x="851" y="2505"/>
                  </a:lnTo>
                  <a:lnTo>
                    <a:pt x="693" y="3419"/>
                  </a:lnTo>
                  <a:cubicBezTo>
                    <a:pt x="668" y="3693"/>
                    <a:pt x="880" y="3908"/>
                    <a:pt x="1110" y="3908"/>
                  </a:cubicBezTo>
                  <a:cubicBezTo>
                    <a:pt x="1171" y="3908"/>
                    <a:pt x="1233" y="3893"/>
                    <a:pt x="1292" y="3860"/>
                  </a:cubicBezTo>
                  <a:lnTo>
                    <a:pt x="2111" y="3419"/>
                  </a:lnTo>
                  <a:lnTo>
                    <a:pt x="2930" y="3860"/>
                  </a:lnTo>
                  <a:cubicBezTo>
                    <a:pt x="2992" y="3891"/>
                    <a:pt x="3056" y="3905"/>
                    <a:pt x="3119" y="3905"/>
                  </a:cubicBezTo>
                  <a:cubicBezTo>
                    <a:pt x="3376" y="3905"/>
                    <a:pt x="3605" y="3672"/>
                    <a:pt x="3529" y="3419"/>
                  </a:cubicBezTo>
                  <a:lnTo>
                    <a:pt x="3371" y="2505"/>
                  </a:lnTo>
                  <a:lnTo>
                    <a:pt x="4033" y="1875"/>
                  </a:lnTo>
                  <a:cubicBezTo>
                    <a:pt x="4285" y="1655"/>
                    <a:pt x="4159" y="1214"/>
                    <a:pt x="3812" y="1182"/>
                  </a:cubicBezTo>
                  <a:lnTo>
                    <a:pt x="2899" y="1056"/>
                  </a:lnTo>
                  <a:lnTo>
                    <a:pt x="2521" y="237"/>
                  </a:lnTo>
                  <a:cubicBezTo>
                    <a:pt x="2442" y="79"/>
                    <a:pt x="2292" y="1"/>
                    <a:pt x="21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" name="Google Shape;910;p34">
            <a:extLst>
              <a:ext uri="{FF2B5EF4-FFF2-40B4-BE49-F238E27FC236}">
                <a16:creationId xmlns:a16="http://schemas.microsoft.com/office/drawing/2014/main" id="{7E5628F1-274A-6DE6-E564-EB88F173F8D9}"/>
              </a:ext>
            </a:extLst>
          </p:cNvPr>
          <p:cNvSpPr/>
          <p:nvPr/>
        </p:nvSpPr>
        <p:spPr>
          <a:xfrm>
            <a:off x="2879143" y="3516917"/>
            <a:ext cx="5878123" cy="5878123"/>
          </a:xfrm>
          <a:prstGeom prst="arc">
            <a:avLst>
              <a:gd name="adj1" fmla="val 13619757"/>
              <a:gd name="adj2" fmla="val 18789649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E219C3-DCCA-64EB-E86E-7AB80FEAA444}"/>
              </a:ext>
            </a:extLst>
          </p:cNvPr>
          <p:cNvSpPr txBox="1"/>
          <p:nvPr/>
        </p:nvSpPr>
        <p:spPr>
          <a:xfrm>
            <a:off x="374850" y="1097711"/>
            <a:ext cx="10394447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9C9C2D-22E8-ABE8-615C-98491B654B8F}"/>
              </a:ext>
            </a:extLst>
          </p:cNvPr>
          <p:cNvSpPr txBox="1"/>
          <p:nvPr/>
        </p:nvSpPr>
        <p:spPr>
          <a:xfrm>
            <a:off x="3696603" y="5666902"/>
            <a:ext cx="41934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3200" b="0" i="0" dirty="0">
                <a:solidFill>
                  <a:srgbClr val="003C54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تعیین تصمیم‌ساز</a:t>
            </a:r>
            <a:endParaRPr lang="en-US" sz="3200" dirty="0">
              <a:solidFill>
                <a:srgbClr val="003C54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5CD0352-5AB8-14C6-E88E-36D0A47399B8}"/>
              </a:ext>
            </a:extLst>
          </p:cNvPr>
          <p:cNvSpPr txBox="1"/>
          <p:nvPr/>
        </p:nvSpPr>
        <p:spPr>
          <a:xfrm>
            <a:off x="736149" y="4175185"/>
            <a:ext cx="2280316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8C90D27-1B57-979C-EDB8-635523E744D0}"/>
              </a:ext>
            </a:extLst>
          </p:cNvPr>
          <p:cNvSpPr txBox="1"/>
          <p:nvPr/>
        </p:nvSpPr>
        <p:spPr>
          <a:xfrm>
            <a:off x="2104506" y="2741146"/>
            <a:ext cx="2280316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35B015B-572A-87FA-808F-B85A345255BC}"/>
              </a:ext>
            </a:extLst>
          </p:cNvPr>
          <p:cNvSpPr txBox="1"/>
          <p:nvPr/>
        </p:nvSpPr>
        <p:spPr>
          <a:xfrm>
            <a:off x="6783922" y="2661197"/>
            <a:ext cx="2280316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8A17CBA-329B-DF47-9752-624FC30EFE0B}"/>
              </a:ext>
            </a:extLst>
          </p:cNvPr>
          <p:cNvSpPr txBox="1"/>
          <p:nvPr/>
        </p:nvSpPr>
        <p:spPr>
          <a:xfrm>
            <a:off x="8213838" y="4082568"/>
            <a:ext cx="2280316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4496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500"/>
                            </p:stCondLst>
                            <p:childTnLst>
                              <p:par>
                                <p:cTn id="7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animBg="1"/>
      <p:bldP spid="6" grpId="0" animBg="1"/>
      <p:bldP spid="7" grpId="0" animBg="1"/>
      <p:bldP spid="8" grpId="0" animBg="1"/>
      <p:bldP spid="23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713CBE-C9F5-365D-F6A2-F49974656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B2BE4ED9-5FB0-BC8A-9CF7-BEDB71B18FD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247650" y="782638"/>
            <a:ext cx="6418263" cy="5697537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EAD67E-6BD6-20D4-57A1-0E7F9DD13B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D823EC9-41FF-4AF7-98F7-59F1957D3B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52DE30-EC33-370B-6183-479DF30699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98F0AB-9FC1-A8DD-2EE2-6BBA32382B1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61FA02-5698-8747-BC2F-8ABE614B65F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68A8C8-2624-7CEF-8E3B-2731AA4B8FE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AF3659-8163-B37C-0CD9-C7004C7AA08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E9836CA-3FB3-935A-FAEA-548F1293CAE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F4626B-0AB0-7E73-C2DF-7B4E09C6E2A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999" y="267184"/>
            <a:ext cx="231994" cy="23199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4397713-E5D5-F849-3D8D-F94273F5FE1D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F4A67A-081A-8D5A-7BE7-CFC62DAB03C4}"/>
              </a:ext>
            </a:extLst>
          </p:cNvPr>
          <p:cNvSpPr txBox="1"/>
          <p:nvPr/>
        </p:nvSpPr>
        <p:spPr>
          <a:xfrm>
            <a:off x="6096000" y="1248986"/>
            <a:ext cx="4392307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4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E56C6B8-69CC-FB86-7893-0D538319635E}"/>
              </a:ext>
            </a:extLst>
          </p:cNvPr>
          <p:cNvSpPr txBox="1"/>
          <p:nvPr/>
        </p:nvSpPr>
        <p:spPr>
          <a:xfrm>
            <a:off x="6080084" y="2924938"/>
            <a:ext cx="4392307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4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1C6652-37C8-5ACC-9BF8-3614D16B7521}"/>
              </a:ext>
            </a:extLst>
          </p:cNvPr>
          <p:cNvSpPr txBox="1"/>
          <p:nvPr/>
        </p:nvSpPr>
        <p:spPr>
          <a:xfrm>
            <a:off x="6108796" y="4600889"/>
            <a:ext cx="4363595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4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2008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40E48EF-F306-4225-7318-E6BCACD8B63D}"/>
              </a:ext>
            </a:extLst>
          </p:cNvPr>
          <p:cNvSpPr/>
          <p:nvPr/>
        </p:nvSpPr>
        <p:spPr>
          <a:xfrm>
            <a:off x="7378047" y="1640265"/>
            <a:ext cx="1930138" cy="1930138"/>
          </a:xfrm>
          <a:prstGeom prst="roundRect">
            <a:avLst>
              <a:gd name="adj" fmla="val 5328"/>
            </a:avLst>
          </a:prstGeom>
          <a:noFill/>
          <a:ln w="19050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A14AFC5-0E70-CA67-1001-B998B6C93E7D}"/>
              </a:ext>
            </a:extLst>
          </p:cNvPr>
          <p:cNvSpPr/>
          <p:nvPr/>
        </p:nvSpPr>
        <p:spPr>
          <a:xfrm>
            <a:off x="5128443" y="1640265"/>
            <a:ext cx="1930138" cy="1930138"/>
          </a:xfrm>
          <a:prstGeom prst="roundRect">
            <a:avLst>
              <a:gd name="adj" fmla="val 5328"/>
            </a:avLst>
          </a:prstGeom>
          <a:noFill/>
          <a:ln w="19050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4328E12-3CBF-A899-4DF7-70B44C97BE5A}"/>
              </a:ext>
            </a:extLst>
          </p:cNvPr>
          <p:cNvSpPr/>
          <p:nvPr/>
        </p:nvSpPr>
        <p:spPr>
          <a:xfrm>
            <a:off x="2878840" y="1640265"/>
            <a:ext cx="1930138" cy="1930138"/>
          </a:xfrm>
          <a:prstGeom prst="roundRect">
            <a:avLst>
              <a:gd name="adj" fmla="val 5328"/>
            </a:avLst>
          </a:prstGeom>
          <a:noFill/>
          <a:ln w="19050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09492DF-FDED-4D4C-3B37-6364E5ABA87F}"/>
              </a:ext>
            </a:extLst>
          </p:cNvPr>
          <p:cNvSpPr/>
          <p:nvPr/>
        </p:nvSpPr>
        <p:spPr>
          <a:xfrm>
            <a:off x="629237" y="1640265"/>
            <a:ext cx="1930138" cy="1930138"/>
          </a:xfrm>
          <a:prstGeom prst="roundRect">
            <a:avLst>
              <a:gd name="adj" fmla="val 5328"/>
            </a:avLst>
          </a:prstGeom>
          <a:noFill/>
          <a:ln w="19050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1694FCC-7C28-24AC-0919-D7B54B5CA4B4}"/>
              </a:ext>
            </a:extLst>
          </p:cNvPr>
          <p:cNvSpPr/>
          <p:nvPr/>
        </p:nvSpPr>
        <p:spPr>
          <a:xfrm>
            <a:off x="7400303" y="4036244"/>
            <a:ext cx="1930138" cy="1930138"/>
          </a:xfrm>
          <a:prstGeom prst="roundRect">
            <a:avLst>
              <a:gd name="adj" fmla="val 5328"/>
            </a:avLst>
          </a:prstGeom>
          <a:noFill/>
          <a:ln w="19050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FCE2D47-D10D-151D-8B51-4661AB2C8255}"/>
              </a:ext>
            </a:extLst>
          </p:cNvPr>
          <p:cNvSpPr/>
          <p:nvPr/>
        </p:nvSpPr>
        <p:spPr>
          <a:xfrm>
            <a:off x="5150700" y="4036244"/>
            <a:ext cx="1930138" cy="1930138"/>
          </a:xfrm>
          <a:prstGeom prst="roundRect">
            <a:avLst>
              <a:gd name="adj" fmla="val 5328"/>
            </a:avLst>
          </a:prstGeom>
          <a:noFill/>
          <a:ln w="19050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CF8F246-9D2D-1315-9EC3-1F9F872D9983}"/>
              </a:ext>
            </a:extLst>
          </p:cNvPr>
          <p:cNvSpPr/>
          <p:nvPr/>
        </p:nvSpPr>
        <p:spPr>
          <a:xfrm>
            <a:off x="2901097" y="4036244"/>
            <a:ext cx="1930138" cy="1930138"/>
          </a:xfrm>
          <a:prstGeom prst="roundRect">
            <a:avLst>
              <a:gd name="adj" fmla="val 5328"/>
            </a:avLst>
          </a:prstGeom>
          <a:noFill/>
          <a:ln w="19050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22E51F-03F5-B1C1-EE08-EE6EE2681288}"/>
              </a:ext>
            </a:extLst>
          </p:cNvPr>
          <p:cNvSpPr txBox="1"/>
          <p:nvPr/>
        </p:nvSpPr>
        <p:spPr>
          <a:xfrm>
            <a:off x="1" y="254251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مراحل مدیریت و گزارش کسب و کار شرکت نوین</a:t>
            </a:r>
            <a:endParaRPr lang="en-US" sz="32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EE8E5A4-FFA3-2A75-2307-C8D336F1D14E}"/>
              </a:ext>
            </a:extLst>
          </p:cNvPr>
          <p:cNvGrpSpPr/>
          <p:nvPr/>
        </p:nvGrpSpPr>
        <p:grpSpPr>
          <a:xfrm>
            <a:off x="9343822" y="1640265"/>
            <a:ext cx="2213967" cy="1930138"/>
            <a:chOff x="9343822" y="1640265"/>
            <a:chExt cx="2213967" cy="1930138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DAE01767-B28E-4435-E0CA-77F2C0F7026A}"/>
                </a:ext>
              </a:extLst>
            </p:cNvPr>
            <p:cNvSpPr/>
            <p:nvPr/>
          </p:nvSpPr>
          <p:spPr>
            <a:xfrm>
              <a:off x="9627651" y="1640265"/>
              <a:ext cx="1930138" cy="1930138"/>
            </a:xfrm>
            <a:prstGeom prst="roundRect">
              <a:avLst>
                <a:gd name="adj" fmla="val 5328"/>
              </a:avLst>
            </a:prstGeom>
            <a:noFill/>
            <a:ln w="19050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17D7C11F-6344-D8A1-2034-C944B51E6519}"/>
                </a:ext>
              </a:extLst>
            </p:cNvPr>
            <p:cNvSpPr/>
            <p:nvPr/>
          </p:nvSpPr>
          <p:spPr>
            <a:xfrm flipH="1">
              <a:off x="9343822" y="2541195"/>
              <a:ext cx="248191" cy="245013"/>
            </a:xfrm>
            <a:prstGeom prst="rightArrow">
              <a:avLst>
                <a:gd name="adj1" fmla="val 50000"/>
                <a:gd name="adj2" fmla="val 48878"/>
              </a:avLst>
            </a:prstGeom>
            <a:solidFill>
              <a:srgbClr val="003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35621C4B-3472-4329-0F7E-B945F846284F}"/>
              </a:ext>
            </a:extLst>
          </p:cNvPr>
          <p:cNvSpPr/>
          <p:nvPr/>
        </p:nvSpPr>
        <p:spPr>
          <a:xfrm flipH="1">
            <a:off x="7082853" y="2541194"/>
            <a:ext cx="248191" cy="245013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6DEE1F1B-A993-003D-3EF1-1B9F3A0E748C}"/>
              </a:ext>
            </a:extLst>
          </p:cNvPr>
          <p:cNvSpPr/>
          <p:nvPr/>
        </p:nvSpPr>
        <p:spPr>
          <a:xfrm flipH="1">
            <a:off x="4833249" y="2516105"/>
            <a:ext cx="248191" cy="245013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68FB2CA5-F84A-6916-4BCB-7F5B9AC8F340}"/>
              </a:ext>
            </a:extLst>
          </p:cNvPr>
          <p:cNvSpPr/>
          <p:nvPr/>
        </p:nvSpPr>
        <p:spPr>
          <a:xfrm flipH="1">
            <a:off x="2583646" y="2481289"/>
            <a:ext cx="248191" cy="245013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F6948B9-3746-0FAC-D89A-485960FBD193}"/>
              </a:ext>
            </a:extLst>
          </p:cNvPr>
          <p:cNvGrpSpPr/>
          <p:nvPr/>
        </p:nvGrpSpPr>
        <p:grpSpPr>
          <a:xfrm flipH="1">
            <a:off x="4862865" y="4946186"/>
            <a:ext cx="2509160" cy="245014"/>
            <a:chOff x="7082853" y="2541194"/>
            <a:chExt cx="2509160" cy="245014"/>
          </a:xfrm>
        </p:grpSpPr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5B3D94C6-1E00-42BD-78B4-A520BD3521D7}"/>
                </a:ext>
              </a:extLst>
            </p:cNvPr>
            <p:cNvSpPr/>
            <p:nvPr/>
          </p:nvSpPr>
          <p:spPr>
            <a:xfrm flipH="1">
              <a:off x="9343822" y="2541195"/>
              <a:ext cx="248191" cy="245013"/>
            </a:xfrm>
            <a:prstGeom prst="rightArrow">
              <a:avLst>
                <a:gd name="adj1" fmla="val 50000"/>
                <a:gd name="adj2" fmla="val 48878"/>
              </a:avLst>
            </a:prstGeom>
            <a:solidFill>
              <a:srgbClr val="003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2C8E065A-831E-DA64-3F26-FCAA53A84494}"/>
                </a:ext>
              </a:extLst>
            </p:cNvPr>
            <p:cNvSpPr/>
            <p:nvPr/>
          </p:nvSpPr>
          <p:spPr>
            <a:xfrm flipH="1">
              <a:off x="7082853" y="2541194"/>
              <a:ext cx="248191" cy="245013"/>
            </a:xfrm>
            <a:prstGeom prst="rightArrow">
              <a:avLst>
                <a:gd name="adj1" fmla="val 50000"/>
                <a:gd name="adj2" fmla="val 48878"/>
              </a:avLst>
            </a:prstGeom>
            <a:solidFill>
              <a:srgbClr val="003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E50B81A-7082-2F12-318C-380B3BA9843C}"/>
              </a:ext>
            </a:extLst>
          </p:cNvPr>
          <p:cNvSpPr txBox="1"/>
          <p:nvPr/>
        </p:nvSpPr>
        <p:spPr>
          <a:xfrm>
            <a:off x="9627651" y="2963172"/>
            <a:ext cx="19301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0" i="0" dirty="0">
                <a:solidFill>
                  <a:srgbClr val="212529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انتخاب بستر</a:t>
            </a:r>
            <a:endParaRPr lang="en-US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0B5443A-BEBD-CD1B-0689-C83E7B4B049D}"/>
              </a:ext>
            </a:extLst>
          </p:cNvPr>
          <p:cNvSpPr txBox="1"/>
          <p:nvPr/>
        </p:nvSpPr>
        <p:spPr>
          <a:xfrm>
            <a:off x="7378046" y="2963172"/>
            <a:ext cx="19301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0" i="0" dirty="0">
                <a:solidFill>
                  <a:srgbClr val="212529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فرآیند مدنظر</a:t>
            </a:r>
            <a:endParaRPr lang="en-US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7CF8D2-0B1D-419B-4C12-7B3D09C62E90}"/>
              </a:ext>
            </a:extLst>
          </p:cNvPr>
          <p:cNvSpPr txBox="1"/>
          <p:nvPr/>
        </p:nvSpPr>
        <p:spPr>
          <a:xfrm>
            <a:off x="5088801" y="2963172"/>
            <a:ext cx="19301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0" i="0" dirty="0">
                <a:solidFill>
                  <a:srgbClr val="212529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تعیین تصمیم‌ساز</a:t>
            </a:r>
            <a:endParaRPr lang="en-US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C079B92-24F8-AAF0-D25C-64D3FF7AEEBA}"/>
              </a:ext>
            </a:extLst>
          </p:cNvPr>
          <p:cNvSpPr txBox="1"/>
          <p:nvPr/>
        </p:nvSpPr>
        <p:spPr>
          <a:xfrm>
            <a:off x="2839196" y="2963172"/>
            <a:ext cx="19301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0" i="0" dirty="0">
                <a:solidFill>
                  <a:srgbClr val="212529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معیارها و نقاط بحرانی</a:t>
            </a:r>
            <a:endParaRPr lang="en-US" sz="1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CB722F-D8F0-9679-2382-8661D9A4FE51}"/>
              </a:ext>
            </a:extLst>
          </p:cNvPr>
          <p:cNvSpPr txBox="1"/>
          <p:nvPr/>
        </p:nvSpPr>
        <p:spPr>
          <a:xfrm>
            <a:off x="629236" y="2963172"/>
            <a:ext cx="18904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0" i="0" dirty="0">
                <a:solidFill>
                  <a:srgbClr val="212529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ترسیم گردش کار</a:t>
            </a:r>
            <a:endParaRPr lang="en-US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DEE16F-097A-79F5-694A-F732967F3A6F}"/>
              </a:ext>
            </a:extLst>
          </p:cNvPr>
          <p:cNvSpPr txBox="1"/>
          <p:nvPr/>
        </p:nvSpPr>
        <p:spPr>
          <a:xfrm flipH="1">
            <a:off x="2901096" y="5427189"/>
            <a:ext cx="19301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0" i="0" dirty="0">
                <a:solidFill>
                  <a:srgbClr val="212529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نقش دادن به ذی‌نفعا</a:t>
            </a:r>
            <a:endParaRPr lang="en-US" sz="1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C56AFF2-276A-FA7B-8595-4A40828F1C60}"/>
              </a:ext>
            </a:extLst>
          </p:cNvPr>
          <p:cNvSpPr txBox="1"/>
          <p:nvPr/>
        </p:nvSpPr>
        <p:spPr>
          <a:xfrm flipH="1">
            <a:off x="5150701" y="5427189"/>
            <a:ext cx="19301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0" i="0" dirty="0">
                <a:solidFill>
                  <a:srgbClr val="212529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راه‌اندازی سیستم</a:t>
            </a:r>
            <a:endParaRPr lang="en-US" sz="16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ADE41E5-27BD-CC3C-B613-01872F495E3F}"/>
              </a:ext>
            </a:extLst>
          </p:cNvPr>
          <p:cNvSpPr txBox="1"/>
          <p:nvPr/>
        </p:nvSpPr>
        <p:spPr>
          <a:xfrm flipH="1">
            <a:off x="7400306" y="5427189"/>
            <a:ext cx="19301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0" i="0" dirty="0">
                <a:solidFill>
                  <a:srgbClr val="212529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ادغام و یکپارچه‌سازی</a:t>
            </a:r>
            <a:endParaRPr lang="en-US" sz="1600" dirty="0"/>
          </a:p>
        </p:txBody>
      </p:sp>
      <p:sp>
        <p:nvSpPr>
          <p:cNvPr id="41" name="Arrow: Bent-Up 40">
            <a:extLst>
              <a:ext uri="{FF2B5EF4-FFF2-40B4-BE49-F238E27FC236}">
                <a16:creationId xmlns:a16="http://schemas.microsoft.com/office/drawing/2014/main" id="{1181E928-8163-5910-D7A4-B4437F059AD1}"/>
              </a:ext>
            </a:extLst>
          </p:cNvPr>
          <p:cNvSpPr/>
          <p:nvPr/>
        </p:nvSpPr>
        <p:spPr>
          <a:xfrm rot="5400000">
            <a:off x="1333131" y="3911324"/>
            <a:ext cx="1432903" cy="1161683"/>
          </a:xfrm>
          <a:prstGeom prst="bentUpArrow">
            <a:avLst>
              <a:gd name="adj1" fmla="val 10737"/>
              <a:gd name="adj2" fmla="val 9737"/>
              <a:gd name="adj3" fmla="val 10372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row: Bent-Up 42">
            <a:extLst>
              <a:ext uri="{FF2B5EF4-FFF2-40B4-BE49-F238E27FC236}">
                <a16:creationId xmlns:a16="http://schemas.microsoft.com/office/drawing/2014/main" id="{71433F28-6E63-4C6C-31A8-973AF5519EEB}"/>
              </a:ext>
            </a:extLst>
          </p:cNvPr>
          <p:cNvSpPr/>
          <p:nvPr/>
        </p:nvSpPr>
        <p:spPr>
          <a:xfrm>
            <a:off x="9484543" y="3807873"/>
            <a:ext cx="1238716" cy="1368585"/>
          </a:xfrm>
          <a:prstGeom prst="bentUpArrow">
            <a:avLst>
              <a:gd name="adj1" fmla="val 10737"/>
              <a:gd name="adj2" fmla="val 9737"/>
              <a:gd name="adj3" fmla="val 10372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CC2ED7C-C9C4-408E-AC5D-3D481BCE159B}"/>
              </a:ext>
            </a:extLst>
          </p:cNvPr>
          <p:cNvSpPr/>
          <p:nvPr/>
        </p:nvSpPr>
        <p:spPr>
          <a:xfrm>
            <a:off x="10359256" y="2141447"/>
            <a:ext cx="466927" cy="46692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72AD864A-9EF3-3595-13E7-91B79A3CE698}"/>
              </a:ext>
            </a:extLst>
          </p:cNvPr>
          <p:cNvSpPr/>
          <p:nvPr/>
        </p:nvSpPr>
        <p:spPr>
          <a:xfrm>
            <a:off x="8115721" y="2141447"/>
            <a:ext cx="466927" cy="46692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534303A-86E8-35AF-0E1B-85109F7C82A6}"/>
              </a:ext>
            </a:extLst>
          </p:cNvPr>
          <p:cNvSpPr/>
          <p:nvPr/>
        </p:nvSpPr>
        <p:spPr>
          <a:xfrm>
            <a:off x="5872185" y="2141447"/>
            <a:ext cx="466927" cy="46692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6AAEE4C-CA57-5BD2-4D0D-C033124207BE}"/>
              </a:ext>
            </a:extLst>
          </p:cNvPr>
          <p:cNvSpPr/>
          <p:nvPr/>
        </p:nvSpPr>
        <p:spPr>
          <a:xfrm>
            <a:off x="3628649" y="2141447"/>
            <a:ext cx="466927" cy="46692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95D7783D-F706-8B64-6421-EA765F32CDEC}"/>
              </a:ext>
            </a:extLst>
          </p:cNvPr>
          <p:cNvSpPr/>
          <p:nvPr/>
        </p:nvSpPr>
        <p:spPr>
          <a:xfrm>
            <a:off x="1385113" y="2141447"/>
            <a:ext cx="466927" cy="46692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119FF87-33C8-7DC5-1D1A-044CA1ECEDF3}"/>
              </a:ext>
            </a:extLst>
          </p:cNvPr>
          <p:cNvSpPr/>
          <p:nvPr/>
        </p:nvSpPr>
        <p:spPr>
          <a:xfrm>
            <a:off x="8145295" y="4580710"/>
            <a:ext cx="466927" cy="46692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5DDC9BA-B3D0-8261-69ED-94B06C83BD83}"/>
              </a:ext>
            </a:extLst>
          </p:cNvPr>
          <p:cNvSpPr/>
          <p:nvPr/>
        </p:nvSpPr>
        <p:spPr>
          <a:xfrm>
            <a:off x="5862847" y="4580710"/>
            <a:ext cx="466927" cy="46692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0C824B4-DEA3-DBA3-BA16-A9765FC2F34E}"/>
              </a:ext>
            </a:extLst>
          </p:cNvPr>
          <p:cNvSpPr/>
          <p:nvPr/>
        </p:nvSpPr>
        <p:spPr>
          <a:xfrm>
            <a:off x="3658223" y="4580710"/>
            <a:ext cx="466927" cy="46692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1" name="Section Zoom 10">
                <a:extLst>
                  <a:ext uri="{FF2B5EF4-FFF2-40B4-BE49-F238E27FC236}">
                    <a16:creationId xmlns:a16="http://schemas.microsoft.com/office/drawing/2014/main" id="{DE7765AD-B506-B660-EF2E-B13B7886185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04405888"/>
                  </p:ext>
                </p:extLst>
              </p:nvPr>
            </p:nvGraphicFramePr>
            <p:xfrm>
              <a:off x="10198325" y="1988696"/>
              <a:ext cx="737606" cy="737606"/>
            </p:xfrm>
            <a:graphic>
              <a:graphicData uri="http://schemas.microsoft.com/office/powerpoint/2016/sectionzoom">
                <psez:sectionZm>
                  <psez:sectionZmObj sectionId="{26D15BE2-5104-41A8-BDEB-F309420C6E1A}">
                    <psez:zmPr id="{ACF28CC1-D79D-4D8D-BF86-9F101BBDC7E9}" imageType="cover" transitionDur="1000">
                      <p166:blipFill xmlns:p166="http://schemas.microsoft.com/office/powerpoint/2016/6/main">
                        <a:blip r:embed="rId2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37606" cy="73760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1" name="Section Zoom 10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DE7765AD-B506-B660-EF2E-B13B7886185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98325" y="1988696"/>
                <a:ext cx="737606" cy="73760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9" name="Section Zoom 18">
                <a:extLst>
                  <a:ext uri="{FF2B5EF4-FFF2-40B4-BE49-F238E27FC236}">
                    <a16:creationId xmlns:a16="http://schemas.microsoft.com/office/drawing/2014/main" id="{91B02079-076C-0375-AAF5-D0A49CD52FF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12885941"/>
                  </p:ext>
                </p:extLst>
              </p:nvPr>
            </p:nvGraphicFramePr>
            <p:xfrm>
              <a:off x="7984358" y="2019144"/>
              <a:ext cx="737606" cy="737606"/>
            </p:xfrm>
            <a:graphic>
              <a:graphicData uri="http://schemas.microsoft.com/office/powerpoint/2016/sectionzoom">
                <psez:sectionZm>
                  <psez:sectionZmObj sectionId="{7FE47424-56BF-461A-977A-0CFC5584EE63}">
                    <psez:zmPr id="{B7CAA716-F6F6-4D04-A1F9-A95B8F3810BD}" imageType="cover" transitionDur="1000">
                      <p166:blipFill xmlns:p166="http://schemas.microsoft.com/office/powerpoint/2016/6/main">
                        <a:blip r:embed="rId5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37606" cy="73760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9" name="Section Zoom 18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91B02079-076C-0375-AAF5-D0A49CD52FF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84358" y="2019144"/>
                <a:ext cx="737606" cy="73760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25" name="Section Zoom 24">
                <a:extLst>
                  <a:ext uri="{FF2B5EF4-FFF2-40B4-BE49-F238E27FC236}">
                    <a16:creationId xmlns:a16="http://schemas.microsoft.com/office/drawing/2014/main" id="{917DC7E7-F8DC-6C3B-02D1-F390DE71DBE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54091802"/>
                  </p:ext>
                </p:extLst>
              </p:nvPr>
            </p:nvGraphicFramePr>
            <p:xfrm>
              <a:off x="5736844" y="2068832"/>
              <a:ext cx="737606" cy="737606"/>
            </p:xfrm>
            <a:graphic>
              <a:graphicData uri="http://schemas.microsoft.com/office/powerpoint/2016/sectionzoom">
                <psez:sectionZm>
                  <psez:sectionZmObj sectionId="{28D85E49-347E-4728-8999-AC35C4491856}">
                    <psez:zmPr id="{DE1C4816-507A-4489-8D6A-BF0B55855016}" imageType="cover" transitionDur="1000">
                      <p166:blipFill xmlns:p166="http://schemas.microsoft.com/office/powerpoint/2016/6/main">
                        <a:blip r:embed="rId8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37606" cy="73760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25" name="Section Zoom 24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917DC7E7-F8DC-6C3B-02D1-F390DE71DBE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36844" y="2068832"/>
                <a:ext cx="737606" cy="73760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4" name="Section Zoom 33">
                <a:extLst>
                  <a:ext uri="{FF2B5EF4-FFF2-40B4-BE49-F238E27FC236}">
                    <a16:creationId xmlns:a16="http://schemas.microsoft.com/office/drawing/2014/main" id="{CC600C8E-E8F0-7253-07D3-E7ADD4E840B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60644046"/>
                  </p:ext>
                </p:extLst>
              </p:nvPr>
            </p:nvGraphicFramePr>
            <p:xfrm>
              <a:off x="3473785" y="2048167"/>
              <a:ext cx="737606" cy="737606"/>
            </p:xfrm>
            <a:graphic>
              <a:graphicData uri="http://schemas.microsoft.com/office/powerpoint/2016/sectionzoom">
                <psez:sectionZm>
                  <psez:sectionZmObj sectionId="{C56C01B8-8A31-4733-BCCD-657EE415E9A8}">
                    <psez:zmPr id="{FB24EEC9-7DF4-4E16-A1C0-BC308D87163C}" imageType="cover" transitionDur="1000">
                      <p166:blipFill xmlns:p166="http://schemas.microsoft.com/office/powerpoint/2016/6/main">
                        <a:blip r:embed="rId11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37606" cy="73760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4" name="Section Zoom 33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id="{CC600C8E-E8F0-7253-07D3-E7ADD4E840B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73785" y="2048167"/>
                <a:ext cx="737606" cy="73760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6" name="Section Zoom 35">
                <a:extLst>
                  <a:ext uri="{FF2B5EF4-FFF2-40B4-BE49-F238E27FC236}">
                    <a16:creationId xmlns:a16="http://schemas.microsoft.com/office/drawing/2014/main" id="{E9E8011E-B574-F2FF-643A-7D40DB3D0AA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64674013"/>
                  </p:ext>
                </p:extLst>
              </p:nvPr>
            </p:nvGraphicFramePr>
            <p:xfrm>
              <a:off x="1249772" y="2042993"/>
              <a:ext cx="737606" cy="737606"/>
            </p:xfrm>
            <a:graphic>
              <a:graphicData uri="http://schemas.microsoft.com/office/powerpoint/2016/sectionzoom">
                <psez:sectionZm>
                  <psez:sectionZmObj sectionId="{8E4AA577-4B43-474B-914F-BBC2016BEBD6}">
                    <psez:zmPr id="{4BA2A5D6-EDBC-4B52-893A-54E71A4EE7B4}" imageType="cover" transitionDur="1000">
                      <p166:blipFill xmlns:p166="http://schemas.microsoft.com/office/powerpoint/2016/6/main">
                        <a:blip r:embed="rId14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37606" cy="73760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6" name="Section Zoom 35">
                <a:hlinkClick r:id="rId15" action="ppaction://hlinksldjump"/>
                <a:extLst>
                  <a:ext uri="{FF2B5EF4-FFF2-40B4-BE49-F238E27FC236}">
                    <a16:creationId xmlns:a16="http://schemas.microsoft.com/office/drawing/2014/main" id="{E9E8011E-B574-F2FF-643A-7D40DB3D0AA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49772" y="2042993"/>
                <a:ext cx="737606" cy="73760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8" name="Section Zoom 37">
                <a:extLst>
                  <a:ext uri="{FF2B5EF4-FFF2-40B4-BE49-F238E27FC236}">
                    <a16:creationId xmlns:a16="http://schemas.microsoft.com/office/drawing/2014/main" id="{708A6D1D-76ED-7D84-20BF-2B0BAF4434E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5325944"/>
                  </p:ext>
                </p:extLst>
              </p:nvPr>
            </p:nvGraphicFramePr>
            <p:xfrm>
              <a:off x="3473785" y="4428497"/>
              <a:ext cx="737606" cy="737606"/>
            </p:xfrm>
            <a:graphic>
              <a:graphicData uri="http://schemas.microsoft.com/office/powerpoint/2016/sectionzoom">
                <psez:sectionZm>
                  <psez:sectionZmObj sectionId="{AB794B6D-03DD-47F5-84FA-9D0771E14F90}">
                    <psez:zmPr id="{0409F5A4-9781-485F-AB5C-460A02235B13}" imageType="cover" transitionDur="1000">
                      <p166:blipFill xmlns:p166="http://schemas.microsoft.com/office/powerpoint/2016/6/main">
                        <a:blip r:embed="rId17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37606" cy="73760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8" name="Section Zoom 37">
                <a:hlinkClick r:id="rId18" action="ppaction://hlinksldjump"/>
                <a:extLst>
                  <a:ext uri="{FF2B5EF4-FFF2-40B4-BE49-F238E27FC236}">
                    <a16:creationId xmlns:a16="http://schemas.microsoft.com/office/drawing/2014/main" id="{708A6D1D-76ED-7D84-20BF-2B0BAF4434E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73785" y="4428497"/>
                <a:ext cx="737606" cy="73760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40" name="Section Zoom 39">
                <a:extLst>
                  <a:ext uri="{FF2B5EF4-FFF2-40B4-BE49-F238E27FC236}">
                    <a16:creationId xmlns:a16="http://schemas.microsoft.com/office/drawing/2014/main" id="{99582380-E37D-ACC2-E0CE-73C1F1ADC63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06138121"/>
                  </p:ext>
                </p:extLst>
              </p:nvPr>
            </p:nvGraphicFramePr>
            <p:xfrm>
              <a:off x="5736844" y="4474747"/>
              <a:ext cx="737606" cy="737606"/>
            </p:xfrm>
            <a:graphic>
              <a:graphicData uri="http://schemas.microsoft.com/office/powerpoint/2016/sectionzoom">
                <psez:sectionZm>
                  <psez:sectionZmObj sectionId="{17BD1BC9-697C-43B9-830F-4924DA11FD96}">
                    <psez:zmPr id="{4C39D55B-76F6-4DC8-8A9E-94183BBF5033}" imageType="cover" transitionDur="1000">
                      <p166:blipFill xmlns:p166="http://schemas.microsoft.com/office/powerpoint/2016/6/main">
                        <a:blip r:embed="rId20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37606" cy="73760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40" name="Section Zoom 39">
                <a:hlinkClick r:id="rId21" action="ppaction://hlinksldjump"/>
                <a:extLst>
                  <a:ext uri="{FF2B5EF4-FFF2-40B4-BE49-F238E27FC236}">
                    <a16:creationId xmlns:a16="http://schemas.microsoft.com/office/drawing/2014/main" id="{99582380-E37D-ACC2-E0CE-73C1F1ADC63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36844" y="4474747"/>
                <a:ext cx="737606" cy="73760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44" name="Section Zoom 43">
                <a:extLst>
                  <a:ext uri="{FF2B5EF4-FFF2-40B4-BE49-F238E27FC236}">
                    <a16:creationId xmlns:a16="http://schemas.microsoft.com/office/drawing/2014/main" id="{51C79BD5-DBB1-8F39-5845-1F0A7FB0EB4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44093827"/>
                  </p:ext>
                </p:extLst>
              </p:nvPr>
            </p:nvGraphicFramePr>
            <p:xfrm>
              <a:off x="8079831" y="4445370"/>
              <a:ext cx="737606" cy="737606"/>
            </p:xfrm>
            <a:graphic>
              <a:graphicData uri="http://schemas.microsoft.com/office/powerpoint/2016/sectionzoom">
                <psez:sectionZm>
                  <psez:sectionZmObj sectionId="{CF4797F4-1283-4937-99D4-35E435DB033F}">
                    <psez:zmPr id="{AA5EBB4C-14C9-4375-ABB4-D55234FBC256}" imageType="cover" transitionDur="1000">
                      <p166:blipFill xmlns:p166="http://schemas.microsoft.com/office/powerpoint/2016/6/main">
                        <a:blip r:embed="rId23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37606" cy="73760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44" name="Section Zoom 43">
                <a:hlinkClick r:id="rId24" action="ppaction://hlinksldjump"/>
                <a:extLst>
                  <a:ext uri="{FF2B5EF4-FFF2-40B4-BE49-F238E27FC236}">
                    <a16:creationId xmlns:a16="http://schemas.microsoft.com/office/drawing/2014/main" id="{51C79BD5-DBB1-8F39-5845-1F0A7FB0EB4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79831" y="4445370"/>
                <a:ext cx="737606" cy="73760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549726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1A1FF4-A49A-61EB-4301-115CF8983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E7399F-0B68-1BF2-254B-EA00E661FA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6A1D64-BE43-3B78-43FE-D1AEA47F5F4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B0B3F92-8CAA-42E8-3396-79AAEEBE127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7CA713A-95AD-06D8-A065-8F66710044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989859-7919-1656-1F20-C9BFB29A912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F4E677A-3242-2B59-2140-F1A376A5230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B71381B-C5F8-30F5-0CFF-7F17C61220F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BBB4B8F-5073-4003-58AD-4E09619A8CD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092E9D8-DA21-95C6-F6B5-1007D49C470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999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F18FB9-4AB1-4C72-407F-BED32F1D2F2E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7A29687-448A-9627-E875-A36EE6527D86}"/>
              </a:ext>
            </a:extLst>
          </p:cNvPr>
          <p:cNvGrpSpPr/>
          <p:nvPr/>
        </p:nvGrpSpPr>
        <p:grpSpPr>
          <a:xfrm>
            <a:off x="422680" y="1330324"/>
            <a:ext cx="2466865" cy="4722988"/>
            <a:chOff x="422680" y="1330324"/>
            <a:chExt cx="2466865" cy="4722988"/>
          </a:xfrm>
        </p:grpSpPr>
        <p:sp>
          <p:nvSpPr>
            <p:cNvPr id="32" name="Google Shape;344;p25">
              <a:extLst>
                <a:ext uri="{FF2B5EF4-FFF2-40B4-BE49-F238E27FC236}">
                  <a16:creationId xmlns:a16="http://schemas.microsoft.com/office/drawing/2014/main" id="{AA01AE38-2C9D-B085-0FF8-4FA9A36AF005}"/>
                </a:ext>
              </a:extLst>
            </p:cNvPr>
            <p:cNvSpPr/>
            <p:nvPr/>
          </p:nvSpPr>
          <p:spPr>
            <a:xfrm>
              <a:off x="422680" y="1330324"/>
              <a:ext cx="2440309" cy="4722988"/>
            </a:xfrm>
            <a:custGeom>
              <a:avLst/>
              <a:gdLst/>
              <a:ahLst/>
              <a:cxnLst/>
              <a:rect l="l" t="t" r="r" b="b"/>
              <a:pathLst>
                <a:path w="17370" h="33618" extrusionOk="0">
                  <a:moveTo>
                    <a:pt x="16200" y="18898"/>
                  </a:moveTo>
                  <a:lnTo>
                    <a:pt x="16200" y="18898"/>
                  </a:lnTo>
                  <a:cubicBezTo>
                    <a:pt x="16199" y="18906"/>
                    <a:pt x="16198" y="18914"/>
                    <a:pt x="16197" y="18923"/>
                  </a:cubicBezTo>
                  <a:lnTo>
                    <a:pt x="16197" y="18923"/>
                  </a:lnTo>
                  <a:cubicBezTo>
                    <a:pt x="16198" y="18913"/>
                    <a:pt x="16199" y="18904"/>
                    <a:pt x="16200" y="18898"/>
                  </a:cubicBezTo>
                  <a:close/>
                  <a:moveTo>
                    <a:pt x="10184" y="29335"/>
                  </a:moveTo>
                  <a:cubicBezTo>
                    <a:pt x="10184" y="29335"/>
                    <a:pt x="10180" y="29338"/>
                    <a:pt x="10171" y="29345"/>
                  </a:cubicBezTo>
                  <a:lnTo>
                    <a:pt x="10171" y="29345"/>
                  </a:lnTo>
                  <a:cubicBezTo>
                    <a:pt x="10180" y="29338"/>
                    <a:pt x="10184" y="29335"/>
                    <a:pt x="10184" y="29335"/>
                  </a:cubicBezTo>
                  <a:close/>
                  <a:moveTo>
                    <a:pt x="506" y="1"/>
                  </a:moveTo>
                  <a:cubicBezTo>
                    <a:pt x="248" y="1"/>
                    <a:pt x="2" y="228"/>
                    <a:pt x="13" y="494"/>
                  </a:cubicBezTo>
                  <a:cubicBezTo>
                    <a:pt x="27" y="757"/>
                    <a:pt x="231" y="982"/>
                    <a:pt x="507" y="982"/>
                  </a:cubicBezTo>
                  <a:cubicBezTo>
                    <a:pt x="942" y="982"/>
                    <a:pt x="1376" y="998"/>
                    <a:pt x="1809" y="1033"/>
                  </a:cubicBezTo>
                  <a:cubicBezTo>
                    <a:pt x="2019" y="1049"/>
                    <a:pt x="2228" y="1070"/>
                    <a:pt x="2438" y="1094"/>
                  </a:cubicBezTo>
                  <a:cubicBezTo>
                    <a:pt x="2491" y="1101"/>
                    <a:pt x="2542" y="1108"/>
                    <a:pt x="2595" y="1114"/>
                  </a:cubicBezTo>
                  <a:cubicBezTo>
                    <a:pt x="2599" y="1115"/>
                    <a:pt x="2636" y="1119"/>
                    <a:pt x="2640" y="1119"/>
                  </a:cubicBezTo>
                  <a:cubicBezTo>
                    <a:pt x="2640" y="1119"/>
                    <a:pt x="2640" y="1119"/>
                    <a:pt x="2640" y="1119"/>
                  </a:cubicBezTo>
                  <a:lnTo>
                    <a:pt x="2640" y="1119"/>
                  </a:lnTo>
                  <a:cubicBezTo>
                    <a:pt x="2651" y="1121"/>
                    <a:pt x="2661" y="1122"/>
                    <a:pt x="2665" y="1123"/>
                  </a:cubicBezTo>
                  <a:cubicBezTo>
                    <a:pt x="2769" y="1136"/>
                    <a:pt x="2872" y="1152"/>
                    <a:pt x="2974" y="1169"/>
                  </a:cubicBezTo>
                  <a:cubicBezTo>
                    <a:pt x="3803" y="1302"/>
                    <a:pt x="4623" y="1499"/>
                    <a:pt x="5421" y="1758"/>
                  </a:cubicBezTo>
                  <a:cubicBezTo>
                    <a:pt x="5808" y="1883"/>
                    <a:pt x="6190" y="2024"/>
                    <a:pt x="6567" y="2179"/>
                  </a:cubicBezTo>
                  <a:cubicBezTo>
                    <a:pt x="6587" y="2187"/>
                    <a:pt x="6659" y="2217"/>
                    <a:pt x="6659" y="2217"/>
                  </a:cubicBezTo>
                  <a:cubicBezTo>
                    <a:pt x="6659" y="2217"/>
                    <a:pt x="6651" y="2214"/>
                    <a:pt x="6630" y="2205"/>
                  </a:cubicBezTo>
                  <a:lnTo>
                    <a:pt x="6630" y="2205"/>
                  </a:lnTo>
                  <a:cubicBezTo>
                    <a:pt x="6676" y="2224"/>
                    <a:pt x="6723" y="2244"/>
                    <a:pt x="6769" y="2265"/>
                  </a:cubicBezTo>
                  <a:cubicBezTo>
                    <a:pt x="6868" y="2308"/>
                    <a:pt x="6968" y="2352"/>
                    <a:pt x="7066" y="2398"/>
                  </a:cubicBezTo>
                  <a:cubicBezTo>
                    <a:pt x="7249" y="2482"/>
                    <a:pt x="7430" y="2569"/>
                    <a:pt x="7610" y="2661"/>
                  </a:cubicBezTo>
                  <a:cubicBezTo>
                    <a:pt x="8334" y="3027"/>
                    <a:pt x="9029" y="3447"/>
                    <a:pt x="9689" y="3914"/>
                  </a:cubicBezTo>
                  <a:cubicBezTo>
                    <a:pt x="9853" y="4030"/>
                    <a:pt x="10013" y="4150"/>
                    <a:pt x="10171" y="4270"/>
                  </a:cubicBezTo>
                  <a:cubicBezTo>
                    <a:pt x="10184" y="4280"/>
                    <a:pt x="10189" y="4284"/>
                    <a:pt x="10189" y="4284"/>
                  </a:cubicBezTo>
                  <a:cubicBezTo>
                    <a:pt x="10189" y="4284"/>
                    <a:pt x="10182" y="4278"/>
                    <a:pt x="10174" y="4272"/>
                  </a:cubicBezTo>
                  <a:lnTo>
                    <a:pt x="10174" y="4272"/>
                  </a:lnTo>
                  <a:cubicBezTo>
                    <a:pt x="10191" y="4285"/>
                    <a:pt x="10207" y="4298"/>
                    <a:pt x="10224" y="4311"/>
                  </a:cubicBezTo>
                  <a:cubicBezTo>
                    <a:pt x="10264" y="4342"/>
                    <a:pt x="10303" y="4373"/>
                    <a:pt x="10342" y="4404"/>
                  </a:cubicBezTo>
                  <a:cubicBezTo>
                    <a:pt x="10426" y="4471"/>
                    <a:pt x="10509" y="4538"/>
                    <a:pt x="10591" y="4608"/>
                  </a:cubicBezTo>
                  <a:cubicBezTo>
                    <a:pt x="10898" y="4864"/>
                    <a:pt x="11194" y="5130"/>
                    <a:pt x="11482" y="5407"/>
                  </a:cubicBezTo>
                  <a:cubicBezTo>
                    <a:pt x="11775" y="5688"/>
                    <a:pt x="12056" y="5981"/>
                    <a:pt x="12327" y="6285"/>
                  </a:cubicBezTo>
                  <a:cubicBezTo>
                    <a:pt x="12460" y="6432"/>
                    <a:pt x="12591" y="6585"/>
                    <a:pt x="12719" y="6738"/>
                  </a:cubicBezTo>
                  <a:cubicBezTo>
                    <a:pt x="12782" y="6815"/>
                    <a:pt x="12846" y="6893"/>
                    <a:pt x="12908" y="6972"/>
                  </a:cubicBezTo>
                  <a:cubicBezTo>
                    <a:pt x="12939" y="7009"/>
                    <a:pt x="12971" y="7049"/>
                    <a:pt x="13001" y="7089"/>
                  </a:cubicBezTo>
                  <a:cubicBezTo>
                    <a:pt x="13012" y="7102"/>
                    <a:pt x="13022" y="7115"/>
                    <a:pt x="13032" y="7128"/>
                  </a:cubicBezTo>
                  <a:lnTo>
                    <a:pt x="13032" y="7128"/>
                  </a:lnTo>
                  <a:cubicBezTo>
                    <a:pt x="13037" y="7135"/>
                    <a:pt x="13045" y="7145"/>
                    <a:pt x="13056" y="7160"/>
                  </a:cubicBezTo>
                  <a:cubicBezTo>
                    <a:pt x="13544" y="7805"/>
                    <a:pt x="13989" y="8481"/>
                    <a:pt x="14380" y="9189"/>
                  </a:cubicBezTo>
                  <a:cubicBezTo>
                    <a:pt x="14575" y="9542"/>
                    <a:pt x="14756" y="9903"/>
                    <a:pt x="14924" y="10268"/>
                  </a:cubicBezTo>
                  <a:cubicBezTo>
                    <a:pt x="14966" y="10360"/>
                    <a:pt x="15007" y="10452"/>
                    <a:pt x="15048" y="10547"/>
                  </a:cubicBezTo>
                  <a:cubicBezTo>
                    <a:pt x="15064" y="10583"/>
                    <a:pt x="15080" y="10620"/>
                    <a:pt x="15096" y="10657"/>
                  </a:cubicBezTo>
                  <a:lnTo>
                    <a:pt x="15096" y="10657"/>
                  </a:lnTo>
                  <a:cubicBezTo>
                    <a:pt x="15096" y="10658"/>
                    <a:pt x="15135" y="10751"/>
                    <a:pt x="15143" y="10769"/>
                  </a:cubicBezTo>
                  <a:cubicBezTo>
                    <a:pt x="15220" y="10957"/>
                    <a:pt x="15292" y="11146"/>
                    <a:pt x="15363" y="11336"/>
                  </a:cubicBezTo>
                  <a:cubicBezTo>
                    <a:pt x="15646" y="12114"/>
                    <a:pt x="15871" y="12915"/>
                    <a:pt x="16034" y="13727"/>
                  </a:cubicBezTo>
                  <a:cubicBezTo>
                    <a:pt x="16076" y="13938"/>
                    <a:pt x="16115" y="14150"/>
                    <a:pt x="16148" y="14363"/>
                  </a:cubicBezTo>
                  <a:cubicBezTo>
                    <a:pt x="16163" y="14458"/>
                    <a:pt x="16177" y="14554"/>
                    <a:pt x="16192" y="14651"/>
                  </a:cubicBezTo>
                  <a:cubicBezTo>
                    <a:pt x="16194" y="14672"/>
                    <a:pt x="16198" y="14696"/>
                    <a:pt x="16200" y="14717"/>
                  </a:cubicBezTo>
                  <a:cubicBezTo>
                    <a:pt x="16195" y="14683"/>
                    <a:pt x="16194" y="14671"/>
                    <a:pt x="16194" y="14671"/>
                  </a:cubicBezTo>
                  <a:lnTo>
                    <a:pt x="16194" y="14671"/>
                  </a:lnTo>
                  <a:cubicBezTo>
                    <a:pt x="16194" y="14671"/>
                    <a:pt x="16199" y="14708"/>
                    <a:pt x="16200" y="14719"/>
                  </a:cubicBezTo>
                  <a:cubicBezTo>
                    <a:pt x="16208" y="14780"/>
                    <a:pt x="16215" y="14839"/>
                    <a:pt x="16222" y="14898"/>
                  </a:cubicBezTo>
                  <a:cubicBezTo>
                    <a:pt x="16271" y="15320"/>
                    <a:pt x="16304" y="15741"/>
                    <a:pt x="16321" y="16165"/>
                  </a:cubicBezTo>
                  <a:cubicBezTo>
                    <a:pt x="16353" y="17032"/>
                    <a:pt x="16321" y="17900"/>
                    <a:pt x="16217" y="18761"/>
                  </a:cubicBezTo>
                  <a:cubicBezTo>
                    <a:pt x="16212" y="18806"/>
                    <a:pt x="16205" y="18851"/>
                    <a:pt x="16200" y="18896"/>
                  </a:cubicBezTo>
                  <a:cubicBezTo>
                    <a:pt x="16195" y="18932"/>
                    <a:pt x="16194" y="18945"/>
                    <a:pt x="16194" y="18945"/>
                  </a:cubicBezTo>
                  <a:cubicBezTo>
                    <a:pt x="16194" y="18945"/>
                    <a:pt x="16194" y="18944"/>
                    <a:pt x="16194" y="18944"/>
                  </a:cubicBezTo>
                  <a:lnTo>
                    <a:pt x="16194" y="18944"/>
                  </a:lnTo>
                  <a:cubicBezTo>
                    <a:pt x="16193" y="18951"/>
                    <a:pt x="16192" y="18958"/>
                    <a:pt x="16192" y="18964"/>
                  </a:cubicBezTo>
                  <a:cubicBezTo>
                    <a:pt x="16176" y="19076"/>
                    <a:pt x="16159" y="19185"/>
                    <a:pt x="16142" y="19297"/>
                  </a:cubicBezTo>
                  <a:cubicBezTo>
                    <a:pt x="16108" y="19503"/>
                    <a:pt x="16071" y="19707"/>
                    <a:pt x="16030" y="19911"/>
                  </a:cubicBezTo>
                  <a:cubicBezTo>
                    <a:pt x="15947" y="20323"/>
                    <a:pt x="15849" y="20730"/>
                    <a:pt x="15734" y="21135"/>
                  </a:cubicBezTo>
                  <a:cubicBezTo>
                    <a:pt x="15621" y="21536"/>
                    <a:pt x="15493" y="21931"/>
                    <a:pt x="15349" y="22320"/>
                  </a:cubicBezTo>
                  <a:cubicBezTo>
                    <a:pt x="15278" y="22511"/>
                    <a:pt x="15204" y="22700"/>
                    <a:pt x="15128" y="22888"/>
                  </a:cubicBezTo>
                  <a:cubicBezTo>
                    <a:pt x="15119" y="22909"/>
                    <a:pt x="15097" y="22961"/>
                    <a:pt x="15097" y="22961"/>
                  </a:cubicBezTo>
                  <a:cubicBezTo>
                    <a:pt x="15097" y="22961"/>
                    <a:pt x="15100" y="22953"/>
                    <a:pt x="15109" y="22930"/>
                  </a:cubicBezTo>
                  <a:lnTo>
                    <a:pt x="15109" y="22930"/>
                  </a:lnTo>
                  <a:cubicBezTo>
                    <a:pt x="15090" y="22976"/>
                    <a:pt x="15069" y="23024"/>
                    <a:pt x="15049" y="23070"/>
                  </a:cubicBezTo>
                  <a:cubicBezTo>
                    <a:pt x="15006" y="23170"/>
                    <a:pt x="14962" y="23268"/>
                    <a:pt x="14916" y="23367"/>
                  </a:cubicBezTo>
                  <a:cubicBezTo>
                    <a:pt x="14577" y="24105"/>
                    <a:pt x="14183" y="24816"/>
                    <a:pt x="13738" y="25495"/>
                  </a:cubicBezTo>
                  <a:cubicBezTo>
                    <a:pt x="13520" y="25827"/>
                    <a:pt x="13290" y="26151"/>
                    <a:pt x="13049" y="26467"/>
                  </a:cubicBezTo>
                  <a:lnTo>
                    <a:pt x="13049" y="26467"/>
                  </a:lnTo>
                  <a:cubicBezTo>
                    <a:pt x="13043" y="26475"/>
                    <a:pt x="13001" y="26529"/>
                    <a:pt x="12990" y="26544"/>
                  </a:cubicBezTo>
                  <a:cubicBezTo>
                    <a:pt x="12959" y="26583"/>
                    <a:pt x="12929" y="26622"/>
                    <a:pt x="12897" y="26662"/>
                  </a:cubicBezTo>
                  <a:cubicBezTo>
                    <a:pt x="12834" y="26740"/>
                    <a:pt x="12771" y="26816"/>
                    <a:pt x="12708" y="26893"/>
                  </a:cubicBezTo>
                  <a:cubicBezTo>
                    <a:pt x="12580" y="27047"/>
                    <a:pt x="12449" y="27197"/>
                    <a:pt x="12316" y="27345"/>
                  </a:cubicBezTo>
                  <a:cubicBezTo>
                    <a:pt x="11774" y="27951"/>
                    <a:pt x="11186" y="28516"/>
                    <a:pt x="10560" y="29034"/>
                  </a:cubicBezTo>
                  <a:cubicBezTo>
                    <a:pt x="10488" y="29093"/>
                    <a:pt x="10417" y="29151"/>
                    <a:pt x="10344" y="29210"/>
                  </a:cubicBezTo>
                  <a:cubicBezTo>
                    <a:pt x="10305" y="29240"/>
                    <a:pt x="10265" y="29272"/>
                    <a:pt x="10227" y="29303"/>
                  </a:cubicBezTo>
                  <a:cubicBezTo>
                    <a:pt x="10203" y="29320"/>
                    <a:pt x="10182" y="29338"/>
                    <a:pt x="10158" y="29355"/>
                  </a:cubicBezTo>
                  <a:cubicBezTo>
                    <a:pt x="10163" y="29351"/>
                    <a:pt x="10167" y="29348"/>
                    <a:pt x="10171" y="29345"/>
                  </a:cubicBezTo>
                  <a:lnTo>
                    <a:pt x="10171" y="29345"/>
                  </a:lnTo>
                  <a:cubicBezTo>
                    <a:pt x="10167" y="29348"/>
                    <a:pt x="10162" y="29352"/>
                    <a:pt x="10156" y="29356"/>
                  </a:cubicBezTo>
                  <a:cubicBezTo>
                    <a:pt x="9996" y="29477"/>
                    <a:pt x="9836" y="29596"/>
                    <a:pt x="9672" y="29712"/>
                  </a:cubicBezTo>
                  <a:cubicBezTo>
                    <a:pt x="9339" y="29947"/>
                    <a:pt x="8997" y="30171"/>
                    <a:pt x="8648" y="30381"/>
                  </a:cubicBezTo>
                  <a:cubicBezTo>
                    <a:pt x="8298" y="30592"/>
                    <a:pt x="7938" y="30788"/>
                    <a:pt x="7572" y="30973"/>
                  </a:cubicBezTo>
                  <a:cubicBezTo>
                    <a:pt x="7392" y="31064"/>
                    <a:pt x="7210" y="31151"/>
                    <a:pt x="7026" y="31235"/>
                  </a:cubicBezTo>
                  <a:cubicBezTo>
                    <a:pt x="6934" y="31277"/>
                    <a:pt x="6842" y="31318"/>
                    <a:pt x="6749" y="31358"/>
                  </a:cubicBezTo>
                  <a:cubicBezTo>
                    <a:pt x="6709" y="31376"/>
                    <a:pt x="6669" y="31392"/>
                    <a:pt x="6628" y="31409"/>
                  </a:cubicBezTo>
                  <a:cubicBezTo>
                    <a:pt x="6649" y="31400"/>
                    <a:pt x="6657" y="31397"/>
                    <a:pt x="6657" y="31397"/>
                  </a:cubicBezTo>
                  <a:lnTo>
                    <a:pt x="6657" y="31397"/>
                  </a:lnTo>
                  <a:cubicBezTo>
                    <a:pt x="6656" y="31397"/>
                    <a:pt x="6565" y="31435"/>
                    <a:pt x="6545" y="31443"/>
                  </a:cubicBezTo>
                  <a:cubicBezTo>
                    <a:pt x="5782" y="31755"/>
                    <a:pt x="4995" y="32009"/>
                    <a:pt x="4192" y="32202"/>
                  </a:cubicBezTo>
                  <a:cubicBezTo>
                    <a:pt x="3781" y="32301"/>
                    <a:pt x="3367" y="32382"/>
                    <a:pt x="2950" y="32449"/>
                  </a:cubicBezTo>
                  <a:cubicBezTo>
                    <a:pt x="2846" y="32465"/>
                    <a:pt x="2743" y="32481"/>
                    <a:pt x="2641" y="32495"/>
                  </a:cubicBezTo>
                  <a:cubicBezTo>
                    <a:pt x="2635" y="32496"/>
                    <a:pt x="2629" y="32497"/>
                    <a:pt x="2625" y="32497"/>
                  </a:cubicBezTo>
                  <a:lnTo>
                    <a:pt x="2625" y="32497"/>
                  </a:lnTo>
                  <a:cubicBezTo>
                    <a:pt x="2621" y="32498"/>
                    <a:pt x="2611" y="32499"/>
                    <a:pt x="2594" y="32501"/>
                  </a:cubicBezTo>
                  <a:cubicBezTo>
                    <a:pt x="2533" y="32509"/>
                    <a:pt x="2474" y="32516"/>
                    <a:pt x="2414" y="32523"/>
                  </a:cubicBezTo>
                  <a:cubicBezTo>
                    <a:pt x="2197" y="32548"/>
                    <a:pt x="1980" y="32569"/>
                    <a:pt x="1762" y="32586"/>
                  </a:cubicBezTo>
                  <a:cubicBezTo>
                    <a:pt x="1343" y="32618"/>
                    <a:pt x="924" y="32633"/>
                    <a:pt x="504" y="32633"/>
                  </a:cubicBezTo>
                  <a:cubicBezTo>
                    <a:pt x="247" y="32633"/>
                    <a:pt x="1" y="32859"/>
                    <a:pt x="12" y="33125"/>
                  </a:cubicBezTo>
                  <a:cubicBezTo>
                    <a:pt x="23" y="33391"/>
                    <a:pt x="228" y="33617"/>
                    <a:pt x="504" y="33617"/>
                  </a:cubicBezTo>
                  <a:cubicBezTo>
                    <a:pt x="2257" y="33615"/>
                    <a:pt x="4014" y="33346"/>
                    <a:pt x="5681" y="32806"/>
                  </a:cubicBezTo>
                  <a:cubicBezTo>
                    <a:pt x="7290" y="32282"/>
                    <a:pt x="8823" y="31519"/>
                    <a:pt x="10202" y="30538"/>
                  </a:cubicBezTo>
                  <a:cubicBezTo>
                    <a:pt x="11601" y="29543"/>
                    <a:pt x="12833" y="28350"/>
                    <a:pt x="13877" y="26989"/>
                  </a:cubicBezTo>
                  <a:cubicBezTo>
                    <a:pt x="14908" y="25647"/>
                    <a:pt x="15719" y="24150"/>
                    <a:pt x="16301" y="22564"/>
                  </a:cubicBezTo>
                  <a:cubicBezTo>
                    <a:pt x="16901" y="20928"/>
                    <a:pt x="17233" y="19194"/>
                    <a:pt x="17302" y="17453"/>
                  </a:cubicBezTo>
                  <a:cubicBezTo>
                    <a:pt x="17369" y="15694"/>
                    <a:pt x="17160" y="13915"/>
                    <a:pt x="16680" y="12222"/>
                  </a:cubicBezTo>
                  <a:cubicBezTo>
                    <a:pt x="16218" y="10591"/>
                    <a:pt x="15504" y="9024"/>
                    <a:pt x="14573" y="7608"/>
                  </a:cubicBezTo>
                  <a:cubicBezTo>
                    <a:pt x="13652" y="6209"/>
                    <a:pt x="12529" y="4942"/>
                    <a:pt x="11236" y="3875"/>
                  </a:cubicBezTo>
                  <a:cubicBezTo>
                    <a:pt x="9910" y="2779"/>
                    <a:pt x="8438" y="1898"/>
                    <a:pt x="6847" y="1243"/>
                  </a:cubicBezTo>
                  <a:cubicBezTo>
                    <a:pt x="5235" y="579"/>
                    <a:pt x="3522" y="185"/>
                    <a:pt x="1785" y="51"/>
                  </a:cubicBezTo>
                  <a:cubicBezTo>
                    <a:pt x="1359" y="18"/>
                    <a:pt x="932" y="3"/>
                    <a:pt x="506" y="1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" name="Google Shape;345;p25">
              <a:extLst>
                <a:ext uri="{FF2B5EF4-FFF2-40B4-BE49-F238E27FC236}">
                  <a16:creationId xmlns:a16="http://schemas.microsoft.com/office/drawing/2014/main" id="{C380C6E8-368F-98EB-9AAD-76FFF5EAC4C1}"/>
                </a:ext>
              </a:extLst>
            </p:cNvPr>
            <p:cNvGrpSpPr/>
            <p:nvPr/>
          </p:nvGrpSpPr>
          <p:grpSpPr>
            <a:xfrm>
              <a:off x="1862268" y="1834789"/>
              <a:ext cx="383952" cy="367937"/>
              <a:chOff x="2099309" y="1298368"/>
              <a:chExt cx="293189" cy="280960"/>
            </a:xfrm>
          </p:grpSpPr>
          <p:sp>
            <p:nvSpPr>
              <p:cNvPr id="34" name="Google Shape;346;p25">
                <a:extLst>
                  <a:ext uri="{FF2B5EF4-FFF2-40B4-BE49-F238E27FC236}">
                    <a16:creationId xmlns:a16="http://schemas.microsoft.com/office/drawing/2014/main" id="{01DF9C82-DB35-AA3E-CD49-9A68DE1B5D58}"/>
                  </a:ext>
                </a:extLst>
              </p:cNvPr>
              <p:cNvSpPr/>
              <p:nvPr/>
            </p:nvSpPr>
            <p:spPr>
              <a:xfrm>
                <a:off x="2099309" y="1298368"/>
                <a:ext cx="293189" cy="280960"/>
              </a:xfrm>
              <a:custGeom>
                <a:avLst/>
                <a:gdLst/>
                <a:ahLst/>
                <a:cxnLst/>
                <a:rect l="l" t="t" r="r" b="b"/>
                <a:pathLst>
                  <a:path w="2733" h="2619" extrusionOk="0">
                    <a:moveTo>
                      <a:pt x="944" y="1215"/>
                    </a:moveTo>
                    <a:cubicBezTo>
                      <a:pt x="943" y="1215"/>
                      <a:pt x="936" y="1239"/>
                      <a:pt x="933" y="1261"/>
                    </a:cubicBezTo>
                    <a:lnTo>
                      <a:pt x="933" y="1261"/>
                    </a:lnTo>
                    <a:cubicBezTo>
                      <a:pt x="943" y="1227"/>
                      <a:pt x="945" y="1215"/>
                      <a:pt x="944" y="1215"/>
                    </a:cubicBezTo>
                    <a:close/>
                    <a:moveTo>
                      <a:pt x="1901" y="1244"/>
                    </a:moveTo>
                    <a:cubicBezTo>
                      <a:pt x="1902" y="1247"/>
                      <a:pt x="1903" y="1251"/>
                      <a:pt x="1904" y="1254"/>
                    </a:cubicBezTo>
                    <a:cubicBezTo>
                      <a:pt x="1906" y="1265"/>
                      <a:pt x="1907" y="1272"/>
                      <a:pt x="1906" y="1276"/>
                    </a:cubicBezTo>
                    <a:lnTo>
                      <a:pt x="1906" y="1276"/>
                    </a:lnTo>
                    <a:cubicBezTo>
                      <a:pt x="1904" y="1265"/>
                      <a:pt x="1902" y="1254"/>
                      <a:pt x="1901" y="1244"/>
                    </a:cubicBezTo>
                    <a:close/>
                    <a:moveTo>
                      <a:pt x="1911" y="1352"/>
                    </a:moveTo>
                    <a:cubicBezTo>
                      <a:pt x="1911" y="1352"/>
                      <a:pt x="1911" y="1352"/>
                      <a:pt x="1911" y="1352"/>
                    </a:cubicBezTo>
                    <a:lnTo>
                      <a:pt x="1911" y="1352"/>
                    </a:lnTo>
                    <a:cubicBezTo>
                      <a:pt x="1911" y="1352"/>
                      <a:pt x="1911" y="1352"/>
                      <a:pt x="1911" y="1352"/>
                    </a:cubicBezTo>
                    <a:close/>
                    <a:moveTo>
                      <a:pt x="1432" y="830"/>
                    </a:moveTo>
                    <a:cubicBezTo>
                      <a:pt x="1449" y="830"/>
                      <a:pt x="1467" y="832"/>
                      <a:pt x="1485" y="832"/>
                    </a:cubicBezTo>
                    <a:lnTo>
                      <a:pt x="1485" y="832"/>
                    </a:lnTo>
                    <a:cubicBezTo>
                      <a:pt x="1526" y="842"/>
                      <a:pt x="1566" y="853"/>
                      <a:pt x="1605" y="866"/>
                    </a:cubicBezTo>
                    <a:lnTo>
                      <a:pt x="1605" y="866"/>
                    </a:lnTo>
                    <a:cubicBezTo>
                      <a:pt x="1627" y="879"/>
                      <a:pt x="1651" y="888"/>
                      <a:pt x="1672" y="899"/>
                    </a:cubicBezTo>
                    <a:cubicBezTo>
                      <a:pt x="1686" y="907"/>
                      <a:pt x="1699" y="916"/>
                      <a:pt x="1711" y="925"/>
                    </a:cubicBezTo>
                    <a:lnTo>
                      <a:pt x="1717" y="928"/>
                    </a:lnTo>
                    <a:lnTo>
                      <a:pt x="1717" y="928"/>
                    </a:lnTo>
                    <a:cubicBezTo>
                      <a:pt x="1718" y="929"/>
                      <a:pt x="1719" y="931"/>
                      <a:pt x="1721" y="932"/>
                    </a:cubicBezTo>
                    <a:cubicBezTo>
                      <a:pt x="1749" y="958"/>
                      <a:pt x="1776" y="986"/>
                      <a:pt x="1803" y="1015"/>
                    </a:cubicBezTo>
                    <a:cubicBezTo>
                      <a:pt x="1804" y="1016"/>
                      <a:pt x="1805" y="1017"/>
                      <a:pt x="1806" y="1018"/>
                    </a:cubicBezTo>
                    <a:lnTo>
                      <a:pt x="1806" y="1018"/>
                    </a:lnTo>
                    <a:cubicBezTo>
                      <a:pt x="1817" y="1032"/>
                      <a:pt x="1827" y="1047"/>
                      <a:pt x="1836" y="1063"/>
                    </a:cubicBezTo>
                    <a:cubicBezTo>
                      <a:pt x="1847" y="1083"/>
                      <a:pt x="1857" y="1103"/>
                      <a:pt x="1869" y="1126"/>
                    </a:cubicBezTo>
                    <a:lnTo>
                      <a:pt x="1869" y="1126"/>
                    </a:lnTo>
                    <a:cubicBezTo>
                      <a:pt x="1880" y="1160"/>
                      <a:pt x="1889" y="1194"/>
                      <a:pt x="1898" y="1230"/>
                    </a:cubicBezTo>
                    <a:lnTo>
                      <a:pt x="1898" y="1230"/>
                    </a:lnTo>
                    <a:cubicBezTo>
                      <a:pt x="1898" y="1225"/>
                      <a:pt x="1899" y="1221"/>
                      <a:pt x="1900" y="1216"/>
                    </a:cubicBezTo>
                    <a:lnTo>
                      <a:pt x="1900" y="1216"/>
                    </a:lnTo>
                    <a:cubicBezTo>
                      <a:pt x="1899" y="1224"/>
                      <a:pt x="1900" y="1234"/>
                      <a:pt x="1901" y="1244"/>
                    </a:cubicBezTo>
                    <a:lnTo>
                      <a:pt x="1901" y="1244"/>
                    </a:lnTo>
                    <a:cubicBezTo>
                      <a:pt x="1900" y="1239"/>
                      <a:pt x="1899" y="1234"/>
                      <a:pt x="1898" y="1230"/>
                    </a:cubicBezTo>
                    <a:lnTo>
                      <a:pt x="1898" y="1230"/>
                    </a:lnTo>
                    <a:cubicBezTo>
                      <a:pt x="1894" y="1263"/>
                      <a:pt x="1900" y="1279"/>
                      <a:pt x="1904" y="1279"/>
                    </a:cubicBezTo>
                    <a:cubicBezTo>
                      <a:pt x="1904" y="1279"/>
                      <a:pt x="1905" y="1278"/>
                      <a:pt x="1906" y="1276"/>
                    </a:cubicBezTo>
                    <a:lnTo>
                      <a:pt x="1906" y="1276"/>
                    </a:lnTo>
                    <a:cubicBezTo>
                      <a:pt x="1907" y="1289"/>
                      <a:pt x="1909" y="1301"/>
                      <a:pt x="1909" y="1312"/>
                    </a:cubicBezTo>
                    <a:cubicBezTo>
                      <a:pt x="1909" y="1329"/>
                      <a:pt x="1908" y="1345"/>
                      <a:pt x="1907" y="1360"/>
                    </a:cubicBezTo>
                    <a:lnTo>
                      <a:pt x="1907" y="1360"/>
                    </a:lnTo>
                    <a:cubicBezTo>
                      <a:pt x="1894" y="1389"/>
                      <a:pt x="1892" y="1439"/>
                      <a:pt x="1883" y="1470"/>
                    </a:cubicBezTo>
                    <a:cubicBezTo>
                      <a:pt x="1878" y="1485"/>
                      <a:pt x="1869" y="1502"/>
                      <a:pt x="1863" y="1519"/>
                    </a:cubicBezTo>
                    <a:lnTo>
                      <a:pt x="1863" y="1519"/>
                    </a:lnTo>
                    <a:cubicBezTo>
                      <a:pt x="1846" y="1550"/>
                      <a:pt x="1828" y="1581"/>
                      <a:pt x="1808" y="1611"/>
                    </a:cubicBezTo>
                    <a:lnTo>
                      <a:pt x="1808" y="1611"/>
                    </a:lnTo>
                    <a:cubicBezTo>
                      <a:pt x="1796" y="1622"/>
                      <a:pt x="1785" y="1637"/>
                      <a:pt x="1773" y="1650"/>
                    </a:cubicBezTo>
                    <a:lnTo>
                      <a:pt x="1740" y="1684"/>
                    </a:lnTo>
                    <a:cubicBezTo>
                      <a:pt x="1739" y="1685"/>
                      <a:pt x="1738" y="1685"/>
                      <a:pt x="1738" y="1686"/>
                    </a:cubicBezTo>
                    <a:lnTo>
                      <a:pt x="1738" y="1686"/>
                    </a:lnTo>
                    <a:cubicBezTo>
                      <a:pt x="1741" y="1684"/>
                      <a:pt x="1746" y="1682"/>
                      <a:pt x="1750" y="1680"/>
                    </a:cubicBezTo>
                    <a:lnTo>
                      <a:pt x="1750" y="1680"/>
                    </a:lnTo>
                    <a:cubicBezTo>
                      <a:pt x="1745" y="1683"/>
                      <a:pt x="1740" y="1685"/>
                      <a:pt x="1735" y="1688"/>
                    </a:cubicBezTo>
                    <a:lnTo>
                      <a:pt x="1735" y="1688"/>
                    </a:lnTo>
                    <a:cubicBezTo>
                      <a:pt x="1726" y="1695"/>
                      <a:pt x="1717" y="1701"/>
                      <a:pt x="1710" y="1704"/>
                    </a:cubicBezTo>
                    <a:lnTo>
                      <a:pt x="1710" y="1704"/>
                    </a:lnTo>
                    <a:cubicBezTo>
                      <a:pt x="1718" y="1698"/>
                      <a:pt x="1727" y="1693"/>
                      <a:pt x="1735" y="1688"/>
                    </a:cubicBezTo>
                    <a:lnTo>
                      <a:pt x="1735" y="1688"/>
                    </a:lnTo>
                    <a:cubicBezTo>
                      <a:pt x="1736" y="1687"/>
                      <a:pt x="1737" y="1687"/>
                      <a:pt x="1738" y="1686"/>
                    </a:cubicBezTo>
                    <a:lnTo>
                      <a:pt x="1738" y="1686"/>
                    </a:lnTo>
                    <a:cubicBezTo>
                      <a:pt x="1706" y="1701"/>
                      <a:pt x="1698" y="1707"/>
                      <a:pt x="1701" y="1707"/>
                    </a:cubicBezTo>
                    <a:cubicBezTo>
                      <a:pt x="1703" y="1707"/>
                      <a:pt x="1706" y="1706"/>
                      <a:pt x="1710" y="1704"/>
                    </a:cubicBezTo>
                    <a:lnTo>
                      <a:pt x="1710" y="1704"/>
                    </a:lnTo>
                    <a:cubicBezTo>
                      <a:pt x="1691" y="1718"/>
                      <a:pt x="1672" y="1733"/>
                      <a:pt x="1653" y="1743"/>
                    </a:cubicBezTo>
                    <a:cubicBezTo>
                      <a:pt x="1639" y="1751"/>
                      <a:pt x="1624" y="1757"/>
                      <a:pt x="1611" y="1766"/>
                    </a:cubicBezTo>
                    <a:cubicBezTo>
                      <a:pt x="1576" y="1776"/>
                      <a:pt x="1543" y="1787"/>
                      <a:pt x="1508" y="1795"/>
                    </a:cubicBezTo>
                    <a:lnTo>
                      <a:pt x="1508" y="1795"/>
                    </a:lnTo>
                    <a:cubicBezTo>
                      <a:pt x="1496" y="1793"/>
                      <a:pt x="1487" y="1792"/>
                      <a:pt x="1480" y="1792"/>
                    </a:cubicBezTo>
                    <a:cubicBezTo>
                      <a:pt x="1456" y="1792"/>
                      <a:pt x="1453" y="1799"/>
                      <a:pt x="1468" y="1800"/>
                    </a:cubicBezTo>
                    <a:lnTo>
                      <a:pt x="1468" y="1800"/>
                    </a:lnTo>
                    <a:cubicBezTo>
                      <a:pt x="1480" y="1798"/>
                      <a:pt x="1493" y="1795"/>
                      <a:pt x="1505" y="1795"/>
                    </a:cubicBezTo>
                    <a:lnTo>
                      <a:pt x="1505" y="1795"/>
                    </a:lnTo>
                    <a:cubicBezTo>
                      <a:pt x="1506" y="1795"/>
                      <a:pt x="1507" y="1795"/>
                      <a:pt x="1508" y="1795"/>
                    </a:cubicBezTo>
                    <a:lnTo>
                      <a:pt x="1508" y="1795"/>
                    </a:lnTo>
                    <a:cubicBezTo>
                      <a:pt x="1510" y="1795"/>
                      <a:pt x="1512" y="1795"/>
                      <a:pt x="1515" y="1796"/>
                    </a:cubicBezTo>
                    <a:lnTo>
                      <a:pt x="1515" y="1796"/>
                    </a:lnTo>
                    <a:cubicBezTo>
                      <a:pt x="1512" y="1795"/>
                      <a:pt x="1509" y="1795"/>
                      <a:pt x="1506" y="1795"/>
                    </a:cubicBezTo>
                    <a:cubicBezTo>
                      <a:pt x="1506" y="1795"/>
                      <a:pt x="1505" y="1795"/>
                      <a:pt x="1505" y="1795"/>
                    </a:cubicBezTo>
                    <a:lnTo>
                      <a:pt x="1505" y="1795"/>
                    </a:lnTo>
                    <a:cubicBezTo>
                      <a:pt x="1501" y="1796"/>
                      <a:pt x="1498" y="1797"/>
                      <a:pt x="1494" y="1797"/>
                    </a:cubicBezTo>
                    <a:cubicBezTo>
                      <a:pt x="1485" y="1799"/>
                      <a:pt x="1478" y="1800"/>
                      <a:pt x="1472" y="1800"/>
                    </a:cubicBezTo>
                    <a:cubicBezTo>
                      <a:pt x="1471" y="1800"/>
                      <a:pt x="1469" y="1800"/>
                      <a:pt x="1468" y="1800"/>
                    </a:cubicBezTo>
                    <a:lnTo>
                      <a:pt x="1468" y="1800"/>
                    </a:lnTo>
                    <a:cubicBezTo>
                      <a:pt x="1465" y="1801"/>
                      <a:pt x="1461" y="1801"/>
                      <a:pt x="1458" y="1801"/>
                    </a:cubicBezTo>
                    <a:cubicBezTo>
                      <a:pt x="1452" y="1802"/>
                      <a:pt x="1446" y="1802"/>
                      <a:pt x="1440" y="1802"/>
                    </a:cubicBezTo>
                    <a:cubicBezTo>
                      <a:pt x="1410" y="1802"/>
                      <a:pt x="1381" y="1800"/>
                      <a:pt x="1351" y="1798"/>
                    </a:cubicBezTo>
                    <a:lnTo>
                      <a:pt x="1351" y="1798"/>
                    </a:lnTo>
                    <a:cubicBezTo>
                      <a:pt x="1329" y="1794"/>
                      <a:pt x="1308" y="1789"/>
                      <a:pt x="1286" y="1783"/>
                    </a:cubicBezTo>
                    <a:cubicBezTo>
                      <a:pt x="1272" y="1779"/>
                      <a:pt x="1257" y="1774"/>
                      <a:pt x="1243" y="1769"/>
                    </a:cubicBezTo>
                    <a:lnTo>
                      <a:pt x="1243" y="1769"/>
                    </a:lnTo>
                    <a:cubicBezTo>
                      <a:pt x="1245" y="1771"/>
                      <a:pt x="1248" y="1774"/>
                      <a:pt x="1250" y="1776"/>
                    </a:cubicBezTo>
                    <a:cubicBezTo>
                      <a:pt x="1247" y="1774"/>
                      <a:pt x="1245" y="1771"/>
                      <a:pt x="1242" y="1769"/>
                    </a:cubicBezTo>
                    <a:lnTo>
                      <a:pt x="1242" y="1769"/>
                    </a:lnTo>
                    <a:cubicBezTo>
                      <a:pt x="1242" y="1769"/>
                      <a:pt x="1242" y="1769"/>
                      <a:pt x="1243" y="1769"/>
                    </a:cubicBezTo>
                    <a:lnTo>
                      <a:pt x="1243" y="1769"/>
                    </a:lnTo>
                    <a:cubicBezTo>
                      <a:pt x="1228" y="1757"/>
                      <a:pt x="1215" y="1751"/>
                      <a:pt x="1207" y="1749"/>
                    </a:cubicBezTo>
                    <a:lnTo>
                      <a:pt x="1207" y="1749"/>
                    </a:lnTo>
                    <a:cubicBezTo>
                      <a:pt x="1220" y="1755"/>
                      <a:pt x="1232" y="1762"/>
                      <a:pt x="1242" y="1769"/>
                    </a:cubicBezTo>
                    <a:lnTo>
                      <a:pt x="1242" y="1769"/>
                    </a:lnTo>
                    <a:cubicBezTo>
                      <a:pt x="1234" y="1766"/>
                      <a:pt x="1226" y="1764"/>
                      <a:pt x="1218" y="1762"/>
                    </a:cubicBezTo>
                    <a:cubicBezTo>
                      <a:pt x="1197" y="1755"/>
                      <a:pt x="1194" y="1748"/>
                      <a:pt x="1202" y="1748"/>
                    </a:cubicBezTo>
                    <a:cubicBezTo>
                      <a:pt x="1203" y="1748"/>
                      <a:pt x="1205" y="1749"/>
                      <a:pt x="1207" y="1749"/>
                    </a:cubicBezTo>
                    <a:lnTo>
                      <a:pt x="1207" y="1749"/>
                    </a:lnTo>
                    <a:cubicBezTo>
                      <a:pt x="1186" y="1739"/>
                      <a:pt x="1163" y="1730"/>
                      <a:pt x="1147" y="1720"/>
                    </a:cubicBezTo>
                    <a:cubicBezTo>
                      <a:pt x="1136" y="1713"/>
                      <a:pt x="1126" y="1705"/>
                      <a:pt x="1115" y="1698"/>
                    </a:cubicBezTo>
                    <a:lnTo>
                      <a:pt x="1115" y="1698"/>
                    </a:lnTo>
                    <a:cubicBezTo>
                      <a:pt x="1096" y="1679"/>
                      <a:pt x="1071" y="1645"/>
                      <a:pt x="1047" y="1620"/>
                    </a:cubicBezTo>
                    <a:lnTo>
                      <a:pt x="1047" y="1620"/>
                    </a:lnTo>
                    <a:cubicBezTo>
                      <a:pt x="1056" y="1632"/>
                      <a:pt x="1059" y="1641"/>
                      <a:pt x="1055" y="1641"/>
                    </a:cubicBezTo>
                    <a:cubicBezTo>
                      <a:pt x="1053" y="1641"/>
                      <a:pt x="1048" y="1637"/>
                      <a:pt x="1040" y="1626"/>
                    </a:cubicBezTo>
                    <a:cubicBezTo>
                      <a:pt x="1035" y="1617"/>
                      <a:pt x="1029" y="1609"/>
                      <a:pt x="1023" y="1601"/>
                    </a:cubicBezTo>
                    <a:lnTo>
                      <a:pt x="1023" y="1601"/>
                    </a:lnTo>
                    <a:cubicBezTo>
                      <a:pt x="1031" y="1605"/>
                      <a:pt x="1039" y="1612"/>
                      <a:pt x="1047" y="1620"/>
                    </a:cubicBezTo>
                    <a:lnTo>
                      <a:pt x="1047" y="1620"/>
                    </a:lnTo>
                    <a:cubicBezTo>
                      <a:pt x="1041" y="1614"/>
                      <a:pt x="1033" y="1607"/>
                      <a:pt x="1023" y="1600"/>
                    </a:cubicBezTo>
                    <a:lnTo>
                      <a:pt x="1023" y="1600"/>
                    </a:lnTo>
                    <a:cubicBezTo>
                      <a:pt x="1023" y="1600"/>
                      <a:pt x="1023" y="1601"/>
                      <a:pt x="1023" y="1601"/>
                    </a:cubicBezTo>
                    <a:lnTo>
                      <a:pt x="1023" y="1601"/>
                    </a:lnTo>
                    <a:cubicBezTo>
                      <a:pt x="1022" y="1600"/>
                      <a:pt x="1020" y="1599"/>
                      <a:pt x="1019" y="1598"/>
                    </a:cubicBezTo>
                    <a:lnTo>
                      <a:pt x="1019" y="1598"/>
                    </a:lnTo>
                    <a:cubicBezTo>
                      <a:pt x="1020" y="1599"/>
                      <a:pt x="1022" y="1600"/>
                      <a:pt x="1023" y="1600"/>
                    </a:cubicBezTo>
                    <a:lnTo>
                      <a:pt x="1023" y="1600"/>
                    </a:lnTo>
                    <a:cubicBezTo>
                      <a:pt x="1016" y="1590"/>
                      <a:pt x="1009" y="1579"/>
                      <a:pt x="1002" y="1567"/>
                    </a:cubicBezTo>
                    <a:cubicBezTo>
                      <a:pt x="994" y="1554"/>
                      <a:pt x="988" y="1542"/>
                      <a:pt x="980" y="1528"/>
                    </a:cubicBezTo>
                    <a:lnTo>
                      <a:pt x="980" y="1528"/>
                    </a:lnTo>
                    <a:cubicBezTo>
                      <a:pt x="973" y="1494"/>
                      <a:pt x="952" y="1458"/>
                      <a:pt x="944" y="1425"/>
                    </a:cubicBezTo>
                    <a:cubicBezTo>
                      <a:pt x="941" y="1410"/>
                      <a:pt x="938" y="1393"/>
                      <a:pt x="934" y="1378"/>
                    </a:cubicBezTo>
                    <a:cubicBezTo>
                      <a:pt x="932" y="1341"/>
                      <a:pt x="932" y="1302"/>
                      <a:pt x="933" y="1265"/>
                    </a:cubicBezTo>
                    <a:cubicBezTo>
                      <a:pt x="933" y="1264"/>
                      <a:pt x="933" y="1262"/>
                      <a:pt x="933" y="1261"/>
                    </a:cubicBezTo>
                    <a:lnTo>
                      <a:pt x="933" y="1261"/>
                    </a:lnTo>
                    <a:cubicBezTo>
                      <a:pt x="932" y="1266"/>
                      <a:pt x="930" y="1271"/>
                      <a:pt x="929" y="1277"/>
                    </a:cubicBezTo>
                    <a:cubicBezTo>
                      <a:pt x="933" y="1261"/>
                      <a:pt x="936" y="1245"/>
                      <a:pt x="938" y="1230"/>
                    </a:cubicBezTo>
                    <a:cubicBezTo>
                      <a:pt x="946" y="1194"/>
                      <a:pt x="957" y="1161"/>
                      <a:pt x="968" y="1127"/>
                    </a:cubicBezTo>
                    <a:lnTo>
                      <a:pt x="968" y="1127"/>
                    </a:lnTo>
                    <a:cubicBezTo>
                      <a:pt x="968" y="1126"/>
                      <a:pt x="968" y="1126"/>
                      <a:pt x="968" y="1126"/>
                    </a:cubicBezTo>
                    <a:cubicBezTo>
                      <a:pt x="980" y="1106"/>
                      <a:pt x="990" y="1083"/>
                      <a:pt x="1002" y="1063"/>
                    </a:cubicBezTo>
                    <a:cubicBezTo>
                      <a:pt x="1010" y="1051"/>
                      <a:pt x="1018" y="1039"/>
                      <a:pt x="1025" y="1027"/>
                    </a:cubicBezTo>
                    <a:lnTo>
                      <a:pt x="1025" y="1027"/>
                    </a:lnTo>
                    <a:cubicBezTo>
                      <a:pt x="1023" y="1029"/>
                      <a:pt x="1021" y="1030"/>
                      <a:pt x="1019" y="1031"/>
                    </a:cubicBezTo>
                    <a:cubicBezTo>
                      <a:pt x="1021" y="1030"/>
                      <a:pt x="1023" y="1028"/>
                      <a:pt x="1026" y="1026"/>
                    </a:cubicBezTo>
                    <a:lnTo>
                      <a:pt x="1026" y="1026"/>
                    </a:lnTo>
                    <a:cubicBezTo>
                      <a:pt x="1026" y="1027"/>
                      <a:pt x="1025" y="1027"/>
                      <a:pt x="1025" y="1027"/>
                    </a:cubicBezTo>
                    <a:lnTo>
                      <a:pt x="1025" y="1027"/>
                    </a:lnTo>
                    <a:cubicBezTo>
                      <a:pt x="1047" y="1014"/>
                      <a:pt x="1057" y="1000"/>
                      <a:pt x="1058" y="994"/>
                    </a:cubicBezTo>
                    <a:lnTo>
                      <a:pt x="1058" y="994"/>
                    </a:lnTo>
                    <a:cubicBezTo>
                      <a:pt x="1047" y="1007"/>
                      <a:pt x="1036" y="1019"/>
                      <a:pt x="1026" y="1026"/>
                    </a:cubicBezTo>
                    <a:lnTo>
                      <a:pt x="1026" y="1026"/>
                    </a:lnTo>
                    <a:cubicBezTo>
                      <a:pt x="1029" y="1022"/>
                      <a:pt x="1031" y="1018"/>
                      <a:pt x="1034" y="1014"/>
                    </a:cubicBezTo>
                    <a:cubicBezTo>
                      <a:pt x="1044" y="997"/>
                      <a:pt x="1053" y="990"/>
                      <a:pt x="1056" y="990"/>
                    </a:cubicBezTo>
                    <a:cubicBezTo>
                      <a:pt x="1058" y="990"/>
                      <a:pt x="1058" y="992"/>
                      <a:pt x="1058" y="994"/>
                    </a:cubicBezTo>
                    <a:lnTo>
                      <a:pt x="1058" y="994"/>
                    </a:lnTo>
                    <a:cubicBezTo>
                      <a:pt x="1073" y="977"/>
                      <a:pt x="1087" y="958"/>
                      <a:pt x="1099" y="947"/>
                    </a:cubicBezTo>
                    <a:cubicBezTo>
                      <a:pt x="1106" y="941"/>
                      <a:pt x="1131" y="923"/>
                      <a:pt x="1135" y="919"/>
                    </a:cubicBezTo>
                    <a:lnTo>
                      <a:pt x="1135" y="919"/>
                    </a:lnTo>
                    <a:cubicBezTo>
                      <a:pt x="1168" y="900"/>
                      <a:pt x="1220" y="884"/>
                      <a:pt x="1244" y="861"/>
                    </a:cubicBezTo>
                    <a:lnTo>
                      <a:pt x="1244" y="861"/>
                    </a:lnTo>
                    <a:cubicBezTo>
                      <a:pt x="1257" y="856"/>
                      <a:pt x="1271" y="852"/>
                      <a:pt x="1285" y="848"/>
                    </a:cubicBezTo>
                    <a:cubicBezTo>
                      <a:pt x="1300" y="845"/>
                      <a:pt x="1315" y="841"/>
                      <a:pt x="1332" y="837"/>
                    </a:cubicBezTo>
                    <a:cubicBezTo>
                      <a:pt x="1337" y="836"/>
                      <a:pt x="1355" y="833"/>
                      <a:pt x="1368" y="832"/>
                    </a:cubicBezTo>
                    <a:lnTo>
                      <a:pt x="1368" y="832"/>
                    </a:lnTo>
                    <a:cubicBezTo>
                      <a:pt x="1368" y="832"/>
                      <a:pt x="1368" y="832"/>
                      <a:pt x="1369" y="832"/>
                    </a:cubicBezTo>
                    <a:cubicBezTo>
                      <a:pt x="1389" y="830"/>
                      <a:pt x="1412" y="830"/>
                      <a:pt x="1432" y="830"/>
                    </a:cubicBezTo>
                    <a:close/>
                    <a:moveTo>
                      <a:pt x="1430" y="1"/>
                    </a:moveTo>
                    <a:cubicBezTo>
                      <a:pt x="1052" y="1"/>
                      <a:pt x="670" y="165"/>
                      <a:pt x="430" y="456"/>
                    </a:cubicBezTo>
                    <a:cubicBezTo>
                      <a:pt x="76" y="886"/>
                      <a:pt x="1" y="1495"/>
                      <a:pt x="292" y="1982"/>
                    </a:cubicBezTo>
                    <a:cubicBezTo>
                      <a:pt x="539" y="2394"/>
                      <a:pt x="975" y="2618"/>
                      <a:pt x="1436" y="2618"/>
                    </a:cubicBezTo>
                    <a:cubicBezTo>
                      <a:pt x="1520" y="2618"/>
                      <a:pt x="1605" y="2611"/>
                      <a:pt x="1690" y="2595"/>
                    </a:cubicBezTo>
                    <a:cubicBezTo>
                      <a:pt x="2278" y="2490"/>
                      <a:pt x="2696" y="1947"/>
                      <a:pt x="2729" y="1368"/>
                    </a:cubicBezTo>
                    <a:lnTo>
                      <a:pt x="2729" y="1368"/>
                    </a:lnTo>
                    <a:cubicBezTo>
                      <a:pt x="2732" y="1350"/>
                      <a:pt x="2733" y="1332"/>
                      <a:pt x="2732" y="1312"/>
                    </a:cubicBezTo>
                    <a:cubicBezTo>
                      <a:pt x="2724" y="750"/>
                      <a:pt x="2375" y="272"/>
                      <a:pt x="1853" y="75"/>
                    </a:cubicBezTo>
                    <a:cubicBezTo>
                      <a:pt x="1718" y="25"/>
                      <a:pt x="1574" y="1"/>
                      <a:pt x="143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47;p25">
                <a:extLst>
                  <a:ext uri="{FF2B5EF4-FFF2-40B4-BE49-F238E27FC236}">
                    <a16:creationId xmlns:a16="http://schemas.microsoft.com/office/drawing/2014/main" id="{9F451DFF-A685-1C21-A7D3-D3AED60D1462}"/>
                  </a:ext>
                </a:extLst>
              </p:cNvPr>
              <p:cNvSpPr/>
              <p:nvPr/>
            </p:nvSpPr>
            <p:spPr>
              <a:xfrm>
                <a:off x="2155307" y="1342672"/>
                <a:ext cx="192992" cy="192992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799" extrusionOk="0">
                    <a:moveTo>
                      <a:pt x="900" y="0"/>
                    </a:moveTo>
                    <a:cubicBezTo>
                      <a:pt x="402" y="0"/>
                      <a:pt x="0" y="403"/>
                      <a:pt x="0" y="899"/>
                    </a:cubicBezTo>
                    <a:cubicBezTo>
                      <a:pt x="0" y="1396"/>
                      <a:pt x="402" y="1799"/>
                      <a:pt x="900" y="1799"/>
                    </a:cubicBezTo>
                    <a:cubicBezTo>
                      <a:pt x="1396" y="1799"/>
                      <a:pt x="1798" y="1396"/>
                      <a:pt x="1798" y="899"/>
                    </a:cubicBezTo>
                    <a:cubicBezTo>
                      <a:pt x="1798" y="403"/>
                      <a:pt x="1396" y="0"/>
                      <a:pt x="90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36" name="Google Shape;348;p25">
              <a:extLst>
                <a:ext uri="{FF2B5EF4-FFF2-40B4-BE49-F238E27FC236}">
                  <a16:creationId xmlns:a16="http://schemas.microsoft.com/office/drawing/2014/main" id="{E18771E0-8CAD-0FEA-A0DC-C180CC6CEA1D}"/>
                </a:ext>
              </a:extLst>
            </p:cNvPr>
            <p:cNvGrpSpPr/>
            <p:nvPr/>
          </p:nvGrpSpPr>
          <p:grpSpPr>
            <a:xfrm>
              <a:off x="1857413" y="5130752"/>
              <a:ext cx="393646" cy="368217"/>
              <a:chOff x="2712605" y="3705739"/>
              <a:chExt cx="300592" cy="281174"/>
            </a:xfrm>
          </p:grpSpPr>
          <p:sp>
            <p:nvSpPr>
              <p:cNvPr id="37" name="Google Shape;349;p25">
                <a:extLst>
                  <a:ext uri="{FF2B5EF4-FFF2-40B4-BE49-F238E27FC236}">
                    <a16:creationId xmlns:a16="http://schemas.microsoft.com/office/drawing/2014/main" id="{81CB11A8-4208-499F-6EB8-37A4445C38B8}"/>
                  </a:ext>
                </a:extLst>
              </p:cNvPr>
              <p:cNvSpPr/>
              <p:nvPr/>
            </p:nvSpPr>
            <p:spPr>
              <a:xfrm>
                <a:off x="2712605" y="3705739"/>
                <a:ext cx="300592" cy="281174"/>
              </a:xfrm>
              <a:custGeom>
                <a:avLst/>
                <a:gdLst/>
                <a:ahLst/>
                <a:cxnLst/>
                <a:rect l="l" t="t" r="r" b="b"/>
                <a:pathLst>
                  <a:path w="2802" h="2621" extrusionOk="0">
                    <a:moveTo>
                      <a:pt x="1350" y="832"/>
                    </a:moveTo>
                    <a:lnTo>
                      <a:pt x="1350" y="832"/>
                    </a:lnTo>
                    <a:cubicBezTo>
                      <a:pt x="1346" y="833"/>
                      <a:pt x="1341" y="834"/>
                      <a:pt x="1337" y="835"/>
                    </a:cubicBezTo>
                    <a:lnTo>
                      <a:pt x="1337" y="835"/>
                    </a:lnTo>
                    <a:cubicBezTo>
                      <a:pt x="1333" y="834"/>
                      <a:pt x="1329" y="834"/>
                      <a:pt x="1324" y="833"/>
                    </a:cubicBezTo>
                    <a:lnTo>
                      <a:pt x="1324" y="833"/>
                    </a:lnTo>
                    <a:cubicBezTo>
                      <a:pt x="1325" y="833"/>
                      <a:pt x="1327" y="833"/>
                      <a:pt x="1328" y="833"/>
                    </a:cubicBezTo>
                    <a:cubicBezTo>
                      <a:pt x="1335" y="833"/>
                      <a:pt x="1342" y="833"/>
                      <a:pt x="1350" y="832"/>
                    </a:cubicBezTo>
                    <a:close/>
                    <a:moveTo>
                      <a:pt x="1645" y="874"/>
                    </a:moveTo>
                    <a:cubicBezTo>
                      <a:pt x="1645" y="874"/>
                      <a:pt x="1645" y="874"/>
                      <a:pt x="1645" y="874"/>
                    </a:cubicBezTo>
                    <a:cubicBezTo>
                      <a:pt x="1645" y="874"/>
                      <a:pt x="1645" y="874"/>
                      <a:pt x="1645" y="874"/>
                    </a:cubicBezTo>
                    <a:close/>
                    <a:moveTo>
                      <a:pt x="1800" y="1004"/>
                    </a:moveTo>
                    <a:lnTo>
                      <a:pt x="1800" y="1004"/>
                    </a:lnTo>
                    <a:cubicBezTo>
                      <a:pt x="1803" y="1008"/>
                      <a:pt x="1806" y="1012"/>
                      <a:pt x="1808" y="1016"/>
                    </a:cubicBezTo>
                    <a:lnTo>
                      <a:pt x="1808" y="1016"/>
                    </a:lnTo>
                    <a:cubicBezTo>
                      <a:pt x="1805" y="1012"/>
                      <a:pt x="1802" y="1008"/>
                      <a:pt x="1800" y="1004"/>
                    </a:cubicBezTo>
                    <a:close/>
                    <a:moveTo>
                      <a:pt x="1902" y="1225"/>
                    </a:moveTo>
                    <a:lnTo>
                      <a:pt x="1902" y="1225"/>
                    </a:lnTo>
                    <a:cubicBezTo>
                      <a:pt x="1903" y="1230"/>
                      <a:pt x="1904" y="1234"/>
                      <a:pt x="1905" y="1238"/>
                    </a:cubicBezTo>
                    <a:cubicBezTo>
                      <a:pt x="1908" y="1251"/>
                      <a:pt x="1908" y="1261"/>
                      <a:pt x="1908" y="1267"/>
                    </a:cubicBezTo>
                    <a:lnTo>
                      <a:pt x="1908" y="1267"/>
                    </a:lnTo>
                    <a:cubicBezTo>
                      <a:pt x="1906" y="1254"/>
                      <a:pt x="1903" y="1239"/>
                      <a:pt x="1902" y="1225"/>
                    </a:cubicBezTo>
                    <a:close/>
                    <a:moveTo>
                      <a:pt x="1323" y="1789"/>
                    </a:moveTo>
                    <a:cubicBezTo>
                      <a:pt x="1319" y="1789"/>
                      <a:pt x="1345" y="1797"/>
                      <a:pt x="1369" y="1800"/>
                    </a:cubicBezTo>
                    <a:lnTo>
                      <a:pt x="1369" y="1800"/>
                    </a:lnTo>
                    <a:cubicBezTo>
                      <a:pt x="1339" y="1791"/>
                      <a:pt x="1326" y="1789"/>
                      <a:pt x="1323" y="1789"/>
                    </a:cubicBezTo>
                    <a:close/>
                    <a:moveTo>
                      <a:pt x="1420" y="824"/>
                    </a:moveTo>
                    <a:cubicBezTo>
                      <a:pt x="1437" y="824"/>
                      <a:pt x="1452" y="825"/>
                      <a:pt x="1468" y="826"/>
                    </a:cubicBezTo>
                    <a:lnTo>
                      <a:pt x="1468" y="826"/>
                    </a:lnTo>
                    <a:cubicBezTo>
                      <a:pt x="1497" y="839"/>
                      <a:pt x="1547" y="840"/>
                      <a:pt x="1578" y="849"/>
                    </a:cubicBezTo>
                    <a:cubicBezTo>
                      <a:pt x="1592" y="854"/>
                      <a:pt x="1609" y="862"/>
                      <a:pt x="1624" y="868"/>
                    </a:cubicBezTo>
                    <a:lnTo>
                      <a:pt x="1624" y="868"/>
                    </a:lnTo>
                    <a:cubicBezTo>
                      <a:pt x="1655" y="886"/>
                      <a:pt x="1686" y="903"/>
                      <a:pt x="1716" y="922"/>
                    </a:cubicBezTo>
                    <a:lnTo>
                      <a:pt x="1716" y="922"/>
                    </a:lnTo>
                    <a:cubicBezTo>
                      <a:pt x="1728" y="935"/>
                      <a:pt x="1744" y="947"/>
                      <a:pt x="1758" y="959"/>
                    </a:cubicBezTo>
                    <a:lnTo>
                      <a:pt x="1791" y="993"/>
                    </a:lnTo>
                    <a:cubicBezTo>
                      <a:pt x="1792" y="994"/>
                      <a:pt x="1794" y="996"/>
                      <a:pt x="1795" y="998"/>
                    </a:cubicBezTo>
                    <a:lnTo>
                      <a:pt x="1795" y="998"/>
                    </a:lnTo>
                    <a:cubicBezTo>
                      <a:pt x="1793" y="993"/>
                      <a:pt x="1790" y="988"/>
                      <a:pt x="1788" y="981"/>
                    </a:cubicBezTo>
                    <a:lnTo>
                      <a:pt x="1788" y="981"/>
                    </a:lnTo>
                    <a:cubicBezTo>
                      <a:pt x="1791" y="989"/>
                      <a:pt x="1795" y="996"/>
                      <a:pt x="1800" y="1004"/>
                    </a:cubicBezTo>
                    <a:lnTo>
                      <a:pt x="1800" y="1004"/>
                    </a:lnTo>
                    <a:cubicBezTo>
                      <a:pt x="1798" y="1002"/>
                      <a:pt x="1797" y="1000"/>
                      <a:pt x="1795" y="998"/>
                    </a:cubicBezTo>
                    <a:lnTo>
                      <a:pt x="1795" y="998"/>
                    </a:lnTo>
                    <a:cubicBezTo>
                      <a:pt x="1807" y="1022"/>
                      <a:pt x="1813" y="1031"/>
                      <a:pt x="1815" y="1031"/>
                    </a:cubicBezTo>
                    <a:cubicBezTo>
                      <a:pt x="1816" y="1031"/>
                      <a:pt x="1813" y="1025"/>
                      <a:pt x="1808" y="1016"/>
                    </a:cubicBezTo>
                    <a:lnTo>
                      <a:pt x="1808" y="1016"/>
                    </a:lnTo>
                    <a:cubicBezTo>
                      <a:pt x="1823" y="1037"/>
                      <a:pt x="1840" y="1058"/>
                      <a:pt x="1851" y="1080"/>
                    </a:cubicBezTo>
                    <a:cubicBezTo>
                      <a:pt x="1859" y="1094"/>
                      <a:pt x="1865" y="1107"/>
                      <a:pt x="1873" y="1122"/>
                    </a:cubicBezTo>
                    <a:cubicBezTo>
                      <a:pt x="1883" y="1155"/>
                      <a:pt x="1894" y="1189"/>
                      <a:pt x="1902" y="1223"/>
                    </a:cubicBezTo>
                    <a:lnTo>
                      <a:pt x="1902" y="1223"/>
                    </a:lnTo>
                    <a:cubicBezTo>
                      <a:pt x="1902" y="1220"/>
                      <a:pt x="1903" y="1217"/>
                      <a:pt x="1903" y="1214"/>
                    </a:cubicBezTo>
                    <a:lnTo>
                      <a:pt x="1903" y="1214"/>
                    </a:lnTo>
                    <a:cubicBezTo>
                      <a:pt x="1903" y="1218"/>
                      <a:pt x="1902" y="1221"/>
                      <a:pt x="1902" y="1225"/>
                    </a:cubicBezTo>
                    <a:lnTo>
                      <a:pt x="1902" y="1225"/>
                    </a:lnTo>
                    <a:cubicBezTo>
                      <a:pt x="1902" y="1225"/>
                      <a:pt x="1902" y="1224"/>
                      <a:pt x="1902" y="1223"/>
                    </a:cubicBezTo>
                    <a:lnTo>
                      <a:pt x="1902" y="1223"/>
                    </a:lnTo>
                    <a:cubicBezTo>
                      <a:pt x="1897" y="1258"/>
                      <a:pt x="1901" y="1274"/>
                      <a:pt x="1904" y="1274"/>
                    </a:cubicBezTo>
                    <a:cubicBezTo>
                      <a:pt x="1906" y="1274"/>
                      <a:pt x="1907" y="1271"/>
                      <a:pt x="1908" y="1267"/>
                    </a:cubicBezTo>
                    <a:lnTo>
                      <a:pt x="1908" y="1267"/>
                    </a:lnTo>
                    <a:cubicBezTo>
                      <a:pt x="1908" y="1270"/>
                      <a:pt x="1908" y="1273"/>
                      <a:pt x="1908" y="1275"/>
                    </a:cubicBezTo>
                    <a:cubicBezTo>
                      <a:pt x="1910" y="1311"/>
                      <a:pt x="1908" y="1346"/>
                      <a:pt x="1906" y="1382"/>
                    </a:cubicBezTo>
                    <a:lnTo>
                      <a:pt x="1906" y="1382"/>
                    </a:lnTo>
                    <a:cubicBezTo>
                      <a:pt x="1901" y="1404"/>
                      <a:pt x="1897" y="1425"/>
                      <a:pt x="1891" y="1447"/>
                    </a:cubicBezTo>
                    <a:cubicBezTo>
                      <a:pt x="1887" y="1461"/>
                      <a:pt x="1882" y="1474"/>
                      <a:pt x="1878" y="1488"/>
                    </a:cubicBezTo>
                    <a:lnTo>
                      <a:pt x="1878" y="1488"/>
                    </a:lnTo>
                    <a:cubicBezTo>
                      <a:pt x="1879" y="1486"/>
                      <a:pt x="1881" y="1485"/>
                      <a:pt x="1883" y="1483"/>
                    </a:cubicBezTo>
                    <a:lnTo>
                      <a:pt x="1883" y="1483"/>
                    </a:lnTo>
                    <a:cubicBezTo>
                      <a:pt x="1881" y="1485"/>
                      <a:pt x="1879" y="1487"/>
                      <a:pt x="1877" y="1489"/>
                    </a:cubicBezTo>
                    <a:lnTo>
                      <a:pt x="1877" y="1489"/>
                    </a:lnTo>
                    <a:cubicBezTo>
                      <a:pt x="1878" y="1489"/>
                      <a:pt x="1878" y="1488"/>
                      <a:pt x="1878" y="1488"/>
                    </a:cubicBezTo>
                    <a:lnTo>
                      <a:pt x="1878" y="1488"/>
                    </a:lnTo>
                    <a:cubicBezTo>
                      <a:pt x="1864" y="1503"/>
                      <a:pt x="1858" y="1517"/>
                      <a:pt x="1857" y="1526"/>
                    </a:cubicBezTo>
                    <a:lnTo>
                      <a:pt x="1857" y="1526"/>
                    </a:lnTo>
                    <a:cubicBezTo>
                      <a:pt x="1863" y="1512"/>
                      <a:pt x="1870" y="1499"/>
                      <a:pt x="1877" y="1489"/>
                    </a:cubicBezTo>
                    <a:lnTo>
                      <a:pt x="1877" y="1489"/>
                    </a:lnTo>
                    <a:cubicBezTo>
                      <a:pt x="1875" y="1498"/>
                      <a:pt x="1872" y="1506"/>
                      <a:pt x="1869" y="1515"/>
                    </a:cubicBezTo>
                    <a:cubicBezTo>
                      <a:pt x="1865" y="1529"/>
                      <a:pt x="1861" y="1535"/>
                      <a:pt x="1858" y="1535"/>
                    </a:cubicBezTo>
                    <a:cubicBezTo>
                      <a:pt x="1856" y="1535"/>
                      <a:pt x="1856" y="1531"/>
                      <a:pt x="1857" y="1526"/>
                    </a:cubicBezTo>
                    <a:lnTo>
                      <a:pt x="1857" y="1526"/>
                    </a:lnTo>
                    <a:cubicBezTo>
                      <a:pt x="1847" y="1547"/>
                      <a:pt x="1837" y="1570"/>
                      <a:pt x="1826" y="1586"/>
                    </a:cubicBezTo>
                    <a:cubicBezTo>
                      <a:pt x="1820" y="1596"/>
                      <a:pt x="1814" y="1605"/>
                      <a:pt x="1807" y="1615"/>
                    </a:cubicBezTo>
                    <a:lnTo>
                      <a:pt x="1807" y="1615"/>
                    </a:lnTo>
                    <a:cubicBezTo>
                      <a:pt x="1807" y="1615"/>
                      <a:pt x="1806" y="1616"/>
                      <a:pt x="1806" y="1616"/>
                    </a:cubicBezTo>
                    <a:cubicBezTo>
                      <a:pt x="1788" y="1635"/>
                      <a:pt x="1754" y="1660"/>
                      <a:pt x="1729" y="1685"/>
                    </a:cubicBezTo>
                    <a:lnTo>
                      <a:pt x="1729" y="1685"/>
                    </a:lnTo>
                    <a:cubicBezTo>
                      <a:pt x="1737" y="1679"/>
                      <a:pt x="1743" y="1676"/>
                      <a:pt x="1747" y="1676"/>
                    </a:cubicBezTo>
                    <a:cubicBezTo>
                      <a:pt x="1752" y="1676"/>
                      <a:pt x="1750" y="1682"/>
                      <a:pt x="1733" y="1693"/>
                    </a:cubicBezTo>
                    <a:cubicBezTo>
                      <a:pt x="1725" y="1698"/>
                      <a:pt x="1717" y="1703"/>
                      <a:pt x="1709" y="1709"/>
                    </a:cubicBezTo>
                    <a:lnTo>
                      <a:pt x="1709" y="1709"/>
                    </a:lnTo>
                    <a:cubicBezTo>
                      <a:pt x="1714" y="1701"/>
                      <a:pt x="1721" y="1693"/>
                      <a:pt x="1729" y="1685"/>
                    </a:cubicBezTo>
                    <a:lnTo>
                      <a:pt x="1729" y="1685"/>
                    </a:lnTo>
                    <a:cubicBezTo>
                      <a:pt x="1722" y="1690"/>
                      <a:pt x="1715" y="1698"/>
                      <a:pt x="1708" y="1709"/>
                    </a:cubicBezTo>
                    <a:lnTo>
                      <a:pt x="1708" y="1709"/>
                    </a:lnTo>
                    <a:cubicBezTo>
                      <a:pt x="1709" y="1709"/>
                      <a:pt x="1709" y="1709"/>
                      <a:pt x="1709" y="1709"/>
                    </a:cubicBezTo>
                    <a:lnTo>
                      <a:pt x="1709" y="1709"/>
                    </a:lnTo>
                    <a:cubicBezTo>
                      <a:pt x="1708" y="1711"/>
                      <a:pt x="1707" y="1712"/>
                      <a:pt x="1706" y="1714"/>
                    </a:cubicBezTo>
                    <a:cubicBezTo>
                      <a:pt x="1707" y="1712"/>
                      <a:pt x="1707" y="1711"/>
                      <a:pt x="1708" y="1709"/>
                    </a:cubicBezTo>
                    <a:lnTo>
                      <a:pt x="1708" y="1709"/>
                    </a:lnTo>
                    <a:cubicBezTo>
                      <a:pt x="1698" y="1717"/>
                      <a:pt x="1687" y="1724"/>
                      <a:pt x="1675" y="1730"/>
                    </a:cubicBezTo>
                    <a:cubicBezTo>
                      <a:pt x="1661" y="1738"/>
                      <a:pt x="1649" y="1745"/>
                      <a:pt x="1636" y="1753"/>
                    </a:cubicBezTo>
                    <a:lnTo>
                      <a:pt x="1636" y="1753"/>
                    </a:lnTo>
                    <a:cubicBezTo>
                      <a:pt x="1602" y="1760"/>
                      <a:pt x="1566" y="1780"/>
                      <a:pt x="1533" y="1789"/>
                    </a:cubicBezTo>
                    <a:cubicBezTo>
                      <a:pt x="1517" y="1792"/>
                      <a:pt x="1501" y="1795"/>
                      <a:pt x="1486" y="1799"/>
                    </a:cubicBezTo>
                    <a:cubicBezTo>
                      <a:pt x="1486" y="1799"/>
                      <a:pt x="1486" y="1799"/>
                      <a:pt x="1486" y="1799"/>
                    </a:cubicBezTo>
                    <a:lnTo>
                      <a:pt x="1486" y="1799"/>
                    </a:lnTo>
                    <a:cubicBezTo>
                      <a:pt x="1464" y="1800"/>
                      <a:pt x="1441" y="1801"/>
                      <a:pt x="1419" y="1801"/>
                    </a:cubicBezTo>
                    <a:cubicBezTo>
                      <a:pt x="1404" y="1801"/>
                      <a:pt x="1388" y="1800"/>
                      <a:pt x="1373" y="1800"/>
                    </a:cubicBezTo>
                    <a:cubicBezTo>
                      <a:pt x="1372" y="1800"/>
                      <a:pt x="1370" y="1800"/>
                      <a:pt x="1369" y="1800"/>
                    </a:cubicBezTo>
                    <a:lnTo>
                      <a:pt x="1369" y="1800"/>
                    </a:lnTo>
                    <a:cubicBezTo>
                      <a:pt x="1373" y="1801"/>
                      <a:pt x="1379" y="1802"/>
                      <a:pt x="1384" y="1804"/>
                    </a:cubicBezTo>
                    <a:cubicBezTo>
                      <a:pt x="1369" y="1800"/>
                      <a:pt x="1353" y="1797"/>
                      <a:pt x="1337" y="1795"/>
                    </a:cubicBezTo>
                    <a:cubicBezTo>
                      <a:pt x="1301" y="1787"/>
                      <a:pt x="1267" y="1776"/>
                      <a:pt x="1232" y="1764"/>
                    </a:cubicBezTo>
                    <a:lnTo>
                      <a:pt x="1232" y="1764"/>
                    </a:lnTo>
                    <a:cubicBezTo>
                      <a:pt x="1212" y="1753"/>
                      <a:pt x="1191" y="1742"/>
                      <a:pt x="1171" y="1730"/>
                    </a:cubicBezTo>
                    <a:cubicBezTo>
                      <a:pt x="1159" y="1723"/>
                      <a:pt x="1147" y="1715"/>
                      <a:pt x="1135" y="1708"/>
                    </a:cubicBezTo>
                    <a:lnTo>
                      <a:pt x="1135" y="1708"/>
                    </a:lnTo>
                    <a:cubicBezTo>
                      <a:pt x="1137" y="1710"/>
                      <a:pt x="1138" y="1712"/>
                      <a:pt x="1139" y="1714"/>
                    </a:cubicBezTo>
                    <a:cubicBezTo>
                      <a:pt x="1138" y="1712"/>
                      <a:pt x="1136" y="1710"/>
                      <a:pt x="1135" y="1707"/>
                    </a:cubicBezTo>
                    <a:lnTo>
                      <a:pt x="1135" y="1707"/>
                    </a:lnTo>
                    <a:cubicBezTo>
                      <a:pt x="1135" y="1708"/>
                      <a:pt x="1135" y="1708"/>
                      <a:pt x="1135" y="1708"/>
                    </a:cubicBezTo>
                    <a:lnTo>
                      <a:pt x="1135" y="1708"/>
                    </a:lnTo>
                    <a:cubicBezTo>
                      <a:pt x="1122" y="1685"/>
                      <a:pt x="1108" y="1676"/>
                      <a:pt x="1101" y="1675"/>
                    </a:cubicBezTo>
                    <a:lnTo>
                      <a:pt x="1101" y="1675"/>
                    </a:lnTo>
                    <a:cubicBezTo>
                      <a:pt x="1114" y="1686"/>
                      <a:pt x="1127" y="1697"/>
                      <a:pt x="1135" y="1707"/>
                    </a:cubicBezTo>
                    <a:lnTo>
                      <a:pt x="1135" y="1707"/>
                    </a:lnTo>
                    <a:cubicBezTo>
                      <a:pt x="1130" y="1704"/>
                      <a:pt x="1125" y="1702"/>
                      <a:pt x="1120" y="1699"/>
                    </a:cubicBezTo>
                    <a:cubicBezTo>
                      <a:pt x="1098" y="1684"/>
                      <a:pt x="1094" y="1675"/>
                      <a:pt x="1100" y="1675"/>
                    </a:cubicBezTo>
                    <a:cubicBezTo>
                      <a:pt x="1101" y="1675"/>
                      <a:pt x="1101" y="1675"/>
                      <a:pt x="1101" y="1675"/>
                    </a:cubicBezTo>
                    <a:lnTo>
                      <a:pt x="1101" y="1675"/>
                    </a:lnTo>
                    <a:cubicBezTo>
                      <a:pt x="1084" y="1660"/>
                      <a:pt x="1065" y="1646"/>
                      <a:pt x="1054" y="1633"/>
                    </a:cubicBezTo>
                    <a:cubicBezTo>
                      <a:pt x="1049" y="1628"/>
                      <a:pt x="1036" y="1611"/>
                      <a:pt x="1029" y="1602"/>
                    </a:cubicBezTo>
                    <a:lnTo>
                      <a:pt x="1029" y="1602"/>
                    </a:lnTo>
                    <a:cubicBezTo>
                      <a:pt x="1009" y="1569"/>
                      <a:pt x="992" y="1513"/>
                      <a:pt x="968" y="1488"/>
                    </a:cubicBezTo>
                    <a:lnTo>
                      <a:pt x="968" y="1488"/>
                    </a:lnTo>
                    <a:cubicBezTo>
                      <a:pt x="964" y="1475"/>
                      <a:pt x="959" y="1462"/>
                      <a:pt x="956" y="1448"/>
                    </a:cubicBezTo>
                    <a:cubicBezTo>
                      <a:pt x="952" y="1433"/>
                      <a:pt x="949" y="1417"/>
                      <a:pt x="944" y="1401"/>
                    </a:cubicBezTo>
                    <a:cubicBezTo>
                      <a:pt x="943" y="1396"/>
                      <a:pt x="941" y="1384"/>
                      <a:pt x="940" y="1372"/>
                    </a:cubicBezTo>
                    <a:lnTo>
                      <a:pt x="940" y="1372"/>
                    </a:lnTo>
                    <a:cubicBezTo>
                      <a:pt x="940" y="1369"/>
                      <a:pt x="939" y="1366"/>
                      <a:pt x="939" y="1364"/>
                    </a:cubicBezTo>
                    <a:cubicBezTo>
                      <a:pt x="938" y="1344"/>
                      <a:pt x="938" y="1321"/>
                      <a:pt x="938" y="1301"/>
                    </a:cubicBezTo>
                    <a:cubicBezTo>
                      <a:pt x="938" y="1283"/>
                      <a:pt x="940" y="1265"/>
                      <a:pt x="940" y="1248"/>
                    </a:cubicBezTo>
                    <a:lnTo>
                      <a:pt x="940" y="1248"/>
                    </a:lnTo>
                    <a:cubicBezTo>
                      <a:pt x="950" y="1207"/>
                      <a:pt x="961" y="1168"/>
                      <a:pt x="972" y="1129"/>
                    </a:cubicBezTo>
                    <a:lnTo>
                      <a:pt x="972" y="1129"/>
                    </a:lnTo>
                    <a:cubicBezTo>
                      <a:pt x="986" y="1108"/>
                      <a:pt x="995" y="1082"/>
                      <a:pt x="1007" y="1060"/>
                    </a:cubicBezTo>
                    <a:cubicBezTo>
                      <a:pt x="1015" y="1047"/>
                      <a:pt x="1023" y="1034"/>
                      <a:pt x="1032" y="1021"/>
                    </a:cubicBezTo>
                    <a:lnTo>
                      <a:pt x="1039" y="1012"/>
                    </a:lnTo>
                    <a:lnTo>
                      <a:pt x="1039" y="1012"/>
                    </a:lnTo>
                    <a:cubicBezTo>
                      <a:pt x="1067" y="983"/>
                      <a:pt x="1094" y="957"/>
                      <a:pt x="1123" y="929"/>
                    </a:cubicBezTo>
                    <a:cubicBezTo>
                      <a:pt x="1124" y="928"/>
                      <a:pt x="1125" y="927"/>
                      <a:pt x="1126" y="926"/>
                    </a:cubicBezTo>
                    <a:lnTo>
                      <a:pt x="1126" y="926"/>
                    </a:lnTo>
                    <a:cubicBezTo>
                      <a:pt x="1140" y="916"/>
                      <a:pt x="1155" y="906"/>
                      <a:pt x="1171" y="897"/>
                    </a:cubicBezTo>
                    <a:cubicBezTo>
                      <a:pt x="1190" y="886"/>
                      <a:pt x="1210" y="876"/>
                      <a:pt x="1231" y="865"/>
                    </a:cubicBezTo>
                    <a:lnTo>
                      <a:pt x="1231" y="865"/>
                    </a:lnTo>
                    <a:cubicBezTo>
                      <a:pt x="1266" y="853"/>
                      <a:pt x="1301" y="844"/>
                      <a:pt x="1337" y="835"/>
                    </a:cubicBezTo>
                    <a:lnTo>
                      <a:pt x="1337" y="835"/>
                    </a:lnTo>
                    <a:cubicBezTo>
                      <a:pt x="1345" y="836"/>
                      <a:pt x="1351" y="836"/>
                      <a:pt x="1357" y="836"/>
                    </a:cubicBezTo>
                    <a:cubicBezTo>
                      <a:pt x="1383" y="836"/>
                      <a:pt x="1392" y="829"/>
                      <a:pt x="1384" y="827"/>
                    </a:cubicBezTo>
                    <a:lnTo>
                      <a:pt x="1384" y="827"/>
                    </a:lnTo>
                    <a:cubicBezTo>
                      <a:pt x="1372" y="829"/>
                      <a:pt x="1361" y="830"/>
                      <a:pt x="1350" y="832"/>
                    </a:cubicBezTo>
                    <a:lnTo>
                      <a:pt x="1350" y="832"/>
                    </a:lnTo>
                    <a:cubicBezTo>
                      <a:pt x="1354" y="831"/>
                      <a:pt x="1357" y="830"/>
                      <a:pt x="1361" y="829"/>
                    </a:cubicBezTo>
                    <a:cubicBezTo>
                      <a:pt x="1368" y="827"/>
                      <a:pt x="1374" y="827"/>
                      <a:pt x="1378" y="827"/>
                    </a:cubicBezTo>
                    <a:cubicBezTo>
                      <a:pt x="1381" y="827"/>
                      <a:pt x="1382" y="827"/>
                      <a:pt x="1384" y="827"/>
                    </a:cubicBezTo>
                    <a:lnTo>
                      <a:pt x="1384" y="827"/>
                    </a:lnTo>
                    <a:cubicBezTo>
                      <a:pt x="1397" y="825"/>
                      <a:pt x="1409" y="824"/>
                      <a:pt x="1420" y="824"/>
                    </a:cubicBezTo>
                    <a:close/>
                    <a:moveTo>
                      <a:pt x="1427" y="0"/>
                    </a:moveTo>
                    <a:cubicBezTo>
                      <a:pt x="1425" y="0"/>
                      <a:pt x="1423" y="0"/>
                      <a:pt x="1420" y="0"/>
                    </a:cubicBezTo>
                    <a:cubicBezTo>
                      <a:pt x="858" y="8"/>
                      <a:pt x="379" y="357"/>
                      <a:pt x="183" y="880"/>
                    </a:cubicBezTo>
                    <a:cubicBezTo>
                      <a:pt x="0" y="1366"/>
                      <a:pt x="162" y="1971"/>
                      <a:pt x="563" y="2302"/>
                    </a:cubicBezTo>
                    <a:cubicBezTo>
                      <a:pt x="813" y="2508"/>
                      <a:pt x="1124" y="2620"/>
                      <a:pt x="1436" y="2620"/>
                    </a:cubicBezTo>
                    <a:cubicBezTo>
                      <a:pt x="1660" y="2620"/>
                      <a:pt x="1885" y="2562"/>
                      <a:pt x="2089" y="2441"/>
                    </a:cubicBezTo>
                    <a:cubicBezTo>
                      <a:pt x="2576" y="2149"/>
                      <a:pt x="2802" y="1592"/>
                      <a:pt x="2703" y="1043"/>
                    </a:cubicBezTo>
                    <a:cubicBezTo>
                      <a:pt x="2597" y="455"/>
                      <a:pt x="2055" y="36"/>
                      <a:pt x="1477" y="3"/>
                    </a:cubicBezTo>
                    <a:lnTo>
                      <a:pt x="1477" y="3"/>
                    </a:lnTo>
                    <a:cubicBezTo>
                      <a:pt x="1461" y="1"/>
                      <a:pt x="1444" y="0"/>
                      <a:pt x="14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50;p25">
                <a:extLst>
                  <a:ext uri="{FF2B5EF4-FFF2-40B4-BE49-F238E27FC236}">
                    <a16:creationId xmlns:a16="http://schemas.microsoft.com/office/drawing/2014/main" id="{535045DB-1FFE-F22C-A265-A33128ECA9A0}"/>
                  </a:ext>
                </a:extLst>
              </p:cNvPr>
              <p:cNvSpPr/>
              <p:nvPr/>
            </p:nvSpPr>
            <p:spPr>
              <a:xfrm>
                <a:off x="2768389" y="3749830"/>
                <a:ext cx="193099" cy="193100"/>
              </a:xfrm>
              <a:custGeom>
                <a:avLst/>
                <a:gdLst/>
                <a:ahLst/>
                <a:cxnLst/>
                <a:rect l="l" t="t" r="r" b="b"/>
                <a:pathLst>
                  <a:path w="1800" h="1800" extrusionOk="0">
                    <a:moveTo>
                      <a:pt x="900" y="1"/>
                    </a:moveTo>
                    <a:cubicBezTo>
                      <a:pt x="403" y="1"/>
                      <a:pt x="1" y="404"/>
                      <a:pt x="1" y="900"/>
                    </a:cubicBezTo>
                    <a:cubicBezTo>
                      <a:pt x="1" y="1397"/>
                      <a:pt x="403" y="1799"/>
                      <a:pt x="900" y="1799"/>
                    </a:cubicBezTo>
                    <a:cubicBezTo>
                      <a:pt x="1397" y="1799"/>
                      <a:pt x="1800" y="1397"/>
                      <a:pt x="1800" y="900"/>
                    </a:cubicBezTo>
                    <a:cubicBezTo>
                      <a:pt x="1800" y="404"/>
                      <a:pt x="1397" y="1"/>
                      <a:pt x="900" y="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39" name="Google Shape;351;p25">
              <a:extLst>
                <a:ext uri="{FF2B5EF4-FFF2-40B4-BE49-F238E27FC236}">
                  <a16:creationId xmlns:a16="http://schemas.microsoft.com/office/drawing/2014/main" id="{69D9F68F-BB28-CCC9-3C57-FC61421FEF5C}"/>
                </a:ext>
              </a:extLst>
            </p:cNvPr>
            <p:cNvGrpSpPr/>
            <p:nvPr/>
          </p:nvGrpSpPr>
          <p:grpSpPr>
            <a:xfrm>
              <a:off x="2505525" y="2912259"/>
              <a:ext cx="383952" cy="367796"/>
              <a:chOff x="2719471" y="1903616"/>
              <a:chExt cx="293189" cy="280852"/>
            </a:xfrm>
          </p:grpSpPr>
          <p:sp>
            <p:nvSpPr>
              <p:cNvPr id="40" name="Google Shape;352;p25">
                <a:extLst>
                  <a:ext uri="{FF2B5EF4-FFF2-40B4-BE49-F238E27FC236}">
                    <a16:creationId xmlns:a16="http://schemas.microsoft.com/office/drawing/2014/main" id="{3A1BAD2D-06DB-6025-CC5C-9088206B337D}"/>
                  </a:ext>
                </a:extLst>
              </p:cNvPr>
              <p:cNvSpPr/>
              <p:nvPr/>
            </p:nvSpPr>
            <p:spPr>
              <a:xfrm>
                <a:off x="2719471" y="1903616"/>
                <a:ext cx="293189" cy="280852"/>
              </a:xfrm>
              <a:custGeom>
                <a:avLst/>
                <a:gdLst/>
                <a:ahLst/>
                <a:cxnLst/>
                <a:rect l="l" t="t" r="r" b="b"/>
                <a:pathLst>
                  <a:path w="2733" h="2618" extrusionOk="0">
                    <a:moveTo>
                      <a:pt x="944" y="1215"/>
                    </a:moveTo>
                    <a:cubicBezTo>
                      <a:pt x="943" y="1215"/>
                      <a:pt x="936" y="1239"/>
                      <a:pt x="933" y="1261"/>
                    </a:cubicBezTo>
                    <a:lnTo>
                      <a:pt x="933" y="1261"/>
                    </a:lnTo>
                    <a:cubicBezTo>
                      <a:pt x="943" y="1227"/>
                      <a:pt x="945" y="1215"/>
                      <a:pt x="944" y="1215"/>
                    </a:cubicBezTo>
                    <a:close/>
                    <a:moveTo>
                      <a:pt x="1901" y="1243"/>
                    </a:moveTo>
                    <a:cubicBezTo>
                      <a:pt x="1902" y="1246"/>
                      <a:pt x="1903" y="1250"/>
                      <a:pt x="1904" y="1253"/>
                    </a:cubicBezTo>
                    <a:cubicBezTo>
                      <a:pt x="1906" y="1264"/>
                      <a:pt x="1907" y="1272"/>
                      <a:pt x="1906" y="1275"/>
                    </a:cubicBezTo>
                    <a:lnTo>
                      <a:pt x="1906" y="1275"/>
                    </a:lnTo>
                    <a:cubicBezTo>
                      <a:pt x="1904" y="1264"/>
                      <a:pt x="1902" y="1253"/>
                      <a:pt x="1901" y="1243"/>
                    </a:cubicBezTo>
                    <a:close/>
                    <a:moveTo>
                      <a:pt x="1911" y="1352"/>
                    </a:moveTo>
                    <a:lnTo>
                      <a:pt x="1911" y="1352"/>
                    </a:lnTo>
                    <a:cubicBezTo>
                      <a:pt x="1911" y="1352"/>
                      <a:pt x="1911" y="1352"/>
                      <a:pt x="1911" y="1352"/>
                    </a:cubicBezTo>
                    <a:lnTo>
                      <a:pt x="1911" y="1352"/>
                    </a:lnTo>
                    <a:cubicBezTo>
                      <a:pt x="1911" y="1352"/>
                      <a:pt x="1911" y="1352"/>
                      <a:pt x="1911" y="1352"/>
                    </a:cubicBezTo>
                    <a:close/>
                    <a:moveTo>
                      <a:pt x="1859" y="1537"/>
                    </a:moveTo>
                    <a:cubicBezTo>
                      <a:pt x="1859" y="1537"/>
                      <a:pt x="1859" y="1537"/>
                      <a:pt x="1859" y="1537"/>
                    </a:cubicBezTo>
                    <a:cubicBezTo>
                      <a:pt x="1859" y="1537"/>
                      <a:pt x="1859" y="1537"/>
                      <a:pt x="1859" y="1537"/>
                    </a:cubicBezTo>
                    <a:close/>
                    <a:moveTo>
                      <a:pt x="1730" y="1691"/>
                    </a:moveTo>
                    <a:cubicBezTo>
                      <a:pt x="1725" y="1695"/>
                      <a:pt x="1720" y="1698"/>
                      <a:pt x="1715" y="1701"/>
                    </a:cubicBezTo>
                    <a:lnTo>
                      <a:pt x="1715" y="1701"/>
                    </a:lnTo>
                    <a:cubicBezTo>
                      <a:pt x="1720" y="1697"/>
                      <a:pt x="1725" y="1694"/>
                      <a:pt x="1730" y="1691"/>
                    </a:cubicBezTo>
                    <a:close/>
                    <a:moveTo>
                      <a:pt x="1432" y="830"/>
                    </a:moveTo>
                    <a:cubicBezTo>
                      <a:pt x="1449" y="830"/>
                      <a:pt x="1467" y="832"/>
                      <a:pt x="1485" y="832"/>
                    </a:cubicBezTo>
                    <a:lnTo>
                      <a:pt x="1485" y="832"/>
                    </a:lnTo>
                    <a:cubicBezTo>
                      <a:pt x="1525" y="842"/>
                      <a:pt x="1564" y="853"/>
                      <a:pt x="1603" y="864"/>
                    </a:cubicBezTo>
                    <a:lnTo>
                      <a:pt x="1603" y="864"/>
                    </a:lnTo>
                    <a:cubicBezTo>
                      <a:pt x="1625" y="878"/>
                      <a:pt x="1650" y="887"/>
                      <a:pt x="1672" y="899"/>
                    </a:cubicBezTo>
                    <a:cubicBezTo>
                      <a:pt x="1686" y="907"/>
                      <a:pt x="1699" y="915"/>
                      <a:pt x="1711" y="924"/>
                    </a:cubicBezTo>
                    <a:lnTo>
                      <a:pt x="1721" y="931"/>
                    </a:lnTo>
                    <a:lnTo>
                      <a:pt x="1721" y="931"/>
                    </a:lnTo>
                    <a:cubicBezTo>
                      <a:pt x="1750" y="959"/>
                      <a:pt x="1776" y="986"/>
                      <a:pt x="1803" y="1015"/>
                    </a:cubicBezTo>
                    <a:cubicBezTo>
                      <a:pt x="1805" y="1016"/>
                      <a:pt x="1806" y="1017"/>
                      <a:pt x="1807" y="1018"/>
                    </a:cubicBezTo>
                    <a:lnTo>
                      <a:pt x="1807" y="1018"/>
                    </a:lnTo>
                    <a:cubicBezTo>
                      <a:pt x="1817" y="1032"/>
                      <a:pt x="1827" y="1047"/>
                      <a:pt x="1836" y="1063"/>
                    </a:cubicBezTo>
                    <a:cubicBezTo>
                      <a:pt x="1847" y="1082"/>
                      <a:pt x="1857" y="1102"/>
                      <a:pt x="1868" y="1123"/>
                    </a:cubicBezTo>
                    <a:lnTo>
                      <a:pt x="1868" y="1123"/>
                    </a:lnTo>
                    <a:cubicBezTo>
                      <a:pt x="1879" y="1158"/>
                      <a:pt x="1889" y="1193"/>
                      <a:pt x="1898" y="1229"/>
                    </a:cubicBezTo>
                    <a:lnTo>
                      <a:pt x="1898" y="1229"/>
                    </a:lnTo>
                    <a:cubicBezTo>
                      <a:pt x="1898" y="1225"/>
                      <a:pt x="1899" y="1221"/>
                      <a:pt x="1900" y="1216"/>
                    </a:cubicBezTo>
                    <a:lnTo>
                      <a:pt x="1900" y="1216"/>
                    </a:lnTo>
                    <a:cubicBezTo>
                      <a:pt x="1899" y="1224"/>
                      <a:pt x="1900" y="1233"/>
                      <a:pt x="1901" y="1243"/>
                    </a:cubicBezTo>
                    <a:lnTo>
                      <a:pt x="1901" y="1243"/>
                    </a:lnTo>
                    <a:cubicBezTo>
                      <a:pt x="1900" y="1238"/>
                      <a:pt x="1899" y="1234"/>
                      <a:pt x="1898" y="1229"/>
                    </a:cubicBezTo>
                    <a:lnTo>
                      <a:pt x="1898" y="1229"/>
                    </a:lnTo>
                    <a:cubicBezTo>
                      <a:pt x="1894" y="1262"/>
                      <a:pt x="1900" y="1279"/>
                      <a:pt x="1904" y="1279"/>
                    </a:cubicBezTo>
                    <a:cubicBezTo>
                      <a:pt x="1904" y="1279"/>
                      <a:pt x="1905" y="1278"/>
                      <a:pt x="1906" y="1275"/>
                    </a:cubicBezTo>
                    <a:lnTo>
                      <a:pt x="1906" y="1275"/>
                    </a:lnTo>
                    <a:cubicBezTo>
                      <a:pt x="1907" y="1288"/>
                      <a:pt x="1909" y="1301"/>
                      <a:pt x="1909" y="1312"/>
                    </a:cubicBezTo>
                    <a:cubicBezTo>
                      <a:pt x="1909" y="1329"/>
                      <a:pt x="1908" y="1344"/>
                      <a:pt x="1907" y="1360"/>
                    </a:cubicBezTo>
                    <a:lnTo>
                      <a:pt x="1907" y="1360"/>
                    </a:lnTo>
                    <a:cubicBezTo>
                      <a:pt x="1894" y="1389"/>
                      <a:pt x="1892" y="1439"/>
                      <a:pt x="1883" y="1470"/>
                    </a:cubicBezTo>
                    <a:cubicBezTo>
                      <a:pt x="1879" y="1483"/>
                      <a:pt x="1872" y="1498"/>
                      <a:pt x="1866" y="1512"/>
                    </a:cubicBezTo>
                    <a:lnTo>
                      <a:pt x="1866" y="1512"/>
                    </a:lnTo>
                    <a:cubicBezTo>
                      <a:pt x="1848" y="1544"/>
                      <a:pt x="1830" y="1577"/>
                      <a:pt x="1810" y="1609"/>
                    </a:cubicBezTo>
                    <a:lnTo>
                      <a:pt x="1810" y="1609"/>
                    </a:lnTo>
                    <a:cubicBezTo>
                      <a:pt x="1796" y="1621"/>
                      <a:pt x="1785" y="1637"/>
                      <a:pt x="1773" y="1650"/>
                    </a:cubicBezTo>
                    <a:lnTo>
                      <a:pt x="1740" y="1683"/>
                    </a:lnTo>
                    <a:cubicBezTo>
                      <a:pt x="1738" y="1684"/>
                      <a:pt x="1737" y="1686"/>
                      <a:pt x="1735" y="1687"/>
                    </a:cubicBezTo>
                    <a:lnTo>
                      <a:pt x="1735" y="1687"/>
                    </a:lnTo>
                    <a:cubicBezTo>
                      <a:pt x="1739" y="1685"/>
                      <a:pt x="1744" y="1683"/>
                      <a:pt x="1750" y="1680"/>
                    </a:cubicBezTo>
                    <a:lnTo>
                      <a:pt x="1750" y="1680"/>
                    </a:lnTo>
                    <a:cubicBezTo>
                      <a:pt x="1743" y="1683"/>
                      <a:pt x="1737" y="1687"/>
                      <a:pt x="1730" y="1691"/>
                    </a:cubicBezTo>
                    <a:lnTo>
                      <a:pt x="1730" y="1691"/>
                    </a:lnTo>
                    <a:cubicBezTo>
                      <a:pt x="1732" y="1690"/>
                      <a:pt x="1733" y="1688"/>
                      <a:pt x="1735" y="1687"/>
                    </a:cubicBezTo>
                    <a:lnTo>
                      <a:pt x="1735" y="1687"/>
                    </a:lnTo>
                    <a:cubicBezTo>
                      <a:pt x="1706" y="1701"/>
                      <a:pt x="1698" y="1707"/>
                      <a:pt x="1701" y="1707"/>
                    </a:cubicBezTo>
                    <a:cubicBezTo>
                      <a:pt x="1703" y="1707"/>
                      <a:pt x="1708" y="1705"/>
                      <a:pt x="1715" y="1701"/>
                    </a:cubicBezTo>
                    <a:lnTo>
                      <a:pt x="1715" y="1701"/>
                    </a:lnTo>
                    <a:cubicBezTo>
                      <a:pt x="1694" y="1715"/>
                      <a:pt x="1674" y="1732"/>
                      <a:pt x="1653" y="1743"/>
                    </a:cubicBezTo>
                    <a:cubicBezTo>
                      <a:pt x="1639" y="1751"/>
                      <a:pt x="1624" y="1757"/>
                      <a:pt x="1611" y="1765"/>
                    </a:cubicBezTo>
                    <a:cubicBezTo>
                      <a:pt x="1577" y="1775"/>
                      <a:pt x="1544" y="1786"/>
                      <a:pt x="1510" y="1794"/>
                    </a:cubicBezTo>
                    <a:lnTo>
                      <a:pt x="1510" y="1794"/>
                    </a:lnTo>
                    <a:cubicBezTo>
                      <a:pt x="1498" y="1792"/>
                      <a:pt x="1489" y="1792"/>
                      <a:pt x="1482" y="1792"/>
                    </a:cubicBezTo>
                    <a:cubicBezTo>
                      <a:pt x="1457" y="1792"/>
                      <a:pt x="1453" y="1798"/>
                      <a:pt x="1466" y="1800"/>
                    </a:cubicBezTo>
                    <a:lnTo>
                      <a:pt x="1466" y="1800"/>
                    </a:lnTo>
                    <a:cubicBezTo>
                      <a:pt x="1479" y="1798"/>
                      <a:pt x="1494" y="1795"/>
                      <a:pt x="1507" y="1794"/>
                    </a:cubicBezTo>
                    <a:lnTo>
                      <a:pt x="1507" y="1794"/>
                    </a:lnTo>
                    <a:cubicBezTo>
                      <a:pt x="1508" y="1794"/>
                      <a:pt x="1509" y="1794"/>
                      <a:pt x="1510" y="1794"/>
                    </a:cubicBezTo>
                    <a:lnTo>
                      <a:pt x="1510" y="1794"/>
                    </a:lnTo>
                    <a:cubicBezTo>
                      <a:pt x="1513" y="1794"/>
                      <a:pt x="1516" y="1795"/>
                      <a:pt x="1519" y="1795"/>
                    </a:cubicBezTo>
                    <a:lnTo>
                      <a:pt x="1519" y="1795"/>
                    </a:lnTo>
                    <a:cubicBezTo>
                      <a:pt x="1516" y="1795"/>
                      <a:pt x="1512" y="1794"/>
                      <a:pt x="1509" y="1794"/>
                    </a:cubicBezTo>
                    <a:cubicBezTo>
                      <a:pt x="1508" y="1794"/>
                      <a:pt x="1508" y="1794"/>
                      <a:pt x="1507" y="1794"/>
                    </a:cubicBezTo>
                    <a:lnTo>
                      <a:pt x="1507" y="1794"/>
                    </a:lnTo>
                    <a:cubicBezTo>
                      <a:pt x="1503" y="1795"/>
                      <a:pt x="1499" y="1796"/>
                      <a:pt x="1494" y="1797"/>
                    </a:cubicBezTo>
                    <a:cubicBezTo>
                      <a:pt x="1485" y="1799"/>
                      <a:pt x="1478" y="1800"/>
                      <a:pt x="1472" y="1800"/>
                    </a:cubicBezTo>
                    <a:cubicBezTo>
                      <a:pt x="1470" y="1800"/>
                      <a:pt x="1468" y="1800"/>
                      <a:pt x="1466" y="1800"/>
                    </a:cubicBezTo>
                    <a:lnTo>
                      <a:pt x="1466" y="1800"/>
                    </a:lnTo>
                    <a:cubicBezTo>
                      <a:pt x="1463" y="1800"/>
                      <a:pt x="1460" y="1800"/>
                      <a:pt x="1458" y="1800"/>
                    </a:cubicBezTo>
                    <a:cubicBezTo>
                      <a:pt x="1448" y="1801"/>
                      <a:pt x="1438" y="1801"/>
                      <a:pt x="1428" y="1801"/>
                    </a:cubicBezTo>
                    <a:cubicBezTo>
                      <a:pt x="1402" y="1801"/>
                      <a:pt x="1377" y="1800"/>
                      <a:pt x="1351" y="1798"/>
                    </a:cubicBezTo>
                    <a:lnTo>
                      <a:pt x="1351" y="1798"/>
                    </a:lnTo>
                    <a:cubicBezTo>
                      <a:pt x="1329" y="1793"/>
                      <a:pt x="1308" y="1789"/>
                      <a:pt x="1286" y="1783"/>
                    </a:cubicBezTo>
                    <a:cubicBezTo>
                      <a:pt x="1272" y="1779"/>
                      <a:pt x="1258" y="1774"/>
                      <a:pt x="1245" y="1770"/>
                    </a:cubicBezTo>
                    <a:lnTo>
                      <a:pt x="1245" y="1770"/>
                    </a:lnTo>
                    <a:cubicBezTo>
                      <a:pt x="1246" y="1771"/>
                      <a:pt x="1248" y="1773"/>
                      <a:pt x="1250" y="1775"/>
                    </a:cubicBezTo>
                    <a:cubicBezTo>
                      <a:pt x="1248" y="1773"/>
                      <a:pt x="1246" y="1771"/>
                      <a:pt x="1244" y="1769"/>
                    </a:cubicBezTo>
                    <a:lnTo>
                      <a:pt x="1244" y="1769"/>
                    </a:lnTo>
                    <a:cubicBezTo>
                      <a:pt x="1244" y="1770"/>
                      <a:pt x="1244" y="1770"/>
                      <a:pt x="1245" y="1770"/>
                    </a:cubicBezTo>
                    <a:lnTo>
                      <a:pt x="1245" y="1770"/>
                    </a:lnTo>
                    <a:cubicBezTo>
                      <a:pt x="1230" y="1757"/>
                      <a:pt x="1216" y="1751"/>
                      <a:pt x="1207" y="1749"/>
                    </a:cubicBezTo>
                    <a:lnTo>
                      <a:pt x="1207" y="1749"/>
                    </a:lnTo>
                    <a:cubicBezTo>
                      <a:pt x="1221" y="1755"/>
                      <a:pt x="1233" y="1762"/>
                      <a:pt x="1244" y="1769"/>
                    </a:cubicBezTo>
                    <a:lnTo>
                      <a:pt x="1244" y="1769"/>
                    </a:lnTo>
                    <a:cubicBezTo>
                      <a:pt x="1235" y="1767"/>
                      <a:pt x="1226" y="1764"/>
                      <a:pt x="1218" y="1761"/>
                    </a:cubicBezTo>
                    <a:cubicBezTo>
                      <a:pt x="1197" y="1754"/>
                      <a:pt x="1194" y="1748"/>
                      <a:pt x="1202" y="1748"/>
                    </a:cubicBezTo>
                    <a:cubicBezTo>
                      <a:pt x="1203" y="1748"/>
                      <a:pt x="1205" y="1748"/>
                      <a:pt x="1207" y="1749"/>
                    </a:cubicBezTo>
                    <a:lnTo>
                      <a:pt x="1207" y="1749"/>
                    </a:lnTo>
                    <a:cubicBezTo>
                      <a:pt x="1186" y="1739"/>
                      <a:pt x="1163" y="1729"/>
                      <a:pt x="1147" y="1718"/>
                    </a:cubicBezTo>
                    <a:cubicBezTo>
                      <a:pt x="1137" y="1712"/>
                      <a:pt x="1127" y="1706"/>
                      <a:pt x="1118" y="1699"/>
                    </a:cubicBezTo>
                    <a:lnTo>
                      <a:pt x="1118" y="1699"/>
                    </a:lnTo>
                    <a:cubicBezTo>
                      <a:pt x="1117" y="1699"/>
                      <a:pt x="1117" y="1698"/>
                      <a:pt x="1117" y="1698"/>
                    </a:cubicBezTo>
                    <a:cubicBezTo>
                      <a:pt x="1098" y="1680"/>
                      <a:pt x="1072" y="1646"/>
                      <a:pt x="1048" y="1621"/>
                    </a:cubicBezTo>
                    <a:lnTo>
                      <a:pt x="1048" y="1621"/>
                    </a:lnTo>
                    <a:cubicBezTo>
                      <a:pt x="1056" y="1632"/>
                      <a:pt x="1058" y="1641"/>
                      <a:pt x="1055" y="1641"/>
                    </a:cubicBezTo>
                    <a:cubicBezTo>
                      <a:pt x="1053" y="1641"/>
                      <a:pt x="1048" y="1637"/>
                      <a:pt x="1040" y="1625"/>
                    </a:cubicBezTo>
                    <a:cubicBezTo>
                      <a:pt x="1035" y="1617"/>
                      <a:pt x="1029" y="1609"/>
                      <a:pt x="1024" y="1601"/>
                    </a:cubicBezTo>
                    <a:lnTo>
                      <a:pt x="1024" y="1601"/>
                    </a:lnTo>
                    <a:cubicBezTo>
                      <a:pt x="1031" y="1606"/>
                      <a:pt x="1040" y="1613"/>
                      <a:pt x="1048" y="1621"/>
                    </a:cubicBezTo>
                    <a:lnTo>
                      <a:pt x="1048" y="1621"/>
                    </a:lnTo>
                    <a:cubicBezTo>
                      <a:pt x="1042" y="1614"/>
                      <a:pt x="1034" y="1607"/>
                      <a:pt x="1023" y="1600"/>
                    </a:cubicBezTo>
                    <a:lnTo>
                      <a:pt x="1023" y="1600"/>
                    </a:lnTo>
                    <a:cubicBezTo>
                      <a:pt x="1023" y="1601"/>
                      <a:pt x="1024" y="1601"/>
                      <a:pt x="1024" y="1601"/>
                    </a:cubicBezTo>
                    <a:lnTo>
                      <a:pt x="1024" y="1601"/>
                    </a:lnTo>
                    <a:cubicBezTo>
                      <a:pt x="1022" y="1600"/>
                      <a:pt x="1020" y="1599"/>
                      <a:pt x="1019" y="1598"/>
                    </a:cubicBezTo>
                    <a:lnTo>
                      <a:pt x="1019" y="1598"/>
                    </a:lnTo>
                    <a:cubicBezTo>
                      <a:pt x="1020" y="1599"/>
                      <a:pt x="1022" y="1599"/>
                      <a:pt x="1023" y="1600"/>
                    </a:cubicBezTo>
                    <a:lnTo>
                      <a:pt x="1023" y="1600"/>
                    </a:lnTo>
                    <a:cubicBezTo>
                      <a:pt x="1016" y="1590"/>
                      <a:pt x="1009" y="1579"/>
                      <a:pt x="1002" y="1567"/>
                    </a:cubicBezTo>
                    <a:cubicBezTo>
                      <a:pt x="994" y="1553"/>
                      <a:pt x="988" y="1541"/>
                      <a:pt x="980" y="1528"/>
                    </a:cubicBezTo>
                    <a:lnTo>
                      <a:pt x="980" y="1528"/>
                    </a:lnTo>
                    <a:cubicBezTo>
                      <a:pt x="972" y="1494"/>
                      <a:pt x="952" y="1458"/>
                      <a:pt x="944" y="1425"/>
                    </a:cubicBezTo>
                    <a:cubicBezTo>
                      <a:pt x="941" y="1409"/>
                      <a:pt x="938" y="1393"/>
                      <a:pt x="934" y="1378"/>
                    </a:cubicBezTo>
                    <a:cubicBezTo>
                      <a:pt x="932" y="1340"/>
                      <a:pt x="932" y="1302"/>
                      <a:pt x="933" y="1265"/>
                    </a:cubicBezTo>
                    <a:cubicBezTo>
                      <a:pt x="933" y="1264"/>
                      <a:pt x="933" y="1262"/>
                      <a:pt x="933" y="1261"/>
                    </a:cubicBezTo>
                    <a:lnTo>
                      <a:pt x="933" y="1261"/>
                    </a:lnTo>
                    <a:cubicBezTo>
                      <a:pt x="932" y="1265"/>
                      <a:pt x="930" y="1271"/>
                      <a:pt x="929" y="1276"/>
                    </a:cubicBezTo>
                    <a:cubicBezTo>
                      <a:pt x="933" y="1261"/>
                      <a:pt x="936" y="1245"/>
                      <a:pt x="938" y="1229"/>
                    </a:cubicBezTo>
                    <a:cubicBezTo>
                      <a:pt x="946" y="1193"/>
                      <a:pt x="957" y="1159"/>
                      <a:pt x="969" y="1124"/>
                    </a:cubicBezTo>
                    <a:lnTo>
                      <a:pt x="969" y="1124"/>
                    </a:lnTo>
                    <a:cubicBezTo>
                      <a:pt x="980" y="1104"/>
                      <a:pt x="990" y="1083"/>
                      <a:pt x="1002" y="1063"/>
                    </a:cubicBezTo>
                    <a:cubicBezTo>
                      <a:pt x="1010" y="1051"/>
                      <a:pt x="1017" y="1039"/>
                      <a:pt x="1025" y="1027"/>
                    </a:cubicBezTo>
                    <a:lnTo>
                      <a:pt x="1025" y="1027"/>
                    </a:lnTo>
                    <a:cubicBezTo>
                      <a:pt x="1023" y="1029"/>
                      <a:pt x="1021" y="1030"/>
                      <a:pt x="1019" y="1031"/>
                    </a:cubicBezTo>
                    <a:cubicBezTo>
                      <a:pt x="1021" y="1030"/>
                      <a:pt x="1023" y="1028"/>
                      <a:pt x="1025" y="1027"/>
                    </a:cubicBezTo>
                    <a:lnTo>
                      <a:pt x="1025" y="1027"/>
                    </a:lnTo>
                    <a:cubicBezTo>
                      <a:pt x="1025" y="1027"/>
                      <a:pt x="1025" y="1027"/>
                      <a:pt x="1025" y="1027"/>
                    </a:cubicBezTo>
                    <a:lnTo>
                      <a:pt x="1025" y="1027"/>
                    </a:lnTo>
                    <a:cubicBezTo>
                      <a:pt x="1048" y="1014"/>
                      <a:pt x="1057" y="1000"/>
                      <a:pt x="1058" y="993"/>
                    </a:cubicBezTo>
                    <a:lnTo>
                      <a:pt x="1058" y="993"/>
                    </a:lnTo>
                    <a:cubicBezTo>
                      <a:pt x="1047" y="1006"/>
                      <a:pt x="1036" y="1019"/>
                      <a:pt x="1025" y="1027"/>
                    </a:cubicBezTo>
                    <a:lnTo>
                      <a:pt x="1025" y="1027"/>
                    </a:lnTo>
                    <a:cubicBezTo>
                      <a:pt x="1028" y="1022"/>
                      <a:pt x="1031" y="1017"/>
                      <a:pt x="1034" y="1012"/>
                    </a:cubicBezTo>
                    <a:cubicBezTo>
                      <a:pt x="1044" y="996"/>
                      <a:pt x="1052" y="990"/>
                      <a:pt x="1056" y="990"/>
                    </a:cubicBezTo>
                    <a:cubicBezTo>
                      <a:pt x="1058" y="990"/>
                      <a:pt x="1058" y="991"/>
                      <a:pt x="1058" y="993"/>
                    </a:cubicBezTo>
                    <a:lnTo>
                      <a:pt x="1058" y="993"/>
                    </a:lnTo>
                    <a:cubicBezTo>
                      <a:pt x="1073" y="976"/>
                      <a:pt x="1087" y="957"/>
                      <a:pt x="1099" y="946"/>
                    </a:cubicBezTo>
                    <a:cubicBezTo>
                      <a:pt x="1105" y="941"/>
                      <a:pt x="1122" y="928"/>
                      <a:pt x="1131" y="921"/>
                    </a:cubicBezTo>
                    <a:lnTo>
                      <a:pt x="1131" y="921"/>
                    </a:lnTo>
                    <a:cubicBezTo>
                      <a:pt x="1163" y="901"/>
                      <a:pt x="1220" y="884"/>
                      <a:pt x="1245" y="860"/>
                    </a:cubicBezTo>
                    <a:lnTo>
                      <a:pt x="1245" y="860"/>
                    </a:lnTo>
                    <a:cubicBezTo>
                      <a:pt x="1258" y="856"/>
                      <a:pt x="1271" y="851"/>
                      <a:pt x="1285" y="848"/>
                    </a:cubicBezTo>
                    <a:cubicBezTo>
                      <a:pt x="1300" y="844"/>
                      <a:pt x="1315" y="841"/>
                      <a:pt x="1332" y="836"/>
                    </a:cubicBezTo>
                    <a:cubicBezTo>
                      <a:pt x="1336" y="835"/>
                      <a:pt x="1349" y="833"/>
                      <a:pt x="1360" y="832"/>
                    </a:cubicBezTo>
                    <a:lnTo>
                      <a:pt x="1360" y="832"/>
                    </a:lnTo>
                    <a:cubicBezTo>
                      <a:pt x="1364" y="832"/>
                      <a:pt x="1367" y="831"/>
                      <a:pt x="1369" y="831"/>
                    </a:cubicBezTo>
                    <a:cubicBezTo>
                      <a:pt x="1389" y="830"/>
                      <a:pt x="1412" y="830"/>
                      <a:pt x="1432" y="830"/>
                    </a:cubicBezTo>
                    <a:close/>
                    <a:moveTo>
                      <a:pt x="1429" y="0"/>
                    </a:moveTo>
                    <a:cubicBezTo>
                      <a:pt x="1052" y="0"/>
                      <a:pt x="670" y="165"/>
                      <a:pt x="430" y="455"/>
                    </a:cubicBezTo>
                    <a:cubicBezTo>
                      <a:pt x="76" y="885"/>
                      <a:pt x="1" y="1493"/>
                      <a:pt x="292" y="1981"/>
                    </a:cubicBezTo>
                    <a:cubicBezTo>
                      <a:pt x="539" y="2393"/>
                      <a:pt x="975" y="2618"/>
                      <a:pt x="1436" y="2618"/>
                    </a:cubicBezTo>
                    <a:cubicBezTo>
                      <a:pt x="1520" y="2618"/>
                      <a:pt x="1605" y="2610"/>
                      <a:pt x="1690" y="2595"/>
                    </a:cubicBezTo>
                    <a:cubicBezTo>
                      <a:pt x="2278" y="2489"/>
                      <a:pt x="2696" y="1947"/>
                      <a:pt x="2729" y="1369"/>
                    </a:cubicBezTo>
                    <a:lnTo>
                      <a:pt x="2729" y="1369"/>
                    </a:lnTo>
                    <a:cubicBezTo>
                      <a:pt x="2732" y="1350"/>
                      <a:pt x="2733" y="1331"/>
                      <a:pt x="2732" y="1312"/>
                    </a:cubicBezTo>
                    <a:cubicBezTo>
                      <a:pt x="2724" y="750"/>
                      <a:pt x="2375" y="271"/>
                      <a:pt x="1853" y="75"/>
                    </a:cubicBezTo>
                    <a:cubicBezTo>
                      <a:pt x="1718" y="24"/>
                      <a:pt x="1574" y="0"/>
                      <a:pt x="142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353;p25">
                <a:extLst>
                  <a:ext uri="{FF2B5EF4-FFF2-40B4-BE49-F238E27FC236}">
                    <a16:creationId xmlns:a16="http://schemas.microsoft.com/office/drawing/2014/main" id="{196A3449-E17F-3267-E984-9711C835FB09}"/>
                  </a:ext>
                </a:extLst>
              </p:cNvPr>
              <p:cNvSpPr/>
              <p:nvPr/>
            </p:nvSpPr>
            <p:spPr>
              <a:xfrm>
                <a:off x="2775469" y="1947814"/>
                <a:ext cx="192992" cy="193099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800" extrusionOk="0">
                    <a:moveTo>
                      <a:pt x="900" y="1"/>
                    </a:moveTo>
                    <a:cubicBezTo>
                      <a:pt x="402" y="1"/>
                      <a:pt x="0" y="403"/>
                      <a:pt x="0" y="900"/>
                    </a:cubicBezTo>
                    <a:cubicBezTo>
                      <a:pt x="0" y="1397"/>
                      <a:pt x="402" y="1800"/>
                      <a:pt x="900" y="1800"/>
                    </a:cubicBezTo>
                    <a:cubicBezTo>
                      <a:pt x="1396" y="1800"/>
                      <a:pt x="1798" y="1397"/>
                      <a:pt x="1798" y="900"/>
                    </a:cubicBezTo>
                    <a:cubicBezTo>
                      <a:pt x="1798" y="403"/>
                      <a:pt x="1396" y="1"/>
                      <a:pt x="900" y="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2" name="Google Shape;354;p25">
              <a:extLst>
                <a:ext uri="{FF2B5EF4-FFF2-40B4-BE49-F238E27FC236}">
                  <a16:creationId xmlns:a16="http://schemas.microsoft.com/office/drawing/2014/main" id="{9C6DB150-8813-10EA-F747-91B0017B5B7F}"/>
                </a:ext>
              </a:extLst>
            </p:cNvPr>
            <p:cNvGrpSpPr/>
            <p:nvPr/>
          </p:nvGrpSpPr>
          <p:grpSpPr>
            <a:xfrm>
              <a:off x="2505452" y="4006217"/>
              <a:ext cx="384093" cy="367796"/>
              <a:chOff x="2986052" y="2804088"/>
              <a:chExt cx="293297" cy="280852"/>
            </a:xfrm>
          </p:grpSpPr>
          <p:sp>
            <p:nvSpPr>
              <p:cNvPr id="43" name="Google Shape;355;p25">
                <a:extLst>
                  <a:ext uri="{FF2B5EF4-FFF2-40B4-BE49-F238E27FC236}">
                    <a16:creationId xmlns:a16="http://schemas.microsoft.com/office/drawing/2014/main" id="{8FF5809A-72B9-2209-D4C5-95C431419B8F}"/>
                  </a:ext>
                </a:extLst>
              </p:cNvPr>
              <p:cNvSpPr/>
              <p:nvPr/>
            </p:nvSpPr>
            <p:spPr>
              <a:xfrm>
                <a:off x="2986052" y="2804088"/>
                <a:ext cx="293297" cy="280852"/>
              </a:xfrm>
              <a:custGeom>
                <a:avLst/>
                <a:gdLst/>
                <a:ahLst/>
                <a:cxnLst/>
                <a:rect l="l" t="t" r="r" b="b"/>
                <a:pathLst>
                  <a:path w="2734" h="2618" extrusionOk="0">
                    <a:moveTo>
                      <a:pt x="1249" y="855"/>
                    </a:moveTo>
                    <a:cubicBezTo>
                      <a:pt x="1249" y="855"/>
                      <a:pt x="1249" y="855"/>
                      <a:pt x="1249" y="855"/>
                    </a:cubicBezTo>
                    <a:lnTo>
                      <a:pt x="1249" y="855"/>
                    </a:lnTo>
                    <a:cubicBezTo>
                      <a:pt x="1249" y="855"/>
                      <a:pt x="1249" y="855"/>
                      <a:pt x="1249" y="855"/>
                    </a:cubicBezTo>
                    <a:close/>
                    <a:moveTo>
                      <a:pt x="1212" y="871"/>
                    </a:moveTo>
                    <a:cubicBezTo>
                      <a:pt x="1202" y="874"/>
                      <a:pt x="1194" y="877"/>
                      <a:pt x="1194" y="877"/>
                    </a:cubicBezTo>
                    <a:cubicBezTo>
                      <a:pt x="1193" y="877"/>
                      <a:pt x="1198" y="875"/>
                      <a:pt x="1212" y="871"/>
                    </a:cubicBezTo>
                    <a:close/>
                    <a:moveTo>
                      <a:pt x="944" y="1215"/>
                    </a:moveTo>
                    <a:cubicBezTo>
                      <a:pt x="943" y="1215"/>
                      <a:pt x="935" y="1240"/>
                      <a:pt x="933" y="1262"/>
                    </a:cubicBezTo>
                    <a:lnTo>
                      <a:pt x="933" y="1262"/>
                    </a:lnTo>
                    <a:cubicBezTo>
                      <a:pt x="943" y="1227"/>
                      <a:pt x="945" y="1215"/>
                      <a:pt x="944" y="1215"/>
                    </a:cubicBezTo>
                    <a:close/>
                    <a:moveTo>
                      <a:pt x="1902" y="1244"/>
                    </a:moveTo>
                    <a:lnTo>
                      <a:pt x="1902" y="1244"/>
                    </a:lnTo>
                    <a:cubicBezTo>
                      <a:pt x="1902" y="1247"/>
                      <a:pt x="1903" y="1250"/>
                      <a:pt x="1904" y="1253"/>
                    </a:cubicBezTo>
                    <a:cubicBezTo>
                      <a:pt x="1907" y="1264"/>
                      <a:pt x="1907" y="1272"/>
                      <a:pt x="1906" y="1275"/>
                    </a:cubicBezTo>
                    <a:lnTo>
                      <a:pt x="1906" y="1275"/>
                    </a:lnTo>
                    <a:cubicBezTo>
                      <a:pt x="1905" y="1265"/>
                      <a:pt x="1903" y="1254"/>
                      <a:pt x="1902" y="1244"/>
                    </a:cubicBezTo>
                    <a:close/>
                    <a:moveTo>
                      <a:pt x="1431" y="830"/>
                    </a:moveTo>
                    <a:cubicBezTo>
                      <a:pt x="1448" y="830"/>
                      <a:pt x="1467" y="832"/>
                      <a:pt x="1485" y="832"/>
                    </a:cubicBezTo>
                    <a:lnTo>
                      <a:pt x="1485" y="832"/>
                    </a:lnTo>
                    <a:cubicBezTo>
                      <a:pt x="1526" y="842"/>
                      <a:pt x="1566" y="853"/>
                      <a:pt x="1606" y="865"/>
                    </a:cubicBezTo>
                    <a:lnTo>
                      <a:pt x="1606" y="865"/>
                    </a:lnTo>
                    <a:cubicBezTo>
                      <a:pt x="1627" y="878"/>
                      <a:pt x="1652" y="887"/>
                      <a:pt x="1672" y="899"/>
                    </a:cubicBezTo>
                    <a:cubicBezTo>
                      <a:pt x="1686" y="906"/>
                      <a:pt x="1699" y="916"/>
                      <a:pt x="1712" y="925"/>
                    </a:cubicBezTo>
                    <a:lnTo>
                      <a:pt x="1721" y="931"/>
                    </a:lnTo>
                    <a:lnTo>
                      <a:pt x="1721" y="931"/>
                    </a:lnTo>
                    <a:cubicBezTo>
                      <a:pt x="1749" y="958"/>
                      <a:pt x="1776" y="986"/>
                      <a:pt x="1804" y="1014"/>
                    </a:cubicBezTo>
                    <a:cubicBezTo>
                      <a:pt x="1804" y="1014"/>
                      <a:pt x="1805" y="1015"/>
                      <a:pt x="1805" y="1015"/>
                    </a:cubicBezTo>
                    <a:lnTo>
                      <a:pt x="1805" y="1015"/>
                    </a:lnTo>
                    <a:cubicBezTo>
                      <a:pt x="1815" y="1031"/>
                      <a:pt x="1826" y="1046"/>
                      <a:pt x="1835" y="1063"/>
                    </a:cubicBezTo>
                    <a:cubicBezTo>
                      <a:pt x="1847" y="1083"/>
                      <a:pt x="1857" y="1102"/>
                      <a:pt x="1868" y="1123"/>
                    </a:cubicBezTo>
                    <a:lnTo>
                      <a:pt x="1868" y="1123"/>
                    </a:lnTo>
                    <a:cubicBezTo>
                      <a:pt x="1880" y="1159"/>
                      <a:pt x="1889" y="1194"/>
                      <a:pt x="1898" y="1230"/>
                    </a:cubicBezTo>
                    <a:lnTo>
                      <a:pt x="1898" y="1230"/>
                    </a:lnTo>
                    <a:cubicBezTo>
                      <a:pt x="1898" y="1226"/>
                      <a:pt x="1899" y="1221"/>
                      <a:pt x="1900" y="1216"/>
                    </a:cubicBezTo>
                    <a:lnTo>
                      <a:pt x="1900" y="1216"/>
                    </a:lnTo>
                    <a:cubicBezTo>
                      <a:pt x="1900" y="1224"/>
                      <a:pt x="1900" y="1234"/>
                      <a:pt x="1902" y="1244"/>
                    </a:cubicBezTo>
                    <a:lnTo>
                      <a:pt x="1902" y="1244"/>
                    </a:lnTo>
                    <a:cubicBezTo>
                      <a:pt x="1900" y="1240"/>
                      <a:pt x="1899" y="1235"/>
                      <a:pt x="1898" y="1230"/>
                    </a:cubicBezTo>
                    <a:lnTo>
                      <a:pt x="1898" y="1230"/>
                    </a:lnTo>
                    <a:cubicBezTo>
                      <a:pt x="1895" y="1262"/>
                      <a:pt x="1900" y="1278"/>
                      <a:pt x="1904" y="1278"/>
                    </a:cubicBezTo>
                    <a:cubicBezTo>
                      <a:pt x="1905" y="1278"/>
                      <a:pt x="1905" y="1277"/>
                      <a:pt x="1906" y="1275"/>
                    </a:cubicBezTo>
                    <a:lnTo>
                      <a:pt x="1906" y="1275"/>
                    </a:lnTo>
                    <a:cubicBezTo>
                      <a:pt x="1908" y="1288"/>
                      <a:pt x="1909" y="1301"/>
                      <a:pt x="1909" y="1313"/>
                    </a:cubicBezTo>
                    <a:cubicBezTo>
                      <a:pt x="1909" y="1329"/>
                      <a:pt x="1908" y="1344"/>
                      <a:pt x="1907" y="1360"/>
                    </a:cubicBezTo>
                    <a:lnTo>
                      <a:pt x="1907" y="1360"/>
                    </a:lnTo>
                    <a:cubicBezTo>
                      <a:pt x="1895" y="1389"/>
                      <a:pt x="1893" y="1439"/>
                      <a:pt x="1884" y="1469"/>
                    </a:cubicBezTo>
                    <a:cubicBezTo>
                      <a:pt x="1879" y="1483"/>
                      <a:pt x="1870" y="1500"/>
                      <a:pt x="1864" y="1517"/>
                    </a:cubicBezTo>
                    <a:lnTo>
                      <a:pt x="1864" y="1517"/>
                    </a:lnTo>
                    <a:cubicBezTo>
                      <a:pt x="1847" y="1548"/>
                      <a:pt x="1829" y="1579"/>
                      <a:pt x="1809" y="1609"/>
                    </a:cubicBezTo>
                    <a:lnTo>
                      <a:pt x="1809" y="1609"/>
                    </a:lnTo>
                    <a:cubicBezTo>
                      <a:pt x="1797" y="1620"/>
                      <a:pt x="1785" y="1637"/>
                      <a:pt x="1773" y="1650"/>
                    </a:cubicBezTo>
                    <a:lnTo>
                      <a:pt x="1740" y="1683"/>
                    </a:lnTo>
                    <a:cubicBezTo>
                      <a:pt x="1739" y="1684"/>
                      <a:pt x="1738" y="1685"/>
                      <a:pt x="1737" y="1685"/>
                    </a:cubicBezTo>
                    <a:lnTo>
                      <a:pt x="1737" y="1685"/>
                    </a:lnTo>
                    <a:cubicBezTo>
                      <a:pt x="1741" y="1684"/>
                      <a:pt x="1744" y="1682"/>
                      <a:pt x="1747" y="1681"/>
                    </a:cubicBezTo>
                    <a:lnTo>
                      <a:pt x="1747" y="1681"/>
                    </a:lnTo>
                    <a:cubicBezTo>
                      <a:pt x="1743" y="1683"/>
                      <a:pt x="1739" y="1685"/>
                      <a:pt x="1736" y="1687"/>
                    </a:cubicBezTo>
                    <a:lnTo>
                      <a:pt x="1736" y="1687"/>
                    </a:lnTo>
                    <a:cubicBezTo>
                      <a:pt x="1726" y="1695"/>
                      <a:pt x="1717" y="1701"/>
                      <a:pt x="1710" y="1704"/>
                    </a:cubicBezTo>
                    <a:lnTo>
                      <a:pt x="1710" y="1704"/>
                    </a:lnTo>
                    <a:cubicBezTo>
                      <a:pt x="1718" y="1698"/>
                      <a:pt x="1727" y="1692"/>
                      <a:pt x="1736" y="1687"/>
                    </a:cubicBezTo>
                    <a:lnTo>
                      <a:pt x="1736" y="1687"/>
                    </a:lnTo>
                    <a:cubicBezTo>
                      <a:pt x="1736" y="1686"/>
                      <a:pt x="1737" y="1686"/>
                      <a:pt x="1737" y="1685"/>
                    </a:cubicBezTo>
                    <a:lnTo>
                      <a:pt x="1737" y="1685"/>
                    </a:lnTo>
                    <a:cubicBezTo>
                      <a:pt x="1707" y="1700"/>
                      <a:pt x="1698" y="1707"/>
                      <a:pt x="1701" y="1707"/>
                    </a:cubicBezTo>
                    <a:cubicBezTo>
                      <a:pt x="1703" y="1707"/>
                      <a:pt x="1706" y="1706"/>
                      <a:pt x="1710" y="1704"/>
                    </a:cubicBezTo>
                    <a:lnTo>
                      <a:pt x="1710" y="1704"/>
                    </a:lnTo>
                    <a:cubicBezTo>
                      <a:pt x="1691" y="1717"/>
                      <a:pt x="1673" y="1732"/>
                      <a:pt x="1653" y="1743"/>
                    </a:cubicBezTo>
                    <a:cubicBezTo>
                      <a:pt x="1639" y="1750"/>
                      <a:pt x="1625" y="1758"/>
                      <a:pt x="1610" y="1765"/>
                    </a:cubicBezTo>
                    <a:cubicBezTo>
                      <a:pt x="1577" y="1775"/>
                      <a:pt x="1542" y="1786"/>
                      <a:pt x="1508" y="1794"/>
                    </a:cubicBezTo>
                    <a:lnTo>
                      <a:pt x="1508" y="1794"/>
                    </a:lnTo>
                    <a:cubicBezTo>
                      <a:pt x="1497" y="1792"/>
                      <a:pt x="1488" y="1792"/>
                      <a:pt x="1480" y="1792"/>
                    </a:cubicBezTo>
                    <a:cubicBezTo>
                      <a:pt x="1456" y="1792"/>
                      <a:pt x="1453" y="1799"/>
                      <a:pt x="1470" y="1799"/>
                    </a:cubicBezTo>
                    <a:lnTo>
                      <a:pt x="1470" y="1799"/>
                    </a:lnTo>
                    <a:cubicBezTo>
                      <a:pt x="1481" y="1797"/>
                      <a:pt x="1494" y="1795"/>
                      <a:pt x="1506" y="1794"/>
                    </a:cubicBezTo>
                    <a:lnTo>
                      <a:pt x="1506" y="1794"/>
                    </a:lnTo>
                    <a:cubicBezTo>
                      <a:pt x="1506" y="1794"/>
                      <a:pt x="1507" y="1794"/>
                      <a:pt x="1508" y="1794"/>
                    </a:cubicBezTo>
                    <a:lnTo>
                      <a:pt x="1508" y="1794"/>
                    </a:lnTo>
                    <a:cubicBezTo>
                      <a:pt x="1509" y="1794"/>
                      <a:pt x="1511" y="1794"/>
                      <a:pt x="1513" y="1795"/>
                    </a:cubicBezTo>
                    <a:lnTo>
                      <a:pt x="1513" y="1795"/>
                    </a:lnTo>
                    <a:cubicBezTo>
                      <a:pt x="1511" y="1794"/>
                      <a:pt x="1509" y="1794"/>
                      <a:pt x="1507" y="1794"/>
                    </a:cubicBezTo>
                    <a:cubicBezTo>
                      <a:pt x="1507" y="1794"/>
                      <a:pt x="1506" y="1794"/>
                      <a:pt x="1506" y="1794"/>
                    </a:cubicBezTo>
                    <a:lnTo>
                      <a:pt x="1506" y="1794"/>
                    </a:lnTo>
                    <a:cubicBezTo>
                      <a:pt x="1502" y="1795"/>
                      <a:pt x="1498" y="1796"/>
                      <a:pt x="1495" y="1796"/>
                    </a:cubicBezTo>
                    <a:cubicBezTo>
                      <a:pt x="1485" y="1798"/>
                      <a:pt x="1477" y="1799"/>
                      <a:pt x="1472" y="1799"/>
                    </a:cubicBezTo>
                    <a:cubicBezTo>
                      <a:pt x="1471" y="1799"/>
                      <a:pt x="1470" y="1799"/>
                      <a:pt x="1470" y="1799"/>
                    </a:cubicBezTo>
                    <a:lnTo>
                      <a:pt x="1470" y="1799"/>
                    </a:lnTo>
                    <a:cubicBezTo>
                      <a:pt x="1465" y="1800"/>
                      <a:pt x="1461" y="1800"/>
                      <a:pt x="1457" y="1801"/>
                    </a:cubicBezTo>
                    <a:cubicBezTo>
                      <a:pt x="1449" y="1801"/>
                      <a:pt x="1442" y="1801"/>
                      <a:pt x="1435" y="1801"/>
                    </a:cubicBezTo>
                    <a:cubicBezTo>
                      <a:pt x="1405" y="1801"/>
                      <a:pt x="1376" y="1799"/>
                      <a:pt x="1347" y="1798"/>
                    </a:cubicBezTo>
                    <a:lnTo>
                      <a:pt x="1347" y="1798"/>
                    </a:lnTo>
                    <a:cubicBezTo>
                      <a:pt x="1326" y="1793"/>
                      <a:pt x="1306" y="1789"/>
                      <a:pt x="1286" y="1783"/>
                    </a:cubicBezTo>
                    <a:cubicBezTo>
                      <a:pt x="1272" y="1779"/>
                      <a:pt x="1258" y="1774"/>
                      <a:pt x="1244" y="1769"/>
                    </a:cubicBezTo>
                    <a:lnTo>
                      <a:pt x="1244" y="1769"/>
                    </a:lnTo>
                    <a:cubicBezTo>
                      <a:pt x="1246" y="1771"/>
                      <a:pt x="1248" y="1773"/>
                      <a:pt x="1250" y="1775"/>
                    </a:cubicBezTo>
                    <a:cubicBezTo>
                      <a:pt x="1248" y="1773"/>
                      <a:pt x="1245" y="1771"/>
                      <a:pt x="1243" y="1769"/>
                    </a:cubicBezTo>
                    <a:lnTo>
                      <a:pt x="1243" y="1769"/>
                    </a:lnTo>
                    <a:cubicBezTo>
                      <a:pt x="1243" y="1769"/>
                      <a:pt x="1244" y="1769"/>
                      <a:pt x="1244" y="1769"/>
                    </a:cubicBezTo>
                    <a:lnTo>
                      <a:pt x="1244" y="1769"/>
                    </a:lnTo>
                    <a:cubicBezTo>
                      <a:pt x="1228" y="1755"/>
                      <a:pt x="1213" y="1749"/>
                      <a:pt x="1205" y="1748"/>
                    </a:cubicBezTo>
                    <a:lnTo>
                      <a:pt x="1205" y="1748"/>
                    </a:lnTo>
                    <a:cubicBezTo>
                      <a:pt x="1219" y="1755"/>
                      <a:pt x="1232" y="1761"/>
                      <a:pt x="1243" y="1769"/>
                    </a:cubicBezTo>
                    <a:lnTo>
                      <a:pt x="1243" y="1769"/>
                    </a:lnTo>
                    <a:cubicBezTo>
                      <a:pt x="1235" y="1766"/>
                      <a:pt x="1226" y="1763"/>
                      <a:pt x="1218" y="1761"/>
                    </a:cubicBezTo>
                    <a:cubicBezTo>
                      <a:pt x="1197" y="1754"/>
                      <a:pt x="1195" y="1748"/>
                      <a:pt x="1202" y="1748"/>
                    </a:cubicBezTo>
                    <a:cubicBezTo>
                      <a:pt x="1203" y="1748"/>
                      <a:pt x="1204" y="1748"/>
                      <a:pt x="1205" y="1748"/>
                    </a:cubicBezTo>
                    <a:lnTo>
                      <a:pt x="1205" y="1748"/>
                    </a:lnTo>
                    <a:cubicBezTo>
                      <a:pt x="1184" y="1738"/>
                      <a:pt x="1162" y="1729"/>
                      <a:pt x="1147" y="1719"/>
                    </a:cubicBezTo>
                    <a:cubicBezTo>
                      <a:pt x="1137" y="1713"/>
                      <a:pt x="1128" y="1707"/>
                      <a:pt x="1120" y="1701"/>
                    </a:cubicBezTo>
                    <a:lnTo>
                      <a:pt x="1120" y="1701"/>
                    </a:lnTo>
                    <a:cubicBezTo>
                      <a:pt x="1119" y="1700"/>
                      <a:pt x="1118" y="1699"/>
                      <a:pt x="1117" y="1698"/>
                    </a:cubicBezTo>
                    <a:cubicBezTo>
                      <a:pt x="1098" y="1680"/>
                      <a:pt x="1072" y="1644"/>
                      <a:pt x="1046" y="1619"/>
                    </a:cubicBezTo>
                    <a:lnTo>
                      <a:pt x="1046" y="1619"/>
                    </a:lnTo>
                    <a:cubicBezTo>
                      <a:pt x="1056" y="1631"/>
                      <a:pt x="1059" y="1641"/>
                      <a:pt x="1055" y="1641"/>
                    </a:cubicBezTo>
                    <a:cubicBezTo>
                      <a:pt x="1053" y="1641"/>
                      <a:pt x="1048" y="1636"/>
                      <a:pt x="1040" y="1626"/>
                    </a:cubicBezTo>
                    <a:cubicBezTo>
                      <a:pt x="1034" y="1617"/>
                      <a:pt x="1028" y="1608"/>
                      <a:pt x="1022" y="1599"/>
                    </a:cubicBezTo>
                    <a:lnTo>
                      <a:pt x="1022" y="1599"/>
                    </a:lnTo>
                    <a:cubicBezTo>
                      <a:pt x="1030" y="1604"/>
                      <a:pt x="1038" y="1611"/>
                      <a:pt x="1046" y="1619"/>
                    </a:cubicBezTo>
                    <a:lnTo>
                      <a:pt x="1046" y="1619"/>
                    </a:lnTo>
                    <a:cubicBezTo>
                      <a:pt x="1041" y="1613"/>
                      <a:pt x="1033" y="1605"/>
                      <a:pt x="1022" y="1599"/>
                    </a:cubicBezTo>
                    <a:lnTo>
                      <a:pt x="1022" y="1599"/>
                    </a:lnTo>
                    <a:cubicBezTo>
                      <a:pt x="1022" y="1599"/>
                      <a:pt x="1022" y="1599"/>
                      <a:pt x="1022" y="1599"/>
                    </a:cubicBezTo>
                    <a:lnTo>
                      <a:pt x="1022" y="1599"/>
                    </a:lnTo>
                    <a:cubicBezTo>
                      <a:pt x="1021" y="1598"/>
                      <a:pt x="1020" y="1598"/>
                      <a:pt x="1019" y="1597"/>
                    </a:cubicBezTo>
                    <a:lnTo>
                      <a:pt x="1019" y="1597"/>
                    </a:lnTo>
                    <a:cubicBezTo>
                      <a:pt x="1020" y="1598"/>
                      <a:pt x="1021" y="1598"/>
                      <a:pt x="1022" y="1599"/>
                    </a:cubicBezTo>
                    <a:lnTo>
                      <a:pt x="1022" y="1599"/>
                    </a:lnTo>
                    <a:cubicBezTo>
                      <a:pt x="1015" y="1588"/>
                      <a:pt x="1008" y="1577"/>
                      <a:pt x="1002" y="1566"/>
                    </a:cubicBezTo>
                    <a:cubicBezTo>
                      <a:pt x="994" y="1553"/>
                      <a:pt x="986" y="1540"/>
                      <a:pt x="979" y="1525"/>
                    </a:cubicBezTo>
                    <a:cubicBezTo>
                      <a:pt x="979" y="1525"/>
                      <a:pt x="979" y="1525"/>
                      <a:pt x="978" y="1524"/>
                    </a:cubicBezTo>
                    <a:lnTo>
                      <a:pt x="978" y="1524"/>
                    </a:lnTo>
                    <a:cubicBezTo>
                      <a:pt x="970" y="1492"/>
                      <a:pt x="952" y="1457"/>
                      <a:pt x="944" y="1425"/>
                    </a:cubicBezTo>
                    <a:cubicBezTo>
                      <a:pt x="940" y="1410"/>
                      <a:pt x="938" y="1392"/>
                      <a:pt x="934" y="1377"/>
                    </a:cubicBezTo>
                    <a:cubicBezTo>
                      <a:pt x="932" y="1340"/>
                      <a:pt x="932" y="1302"/>
                      <a:pt x="933" y="1264"/>
                    </a:cubicBezTo>
                    <a:cubicBezTo>
                      <a:pt x="933" y="1264"/>
                      <a:pt x="933" y="1263"/>
                      <a:pt x="933" y="1262"/>
                    </a:cubicBezTo>
                    <a:lnTo>
                      <a:pt x="933" y="1262"/>
                    </a:lnTo>
                    <a:cubicBezTo>
                      <a:pt x="932" y="1266"/>
                      <a:pt x="930" y="1271"/>
                      <a:pt x="929" y="1277"/>
                    </a:cubicBezTo>
                    <a:cubicBezTo>
                      <a:pt x="933" y="1261"/>
                      <a:pt x="935" y="1244"/>
                      <a:pt x="938" y="1229"/>
                    </a:cubicBezTo>
                    <a:cubicBezTo>
                      <a:pt x="946" y="1193"/>
                      <a:pt x="957" y="1159"/>
                      <a:pt x="969" y="1124"/>
                    </a:cubicBezTo>
                    <a:lnTo>
                      <a:pt x="969" y="1124"/>
                    </a:lnTo>
                    <a:cubicBezTo>
                      <a:pt x="980" y="1104"/>
                      <a:pt x="990" y="1083"/>
                      <a:pt x="1002" y="1063"/>
                    </a:cubicBezTo>
                    <a:cubicBezTo>
                      <a:pt x="1009" y="1051"/>
                      <a:pt x="1017" y="1040"/>
                      <a:pt x="1024" y="1028"/>
                    </a:cubicBezTo>
                    <a:lnTo>
                      <a:pt x="1024" y="1028"/>
                    </a:lnTo>
                    <a:cubicBezTo>
                      <a:pt x="1023" y="1029"/>
                      <a:pt x="1021" y="1030"/>
                      <a:pt x="1020" y="1031"/>
                    </a:cubicBezTo>
                    <a:lnTo>
                      <a:pt x="1020" y="1031"/>
                    </a:lnTo>
                    <a:cubicBezTo>
                      <a:pt x="1021" y="1030"/>
                      <a:pt x="1023" y="1029"/>
                      <a:pt x="1025" y="1028"/>
                    </a:cubicBezTo>
                    <a:lnTo>
                      <a:pt x="1025" y="1028"/>
                    </a:lnTo>
                    <a:cubicBezTo>
                      <a:pt x="1025" y="1028"/>
                      <a:pt x="1025" y="1028"/>
                      <a:pt x="1024" y="1028"/>
                    </a:cubicBezTo>
                    <a:lnTo>
                      <a:pt x="1024" y="1028"/>
                    </a:lnTo>
                    <a:cubicBezTo>
                      <a:pt x="1046" y="1015"/>
                      <a:pt x="1056" y="1001"/>
                      <a:pt x="1057" y="995"/>
                    </a:cubicBezTo>
                    <a:lnTo>
                      <a:pt x="1057" y="995"/>
                    </a:lnTo>
                    <a:cubicBezTo>
                      <a:pt x="1047" y="1008"/>
                      <a:pt x="1035" y="1020"/>
                      <a:pt x="1025" y="1028"/>
                    </a:cubicBezTo>
                    <a:lnTo>
                      <a:pt x="1025" y="1028"/>
                    </a:lnTo>
                    <a:cubicBezTo>
                      <a:pt x="1028" y="1023"/>
                      <a:pt x="1031" y="1018"/>
                      <a:pt x="1034" y="1013"/>
                    </a:cubicBezTo>
                    <a:cubicBezTo>
                      <a:pt x="1044" y="996"/>
                      <a:pt x="1052" y="990"/>
                      <a:pt x="1056" y="990"/>
                    </a:cubicBezTo>
                    <a:cubicBezTo>
                      <a:pt x="1057" y="990"/>
                      <a:pt x="1058" y="992"/>
                      <a:pt x="1057" y="995"/>
                    </a:cubicBezTo>
                    <a:lnTo>
                      <a:pt x="1057" y="995"/>
                    </a:lnTo>
                    <a:cubicBezTo>
                      <a:pt x="1072" y="977"/>
                      <a:pt x="1087" y="957"/>
                      <a:pt x="1099" y="946"/>
                    </a:cubicBezTo>
                    <a:cubicBezTo>
                      <a:pt x="1103" y="942"/>
                      <a:pt x="1118" y="931"/>
                      <a:pt x="1127" y="924"/>
                    </a:cubicBezTo>
                    <a:lnTo>
                      <a:pt x="1127" y="924"/>
                    </a:lnTo>
                    <a:cubicBezTo>
                      <a:pt x="1158" y="902"/>
                      <a:pt x="1217" y="886"/>
                      <a:pt x="1244" y="861"/>
                    </a:cubicBezTo>
                    <a:lnTo>
                      <a:pt x="1244" y="861"/>
                    </a:lnTo>
                    <a:cubicBezTo>
                      <a:pt x="1258" y="856"/>
                      <a:pt x="1271" y="852"/>
                      <a:pt x="1285" y="848"/>
                    </a:cubicBezTo>
                    <a:cubicBezTo>
                      <a:pt x="1300" y="844"/>
                      <a:pt x="1316" y="840"/>
                      <a:pt x="1332" y="837"/>
                    </a:cubicBezTo>
                    <a:cubicBezTo>
                      <a:pt x="1336" y="836"/>
                      <a:pt x="1349" y="834"/>
                      <a:pt x="1360" y="832"/>
                    </a:cubicBezTo>
                    <a:lnTo>
                      <a:pt x="1360" y="832"/>
                    </a:lnTo>
                    <a:cubicBezTo>
                      <a:pt x="1364" y="832"/>
                      <a:pt x="1367" y="832"/>
                      <a:pt x="1369" y="832"/>
                    </a:cubicBezTo>
                    <a:cubicBezTo>
                      <a:pt x="1389" y="830"/>
                      <a:pt x="1411" y="830"/>
                      <a:pt x="1431" y="830"/>
                    </a:cubicBezTo>
                    <a:close/>
                    <a:moveTo>
                      <a:pt x="1429" y="0"/>
                    </a:moveTo>
                    <a:cubicBezTo>
                      <a:pt x="1052" y="0"/>
                      <a:pt x="669" y="165"/>
                      <a:pt x="431" y="455"/>
                    </a:cubicBezTo>
                    <a:cubicBezTo>
                      <a:pt x="76" y="885"/>
                      <a:pt x="1" y="1494"/>
                      <a:pt x="292" y="1981"/>
                    </a:cubicBezTo>
                    <a:cubicBezTo>
                      <a:pt x="539" y="2393"/>
                      <a:pt x="975" y="2617"/>
                      <a:pt x="1436" y="2617"/>
                    </a:cubicBezTo>
                    <a:cubicBezTo>
                      <a:pt x="1520" y="2617"/>
                      <a:pt x="1605" y="2610"/>
                      <a:pt x="1690" y="2595"/>
                    </a:cubicBezTo>
                    <a:cubicBezTo>
                      <a:pt x="2274" y="2490"/>
                      <a:pt x="2692" y="1953"/>
                      <a:pt x="2728" y="1377"/>
                    </a:cubicBezTo>
                    <a:lnTo>
                      <a:pt x="2728" y="1377"/>
                    </a:lnTo>
                    <a:cubicBezTo>
                      <a:pt x="2732" y="1356"/>
                      <a:pt x="2733" y="1335"/>
                      <a:pt x="2733" y="1313"/>
                    </a:cubicBezTo>
                    <a:cubicBezTo>
                      <a:pt x="2725" y="750"/>
                      <a:pt x="2376" y="271"/>
                      <a:pt x="1853" y="75"/>
                    </a:cubicBezTo>
                    <a:cubicBezTo>
                      <a:pt x="1718" y="25"/>
                      <a:pt x="1574" y="0"/>
                      <a:pt x="142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356;p25">
                <a:extLst>
                  <a:ext uri="{FF2B5EF4-FFF2-40B4-BE49-F238E27FC236}">
                    <a16:creationId xmlns:a16="http://schemas.microsoft.com/office/drawing/2014/main" id="{91909D9C-5924-08E1-F213-3F6EAD5E4936}"/>
                  </a:ext>
                </a:extLst>
              </p:cNvPr>
              <p:cNvSpPr/>
              <p:nvPr/>
            </p:nvSpPr>
            <p:spPr>
              <a:xfrm>
                <a:off x="3042050" y="2848393"/>
                <a:ext cx="192992" cy="192885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798" extrusionOk="0">
                    <a:moveTo>
                      <a:pt x="899" y="0"/>
                    </a:moveTo>
                    <a:cubicBezTo>
                      <a:pt x="403" y="0"/>
                      <a:pt x="1" y="402"/>
                      <a:pt x="1" y="900"/>
                    </a:cubicBezTo>
                    <a:cubicBezTo>
                      <a:pt x="1" y="1396"/>
                      <a:pt x="403" y="1798"/>
                      <a:pt x="899" y="1798"/>
                    </a:cubicBezTo>
                    <a:cubicBezTo>
                      <a:pt x="1396" y="1798"/>
                      <a:pt x="1798" y="1396"/>
                      <a:pt x="1798" y="900"/>
                    </a:cubicBezTo>
                    <a:cubicBezTo>
                      <a:pt x="1798" y="402"/>
                      <a:pt x="1396" y="0"/>
                      <a:pt x="899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061A199-1F6D-9F34-72F5-153969A2AF7A}"/>
              </a:ext>
            </a:extLst>
          </p:cNvPr>
          <p:cNvGrpSpPr/>
          <p:nvPr/>
        </p:nvGrpSpPr>
        <p:grpSpPr>
          <a:xfrm>
            <a:off x="371089" y="2917552"/>
            <a:ext cx="1568357" cy="1568489"/>
            <a:chOff x="371089" y="2917552"/>
            <a:chExt cx="1568357" cy="1568489"/>
          </a:xfrm>
        </p:grpSpPr>
        <p:sp>
          <p:nvSpPr>
            <p:cNvPr id="45" name="Google Shape;357;p25">
              <a:extLst>
                <a:ext uri="{FF2B5EF4-FFF2-40B4-BE49-F238E27FC236}">
                  <a16:creationId xmlns:a16="http://schemas.microsoft.com/office/drawing/2014/main" id="{67AE318D-AF20-88EF-5402-769B55E6AD25}"/>
                </a:ext>
              </a:extLst>
            </p:cNvPr>
            <p:cNvSpPr/>
            <p:nvPr/>
          </p:nvSpPr>
          <p:spPr>
            <a:xfrm>
              <a:off x="371089" y="2917552"/>
              <a:ext cx="1366855" cy="1366676"/>
            </a:xfrm>
            <a:custGeom>
              <a:avLst/>
              <a:gdLst/>
              <a:ahLst/>
              <a:cxnLst/>
              <a:rect l="l" t="t" r="r" b="b"/>
              <a:pathLst>
                <a:path w="9036" h="9035" extrusionOk="0">
                  <a:moveTo>
                    <a:pt x="4518" y="0"/>
                  </a:moveTo>
                  <a:cubicBezTo>
                    <a:pt x="2022" y="0"/>
                    <a:pt x="1" y="2023"/>
                    <a:pt x="1" y="4518"/>
                  </a:cubicBezTo>
                  <a:cubicBezTo>
                    <a:pt x="1" y="7013"/>
                    <a:pt x="2022" y="9035"/>
                    <a:pt x="4518" y="9035"/>
                  </a:cubicBezTo>
                  <a:cubicBezTo>
                    <a:pt x="7012" y="9035"/>
                    <a:pt x="9035" y="7013"/>
                    <a:pt x="9035" y="4518"/>
                  </a:cubicBezTo>
                  <a:cubicBezTo>
                    <a:pt x="9035" y="2023"/>
                    <a:pt x="7012" y="0"/>
                    <a:pt x="4518" y="0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358;p25">
              <a:extLst>
                <a:ext uri="{FF2B5EF4-FFF2-40B4-BE49-F238E27FC236}">
                  <a16:creationId xmlns:a16="http://schemas.microsoft.com/office/drawing/2014/main" id="{34E7E92A-69B2-6EB4-B925-2E17355C763B}"/>
                </a:ext>
              </a:extLst>
            </p:cNvPr>
            <p:cNvSpPr/>
            <p:nvPr/>
          </p:nvSpPr>
          <p:spPr>
            <a:xfrm>
              <a:off x="559875" y="3106338"/>
              <a:ext cx="989140" cy="989119"/>
            </a:xfrm>
            <a:custGeom>
              <a:avLst/>
              <a:gdLst/>
              <a:ahLst/>
              <a:cxnLst/>
              <a:rect l="l" t="t" r="r" b="b"/>
              <a:pathLst>
                <a:path w="6539" h="6539" extrusionOk="0">
                  <a:moveTo>
                    <a:pt x="3270" y="0"/>
                  </a:moveTo>
                  <a:cubicBezTo>
                    <a:pt x="1464" y="0"/>
                    <a:pt x="1" y="1465"/>
                    <a:pt x="1" y="3270"/>
                  </a:cubicBezTo>
                  <a:cubicBezTo>
                    <a:pt x="1" y="5075"/>
                    <a:pt x="1464" y="6539"/>
                    <a:pt x="3270" y="6539"/>
                  </a:cubicBezTo>
                  <a:cubicBezTo>
                    <a:pt x="5075" y="6539"/>
                    <a:pt x="6539" y="5075"/>
                    <a:pt x="6539" y="3270"/>
                  </a:cubicBezTo>
                  <a:cubicBezTo>
                    <a:pt x="6539" y="1465"/>
                    <a:pt x="5075" y="0"/>
                    <a:pt x="32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359;p25">
              <a:extLst>
                <a:ext uri="{FF2B5EF4-FFF2-40B4-BE49-F238E27FC236}">
                  <a16:creationId xmlns:a16="http://schemas.microsoft.com/office/drawing/2014/main" id="{7E9A6974-0512-E566-CC8D-0FE48D2D7E64}"/>
                </a:ext>
              </a:extLst>
            </p:cNvPr>
            <p:cNvSpPr/>
            <p:nvPr/>
          </p:nvSpPr>
          <p:spPr>
            <a:xfrm>
              <a:off x="748812" y="3295123"/>
              <a:ext cx="611424" cy="611563"/>
            </a:xfrm>
            <a:custGeom>
              <a:avLst/>
              <a:gdLst/>
              <a:ahLst/>
              <a:cxnLst/>
              <a:rect l="l" t="t" r="r" b="b"/>
              <a:pathLst>
                <a:path w="4042" h="4043" extrusionOk="0">
                  <a:moveTo>
                    <a:pt x="2021" y="1"/>
                  </a:moveTo>
                  <a:cubicBezTo>
                    <a:pt x="905" y="1"/>
                    <a:pt x="0" y="905"/>
                    <a:pt x="0" y="2022"/>
                  </a:cubicBezTo>
                  <a:cubicBezTo>
                    <a:pt x="0" y="3138"/>
                    <a:pt x="905" y="4042"/>
                    <a:pt x="2021" y="4042"/>
                  </a:cubicBezTo>
                  <a:cubicBezTo>
                    <a:pt x="3137" y="4042"/>
                    <a:pt x="4042" y="3138"/>
                    <a:pt x="4042" y="2022"/>
                  </a:cubicBezTo>
                  <a:cubicBezTo>
                    <a:pt x="4042" y="905"/>
                    <a:pt x="3137" y="1"/>
                    <a:pt x="2021" y="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60;p25">
              <a:extLst>
                <a:ext uri="{FF2B5EF4-FFF2-40B4-BE49-F238E27FC236}">
                  <a16:creationId xmlns:a16="http://schemas.microsoft.com/office/drawing/2014/main" id="{2BD7023F-03CF-FA04-CD85-ABA7C1DBC579}"/>
                </a:ext>
              </a:extLst>
            </p:cNvPr>
            <p:cNvSpPr/>
            <p:nvPr/>
          </p:nvSpPr>
          <p:spPr>
            <a:xfrm>
              <a:off x="937598" y="3484061"/>
              <a:ext cx="233860" cy="233855"/>
            </a:xfrm>
            <a:custGeom>
              <a:avLst/>
              <a:gdLst/>
              <a:ahLst/>
              <a:cxnLst/>
              <a:rect l="l" t="t" r="r" b="b"/>
              <a:pathLst>
                <a:path w="1546" h="1546" extrusionOk="0">
                  <a:moveTo>
                    <a:pt x="773" y="0"/>
                  </a:moveTo>
                  <a:cubicBezTo>
                    <a:pt x="346" y="0"/>
                    <a:pt x="0" y="346"/>
                    <a:pt x="0" y="773"/>
                  </a:cubicBezTo>
                  <a:cubicBezTo>
                    <a:pt x="0" y="1199"/>
                    <a:pt x="346" y="1545"/>
                    <a:pt x="773" y="1545"/>
                  </a:cubicBezTo>
                  <a:cubicBezTo>
                    <a:pt x="1200" y="1545"/>
                    <a:pt x="1545" y="1199"/>
                    <a:pt x="1545" y="773"/>
                  </a:cubicBezTo>
                  <a:cubicBezTo>
                    <a:pt x="1545" y="346"/>
                    <a:pt x="1200" y="0"/>
                    <a:pt x="77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361;p25">
              <a:extLst>
                <a:ext uri="{FF2B5EF4-FFF2-40B4-BE49-F238E27FC236}">
                  <a16:creationId xmlns:a16="http://schemas.microsoft.com/office/drawing/2014/main" id="{F6A24C80-BB77-11C0-7BE9-22C290839FE6}"/>
                </a:ext>
              </a:extLst>
            </p:cNvPr>
            <p:cNvSpPr/>
            <p:nvPr/>
          </p:nvSpPr>
          <p:spPr>
            <a:xfrm>
              <a:off x="1032142" y="3578755"/>
              <a:ext cx="907304" cy="907286"/>
            </a:xfrm>
            <a:custGeom>
              <a:avLst/>
              <a:gdLst/>
              <a:ahLst/>
              <a:cxnLst/>
              <a:rect l="l" t="t" r="r" b="b"/>
              <a:pathLst>
                <a:path w="5998" h="5998" extrusionOk="0">
                  <a:moveTo>
                    <a:pt x="1" y="0"/>
                  </a:moveTo>
                  <a:lnTo>
                    <a:pt x="1" y="1015"/>
                  </a:lnTo>
                  <a:lnTo>
                    <a:pt x="293" y="1015"/>
                  </a:lnTo>
                  <a:lnTo>
                    <a:pt x="293" y="500"/>
                  </a:lnTo>
                  <a:lnTo>
                    <a:pt x="4548" y="4754"/>
                  </a:lnTo>
                  <a:lnTo>
                    <a:pt x="4548" y="5562"/>
                  </a:lnTo>
                  <a:lnTo>
                    <a:pt x="4840" y="5562"/>
                  </a:lnTo>
                  <a:lnTo>
                    <a:pt x="4840" y="4840"/>
                  </a:lnTo>
                  <a:lnTo>
                    <a:pt x="5563" y="4840"/>
                  </a:lnTo>
                  <a:lnTo>
                    <a:pt x="5563" y="4546"/>
                  </a:lnTo>
                  <a:lnTo>
                    <a:pt x="4754" y="4546"/>
                  </a:lnTo>
                  <a:lnTo>
                    <a:pt x="501" y="293"/>
                  </a:lnTo>
                  <a:lnTo>
                    <a:pt x="1017" y="293"/>
                  </a:lnTo>
                  <a:lnTo>
                    <a:pt x="1017" y="0"/>
                  </a:lnTo>
                  <a:close/>
                  <a:moveTo>
                    <a:pt x="4982" y="4981"/>
                  </a:moveTo>
                  <a:lnTo>
                    <a:pt x="4982" y="5997"/>
                  </a:lnTo>
                  <a:lnTo>
                    <a:pt x="5275" y="5997"/>
                  </a:lnTo>
                  <a:lnTo>
                    <a:pt x="5275" y="5274"/>
                  </a:lnTo>
                  <a:lnTo>
                    <a:pt x="5997" y="5274"/>
                  </a:lnTo>
                  <a:lnTo>
                    <a:pt x="5997" y="4981"/>
                  </a:ln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DF6951-A739-05CF-A559-A08760905197}"/>
              </a:ext>
            </a:extLst>
          </p:cNvPr>
          <p:cNvGrpSpPr/>
          <p:nvPr/>
        </p:nvGrpSpPr>
        <p:grpSpPr>
          <a:xfrm>
            <a:off x="3680073" y="3535363"/>
            <a:ext cx="6700717" cy="1466030"/>
            <a:chOff x="3680073" y="3535363"/>
            <a:chExt cx="6700717" cy="1466030"/>
          </a:xfrm>
        </p:grpSpPr>
        <p:sp>
          <p:nvSpPr>
            <p:cNvPr id="68" name="Google Shape;380;p25">
              <a:extLst>
                <a:ext uri="{FF2B5EF4-FFF2-40B4-BE49-F238E27FC236}">
                  <a16:creationId xmlns:a16="http://schemas.microsoft.com/office/drawing/2014/main" id="{85FCD8C2-AC24-D391-16C7-6C9DED996CF9}"/>
                </a:ext>
              </a:extLst>
            </p:cNvPr>
            <p:cNvSpPr/>
            <p:nvPr/>
          </p:nvSpPr>
          <p:spPr>
            <a:xfrm>
              <a:off x="4123760" y="3773732"/>
              <a:ext cx="6257030" cy="989292"/>
            </a:xfrm>
            <a:prstGeom prst="roundRect">
              <a:avLst>
                <a:gd name="adj" fmla="val 50000"/>
              </a:avLst>
            </a:prstGeom>
            <a:solidFill>
              <a:srgbClr val="003C54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63500" sx="102000" sy="102000" algn="ctr" rotWithShape="0">
                <a:prstClr val="black">
                  <a:alpha val="9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383;p25">
              <a:extLst>
                <a:ext uri="{FF2B5EF4-FFF2-40B4-BE49-F238E27FC236}">
                  <a16:creationId xmlns:a16="http://schemas.microsoft.com/office/drawing/2014/main" id="{A34163B0-1C78-0933-0603-819926DC619B}"/>
                </a:ext>
              </a:extLst>
            </p:cNvPr>
            <p:cNvSpPr/>
            <p:nvPr/>
          </p:nvSpPr>
          <p:spPr>
            <a:xfrm>
              <a:off x="3680073" y="3535363"/>
              <a:ext cx="1501112" cy="1466030"/>
            </a:xfrm>
            <a:custGeom>
              <a:avLst/>
              <a:gdLst/>
              <a:ahLst/>
              <a:cxnLst/>
              <a:rect l="l" t="t" r="r" b="b"/>
              <a:pathLst>
                <a:path w="9328" h="9110" extrusionOk="0">
                  <a:moveTo>
                    <a:pt x="4707" y="907"/>
                  </a:moveTo>
                  <a:lnTo>
                    <a:pt x="4707" y="907"/>
                  </a:lnTo>
                  <a:cubicBezTo>
                    <a:pt x="4729" y="907"/>
                    <a:pt x="4748" y="909"/>
                    <a:pt x="4751" y="914"/>
                  </a:cubicBezTo>
                  <a:cubicBezTo>
                    <a:pt x="4751" y="915"/>
                    <a:pt x="4751" y="915"/>
                    <a:pt x="4750" y="915"/>
                  </a:cubicBezTo>
                  <a:cubicBezTo>
                    <a:pt x="4745" y="915"/>
                    <a:pt x="4723" y="910"/>
                    <a:pt x="4707" y="907"/>
                  </a:cubicBezTo>
                  <a:close/>
                  <a:moveTo>
                    <a:pt x="4399" y="943"/>
                  </a:moveTo>
                  <a:cubicBezTo>
                    <a:pt x="4400" y="943"/>
                    <a:pt x="4382" y="953"/>
                    <a:pt x="4367" y="960"/>
                  </a:cubicBezTo>
                  <a:lnTo>
                    <a:pt x="4367" y="960"/>
                  </a:lnTo>
                  <a:cubicBezTo>
                    <a:pt x="4368" y="959"/>
                    <a:pt x="4369" y="959"/>
                    <a:pt x="4369" y="958"/>
                  </a:cubicBezTo>
                  <a:cubicBezTo>
                    <a:pt x="4390" y="947"/>
                    <a:pt x="4398" y="943"/>
                    <a:pt x="4399" y="943"/>
                  </a:cubicBezTo>
                  <a:close/>
                  <a:moveTo>
                    <a:pt x="4348" y="966"/>
                  </a:moveTo>
                  <a:cubicBezTo>
                    <a:pt x="4348" y="966"/>
                    <a:pt x="4348" y="966"/>
                    <a:pt x="4349" y="966"/>
                  </a:cubicBezTo>
                  <a:lnTo>
                    <a:pt x="4349" y="966"/>
                  </a:lnTo>
                  <a:cubicBezTo>
                    <a:pt x="4348" y="966"/>
                    <a:pt x="4348" y="966"/>
                    <a:pt x="4348" y="966"/>
                  </a:cubicBezTo>
                  <a:close/>
                  <a:moveTo>
                    <a:pt x="5026" y="1038"/>
                  </a:moveTo>
                  <a:lnTo>
                    <a:pt x="5026" y="1038"/>
                  </a:lnTo>
                  <a:cubicBezTo>
                    <a:pt x="5035" y="1045"/>
                    <a:pt x="5042" y="1051"/>
                    <a:pt x="5047" y="1058"/>
                  </a:cubicBezTo>
                  <a:lnTo>
                    <a:pt x="5047" y="1058"/>
                  </a:lnTo>
                  <a:cubicBezTo>
                    <a:pt x="5045" y="1055"/>
                    <a:pt x="5035" y="1046"/>
                    <a:pt x="5026" y="1038"/>
                  </a:cubicBezTo>
                  <a:close/>
                  <a:moveTo>
                    <a:pt x="1127" y="4136"/>
                  </a:moveTo>
                  <a:cubicBezTo>
                    <a:pt x="1127" y="4137"/>
                    <a:pt x="1127" y="4137"/>
                    <a:pt x="1126" y="4137"/>
                  </a:cubicBezTo>
                  <a:lnTo>
                    <a:pt x="1126" y="4137"/>
                  </a:lnTo>
                  <a:cubicBezTo>
                    <a:pt x="1127" y="4137"/>
                    <a:pt x="1127" y="4137"/>
                    <a:pt x="1127" y="4136"/>
                  </a:cubicBezTo>
                  <a:close/>
                  <a:moveTo>
                    <a:pt x="1028" y="4301"/>
                  </a:moveTo>
                  <a:cubicBezTo>
                    <a:pt x="1021" y="4316"/>
                    <a:pt x="1012" y="4332"/>
                    <a:pt x="1012" y="4332"/>
                  </a:cubicBezTo>
                  <a:cubicBezTo>
                    <a:pt x="1012" y="4332"/>
                    <a:pt x="1016" y="4323"/>
                    <a:pt x="1028" y="4301"/>
                  </a:cubicBezTo>
                  <a:cubicBezTo>
                    <a:pt x="1028" y="4301"/>
                    <a:pt x="1028" y="4301"/>
                    <a:pt x="1028" y="4301"/>
                  </a:cubicBezTo>
                  <a:close/>
                  <a:moveTo>
                    <a:pt x="8269" y="4434"/>
                  </a:moveTo>
                  <a:lnTo>
                    <a:pt x="8269" y="4434"/>
                  </a:lnTo>
                  <a:cubicBezTo>
                    <a:pt x="8269" y="4434"/>
                    <a:pt x="8269" y="4434"/>
                    <a:pt x="8269" y="4434"/>
                  </a:cubicBezTo>
                  <a:lnTo>
                    <a:pt x="8269" y="4434"/>
                  </a:lnTo>
                  <a:cubicBezTo>
                    <a:pt x="8269" y="4434"/>
                    <a:pt x="8269" y="4434"/>
                    <a:pt x="8269" y="4434"/>
                  </a:cubicBezTo>
                  <a:close/>
                  <a:moveTo>
                    <a:pt x="984" y="4433"/>
                  </a:moveTo>
                  <a:lnTo>
                    <a:pt x="984" y="4433"/>
                  </a:lnTo>
                  <a:cubicBezTo>
                    <a:pt x="983" y="4434"/>
                    <a:pt x="978" y="4460"/>
                    <a:pt x="976" y="4475"/>
                  </a:cubicBezTo>
                  <a:lnTo>
                    <a:pt x="976" y="4475"/>
                  </a:lnTo>
                  <a:cubicBezTo>
                    <a:pt x="976" y="4455"/>
                    <a:pt x="978" y="4436"/>
                    <a:pt x="984" y="4433"/>
                  </a:cubicBezTo>
                  <a:close/>
                  <a:moveTo>
                    <a:pt x="8262" y="4677"/>
                  </a:moveTo>
                  <a:cubicBezTo>
                    <a:pt x="8261" y="4679"/>
                    <a:pt x="8261" y="4680"/>
                    <a:pt x="8261" y="4680"/>
                  </a:cubicBezTo>
                  <a:cubicBezTo>
                    <a:pt x="8261" y="4680"/>
                    <a:pt x="8262" y="4679"/>
                    <a:pt x="8262" y="4677"/>
                  </a:cubicBezTo>
                  <a:close/>
                  <a:moveTo>
                    <a:pt x="1012" y="4784"/>
                  </a:moveTo>
                  <a:cubicBezTo>
                    <a:pt x="1012" y="4784"/>
                    <a:pt x="1020" y="4797"/>
                    <a:pt x="1026" y="4811"/>
                  </a:cubicBezTo>
                  <a:lnTo>
                    <a:pt x="1026" y="4811"/>
                  </a:lnTo>
                  <a:cubicBezTo>
                    <a:pt x="1015" y="4791"/>
                    <a:pt x="1012" y="4784"/>
                    <a:pt x="1012" y="4784"/>
                  </a:cubicBezTo>
                  <a:close/>
                  <a:moveTo>
                    <a:pt x="1035" y="4836"/>
                  </a:moveTo>
                  <a:lnTo>
                    <a:pt x="1035" y="4836"/>
                  </a:lnTo>
                  <a:cubicBezTo>
                    <a:pt x="1035" y="4836"/>
                    <a:pt x="1035" y="4836"/>
                    <a:pt x="1035" y="4836"/>
                  </a:cubicBezTo>
                  <a:cubicBezTo>
                    <a:pt x="1035" y="4836"/>
                    <a:pt x="1035" y="4836"/>
                    <a:pt x="1035" y="4836"/>
                  </a:cubicBezTo>
                  <a:close/>
                  <a:moveTo>
                    <a:pt x="8219" y="4837"/>
                  </a:moveTo>
                  <a:cubicBezTo>
                    <a:pt x="8218" y="4837"/>
                    <a:pt x="8218" y="4837"/>
                    <a:pt x="8218" y="4837"/>
                  </a:cubicBezTo>
                  <a:cubicBezTo>
                    <a:pt x="8218" y="4837"/>
                    <a:pt x="8218" y="4837"/>
                    <a:pt x="8219" y="4837"/>
                  </a:cubicBezTo>
                  <a:close/>
                  <a:moveTo>
                    <a:pt x="4350" y="8151"/>
                  </a:moveTo>
                  <a:cubicBezTo>
                    <a:pt x="4351" y="8152"/>
                    <a:pt x="4376" y="8164"/>
                    <a:pt x="4391" y="8172"/>
                  </a:cubicBezTo>
                  <a:lnTo>
                    <a:pt x="4391" y="8172"/>
                  </a:lnTo>
                  <a:cubicBezTo>
                    <a:pt x="4372" y="8166"/>
                    <a:pt x="4356" y="8159"/>
                    <a:pt x="4350" y="8151"/>
                  </a:cubicBezTo>
                  <a:close/>
                  <a:moveTo>
                    <a:pt x="4508" y="8194"/>
                  </a:moveTo>
                  <a:lnTo>
                    <a:pt x="4508" y="8194"/>
                  </a:lnTo>
                  <a:cubicBezTo>
                    <a:pt x="4508" y="8194"/>
                    <a:pt x="4509" y="8194"/>
                    <a:pt x="4511" y="8195"/>
                  </a:cubicBezTo>
                  <a:lnTo>
                    <a:pt x="4511" y="8195"/>
                  </a:lnTo>
                  <a:cubicBezTo>
                    <a:pt x="4509" y="8194"/>
                    <a:pt x="4508" y="8194"/>
                    <a:pt x="4508" y="8194"/>
                  </a:cubicBezTo>
                  <a:close/>
                  <a:moveTo>
                    <a:pt x="4753" y="8202"/>
                  </a:moveTo>
                  <a:cubicBezTo>
                    <a:pt x="4758" y="8202"/>
                    <a:pt x="4752" y="8203"/>
                    <a:pt x="4722" y="8205"/>
                  </a:cubicBezTo>
                  <a:cubicBezTo>
                    <a:pt x="4717" y="8205"/>
                    <a:pt x="4711" y="8205"/>
                    <a:pt x="4706" y="8206"/>
                  </a:cubicBezTo>
                  <a:lnTo>
                    <a:pt x="4706" y="8206"/>
                  </a:lnTo>
                  <a:cubicBezTo>
                    <a:pt x="4721" y="8203"/>
                    <a:pt x="4747" y="8202"/>
                    <a:pt x="4753" y="8202"/>
                  </a:cubicBezTo>
                  <a:close/>
                  <a:moveTo>
                    <a:pt x="4691" y="907"/>
                  </a:moveTo>
                  <a:cubicBezTo>
                    <a:pt x="4694" y="907"/>
                    <a:pt x="4696" y="907"/>
                    <a:pt x="4698" y="907"/>
                  </a:cubicBezTo>
                  <a:lnTo>
                    <a:pt x="4698" y="907"/>
                  </a:lnTo>
                  <a:cubicBezTo>
                    <a:pt x="4704" y="908"/>
                    <a:pt x="4712" y="910"/>
                    <a:pt x="4722" y="913"/>
                  </a:cubicBezTo>
                  <a:cubicBezTo>
                    <a:pt x="4748" y="919"/>
                    <a:pt x="4774" y="925"/>
                    <a:pt x="4799" y="931"/>
                  </a:cubicBezTo>
                  <a:cubicBezTo>
                    <a:pt x="4808" y="933"/>
                    <a:pt x="4849" y="947"/>
                    <a:pt x="4875" y="956"/>
                  </a:cubicBezTo>
                  <a:lnTo>
                    <a:pt x="4875" y="956"/>
                  </a:lnTo>
                  <a:cubicBezTo>
                    <a:pt x="4895" y="966"/>
                    <a:pt x="4929" y="982"/>
                    <a:pt x="4938" y="989"/>
                  </a:cubicBezTo>
                  <a:cubicBezTo>
                    <a:pt x="4958" y="1000"/>
                    <a:pt x="4986" y="1012"/>
                    <a:pt x="5010" y="1027"/>
                  </a:cubicBezTo>
                  <a:lnTo>
                    <a:pt x="5010" y="1027"/>
                  </a:lnTo>
                  <a:cubicBezTo>
                    <a:pt x="5013" y="1031"/>
                    <a:pt x="5020" y="1038"/>
                    <a:pt x="5033" y="1050"/>
                  </a:cubicBezTo>
                  <a:cubicBezTo>
                    <a:pt x="5048" y="1066"/>
                    <a:pt x="5065" y="1081"/>
                    <a:pt x="5081" y="1096"/>
                  </a:cubicBezTo>
                  <a:lnTo>
                    <a:pt x="5111" y="1127"/>
                  </a:lnTo>
                  <a:lnTo>
                    <a:pt x="5322" y="1338"/>
                  </a:lnTo>
                  <a:lnTo>
                    <a:pt x="6146" y="2162"/>
                  </a:lnTo>
                  <a:lnTo>
                    <a:pt x="7929" y="3944"/>
                  </a:lnTo>
                  <a:cubicBezTo>
                    <a:pt x="7980" y="3995"/>
                    <a:pt x="8032" y="4046"/>
                    <a:pt x="8084" y="4100"/>
                  </a:cubicBezTo>
                  <a:cubicBezTo>
                    <a:pt x="8089" y="4106"/>
                    <a:pt x="8095" y="4111"/>
                    <a:pt x="8100" y="4117"/>
                  </a:cubicBezTo>
                  <a:cubicBezTo>
                    <a:pt x="8109" y="4126"/>
                    <a:pt x="8117" y="4136"/>
                    <a:pt x="8126" y="4145"/>
                  </a:cubicBezTo>
                  <a:lnTo>
                    <a:pt x="8126" y="4145"/>
                  </a:lnTo>
                  <a:cubicBezTo>
                    <a:pt x="8137" y="4174"/>
                    <a:pt x="8200" y="4256"/>
                    <a:pt x="8211" y="4275"/>
                  </a:cubicBezTo>
                  <a:cubicBezTo>
                    <a:pt x="8216" y="4285"/>
                    <a:pt x="8221" y="4295"/>
                    <a:pt x="8226" y="4305"/>
                  </a:cubicBezTo>
                  <a:lnTo>
                    <a:pt x="8226" y="4305"/>
                  </a:lnTo>
                  <a:cubicBezTo>
                    <a:pt x="8237" y="4343"/>
                    <a:pt x="8251" y="4379"/>
                    <a:pt x="8261" y="4417"/>
                  </a:cubicBezTo>
                  <a:cubicBezTo>
                    <a:pt x="8263" y="4428"/>
                    <a:pt x="8265" y="4438"/>
                    <a:pt x="8268" y="4449"/>
                  </a:cubicBezTo>
                  <a:lnTo>
                    <a:pt x="8268" y="4449"/>
                  </a:lnTo>
                  <a:cubicBezTo>
                    <a:pt x="8266" y="4490"/>
                    <a:pt x="8277" y="4535"/>
                    <a:pt x="8276" y="4575"/>
                  </a:cubicBezTo>
                  <a:cubicBezTo>
                    <a:pt x="8276" y="4596"/>
                    <a:pt x="8274" y="4617"/>
                    <a:pt x="8273" y="4638"/>
                  </a:cubicBezTo>
                  <a:cubicBezTo>
                    <a:pt x="8272" y="4652"/>
                    <a:pt x="8265" y="4670"/>
                    <a:pt x="8262" y="4677"/>
                  </a:cubicBezTo>
                  <a:lnTo>
                    <a:pt x="8262" y="4677"/>
                  </a:lnTo>
                  <a:cubicBezTo>
                    <a:pt x="8264" y="4673"/>
                    <a:pt x="8267" y="4666"/>
                    <a:pt x="8273" y="4654"/>
                  </a:cubicBezTo>
                  <a:cubicBezTo>
                    <a:pt x="8273" y="4654"/>
                    <a:pt x="8273" y="4654"/>
                    <a:pt x="8273" y="4654"/>
                  </a:cubicBezTo>
                  <a:lnTo>
                    <a:pt x="8273" y="4654"/>
                  </a:lnTo>
                  <a:cubicBezTo>
                    <a:pt x="8271" y="4660"/>
                    <a:pt x="8269" y="4666"/>
                    <a:pt x="8268" y="4670"/>
                  </a:cubicBezTo>
                  <a:cubicBezTo>
                    <a:pt x="8264" y="4691"/>
                    <a:pt x="8259" y="4711"/>
                    <a:pt x="8252" y="4732"/>
                  </a:cubicBezTo>
                  <a:cubicBezTo>
                    <a:pt x="8249" y="4746"/>
                    <a:pt x="8245" y="4772"/>
                    <a:pt x="8238" y="4796"/>
                  </a:cubicBezTo>
                  <a:lnTo>
                    <a:pt x="8238" y="4796"/>
                  </a:lnTo>
                  <a:cubicBezTo>
                    <a:pt x="8235" y="4799"/>
                    <a:pt x="8231" y="4805"/>
                    <a:pt x="8226" y="4816"/>
                  </a:cubicBezTo>
                  <a:cubicBezTo>
                    <a:pt x="8213" y="4838"/>
                    <a:pt x="8201" y="4863"/>
                    <a:pt x="8187" y="4885"/>
                  </a:cubicBezTo>
                  <a:cubicBezTo>
                    <a:pt x="8176" y="4905"/>
                    <a:pt x="8166" y="4923"/>
                    <a:pt x="8153" y="4941"/>
                  </a:cubicBezTo>
                  <a:cubicBezTo>
                    <a:pt x="8151" y="4945"/>
                    <a:pt x="8145" y="4952"/>
                    <a:pt x="8139" y="4959"/>
                  </a:cubicBezTo>
                  <a:lnTo>
                    <a:pt x="8139" y="4959"/>
                  </a:lnTo>
                  <a:cubicBezTo>
                    <a:pt x="8122" y="4977"/>
                    <a:pt x="8095" y="5007"/>
                    <a:pt x="8089" y="5013"/>
                  </a:cubicBezTo>
                  <a:lnTo>
                    <a:pt x="8082" y="5021"/>
                  </a:lnTo>
                  <a:cubicBezTo>
                    <a:pt x="8027" y="5077"/>
                    <a:pt x="7972" y="5130"/>
                    <a:pt x="7918" y="5185"/>
                  </a:cubicBezTo>
                  <a:lnTo>
                    <a:pt x="6132" y="6971"/>
                  </a:lnTo>
                  <a:lnTo>
                    <a:pt x="5310" y="7793"/>
                  </a:lnTo>
                  <a:lnTo>
                    <a:pt x="5107" y="7995"/>
                  </a:lnTo>
                  <a:cubicBezTo>
                    <a:pt x="5091" y="8011"/>
                    <a:pt x="5075" y="8029"/>
                    <a:pt x="5059" y="8044"/>
                  </a:cubicBezTo>
                  <a:cubicBezTo>
                    <a:pt x="5055" y="8047"/>
                    <a:pt x="5038" y="8062"/>
                    <a:pt x="5025" y="8074"/>
                  </a:cubicBezTo>
                  <a:lnTo>
                    <a:pt x="5025" y="8074"/>
                  </a:lnTo>
                  <a:cubicBezTo>
                    <a:pt x="5037" y="8065"/>
                    <a:pt x="5053" y="8055"/>
                    <a:pt x="5054" y="8055"/>
                  </a:cubicBezTo>
                  <a:lnTo>
                    <a:pt x="5054" y="8055"/>
                  </a:lnTo>
                  <a:cubicBezTo>
                    <a:pt x="5054" y="8055"/>
                    <a:pt x="5047" y="8060"/>
                    <a:pt x="5023" y="8076"/>
                  </a:cubicBezTo>
                  <a:cubicBezTo>
                    <a:pt x="5022" y="8077"/>
                    <a:pt x="5020" y="8078"/>
                    <a:pt x="5018" y="8079"/>
                  </a:cubicBezTo>
                  <a:lnTo>
                    <a:pt x="5018" y="8079"/>
                  </a:lnTo>
                  <a:cubicBezTo>
                    <a:pt x="5020" y="8077"/>
                    <a:pt x="5022" y="8075"/>
                    <a:pt x="5025" y="8074"/>
                  </a:cubicBezTo>
                  <a:lnTo>
                    <a:pt x="5025" y="8074"/>
                  </a:lnTo>
                  <a:cubicBezTo>
                    <a:pt x="5020" y="8077"/>
                    <a:pt x="5015" y="8080"/>
                    <a:pt x="5012" y="8083"/>
                  </a:cubicBezTo>
                  <a:lnTo>
                    <a:pt x="5012" y="8083"/>
                  </a:lnTo>
                  <a:cubicBezTo>
                    <a:pt x="5014" y="8081"/>
                    <a:pt x="5016" y="8080"/>
                    <a:pt x="5018" y="8079"/>
                  </a:cubicBezTo>
                  <a:lnTo>
                    <a:pt x="5018" y="8079"/>
                  </a:lnTo>
                  <a:cubicBezTo>
                    <a:pt x="5013" y="8084"/>
                    <a:pt x="5009" y="8087"/>
                    <a:pt x="5009" y="8087"/>
                  </a:cubicBezTo>
                  <a:cubicBezTo>
                    <a:pt x="5009" y="8086"/>
                    <a:pt x="5010" y="8085"/>
                    <a:pt x="5012" y="8083"/>
                  </a:cubicBezTo>
                  <a:lnTo>
                    <a:pt x="5012" y="8083"/>
                  </a:lnTo>
                  <a:cubicBezTo>
                    <a:pt x="4984" y="8101"/>
                    <a:pt x="4957" y="8119"/>
                    <a:pt x="4927" y="8134"/>
                  </a:cubicBezTo>
                  <a:cubicBezTo>
                    <a:pt x="4912" y="8142"/>
                    <a:pt x="4897" y="8150"/>
                    <a:pt x="4882" y="8157"/>
                  </a:cubicBezTo>
                  <a:lnTo>
                    <a:pt x="4882" y="8157"/>
                  </a:lnTo>
                  <a:cubicBezTo>
                    <a:pt x="4839" y="8171"/>
                    <a:pt x="4799" y="8185"/>
                    <a:pt x="4756" y="8195"/>
                  </a:cubicBezTo>
                  <a:cubicBezTo>
                    <a:pt x="4743" y="8199"/>
                    <a:pt x="4713" y="8200"/>
                    <a:pt x="4699" y="8206"/>
                  </a:cubicBezTo>
                  <a:lnTo>
                    <a:pt x="4699" y="8206"/>
                  </a:lnTo>
                  <a:cubicBezTo>
                    <a:pt x="4670" y="8208"/>
                    <a:pt x="4642" y="8209"/>
                    <a:pt x="4613" y="8209"/>
                  </a:cubicBezTo>
                  <a:cubicBezTo>
                    <a:pt x="4593" y="8209"/>
                    <a:pt x="4570" y="8208"/>
                    <a:pt x="4550" y="8206"/>
                  </a:cubicBezTo>
                  <a:cubicBezTo>
                    <a:pt x="4536" y="8205"/>
                    <a:pt x="4518" y="8198"/>
                    <a:pt x="4511" y="8195"/>
                  </a:cubicBezTo>
                  <a:lnTo>
                    <a:pt x="4511" y="8195"/>
                  </a:lnTo>
                  <a:cubicBezTo>
                    <a:pt x="4514" y="8196"/>
                    <a:pt x="4518" y="8199"/>
                    <a:pt x="4525" y="8202"/>
                  </a:cubicBezTo>
                  <a:lnTo>
                    <a:pt x="4525" y="8202"/>
                  </a:lnTo>
                  <a:cubicBezTo>
                    <a:pt x="4507" y="8198"/>
                    <a:pt x="4489" y="8194"/>
                    <a:pt x="4471" y="8189"/>
                  </a:cubicBezTo>
                  <a:cubicBezTo>
                    <a:pt x="4457" y="8186"/>
                    <a:pt x="4426" y="8181"/>
                    <a:pt x="4399" y="8174"/>
                  </a:cubicBezTo>
                  <a:lnTo>
                    <a:pt x="4399" y="8174"/>
                  </a:lnTo>
                  <a:cubicBezTo>
                    <a:pt x="4395" y="8171"/>
                    <a:pt x="4386" y="8166"/>
                    <a:pt x="4373" y="8159"/>
                  </a:cubicBezTo>
                  <a:cubicBezTo>
                    <a:pt x="4353" y="8148"/>
                    <a:pt x="4334" y="8139"/>
                    <a:pt x="4316" y="8129"/>
                  </a:cubicBezTo>
                  <a:cubicBezTo>
                    <a:pt x="4288" y="8114"/>
                    <a:pt x="4262" y="8096"/>
                    <a:pt x="4237" y="8078"/>
                  </a:cubicBezTo>
                  <a:lnTo>
                    <a:pt x="4237" y="8078"/>
                  </a:lnTo>
                  <a:cubicBezTo>
                    <a:pt x="4237" y="8078"/>
                    <a:pt x="4237" y="8078"/>
                    <a:pt x="4236" y="8078"/>
                  </a:cubicBezTo>
                  <a:cubicBezTo>
                    <a:pt x="4212" y="8055"/>
                    <a:pt x="4190" y="8037"/>
                    <a:pt x="4170" y="8018"/>
                  </a:cubicBezTo>
                  <a:lnTo>
                    <a:pt x="4170" y="8018"/>
                  </a:lnTo>
                  <a:cubicBezTo>
                    <a:pt x="4170" y="8018"/>
                    <a:pt x="4170" y="8018"/>
                    <a:pt x="4170" y="8018"/>
                  </a:cubicBezTo>
                  <a:lnTo>
                    <a:pt x="2853" y="6700"/>
                  </a:lnTo>
                  <a:lnTo>
                    <a:pt x="1224" y="5073"/>
                  </a:lnTo>
                  <a:lnTo>
                    <a:pt x="1171" y="5018"/>
                  </a:lnTo>
                  <a:lnTo>
                    <a:pt x="1165" y="5012"/>
                  </a:lnTo>
                  <a:cubicBezTo>
                    <a:pt x="1148" y="4997"/>
                    <a:pt x="1135" y="4979"/>
                    <a:pt x="1119" y="4964"/>
                  </a:cubicBezTo>
                  <a:cubicBezTo>
                    <a:pt x="1113" y="4958"/>
                    <a:pt x="1106" y="4953"/>
                    <a:pt x="1101" y="4949"/>
                  </a:cubicBezTo>
                  <a:lnTo>
                    <a:pt x="1101" y="4949"/>
                  </a:lnTo>
                  <a:cubicBezTo>
                    <a:pt x="1080" y="4920"/>
                    <a:pt x="1063" y="4882"/>
                    <a:pt x="1049" y="4857"/>
                  </a:cubicBezTo>
                  <a:cubicBezTo>
                    <a:pt x="1045" y="4847"/>
                    <a:pt x="1040" y="4838"/>
                    <a:pt x="1035" y="4829"/>
                  </a:cubicBezTo>
                  <a:lnTo>
                    <a:pt x="1035" y="4829"/>
                  </a:lnTo>
                  <a:cubicBezTo>
                    <a:pt x="1033" y="4798"/>
                    <a:pt x="1003" y="4742"/>
                    <a:pt x="997" y="4716"/>
                  </a:cubicBezTo>
                  <a:cubicBezTo>
                    <a:pt x="992" y="4695"/>
                    <a:pt x="988" y="4675"/>
                    <a:pt x="983" y="4654"/>
                  </a:cubicBezTo>
                  <a:cubicBezTo>
                    <a:pt x="978" y="4635"/>
                    <a:pt x="976" y="4628"/>
                    <a:pt x="975" y="4628"/>
                  </a:cubicBezTo>
                  <a:lnTo>
                    <a:pt x="975" y="4628"/>
                  </a:lnTo>
                  <a:cubicBezTo>
                    <a:pt x="974" y="4628"/>
                    <a:pt x="986" y="4683"/>
                    <a:pt x="984" y="4683"/>
                  </a:cubicBezTo>
                  <a:cubicBezTo>
                    <a:pt x="984" y="4683"/>
                    <a:pt x="984" y="4683"/>
                    <a:pt x="984" y="4683"/>
                  </a:cubicBezTo>
                  <a:cubicBezTo>
                    <a:pt x="968" y="4674"/>
                    <a:pt x="977" y="4560"/>
                    <a:pt x="978" y="4542"/>
                  </a:cubicBezTo>
                  <a:cubicBezTo>
                    <a:pt x="978" y="4532"/>
                    <a:pt x="976" y="4509"/>
                    <a:pt x="976" y="4486"/>
                  </a:cubicBezTo>
                  <a:lnTo>
                    <a:pt x="976" y="4486"/>
                  </a:lnTo>
                  <a:cubicBezTo>
                    <a:pt x="977" y="4484"/>
                    <a:pt x="979" y="4476"/>
                    <a:pt x="983" y="4461"/>
                  </a:cubicBezTo>
                  <a:cubicBezTo>
                    <a:pt x="988" y="4440"/>
                    <a:pt x="992" y="4420"/>
                    <a:pt x="997" y="4399"/>
                  </a:cubicBezTo>
                  <a:cubicBezTo>
                    <a:pt x="1004" y="4374"/>
                    <a:pt x="1035" y="4317"/>
                    <a:pt x="1035" y="4286"/>
                  </a:cubicBezTo>
                  <a:lnTo>
                    <a:pt x="1035" y="4286"/>
                  </a:lnTo>
                  <a:cubicBezTo>
                    <a:pt x="1043" y="4272"/>
                    <a:pt x="1050" y="4259"/>
                    <a:pt x="1057" y="4245"/>
                  </a:cubicBezTo>
                  <a:cubicBezTo>
                    <a:pt x="1069" y="4224"/>
                    <a:pt x="1083" y="4193"/>
                    <a:pt x="1100" y="4168"/>
                  </a:cubicBezTo>
                  <a:lnTo>
                    <a:pt x="1100" y="4168"/>
                  </a:lnTo>
                  <a:cubicBezTo>
                    <a:pt x="1106" y="4164"/>
                    <a:pt x="1113" y="4158"/>
                    <a:pt x="1119" y="4152"/>
                  </a:cubicBezTo>
                  <a:cubicBezTo>
                    <a:pt x="1134" y="4135"/>
                    <a:pt x="1150" y="4118"/>
                    <a:pt x="1165" y="4103"/>
                  </a:cubicBezTo>
                  <a:lnTo>
                    <a:pt x="1172" y="4095"/>
                  </a:lnTo>
                  <a:cubicBezTo>
                    <a:pt x="1190" y="4076"/>
                    <a:pt x="1209" y="4059"/>
                    <a:pt x="1228" y="4039"/>
                  </a:cubicBezTo>
                  <a:lnTo>
                    <a:pt x="1480" y="3787"/>
                  </a:lnTo>
                  <a:lnTo>
                    <a:pt x="3364" y="1903"/>
                  </a:lnTo>
                  <a:lnTo>
                    <a:pt x="4067" y="1201"/>
                  </a:lnTo>
                  <a:cubicBezTo>
                    <a:pt x="4106" y="1161"/>
                    <a:pt x="4144" y="1122"/>
                    <a:pt x="4185" y="1083"/>
                  </a:cubicBezTo>
                  <a:cubicBezTo>
                    <a:pt x="4200" y="1068"/>
                    <a:pt x="4218" y="1054"/>
                    <a:pt x="4234" y="1039"/>
                  </a:cubicBezTo>
                  <a:lnTo>
                    <a:pt x="4234" y="1039"/>
                  </a:lnTo>
                  <a:cubicBezTo>
                    <a:pt x="4260" y="1021"/>
                    <a:pt x="4286" y="1003"/>
                    <a:pt x="4313" y="987"/>
                  </a:cubicBezTo>
                  <a:cubicBezTo>
                    <a:pt x="4328" y="979"/>
                    <a:pt x="4342" y="973"/>
                    <a:pt x="4356" y="966"/>
                  </a:cubicBezTo>
                  <a:lnTo>
                    <a:pt x="4356" y="966"/>
                  </a:lnTo>
                  <a:cubicBezTo>
                    <a:pt x="4388" y="964"/>
                    <a:pt x="4458" y="929"/>
                    <a:pt x="4483" y="924"/>
                  </a:cubicBezTo>
                  <a:cubicBezTo>
                    <a:pt x="4500" y="919"/>
                    <a:pt x="4517" y="916"/>
                    <a:pt x="4534" y="913"/>
                  </a:cubicBezTo>
                  <a:lnTo>
                    <a:pt x="4534" y="913"/>
                  </a:lnTo>
                  <a:cubicBezTo>
                    <a:pt x="4565" y="911"/>
                    <a:pt x="4595" y="908"/>
                    <a:pt x="4625" y="908"/>
                  </a:cubicBezTo>
                  <a:cubicBezTo>
                    <a:pt x="4633" y="908"/>
                    <a:pt x="4663" y="907"/>
                    <a:pt x="4691" y="907"/>
                  </a:cubicBezTo>
                  <a:close/>
                  <a:moveTo>
                    <a:pt x="4607" y="0"/>
                  </a:moveTo>
                  <a:cubicBezTo>
                    <a:pt x="4349" y="0"/>
                    <a:pt x="4088" y="65"/>
                    <a:pt x="3849" y="200"/>
                  </a:cubicBezTo>
                  <a:cubicBezTo>
                    <a:pt x="3602" y="341"/>
                    <a:pt x="3407" y="566"/>
                    <a:pt x="3208" y="765"/>
                  </a:cubicBezTo>
                  <a:lnTo>
                    <a:pt x="1260" y="2712"/>
                  </a:lnTo>
                  <a:lnTo>
                    <a:pt x="580" y="3393"/>
                  </a:lnTo>
                  <a:cubicBezTo>
                    <a:pt x="470" y="3503"/>
                    <a:pt x="365" y="3620"/>
                    <a:pt x="285" y="3754"/>
                  </a:cubicBezTo>
                  <a:cubicBezTo>
                    <a:pt x="61" y="4122"/>
                    <a:pt x="0" y="4604"/>
                    <a:pt x="133" y="5016"/>
                  </a:cubicBezTo>
                  <a:cubicBezTo>
                    <a:pt x="251" y="5382"/>
                    <a:pt x="495" y="5630"/>
                    <a:pt x="756" y="5891"/>
                  </a:cubicBezTo>
                  <a:lnTo>
                    <a:pt x="1622" y="6758"/>
                  </a:lnTo>
                  <a:lnTo>
                    <a:pt x="3416" y="8551"/>
                  </a:lnTo>
                  <a:lnTo>
                    <a:pt x="3486" y="8622"/>
                  </a:lnTo>
                  <a:lnTo>
                    <a:pt x="3486" y="8622"/>
                  </a:lnTo>
                  <a:cubicBezTo>
                    <a:pt x="3498" y="8636"/>
                    <a:pt x="3510" y="8650"/>
                    <a:pt x="3524" y="8664"/>
                  </a:cubicBezTo>
                  <a:cubicBezTo>
                    <a:pt x="3831" y="8961"/>
                    <a:pt x="4227" y="9110"/>
                    <a:pt x="4624" y="9110"/>
                  </a:cubicBezTo>
                  <a:cubicBezTo>
                    <a:pt x="5023" y="9110"/>
                    <a:pt x="5422" y="8959"/>
                    <a:pt x="5728" y="8659"/>
                  </a:cubicBezTo>
                  <a:cubicBezTo>
                    <a:pt x="5895" y="8493"/>
                    <a:pt x="6061" y="8326"/>
                    <a:pt x="6227" y="8160"/>
                  </a:cubicBezTo>
                  <a:lnTo>
                    <a:pt x="8207" y="6179"/>
                  </a:lnTo>
                  <a:cubicBezTo>
                    <a:pt x="8379" y="6007"/>
                    <a:pt x="8553" y="5837"/>
                    <a:pt x="8723" y="5663"/>
                  </a:cubicBezTo>
                  <a:cubicBezTo>
                    <a:pt x="9306" y="5069"/>
                    <a:pt x="9328" y="4128"/>
                    <a:pt x="8775" y="3505"/>
                  </a:cubicBezTo>
                  <a:cubicBezTo>
                    <a:pt x="8634" y="3345"/>
                    <a:pt x="8472" y="3200"/>
                    <a:pt x="8322" y="3049"/>
                  </a:cubicBezTo>
                  <a:lnTo>
                    <a:pt x="7372" y="2098"/>
                  </a:lnTo>
                  <a:cubicBezTo>
                    <a:pt x="6831" y="1559"/>
                    <a:pt x="6292" y="1018"/>
                    <a:pt x="5751" y="478"/>
                  </a:cubicBezTo>
                  <a:cubicBezTo>
                    <a:pt x="5440" y="169"/>
                    <a:pt x="5026" y="0"/>
                    <a:pt x="46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9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384;p25">
              <a:extLst>
                <a:ext uri="{FF2B5EF4-FFF2-40B4-BE49-F238E27FC236}">
                  <a16:creationId xmlns:a16="http://schemas.microsoft.com/office/drawing/2014/main" id="{2F4022F6-B005-AC54-362A-D31A3FC6C7A1}"/>
                </a:ext>
              </a:extLst>
            </p:cNvPr>
            <p:cNvSpPr/>
            <p:nvPr/>
          </p:nvSpPr>
          <p:spPr>
            <a:xfrm>
              <a:off x="3746535" y="3607860"/>
              <a:ext cx="1355474" cy="1321036"/>
            </a:xfrm>
            <a:custGeom>
              <a:avLst/>
              <a:gdLst/>
              <a:ahLst/>
              <a:cxnLst/>
              <a:rect l="l" t="t" r="r" b="b"/>
              <a:pathLst>
                <a:path w="8423" h="8209" extrusionOk="0">
                  <a:moveTo>
                    <a:pt x="4212" y="0"/>
                  </a:moveTo>
                  <a:cubicBezTo>
                    <a:pt x="3930" y="0"/>
                    <a:pt x="3649" y="107"/>
                    <a:pt x="3435" y="320"/>
                  </a:cubicBezTo>
                  <a:lnTo>
                    <a:pt x="428" y="3327"/>
                  </a:lnTo>
                  <a:cubicBezTo>
                    <a:pt x="1" y="3755"/>
                    <a:pt x="1" y="4454"/>
                    <a:pt x="428" y="4882"/>
                  </a:cubicBezTo>
                  <a:lnTo>
                    <a:pt x="3435" y="7888"/>
                  </a:lnTo>
                  <a:cubicBezTo>
                    <a:pt x="3649" y="8101"/>
                    <a:pt x="3930" y="8208"/>
                    <a:pt x="4212" y="8208"/>
                  </a:cubicBezTo>
                  <a:cubicBezTo>
                    <a:pt x="4493" y="8208"/>
                    <a:pt x="4775" y="8101"/>
                    <a:pt x="4989" y="7888"/>
                  </a:cubicBezTo>
                  <a:lnTo>
                    <a:pt x="7995" y="4882"/>
                  </a:lnTo>
                  <a:cubicBezTo>
                    <a:pt x="8423" y="4454"/>
                    <a:pt x="8423" y="3755"/>
                    <a:pt x="7995" y="3327"/>
                  </a:cubicBezTo>
                  <a:lnTo>
                    <a:pt x="4989" y="320"/>
                  </a:lnTo>
                  <a:cubicBezTo>
                    <a:pt x="4775" y="107"/>
                    <a:pt x="4493" y="0"/>
                    <a:pt x="4212" y="0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9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" name="Google Shape;141;p20">
              <a:extLst>
                <a:ext uri="{FF2B5EF4-FFF2-40B4-BE49-F238E27FC236}">
                  <a16:creationId xmlns:a16="http://schemas.microsoft.com/office/drawing/2014/main" id="{547A1314-086D-95FA-AA01-5E2682D34498}"/>
                </a:ext>
              </a:extLst>
            </p:cNvPr>
            <p:cNvGrpSpPr/>
            <p:nvPr/>
          </p:nvGrpSpPr>
          <p:grpSpPr>
            <a:xfrm>
              <a:off x="4211115" y="4028834"/>
              <a:ext cx="457211" cy="457207"/>
              <a:chOff x="-65131525" y="1914325"/>
              <a:chExt cx="316650" cy="316625"/>
            </a:xfrm>
            <a:solidFill>
              <a:srgbClr val="FFC000"/>
            </a:solidFill>
          </p:grpSpPr>
          <p:sp>
            <p:nvSpPr>
              <p:cNvPr id="6" name="Google Shape;142;p20">
                <a:extLst>
                  <a:ext uri="{FF2B5EF4-FFF2-40B4-BE49-F238E27FC236}">
                    <a16:creationId xmlns:a16="http://schemas.microsoft.com/office/drawing/2014/main" id="{86B4AB42-A8F2-1377-4509-A8907260EC82}"/>
                  </a:ext>
                </a:extLst>
              </p:cNvPr>
              <p:cNvSpPr/>
              <p:nvPr/>
            </p:nvSpPr>
            <p:spPr>
              <a:xfrm>
                <a:off x="-65024400" y="1949750"/>
                <a:ext cx="103175" cy="247350"/>
              </a:xfrm>
              <a:custGeom>
                <a:avLst/>
                <a:gdLst/>
                <a:ahLst/>
                <a:cxnLst/>
                <a:rect l="l" t="t" r="r" b="b"/>
                <a:pathLst>
                  <a:path w="4127" h="9894" extrusionOk="0">
                    <a:moveTo>
                      <a:pt x="2048" y="1"/>
                    </a:moveTo>
                    <a:cubicBezTo>
                      <a:pt x="1859" y="1"/>
                      <a:pt x="1638" y="190"/>
                      <a:pt x="1638" y="379"/>
                    </a:cubicBezTo>
                    <a:lnTo>
                      <a:pt x="1638" y="851"/>
                    </a:lnTo>
                    <a:cubicBezTo>
                      <a:pt x="725" y="1040"/>
                      <a:pt x="0" y="1891"/>
                      <a:pt x="0" y="2868"/>
                    </a:cubicBezTo>
                    <a:cubicBezTo>
                      <a:pt x="0" y="3970"/>
                      <a:pt x="977" y="4632"/>
                      <a:pt x="1827" y="5262"/>
                    </a:cubicBezTo>
                    <a:cubicBezTo>
                      <a:pt x="2552" y="5829"/>
                      <a:pt x="3308" y="6333"/>
                      <a:pt x="3308" y="6995"/>
                    </a:cubicBezTo>
                    <a:cubicBezTo>
                      <a:pt x="3308" y="7656"/>
                      <a:pt x="2772" y="8255"/>
                      <a:pt x="2079" y="8255"/>
                    </a:cubicBezTo>
                    <a:cubicBezTo>
                      <a:pt x="1418" y="8255"/>
                      <a:pt x="851" y="7688"/>
                      <a:pt x="851" y="6995"/>
                    </a:cubicBezTo>
                    <a:cubicBezTo>
                      <a:pt x="851" y="6774"/>
                      <a:pt x="662" y="6617"/>
                      <a:pt x="441" y="6617"/>
                    </a:cubicBezTo>
                    <a:cubicBezTo>
                      <a:pt x="189" y="6617"/>
                      <a:pt x="32" y="6806"/>
                      <a:pt x="32" y="6995"/>
                    </a:cubicBezTo>
                    <a:cubicBezTo>
                      <a:pt x="32" y="7971"/>
                      <a:pt x="756" y="8854"/>
                      <a:pt x="1701" y="9011"/>
                    </a:cubicBezTo>
                    <a:lnTo>
                      <a:pt x="1701" y="9484"/>
                    </a:lnTo>
                    <a:cubicBezTo>
                      <a:pt x="1701" y="9704"/>
                      <a:pt x="1890" y="9893"/>
                      <a:pt x="2079" y="9893"/>
                    </a:cubicBezTo>
                    <a:cubicBezTo>
                      <a:pt x="2268" y="9893"/>
                      <a:pt x="2489" y="9704"/>
                      <a:pt x="2489" y="9484"/>
                    </a:cubicBezTo>
                    <a:lnTo>
                      <a:pt x="2489" y="9011"/>
                    </a:lnTo>
                    <a:cubicBezTo>
                      <a:pt x="3434" y="8791"/>
                      <a:pt x="4127" y="7971"/>
                      <a:pt x="4127" y="6995"/>
                    </a:cubicBezTo>
                    <a:cubicBezTo>
                      <a:pt x="4127" y="5892"/>
                      <a:pt x="3151" y="5231"/>
                      <a:pt x="2331" y="4600"/>
                    </a:cubicBezTo>
                    <a:cubicBezTo>
                      <a:pt x="1575" y="4033"/>
                      <a:pt x="819" y="3529"/>
                      <a:pt x="819" y="2868"/>
                    </a:cubicBezTo>
                    <a:cubicBezTo>
                      <a:pt x="788" y="2143"/>
                      <a:pt x="1386" y="1607"/>
                      <a:pt x="2048" y="1607"/>
                    </a:cubicBezTo>
                    <a:cubicBezTo>
                      <a:pt x="2709" y="1607"/>
                      <a:pt x="3277" y="2143"/>
                      <a:pt x="3277" y="2868"/>
                    </a:cubicBezTo>
                    <a:cubicBezTo>
                      <a:pt x="3277" y="3088"/>
                      <a:pt x="3466" y="3246"/>
                      <a:pt x="3686" y="3246"/>
                    </a:cubicBezTo>
                    <a:cubicBezTo>
                      <a:pt x="3938" y="3246"/>
                      <a:pt x="4096" y="3057"/>
                      <a:pt x="4096" y="2868"/>
                    </a:cubicBezTo>
                    <a:cubicBezTo>
                      <a:pt x="4096" y="1891"/>
                      <a:pt x="3371" y="1009"/>
                      <a:pt x="2426" y="851"/>
                    </a:cubicBezTo>
                    <a:lnTo>
                      <a:pt x="2426" y="379"/>
                    </a:lnTo>
                    <a:cubicBezTo>
                      <a:pt x="2426" y="158"/>
                      <a:pt x="2237" y="1"/>
                      <a:pt x="20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" name="Google Shape;143;p20">
                <a:extLst>
                  <a:ext uri="{FF2B5EF4-FFF2-40B4-BE49-F238E27FC236}">
                    <a16:creationId xmlns:a16="http://schemas.microsoft.com/office/drawing/2014/main" id="{1CD8B421-47F7-F71B-7A2B-B001D74802C3}"/>
                  </a:ext>
                </a:extLst>
              </p:cNvPr>
              <p:cNvSpPr/>
              <p:nvPr/>
            </p:nvSpPr>
            <p:spPr>
              <a:xfrm>
                <a:off x="-65131525" y="1914325"/>
                <a:ext cx="316650" cy="316625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12665" extrusionOk="0">
                    <a:moveTo>
                      <a:pt x="6333" y="819"/>
                    </a:moveTo>
                    <a:cubicBezTo>
                      <a:pt x="9357" y="819"/>
                      <a:pt x="11846" y="3308"/>
                      <a:pt x="11846" y="6332"/>
                    </a:cubicBezTo>
                    <a:cubicBezTo>
                      <a:pt x="11846" y="9357"/>
                      <a:pt x="9357" y="11846"/>
                      <a:pt x="6333" y="11846"/>
                    </a:cubicBezTo>
                    <a:cubicBezTo>
                      <a:pt x="3308" y="11846"/>
                      <a:pt x="819" y="9357"/>
                      <a:pt x="819" y="6332"/>
                    </a:cubicBezTo>
                    <a:cubicBezTo>
                      <a:pt x="819" y="3308"/>
                      <a:pt x="3308" y="819"/>
                      <a:pt x="6333" y="819"/>
                    </a:cubicBezTo>
                    <a:close/>
                    <a:moveTo>
                      <a:pt x="6333" y="0"/>
                    </a:moveTo>
                    <a:cubicBezTo>
                      <a:pt x="2836" y="0"/>
                      <a:pt x="0" y="2835"/>
                      <a:pt x="0" y="6332"/>
                    </a:cubicBezTo>
                    <a:cubicBezTo>
                      <a:pt x="0" y="9830"/>
                      <a:pt x="2836" y="12665"/>
                      <a:pt x="6333" y="12665"/>
                    </a:cubicBezTo>
                    <a:cubicBezTo>
                      <a:pt x="9830" y="12665"/>
                      <a:pt x="12665" y="9830"/>
                      <a:pt x="12665" y="6332"/>
                    </a:cubicBezTo>
                    <a:cubicBezTo>
                      <a:pt x="12665" y="2835"/>
                      <a:pt x="9830" y="0"/>
                      <a:pt x="63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031009E3-7BA4-9783-7912-5201A32B604D}"/>
              </a:ext>
            </a:extLst>
          </p:cNvPr>
          <p:cNvGrpSpPr/>
          <p:nvPr/>
        </p:nvGrpSpPr>
        <p:grpSpPr>
          <a:xfrm>
            <a:off x="3695522" y="1229287"/>
            <a:ext cx="6685268" cy="1466191"/>
            <a:chOff x="3695522" y="1229287"/>
            <a:chExt cx="6685268" cy="1466191"/>
          </a:xfrm>
        </p:grpSpPr>
        <p:sp>
          <p:nvSpPr>
            <p:cNvPr id="62" name="Google Shape;374;p25">
              <a:extLst>
                <a:ext uri="{FF2B5EF4-FFF2-40B4-BE49-F238E27FC236}">
                  <a16:creationId xmlns:a16="http://schemas.microsoft.com/office/drawing/2014/main" id="{ADE4259A-AF96-A76B-1CB4-06FBCFA57F1D}"/>
                </a:ext>
              </a:extLst>
            </p:cNvPr>
            <p:cNvSpPr/>
            <p:nvPr/>
          </p:nvSpPr>
          <p:spPr>
            <a:xfrm>
              <a:off x="4123760" y="1467737"/>
              <a:ext cx="6257030" cy="989292"/>
            </a:xfrm>
            <a:prstGeom prst="roundRect">
              <a:avLst>
                <a:gd name="adj" fmla="val 50000"/>
              </a:avLst>
            </a:prstGeom>
            <a:solidFill>
              <a:srgbClr val="003C54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63500" sx="102000" sy="102000" algn="ctr" rotWithShape="0">
                <a:prstClr val="black">
                  <a:alpha val="9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377;p25">
              <a:extLst>
                <a:ext uri="{FF2B5EF4-FFF2-40B4-BE49-F238E27FC236}">
                  <a16:creationId xmlns:a16="http://schemas.microsoft.com/office/drawing/2014/main" id="{01DC9FD7-2EE5-2C38-B82F-1164897D7F6E}"/>
                </a:ext>
              </a:extLst>
            </p:cNvPr>
            <p:cNvSpPr/>
            <p:nvPr/>
          </p:nvSpPr>
          <p:spPr>
            <a:xfrm>
              <a:off x="3695522" y="1229287"/>
              <a:ext cx="1501273" cy="1466191"/>
            </a:xfrm>
            <a:custGeom>
              <a:avLst/>
              <a:gdLst/>
              <a:ahLst/>
              <a:cxnLst/>
              <a:rect l="l" t="t" r="r" b="b"/>
              <a:pathLst>
                <a:path w="9329" h="9111" extrusionOk="0">
                  <a:moveTo>
                    <a:pt x="4704" y="907"/>
                  </a:moveTo>
                  <a:lnTo>
                    <a:pt x="4704" y="907"/>
                  </a:lnTo>
                  <a:cubicBezTo>
                    <a:pt x="4728" y="907"/>
                    <a:pt x="4747" y="909"/>
                    <a:pt x="4750" y="915"/>
                  </a:cubicBezTo>
                  <a:cubicBezTo>
                    <a:pt x="4750" y="915"/>
                    <a:pt x="4750" y="915"/>
                    <a:pt x="4749" y="915"/>
                  </a:cubicBezTo>
                  <a:cubicBezTo>
                    <a:pt x="4744" y="915"/>
                    <a:pt x="4721" y="910"/>
                    <a:pt x="4704" y="907"/>
                  </a:cubicBezTo>
                  <a:close/>
                  <a:moveTo>
                    <a:pt x="4399" y="943"/>
                  </a:moveTo>
                  <a:cubicBezTo>
                    <a:pt x="4400" y="943"/>
                    <a:pt x="4377" y="956"/>
                    <a:pt x="4361" y="962"/>
                  </a:cubicBezTo>
                  <a:lnTo>
                    <a:pt x="4361" y="962"/>
                  </a:lnTo>
                  <a:cubicBezTo>
                    <a:pt x="4364" y="961"/>
                    <a:pt x="4367" y="959"/>
                    <a:pt x="4370" y="958"/>
                  </a:cubicBezTo>
                  <a:cubicBezTo>
                    <a:pt x="4390" y="947"/>
                    <a:pt x="4398" y="943"/>
                    <a:pt x="4399" y="943"/>
                  </a:cubicBezTo>
                  <a:close/>
                  <a:moveTo>
                    <a:pt x="5020" y="1034"/>
                  </a:moveTo>
                  <a:lnTo>
                    <a:pt x="5020" y="1034"/>
                  </a:lnTo>
                  <a:cubicBezTo>
                    <a:pt x="5031" y="1042"/>
                    <a:pt x="5040" y="1050"/>
                    <a:pt x="5047" y="1059"/>
                  </a:cubicBezTo>
                  <a:lnTo>
                    <a:pt x="5047" y="1059"/>
                  </a:lnTo>
                  <a:cubicBezTo>
                    <a:pt x="5045" y="1056"/>
                    <a:pt x="5031" y="1043"/>
                    <a:pt x="5020" y="1034"/>
                  </a:cubicBezTo>
                  <a:close/>
                  <a:moveTo>
                    <a:pt x="1127" y="4137"/>
                  </a:moveTo>
                  <a:lnTo>
                    <a:pt x="1127" y="4137"/>
                  </a:lnTo>
                  <a:cubicBezTo>
                    <a:pt x="1127" y="4137"/>
                    <a:pt x="1126" y="4138"/>
                    <a:pt x="1125" y="4138"/>
                  </a:cubicBezTo>
                  <a:lnTo>
                    <a:pt x="1125" y="4138"/>
                  </a:lnTo>
                  <a:cubicBezTo>
                    <a:pt x="1126" y="4138"/>
                    <a:pt x="1127" y="4137"/>
                    <a:pt x="1127" y="4137"/>
                  </a:cubicBezTo>
                  <a:close/>
                  <a:moveTo>
                    <a:pt x="1023" y="4310"/>
                  </a:moveTo>
                  <a:lnTo>
                    <a:pt x="1023" y="4310"/>
                  </a:lnTo>
                  <a:cubicBezTo>
                    <a:pt x="1018" y="4322"/>
                    <a:pt x="1012" y="4332"/>
                    <a:pt x="1012" y="4332"/>
                  </a:cubicBezTo>
                  <a:cubicBezTo>
                    <a:pt x="1012" y="4332"/>
                    <a:pt x="1015" y="4326"/>
                    <a:pt x="1023" y="4310"/>
                  </a:cubicBezTo>
                  <a:close/>
                  <a:moveTo>
                    <a:pt x="8269" y="4435"/>
                  </a:moveTo>
                  <a:cubicBezTo>
                    <a:pt x="8269" y="4435"/>
                    <a:pt x="8269" y="4435"/>
                    <a:pt x="8269" y="4435"/>
                  </a:cubicBezTo>
                  <a:lnTo>
                    <a:pt x="8269" y="4435"/>
                  </a:lnTo>
                  <a:cubicBezTo>
                    <a:pt x="8269" y="4435"/>
                    <a:pt x="8269" y="4435"/>
                    <a:pt x="8269" y="4435"/>
                  </a:cubicBezTo>
                  <a:close/>
                  <a:moveTo>
                    <a:pt x="984" y="4434"/>
                  </a:moveTo>
                  <a:cubicBezTo>
                    <a:pt x="983" y="4434"/>
                    <a:pt x="978" y="4461"/>
                    <a:pt x="976" y="4476"/>
                  </a:cubicBezTo>
                  <a:lnTo>
                    <a:pt x="976" y="4476"/>
                  </a:lnTo>
                  <a:cubicBezTo>
                    <a:pt x="977" y="4455"/>
                    <a:pt x="978" y="4437"/>
                    <a:pt x="984" y="4434"/>
                  </a:cubicBezTo>
                  <a:close/>
                  <a:moveTo>
                    <a:pt x="1012" y="4784"/>
                  </a:moveTo>
                  <a:lnTo>
                    <a:pt x="1012" y="4784"/>
                  </a:lnTo>
                  <a:cubicBezTo>
                    <a:pt x="1012" y="4784"/>
                    <a:pt x="1018" y="4794"/>
                    <a:pt x="1023" y="4806"/>
                  </a:cubicBezTo>
                  <a:lnTo>
                    <a:pt x="1023" y="4806"/>
                  </a:lnTo>
                  <a:cubicBezTo>
                    <a:pt x="1015" y="4790"/>
                    <a:pt x="1012" y="4784"/>
                    <a:pt x="1012" y="4784"/>
                  </a:cubicBezTo>
                  <a:close/>
                  <a:moveTo>
                    <a:pt x="8219" y="4837"/>
                  </a:moveTo>
                  <a:cubicBezTo>
                    <a:pt x="8218" y="4837"/>
                    <a:pt x="8218" y="4838"/>
                    <a:pt x="8218" y="4838"/>
                  </a:cubicBezTo>
                  <a:cubicBezTo>
                    <a:pt x="8218" y="4838"/>
                    <a:pt x="8218" y="4837"/>
                    <a:pt x="8219" y="4837"/>
                  </a:cubicBezTo>
                  <a:close/>
                  <a:moveTo>
                    <a:pt x="4350" y="8151"/>
                  </a:moveTo>
                  <a:cubicBezTo>
                    <a:pt x="4351" y="8151"/>
                    <a:pt x="4376" y="8164"/>
                    <a:pt x="4391" y="8172"/>
                  </a:cubicBezTo>
                  <a:lnTo>
                    <a:pt x="4391" y="8172"/>
                  </a:lnTo>
                  <a:cubicBezTo>
                    <a:pt x="4372" y="8166"/>
                    <a:pt x="4356" y="8159"/>
                    <a:pt x="4350" y="8151"/>
                  </a:cubicBezTo>
                  <a:close/>
                  <a:moveTo>
                    <a:pt x="4752" y="8202"/>
                  </a:moveTo>
                  <a:cubicBezTo>
                    <a:pt x="4759" y="8202"/>
                    <a:pt x="4754" y="8203"/>
                    <a:pt x="4723" y="8205"/>
                  </a:cubicBezTo>
                  <a:cubicBezTo>
                    <a:pt x="4717" y="8206"/>
                    <a:pt x="4711" y="8206"/>
                    <a:pt x="4705" y="8206"/>
                  </a:cubicBezTo>
                  <a:lnTo>
                    <a:pt x="4705" y="8206"/>
                  </a:lnTo>
                  <a:cubicBezTo>
                    <a:pt x="4720" y="8204"/>
                    <a:pt x="4744" y="8202"/>
                    <a:pt x="4752" y="8202"/>
                  </a:cubicBezTo>
                  <a:close/>
                  <a:moveTo>
                    <a:pt x="4694" y="907"/>
                  </a:moveTo>
                  <a:cubicBezTo>
                    <a:pt x="4695" y="907"/>
                    <a:pt x="4696" y="907"/>
                    <a:pt x="4697" y="907"/>
                  </a:cubicBezTo>
                  <a:lnTo>
                    <a:pt x="4697" y="907"/>
                  </a:lnTo>
                  <a:cubicBezTo>
                    <a:pt x="4703" y="908"/>
                    <a:pt x="4711" y="911"/>
                    <a:pt x="4723" y="914"/>
                  </a:cubicBezTo>
                  <a:cubicBezTo>
                    <a:pt x="4748" y="920"/>
                    <a:pt x="4774" y="925"/>
                    <a:pt x="4799" y="931"/>
                  </a:cubicBezTo>
                  <a:cubicBezTo>
                    <a:pt x="4808" y="934"/>
                    <a:pt x="4849" y="948"/>
                    <a:pt x="4875" y="957"/>
                  </a:cubicBezTo>
                  <a:lnTo>
                    <a:pt x="4875" y="957"/>
                  </a:lnTo>
                  <a:cubicBezTo>
                    <a:pt x="4894" y="967"/>
                    <a:pt x="4928" y="983"/>
                    <a:pt x="4939" y="989"/>
                  </a:cubicBezTo>
                  <a:cubicBezTo>
                    <a:pt x="4958" y="1000"/>
                    <a:pt x="4985" y="1012"/>
                    <a:pt x="5009" y="1027"/>
                  </a:cubicBezTo>
                  <a:lnTo>
                    <a:pt x="5009" y="1027"/>
                  </a:lnTo>
                  <a:cubicBezTo>
                    <a:pt x="5011" y="1030"/>
                    <a:pt x="5019" y="1037"/>
                    <a:pt x="5032" y="1050"/>
                  </a:cubicBezTo>
                  <a:cubicBezTo>
                    <a:pt x="5047" y="1065"/>
                    <a:pt x="5065" y="1081"/>
                    <a:pt x="5081" y="1096"/>
                  </a:cubicBezTo>
                  <a:lnTo>
                    <a:pt x="5111" y="1127"/>
                  </a:lnTo>
                  <a:lnTo>
                    <a:pt x="5322" y="1339"/>
                  </a:lnTo>
                  <a:lnTo>
                    <a:pt x="6146" y="2162"/>
                  </a:lnTo>
                  <a:lnTo>
                    <a:pt x="7929" y="3945"/>
                  </a:lnTo>
                  <a:cubicBezTo>
                    <a:pt x="7980" y="3996"/>
                    <a:pt x="8033" y="4047"/>
                    <a:pt x="8084" y="4099"/>
                  </a:cubicBezTo>
                  <a:cubicBezTo>
                    <a:pt x="8089" y="4106"/>
                    <a:pt x="8095" y="4111"/>
                    <a:pt x="8100" y="4118"/>
                  </a:cubicBezTo>
                  <a:cubicBezTo>
                    <a:pt x="8109" y="4126"/>
                    <a:pt x="8117" y="4136"/>
                    <a:pt x="8126" y="4145"/>
                  </a:cubicBezTo>
                  <a:lnTo>
                    <a:pt x="8126" y="4145"/>
                  </a:lnTo>
                  <a:cubicBezTo>
                    <a:pt x="8135" y="4173"/>
                    <a:pt x="8200" y="4257"/>
                    <a:pt x="8211" y="4275"/>
                  </a:cubicBezTo>
                  <a:cubicBezTo>
                    <a:pt x="8216" y="4285"/>
                    <a:pt x="8220" y="4295"/>
                    <a:pt x="8225" y="4305"/>
                  </a:cubicBezTo>
                  <a:lnTo>
                    <a:pt x="8225" y="4305"/>
                  </a:lnTo>
                  <a:cubicBezTo>
                    <a:pt x="8236" y="4343"/>
                    <a:pt x="8250" y="4378"/>
                    <a:pt x="8260" y="4416"/>
                  </a:cubicBezTo>
                  <a:cubicBezTo>
                    <a:pt x="8263" y="4428"/>
                    <a:pt x="8265" y="4439"/>
                    <a:pt x="8268" y="4450"/>
                  </a:cubicBezTo>
                  <a:lnTo>
                    <a:pt x="8268" y="4450"/>
                  </a:lnTo>
                  <a:cubicBezTo>
                    <a:pt x="8266" y="4490"/>
                    <a:pt x="8277" y="4536"/>
                    <a:pt x="8275" y="4575"/>
                  </a:cubicBezTo>
                  <a:cubicBezTo>
                    <a:pt x="8275" y="4595"/>
                    <a:pt x="8274" y="4618"/>
                    <a:pt x="8273" y="4638"/>
                  </a:cubicBezTo>
                  <a:cubicBezTo>
                    <a:pt x="8271" y="4656"/>
                    <a:pt x="8261" y="4680"/>
                    <a:pt x="8261" y="4680"/>
                  </a:cubicBezTo>
                  <a:cubicBezTo>
                    <a:pt x="8261" y="4680"/>
                    <a:pt x="8264" y="4674"/>
                    <a:pt x="8273" y="4656"/>
                  </a:cubicBezTo>
                  <a:lnTo>
                    <a:pt x="8273" y="4656"/>
                  </a:lnTo>
                  <a:cubicBezTo>
                    <a:pt x="8271" y="4661"/>
                    <a:pt x="8269" y="4667"/>
                    <a:pt x="8268" y="4671"/>
                  </a:cubicBezTo>
                  <a:cubicBezTo>
                    <a:pt x="8264" y="4692"/>
                    <a:pt x="8259" y="4712"/>
                    <a:pt x="8253" y="4733"/>
                  </a:cubicBezTo>
                  <a:cubicBezTo>
                    <a:pt x="8249" y="4746"/>
                    <a:pt x="8245" y="4772"/>
                    <a:pt x="8239" y="4796"/>
                  </a:cubicBezTo>
                  <a:lnTo>
                    <a:pt x="8239" y="4796"/>
                  </a:lnTo>
                  <a:cubicBezTo>
                    <a:pt x="8236" y="4798"/>
                    <a:pt x="8232" y="4805"/>
                    <a:pt x="8226" y="4815"/>
                  </a:cubicBezTo>
                  <a:cubicBezTo>
                    <a:pt x="8213" y="4839"/>
                    <a:pt x="8202" y="4863"/>
                    <a:pt x="8187" y="4886"/>
                  </a:cubicBezTo>
                  <a:cubicBezTo>
                    <a:pt x="8176" y="4905"/>
                    <a:pt x="8166" y="4923"/>
                    <a:pt x="8152" y="4941"/>
                  </a:cubicBezTo>
                  <a:cubicBezTo>
                    <a:pt x="8150" y="4945"/>
                    <a:pt x="8145" y="4953"/>
                    <a:pt x="8139" y="4960"/>
                  </a:cubicBezTo>
                  <a:lnTo>
                    <a:pt x="8139" y="4960"/>
                  </a:lnTo>
                  <a:cubicBezTo>
                    <a:pt x="8122" y="4978"/>
                    <a:pt x="8095" y="5007"/>
                    <a:pt x="8089" y="5014"/>
                  </a:cubicBezTo>
                  <a:lnTo>
                    <a:pt x="8081" y="5022"/>
                  </a:lnTo>
                  <a:cubicBezTo>
                    <a:pt x="8028" y="5076"/>
                    <a:pt x="7972" y="5131"/>
                    <a:pt x="7917" y="5186"/>
                  </a:cubicBezTo>
                  <a:lnTo>
                    <a:pt x="6132" y="6971"/>
                  </a:lnTo>
                  <a:lnTo>
                    <a:pt x="5310" y="7793"/>
                  </a:lnTo>
                  <a:lnTo>
                    <a:pt x="5107" y="7995"/>
                  </a:lnTo>
                  <a:cubicBezTo>
                    <a:pt x="5091" y="8012"/>
                    <a:pt x="5076" y="8028"/>
                    <a:pt x="5059" y="8044"/>
                  </a:cubicBezTo>
                  <a:cubicBezTo>
                    <a:pt x="5055" y="8047"/>
                    <a:pt x="5036" y="8063"/>
                    <a:pt x="5023" y="8075"/>
                  </a:cubicBezTo>
                  <a:lnTo>
                    <a:pt x="5023" y="8075"/>
                  </a:lnTo>
                  <a:cubicBezTo>
                    <a:pt x="5036" y="8066"/>
                    <a:pt x="5053" y="8056"/>
                    <a:pt x="5054" y="8056"/>
                  </a:cubicBezTo>
                  <a:lnTo>
                    <a:pt x="5054" y="8056"/>
                  </a:lnTo>
                  <a:cubicBezTo>
                    <a:pt x="5054" y="8056"/>
                    <a:pt x="5047" y="8061"/>
                    <a:pt x="5023" y="8076"/>
                  </a:cubicBezTo>
                  <a:cubicBezTo>
                    <a:pt x="5021" y="8078"/>
                    <a:pt x="5019" y="8079"/>
                    <a:pt x="5017" y="8080"/>
                  </a:cubicBezTo>
                  <a:lnTo>
                    <a:pt x="5017" y="8080"/>
                  </a:lnTo>
                  <a:cubicBezTo>
                    <a:pt x="5019" y="8079"/>
                    <a:pt x="5021" y="8077"/>
                    <a:pt x="5023" y="8075"/>
                  </a:cubicBezTo>
                  <a:lnTo>
                    <a:pt x="5023" y="8075"/>
                  </a:lnTo>
                  <a:cubicBezTo>
                    <a:pt x="5019" y="8078"/>
                    <a:pt x="5015" y="8081"/>
                    <a:pt x="5012" y="8083"/>
                  </a:cubicBezTo>
                  <a:lnTo>
                    <a:pt x="5012" y="8083"/>
                  </a:lnTo>
                  <a:cubicBezTo>
                    <a:pt x="5014" y="8082"/>
                    <a:pt x="5016" y="8081"/>
                    <a:pt x="5017" y="8080"/>
                  </a:cubicBezTo>
                  <a:lnTo>
                    <a:pt x="5017" y="8080"/>
                  </a:lnTo>
                  <a:cubicBezTo>
                    <a:pt x="5012" y="8085"/>
                    <a:pt x="5009" y="8088"/>
                    <a:pt x="5009" y="8088"/>
                  </a:cubicBezTo>
                  <a:cubicBezTo>
                    <a:pt x="5009" y="8087"/>
                    <a:pt x="5010" y="8085"/>
                    <a:pt x="5012" y="8083"/>
                  </a:cubicBezTo>
                  <a:lnTo>
                    <a:pt x="5012" y="8083"/>
                  </a:lnTo>
                  <a:cubicBezTo>
                    <a:pt x="4984" y="8101"/>
                    <a:pt x="4956" y="8119"/>
                    <a:pt x="4927" y="8135"/>
                  </a:cubicBezTo>
                  <a:cubicBezTo>
                    <a:pt x="4912" y="8143"/>
                    <a:pt x="4896" y="8150"/>
                    <a:pt x="4881" y="8158"/>
                  </a:cubicBezTo>
                  <a:lnTo>
                    <a:pt x="4881" y="8158"/>
                  </a:lnTo>
                  <a:cubicBezTo>
                    <a:pt x="4839" y="8172"/>
                    <a:pt x="4798" y="8186"/>
                    <a:pt x="4755" y="8196"/>
                  </a:cubicBezTo>
                  <a:cubicBezTo>
                    <a:pt x="4742" y="8200"/>
                    <a:pt x="4713" y="8201"/>
                    <a:pt x="4699" y="8207"/>
                  </a:cubicBezTo>
                  <a:lnTo>
                    <a:pt x="4699" y="8207"/>
                  </a:lnTo>
                  <a:cubicBezTo>
                    <a:pt x="4670" y="8208"/>
                    <a:pt x="4642" y="8209"/>
                    <a:pt x="4612" y="8209"/>
                  </a:cubicBezTo>
                  <a:cubicBezTo>
                    <a:pt x="4592" y="8209"/>
                    <a:pt x="4570" y="8207"/>
                    <a:pt x="4550" y="8206"/>
                  </a:cubicBezTo>
                  <a:cubicBezTo>
                    <a:pt x="4532" y="8204"/>
                    <a:pt x="4508" y="8194"/>
                    <a:pt x="4507" y="8194"/>
                  </a:cubicBezTo>
                  <a:lnTo>
                    <a:pt x="4507" y="8194"/>
                  </a:lnTo>
                  <a:cubicBezTo>
                    <a:pt x="4507" y="8194"/>
                    <a:pt x="4511" y="8196"/>
                    <a:pt x="4521" y="8201"/>
                  </a:cubicBezTo>
                  <a:lnTo>
                    <a:pt x="4521" y="8201"/>
                  </a:lnTo>
                  <a:cubicBezTo>
                    <a:pt x="4505" y="8197"/>
                    <a:pt x="4488" y="8194"/>
                    <a:pt x="4471" y="8190"/>
                  </a:cubicBezTo>
                  <a:cubicBezTo>
                    <a:pt x="4457" y="8186"/>
                    <a:pt x="4425" y="8181"/>
                    <a:pt x="4398" y="8173"/>
                  </a:cubicBezTo>
                  <a:lnTo>
                    <a:pt x="4398" y="8173"/>
                  </a:lnTo>
                  <a:cubicBezTo>
                    <a:pt x="4393" y="8171"/>
                    <a:pt x="4385" y="8166"/>
                    <a:pt x="4372" y="8159"/>
                  </a:cubicBezTo>
                  <a:cubicBezTo>
                    <a:pt x="4353" y="8149"/>
                    <a:pt x="4334" y="8140"/>
                    <a:pt x="4315" y="8129"/>
                  </a:cubicBezTo>
                  <a:cubicBezTo>
                    <a:pt x="4288" y="8113"/>
                    <a:pt x="4262" y="8096"/>
                    <a:pt x="4237" y="8079"/>
                  </a:cubicBezTo>
                  <a:lnTo>
                    <a:pt x="4237" y="8079"/>
                  </a:lnTo>
                  <a:cubicBezTo>
                    <a:pt x="4237" y="8078"/>
                    <a:pt x="4237" y="8078"/>
                    <a:pt x="4237" y="8078"/>
                  </a:cubicBezTo>
                  <a:cubicBezTo>
                    <a:pt x="4212" y="8056"/>
                    <a:pt x="4191" y="8037"/>
                    <a:pt x="4170" y="8018"/>
                  </a:cubicBezTo>
                  <a:lnTo>
                    <a:pt x="4170" y="8018"/>
                  </a:lnTo>
                  <a:cubicBezTo>
                    <a:pt x="4170" y="8018"/>
                    <a:pt x="4170" y="8018"/>
                    <a:pt x="4170" y="8018"/>
                  </a:cubicBezTo>
                  <a:lnTo>
                    <a:pt x="2852" y="6701"/>
                  </a:lnTo>
                  <a:lnTo>
                    <a:pt x="1224" y="5073"/>
                  </a:lnTo>
                  <a:lnTo>
                    <a:pt x="1171" y="5019"/>
                  </a:lnTo>
                  <a:lnTo>
                    <a:pt x="1164" y="5013"/>
                  </a:lnTo>
                  <a:cubicBezTo>
                    <a:pt x="1149" y="4998"/>
                    <a:pt x="1135" y="4979"/>
                    <a:pt x="1118" y="4964"/>
                  </a:cubicBezTo>
                  <a:cubicBezTo>
                    <a:pt x="1113" y="4959"/>
                    <a:pt x="1107" y="4954"/>
                    <a:pt x="1102" y="4951"/>
                  </a:cubicBezTo>
                  <a:lnTo>
                    <a:pt x="1102" y="4951"/>
                  </a:lnTo>
                  <a:cubicBezTo>
                    <a:pt x="1081" y="4921"/>
                    <a:pt x="1063" y="4882"/>
                    <a:pt x="1049" y="4856"/>
                  </a:cubicBezTo>
                  <a:cubicBezTo>
                    <a:pt x="1044" y="4848"/>
                    <a:pt x="1040" y="4839"/>
                    <a:pt x="1035" y="4830"/>
                  </a:cubicBezTo>
                  <a:lnTo>
                    <a:pt x="1035" y="4830"/>
                  </a:lnTo>
                  <a:cubicBezTo>
                    <a:pt x="1034" y="4800"/>
                    <a:pt x="1003" y="4742"/>
                    <a:pt x="997" y="4716"/>
                  </a:cubicBezTo>
                  <a:cubicBezTo>
                    <a:pt x="992" y="4696"/>
                    <a:pt x="988" y="4675"/>
                    <a:pt x="983" y="4655"/>
                  </a:cubicBezTo>
                  <a:cubicBezTo>
                    <a:pt x="978" y="4636"/>
                    <a:pt x="976" y="4629"/>
                    <a:pt x="975" y="4629"/>
                  </a:cubicBezTo>
                  <a:lnTo>
                    <a:pt x="975" y="4629"/>
                  </a:lnTo>
                  <a:cubicBezTo>
                    <a:pt x="974" y="4629"/>
                    <a:pt x="986" y="4682"/>
                    <a:pt x="984" y="4682"/>
                  </a:cubicBezTo>
                  <a:cubicBezTo>
                    <a:pt x="984" y="4682"/>
                    <a:pt x="984" y="4682"/>
                    <a:pt x="984" y="4682"/>
                  </a:cubicBezTo>
                  <a:cubicBezTo>
                    <a:pt x="969" y="4674"/>
                    <a:pt x="977" y="4560"/>
                    <a:pt x="978" y="4542"/>
                  </a:cubicBezTo>
                  <a:cubicBezTo>
                    <a:pt x="978" y="4533"/>
                    <a:pt x="976" y="4509"/>
                    <a:pt x="976" y="4486"/>
                  </a:cubicBezTo>
                  <a:lnTo>
                    <a:pt x="976" y="4486"/>
                  </a:lnTo>
                  <a:cubicBezTo>
                    <a:pt x="977" y="4484"/>
                    <a:pt x="979" y="4477"/>
                    <a:pt x="983" y="4461"/>
                  </a:cubicBezTo>
                  <a:cubicBezTo>
                    <a:pt x="988" y="4441"/>
                    <a:pt x="992" y="4420"/>
                    <a:pt x="997" y="4400"/>
                  </a:cubicBezTo>
                  <a:cubicBezTo>
                    <a:pt x="1004" y="4374"/>
                    <a:pt x="1035" y="4317"/>
                    <a:pt x="1036" y="4287"/>
                  </a:cubicBezTo>
                  <a:lnTo>
                    <a:pt x="1036" y="4287"/>
                  </a:lnTo>
                  <a:cubicBezTo>
                    <a:pt x="1043" y="4272"/>
                    <a:pt x="1049" y="4258"/>
                    <a:pt x="1057" y="4245"/>
                  </a:cubicBezTo>
                  <a:cubicBezTo>
                    <a:pt x="1069" y="4224"/>
                    <a:pt x="1083" y="4193"/>
                    <a:pt x="1100" y="4167"/>
                  </a:cubicBezTo>
                  <a:lnTo>
                    <a:pt x="1100" y="4167"/>
                  </a:lnTo>
                  <a:cubicBezTo>
                    <a:pt x="1106" y="4164"/>
                    <a:pt x="1112" y="4158"/>
                    <a:pt x="1118" y="4152"/>
                  </a:cubicBezTo>
                  <a:cubicBezTo>
                    <a:pt x="1133" y="4135"/>
                    <a:pt x="1149" y="4119"/>
                    <a:pt x="1164" y="4103"/>
                  </a:cubicBezTo>
                  <a:lnTo>
                    <a:pt x="1172" y="4096"/>
                  </a:lnTo>
                  <a:cubicBezTo>
                    <a:pt x="1190" y="4077"/>
                    <a:pt x="1209" y="4058"/>
                    <a:pt x="1228" y="4040"/>
                  </a:cubicBezTo>
                  <a:lnTo>
                    <a:pt x="1480" y="3787"/>
                  </a:lnTo>
                  <a:lnTo>
                    <a:pt x="3364" y="1903"/>
                  </a:lnTo>
                  <a:lnTo>
                    <a:pt x="4067" y="1201"/>
                  </a:lnTo>
                  <a:cubicBezTo>
                    <a:pt x="4106" y="1162"/>
                    <a:pt x="4145" y="1122"/>
                    <a:pt x="4185" y="1084"/>
                  </a:cubicBezTo>
                  <a:cubicBezTo>
                    <a:pt x="4200" y="1069"/>
                    <a:pt x="4217" y="1055"/>
                    <a:pt x="4232" y="1040"/>
                  </a:cubicBezTo>
                  <a:lnTo>
                    <a:pt x="4232" y="1040"/>
                  </a:lnTo>
                  <a:cubicBezTo>
                    <a:pt x="4260" y="1022"/>
                    <a:pt x="4286" y="1004"/>
                    <a:pt x="4313" y="988"/>
                  </a:cubicBezTo>
                  <a:cubicBezTo>
                    <a:pt x="4327" y="980"/>
                    <a:pt x="4341" y="974"/>
                    <a:pt x="4354" y="967"/>
                  </a:cubicBezTo>
                  <a:lnTo>
                    <a:pt x="4354" y="967"/>
                  </a:lnTo>
                  <a:cubicBezTo>
                    <a:pt x="4385" y="966"/>
                    <a:pt x="4457" y="930"/>
                    <a:pt x="4483" y="924"/>
                  </a:cubicBezTo>
                  <a:cubicBezTo>
                    <a:pt x="4501" y="920"/>
                    <a:pt x="4519" y="917"/>
                    <a:pt x="4537" y="913"/>
                  </a:cubicBezTo>
                  <a:lnTo>
                    <a:pt x="4537" y="913"/>
                  </a:lnTo>
                  <a:cubicBezTo>
                    <a:pt x="4567" y="911"/>
                    <a:pt x="4596" y="909"/>
                    <a:pt x="4625" y="909"/>
                  </a:cubicBezTo>
                  <a:cubicBezTo>
                    <a:pt x="4634" y="909"/>
                    <a:pt x="4665" y="907"/>
                    <a:pt x="4694" y="907"/>
                  </a:cubicBezTo>
                  <a:close/>
                  <a:moveTo>
                    <a:pt x="4608" y="1"/>
                  </a:moveTo>
                  <a:cubicBezTo>
                    <a:pt x="4349" y="1"/>
                    <a:pt x="4088" y="65"/>
                    <a:pt x="3849" y="201"/>
                  </a:cubicBezTo>
                  <a:cubicBezTo>
                    <a:pt x="3602" y="342"/>
                    <a:pt x="3407" y="567"/>
                    <a:pt x="3208" y="765"/>
                  </a:cubicBezTo>
                  <a:lnTo>
                    <a:pt x="1260" y="2713"/>
                  </a:lnTo>
                  <a:lnTo>
                    <a:pt x="580" y="3393"/>
                  </a:lnTo>
                  <a:cubicBezTo>
                    <a:pt x="470" y="3504"/>
                    <a:pt x="365" y="3620"/>
                    <a:pt x="284" y="3754"/>
                  </a:cubicBezTo>
                  <a:cubicBezTo>
                    <a:pt x="61" y="4123"/>
                    <a:pt x="1" y="4605"/>
                    <a:pt x="134" y="5017"/>
                  </a:cubicBezTo>
                  <a:cubicBezTo>
                    <a:pt x="251" y="5382"/>
                    <a:pt x="494" y="5631"/>
                    <a:pt x="755" y="5892"/>
                  </a:cubicBezTo>
                  <a:lnTo>
                    <a:pt x="1622" y="6758"/>
                  </a:lnTo>
                  <a:lnTo>
                    <a:pt x="3415" y="8552"/>
                  </a:lnTo>
                  <a:lnTo>
                    <a:pt x="3488" y="8624"/>
                  </a:lnTo>
                  <a:lnTo>
                    <a:pt x="3488" y="8624"/>
                  </a:lnTo>
                  <a:cubicBezTo>
                    <a:pt x="3499" y="8638"/>
                    <a:pt x="3511" y="8652"/>
                    <a:pt x="3525" y="8665"/>
                  </a:cubicBezTo>
                  <a:cubicBezTo>
                    <a:pt x="3831" y="8962"/>
                    <a:pt x="4227" y="9110"/>
                    <a:pt x="4624" y="9110"/>
                  </a:cubicBezTo>
                  <a:cubicBezTo>
                    <a:pt x="5023" y="9110"/>
                    <a:pt x="5421" y="8960"/>
                    <a:pt x="5727" y="8660"/>
                  </a:cubicBezTo>
                  <a:cubicBezTo>
                    <a:pt x="5895" y="8494"/>
                    <a:pt x="6060" y="8327"/>
                    <a:pt x="6227" y="8160"/>
                  </a:cubicBezTo>
                  <a:lnTo>
                    <a:pt x="8208" y="6179"/>
                  </a:lnTo>
                  <a:cubicBezTo>
                    <a:pt x="8380" y="6007"/>
                    <a:pt x="8553" y="5838"/>
                    <a:pt x="8723" y="5664"/>
                  </a:cubicBezTo>
                  <a:cubicBezTo>
                    <a:pt x="9307" y="5069"/>
                    <a:pt x="9328" y="4129"/>
                    <a:pt x="8776" y="3506"/>
                  </a:cubicBezTo>
                  <a:cubicBezTo>
                    <a:pt x="8633" y="3346"/>
                    <a:pt x="8473" y="3201"/>
                    <a:pt x="8321" y="3049"/>
                  </a:cubicBezTo>
                  <a:lnTo>
                    <a:pt x="7372" y="2099"/>
                  </a:lnTo>
                  <a:cubicBezTo>
                    <a:pt x="6831" y="1560"/>
                    <a:pt x="6292" y="1018"/>
                    <a:pt x="5751" y="478"/>
                  </a:cubicBezTo>
                  <a:cubicBezTo>
                    <a:pt x="5440" y="169"/>
                    <a:pt x="5027" y="1"/>
                    <a:pt x="460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9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378;p25">
              <a:extLst>
                <a:ext uri="{FF2B5EF4-FFF2-40B4-BE49-F238E27FC236}">
                  <a16:creationId xmlns:a16="http://schemas.microsoft.com/office/drawing/2014/main" id="{26683DE5-BED2-10CA-9965-EACAE67E922A}"/>
                </a:ext>
              </a:extLst>
            </p:cNvPr>
            <p:cNvSpPr/>
            <p:nvPr/>
          </p:nvSpPr>
          <p:spPr>
            <a:xfrm>
              <a:off x="3761984" y="1301784"/>
              <a:ext cx="1355474" cy="1321197"/>
            </a:xfrm>
            <a:custGeom>
              <a:avLst/>
              <a:gdLst/>
              <a:ahLst/>
              <a:cxnLst/>
              <a:rect l="l" t="t" r="r" b="b"/>
              <a:pathLst>
                <a:path w="8423" h="8210" extrusionOk="0">
                  <a:moveTo>
                    <a:pt x="4211" y="1"/>
                  </a:moveTo>
                  <a:cubicBezTo>
                    <a:pt x="3930" y="1"/>
                    <a:pt x="3648" y="107"/>
                    <a:pt x="3435" y="321"/>
                  </a:cubicBezTo>
                  <a:lnTo>
                    <a:pt x="428" y="3328"/>
                  </a:lnTo>
                  <a:cubicBezTo>
                    <a:pt x="0" y="3755"/>
                    <a:pt x="0" y="4454"/>
                    <a:pt x="428" y="4882"/>
                  </a:cubicBezTo>
                  <a:lnTo>
                    <a:pt x="3435" y="7888"/>
                  </a:lnTo>
                  <a:cubicBezTo>
                    <a:pt x="3648" y="8102"/>
                    <a:pt x="3930" y="8209"/>
                    <a:pt x="4211" y="8209"/>
                  </a:cubicBezTo>
                  <a:cubicBezTo>
                    <a:pt x="4493" y="8209"/>
                    <a:pt x="4775" y="8102"/>
                    <a:pt x="4988" y="7888"/>
                  </a:cubicBezTo>
                  <a:lnTo>
                    <a:pt x="7995" y="4882"/>
                  </a:lnTo>
                  <a:cubicBezTo>
                    <a:pt x="8423" y="4454"/>
                    <a:pt x="8423" y="3755"/>
                    <a:pt x="7995" y="3328"/>
                  </a:cubicBezTo>
                  <a:lnTo>
                    <a:pt x="4988" y="321"/>
                  </a:lnTo>
                  <a:cubicBezTo>
                    <a:pt x="4775" y="107"/>
                    <a:pt x="4493" y="1"/>
                    <a:pt x="4211" y="1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9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" name="Google Shape;144;p20">
              <a:extLst>
                <a:ext uri="{FF2B5EF4-FFF2-40B4-BE49-F238E27FC236}">
                  <a16:creationId xmlns:a16="http://schemas.microsoft.com/office/drawing/2014/main" id="{C278DA75-CE99-8CC2-2B1A-6F51D482C812}"/>
                </a:ext>
              </a:extLst>
            </p:cNvPr>
            <p:cNvGrpSpPr/>
            <p:nvPr/>
          </p:nvGrpSpPr>
          <p:grpSpPr>
            <a:xfrm>
              <a:off x="4226170" y="1787350"/>
              <a:ext cx="457193" cy="457188"/>
              <a:chOff x="6479471" y="2079003"/>
              <a:chExt cx="348923" cy="348706"/>
            </a:xfrm>
            <a:solidFill>
              <a:srgbClr val="FFC000"/>
            </a:solidFill>
          </p:grpSpPr>
          <p:sp>
            <p:nvSpPr>
              <p:cNvPr id="9" name="Google Shape;145;p20">
                <a:extLst>
                  <a:ext uri="{FF2B5EF4-FFF2-40B4-BE49-F238E27FC236}">
                    <a16:creationId xmlns:a16="http://schemas.microsoft.com/office/drawing/2014/main" id="{525EE989-DAE2-962F-5CDC-4C479F77B90A}"/>
                  </a:ext>
                </a:extLst>
              </p:cNvPr>
              <p:cNvSpPr/>
              <p:nvPr/>
            </p:nvSpPr>
            <p:spPr>
              <a:xfrm>
                <a:off x="6479471" y="2200291"/>
                <a:ext cx="38170" cy="22566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820" extrusionOk="0">
                    <a:moveTo>
                      <a:pt x="379" y="0"/>
                    </a:moveTo>
                    <a:cubicBezTo>
                      <a:pt x="158" y="0"/>
                      <a:pt x="1" y="189"/>
                      <a:pt x="1" y="378"/>
                    </a:cubicBezTo>
                    <a:cubicBezTo>
                      <a:pt x="1" y="630"/>
                      <a:pt x="190" y="819"/>
                      <a:pt x="379" y="819"/>
                    </a:cubicBezTo>
                    <a:lnTo>
                      <a:pt x="946" y="819"/>
                    </a:lnTo>
                    <a:cubicBezTo>
                      <a:pt x="1166" y="819"/>
                      <a:pt x="1387" y="630"/>
                      <a:pt x="1387" y="378"/>
                    </a:cubicBezTo>
                    <a:cubicBezTo>
                      <a:pt x="1387" y="189"/>
                      <a:pt x="1166" y="0"/>
                      <a:pt x="94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0" name="Google Shape;146;p20">
                <a:extLst>
                  <a:ext uri="{FF2B5EF4-FFF2-40B4-BE49-F238E27FC236}">
                    <a16:creationId xmlns:a16="http://schemas.microsoft.com/office/drawing/2014/main" id="{10555E52-213E-547D-E3FB-76D70FBE0BCE}"/>
                  </a:ext>
                </a:extLst>
              </p:cNvPr>
              <p:cNvGrpSpPr/>
              <p:nvPr/>
            </p:nvGrpSpPr>
            <p:grpSpPr>
              <a:xfrm>
                <a:off x="6520582" y="2079003"/>
                <a:ext cx="307811" cy="348706"/>
                <a:chOff x="-60218325" y="2304850"/>
                <a:chExt cx="279625" cy="316775"/>
              </a:xfrm>
              <a:grpFill/>
            </p:grpSpPr>
            <p:sp>
              <p:nvSpPr>
                <p:cNvPr id="18" name="Google Shape;147;p20">
                  <a:extLst>
                    <a:ext uri="{FF2B5EF4-FFF2-40B4-BE49-F238E27FC236}">
                      <a16:creationId xmlns:a16="http://schemas.microsoft.com/office/drawing/2014/main" id="{AED3AEAA-C8CD-DB88-3F65-1536F1F36FA1}"/>
                    </a:ext>
                  </a:extLst>
                </p:cNvPr>
                <p:cNvSpPr/>
                <p:nvPr/>
              </p:nvSpPr>
              <p:spPr>
                <a:xfrm>
                  <a:off x="-60218325" y="2304850"/>
                  <a:ext cx="235525" cy="316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21" h="12671" extrusionOk="0">
                      <a:moveTo>
                        <a:pt x="4884" y="825"/>
                      </a:moveTo>
                      <a:cubicBezTo>
                        <a:pt x="6994" y="825"/>
                        <a:pt x="8633" y="2463"/>
                        <a:pt x="8633" y="4542"/>
                      </a:cubicBezTo>
                      <a:cubicBezTo>
                        <a:pt x="8570" y="6023"/>
                        <a:pt x="7688" y="7378"/>
                        <a:pt x="6364" y="7945"/>
                      </a:cubicBezTo>
                      <a:cubicBezTo>
                        <a:pt x="6207" y="8039"/>
                        <a:pt x="6112" y="8165"/>
                        <a:pt x="6112" y="8354"/>
                      </a:cubicBezTo>
                      <a:lnTo>
                        <a:pt x="6112" y="8543"/>
                      </a:lnTo>
                      <a:lnTo>
                        <a:pt x="3623" y="8543"/>
                      </a:lnTo>
                      <a:lnTo>
                        <a:pt x="3623" y="8354"/>
                      </a:lnTo>
                      <a:cubicBezTo>
                        <a:pt x="3623" y="8197"/>
                        <a:pt x="3560" y="8039"/>
                        <a:pt x="3403" y="7945"/>
                      </a:cubicBezTo>
                      <a:cubicBezTo>
                        <a:pt x="1828" y="7251"/>
                        <a:pt x="914" y="5582"/>
                        <a:pt x="1229" y="3880"/>
                      </a:cubicBezTo>
                      <a:cubicBezTo>
                        <a:pt x="1481" y="2431"/>
                        <a:pt x="2647" y="1203"/>
                        <a:pt x="4096" y="888"/>
                      </a:cubicBezTo>
                      <a:cubicBezTo>
                        <a:pt x="4379" y="856"/>
                        <a:pt x="4663" y="825"/>
                        <a:pt x="4884" y="825"/>
                      </a:cubicBezTo>
                      <a:close/>
                      <a:moveTo>
                        <a:pt x="6081" y="9362"/>
                      </a:moveTo>
                      <a:lnTo>
                        <a:pt x="6081" y="10213"/>
                      </a:lnTo>
                      <a:lnTo>
                        <a:pt x="3592" y="10213"/>
                      </a:lnTo>
                      <a:lnTo>
                        <a:pt x="3592" y="9362"/>
                      </a:lnTo>
                      <a:close/>
                      <a:moveTo>
                        <a:pt x="5986" y="11032"/>
                      </a:moveTo>
                      <a:cubicBezTo>
                        <a:pt x="5829" y="11505"/>
                        <a:pt x="5419" y="11851"/>
                        <a:pt x="4852" y="11851"/>
                      </a:cubicBezTo>
                      <a:cubicBezTo>
                        <a:pt x="4316" y="11851"/>
                        <a:pt x="3875" y="11505"/>
                        <a:pt x="3686" y="11032"/>
                      </a:cubicBezTo>
                      <a:close/>
                      <a:moveTo>
                        <a:pt x="4842" y="0"/>
                      </a:moveTo>
                      <a:cubicBezTo>
                        <a:pt x="4526" y="0"/>
                        <a:pt x="4202" y="32"/>
                        <a:pt x="3875" y="100"/>
                      </a:cubicBezTo>
                      <a:cubicBezTo>
                        <a:pt x="2111" y="509"/>
                        <a:pt x="693" y="1959"/>
                        <a:pt x="378" y="3723"/>
                      </a:cubicBezTo>
                      <a:cubicBezTo>
                        <a:pt x="0" y="5834"/>
                        <a:pt x="1071" y="7724"/>
                        <a:pt x="2773" y="8575"/>
                      </a:cubicBezTo>
                      <a:lnTo>
                        <a:pt x="2773" y="10591"/>
                      </a:lnTo>
                      <a:cubicBezTo>
                        <a:pt x="2773" y="11725"/>
                        <a:pt x="3718" y="12670"/>
                        <a:pt x="4852" y="12670"/>
                      </a:cubicBezTo>
                      <a:cubicBezTo>
                        <a:pt x="5986" y="12670"/>
                        <a:pt x="6963" y="11725"/>
                        <a:pt x="6963" y="10591"/>
                      </a:cubicBezTo>
                      <a:lnTo>
                        <a:pt x="6963" y="8575"/>
                      </a:lnTo>
                      <a:cubicBezTo>
                        <a:pt x="8444" y="7787"/>
                        <a:pt x="9420" y="6243"/>
                        <a:pt x="9420" y="4511"/>
                      </a:cubicBezTo>
                      <a:cubicBezTo>
                        <a:pt x="9392" y="1995"/>
                        <a:pt x="7331" y="0"/>
                        <a:pt x="484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" name="Google Shape;148;p20">
                  <a:extLst>
                    <a:ext uri="{FF2B5EF4-FFF2-40B4-BE49-F238E27FC236}">
                      <a16:creationId xmlns:a16="http://schemas.microsoft.com/office/drawing/2014/main" id="{7D68C81B-A307-7EB7-2874-F586EB938F4D}"/>
                    </a:ext>
                  </a:extLst>
                </p:cNvPr>
                <p:cNvSpPr/>
                <p:nvPr/>
              </p:nvSpPr>
              <p:spPr>
                <a:xfrm>
                  <a:off x="-60127750" y="2347500"/>
                  <a:ext cx="62250" cy="145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0" h="5830" extrusionOk="0">
                      <a:moveTo>
                        <a:pt x="1229" y="1"/>
                      </a:moveTo>
                      <a:cubicBezTo>
                        <a:pt x="1009" y="1"/>
                        <a:pt x="851" y="190"/>
                        <a:pt x="851" y="379"/>
                      </a:cubicBezTo>
                      <a:lnTo>
                        <a:pt x="851" y="662"/>
                      </a:lnTo>
                      <a:cubicBezTo>
                        <a:pt x="378" y="820"/>
                        <a:pt x="0" y="1292"/>
                        <a:pt x="0" y="1828"/>
                      </a:cubicBezTo>
                      <a:cubicBezTo>
                        <a:pt x="0" y="2521"/>
                        <a:pt x="567" y="2899"/>
                        <a:pt x="1009" y="3214"/>
                      </a:cubicBezTo>
                      <a:cubicBezTo>
                        <a:pt x="1324" y="3466"/>
                        <a:pt x="1670" y="3687"/>
                        <a:pt x="1670" y="3939"/>
                      </a:cubicBezTo>
                      <a:cubicBezTo>
                        <a:pt x="1670" y="4159"/>
                        <a:pt x="1481" y="4348"/>
                        <a:pt x="1229" y="4348"/>
                      </a:cubicBezTo>
                      <a:cubicBezTo>
                        <a:pt x="1009" y="4348"/>
                        <a:pt x="851" y="4159"/>
                        <a:pt x="851" y="3939"/>
                      </a:cubicBezTo>
                      <a:cubicBezTo>
                        <a:pt x="851" y="3687"/>
                        <a:pt x="630" y="3498"/>
                        <a:pt x="441" y="3498"/>
                      </a:cubicBezTo>
                      <a:cubicBezTo>
                        <a:pt x="221" y="3498"/>
                        <a:pt x="0" y="3687"/>
                        <a:pt x="0" y="3939"/>
                      </a:cubicBezTo>
                      <a:cubicBezTo>
                        <a:pt x="0" y="4474"/>
                        <a:pt x="378" y="4915"/>
                        <a:pt x="851" y="5104"/>
                      </a:cubicBezTo>
                      <a:lnTo>
                        <a:pt x="851" y="5388"/>
                      </a:lnTo>
                      <a:cubicBezTo>
                        <a:pt x="851" y="5608"/>
                        <a:pt x="1040" y="5829"/>
                        <a:pt x="1229" y="5829"/>
                      </a:cubicBezTo>
                      <a:cubicBezTo>
                        <a:pt x="1481" y="5829"/>
                        <a:pt x="1670" y="5608"/>
                        <a:pt x="1670" y="5388"/>
                      </a:cubicBezTo>
                      <a:lnTo>
                        <a:pt x="1670" y="5104"/>
                      </a:lnTo>
                      <a:cubicBezTo>
                        <a:pt x="2143" y="4947"/>
                        <a:pt x="2489" y="4474"/>
                        <a:pt x="2489" y="3939"/>
                      </a:cubicBezTo>
                      <a:cubicBezTo>
                        <a:pt x="2489" y="3246"/>
                        <a:pt x="1954" y="2868"/>
                        <a:pt x="1513" y="2553"/>
                      </a:cubicBezTo>
                      <a:cubicBezTo>
                        <a:pt x="1198" y="2300"/>
                        <a:pt x="851" y="2080"/>
                        <a:pt x="851" y="1828"/>
                      </a:cubicBezTo>
                      <a:cubicBezTo>
                        <a:pt x="788" y="1607"/>
                        <a:pt x="1009" y="1418"/>
                        <a:pt x="1229" y="1418"/>
                      </a:cubicBezTo>
                      <a:cubicBezTo>
                        <a:pt x="1481" y="1418"/>
                        <a:pt x="1670" y="1607"/>
                        <a:pt x="1670" y="1828"/>
                      </a:cubicBezTo>
                      <a:cubicBezTo>
                        <a:pt x="1670" y="2080"/>
                        <a:pt x="1859" y="2269"/>
                        <a:pt x="2048" y="2269"/>
                      </a:cubicBezTo>
                      <a:cubicBezTo>
                        <a:pt x="2300" y="2269"/>
                        <a:pt x="2489" y="2080"/>
                        <a:pt x="2489" y="1828"/>
                      </a:cubicBezTo>
                      <a:cubicBezTo>
                        <a:pt x="2489" y="1292"/>
                        <a:pt x="2143" y="851"/>
                        <a:pt x="1670" y="662"/>
                      </a:cubicBezTo>
                      <a:lnTo>
                        <a:pt x="1670" y="379"/>
                      </a:lnTo>
                      <a:cubicBezTo>
                        <a:pt x="1670" y="158"/>
                        <a:pt x="1481" y="1"/>
                        <a:pt x="122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" name="Google Shape;149;p20">
                  <a:extLst>
                    <a:ext uri="{FF2B5EF4-FFF2-40B4-BE49-F238E27FC236}">
                      <a16:creationId xmlns:a16="http://schemas.microsoft.com/office/drawing/2014/main" id="{36E5077B-4B64-DEA5-49BF-D85899CBB7FC}"/>
                    </a:ext>
                  </a:extLst>
                </p:cNvPr>
                <p:cNvSpPr/>
                <p:nvPr/>
              </p:nvSpPr>
              <p:spPr>
                <a:xfrm>
                  <a:off x="-60212825" y="2510750"/>
                  <a:ext cx="32325" cy="30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3" h="1213" extrusionOk="0">
                      <a:moveTo>
                        <a:pt x="836" y="0"/>
                      </a:moveTo>
                      <a:cubicBezTo>
                        <a:pt x="725" y="0"/>
                        <a:pt x="615" y="39"/>
                        <a:pt x="536" y="118"/>
                      </a:cubicBezTo>
                      <a:lnTo>
                        <a:pt x="158" y="496"/>
                      </a:lnTo>
                      <a:cubicBezTo>
                        <a:pt x="1" y="654"/>
                        <a:pt x="1" y="906"/>
                        <a:pt x="158" y="1095"/>
                      </a:cubicBezTo>
                      <a:cubicBezTo>
                        <a:pt x="237" y="1174"/>
                        <a:pt x="340" y="1213"/>
                        <a:pt x="442" y="1213"/>
                      </a:cubicBezTo>
                      <a:cubicBezTo>
                        <a:pt x="544" y="1213"/>
                        <a:pt x="647" y="1174"/>
                        <a:pt x="725" y="1095"/>
                      </a:cubicBezTo>
                      <a:lnTo>
                        <a:pt x="1135" y="717"/>
                      </a:lnTo>
                      <a:cubicBezTo>
                        <a:pt x="1293" y="559"/>
                        <a:pt x="1293" y="276"/>
                        <a:pt x="1135" y="118"/>
                      </a:cubicBezTo>
                      <a:cubicBezTo>
                        <a:pt x="1056" y="39"/>
                        <a:pt x="946" y="0"/>
                        <a:pt x="83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" name="Google Shape;150;p20">
                  <a:extLst>
                    <a:ext uri="{FF2B5EF4-FFF2-40B4-BE49-F238E27FC236}">
                      <a16:creationId xmlns:a16="http://schemas.microsoft.com/office/drawing/2014/main" id="{49A8AA22-4ABF-7E3E-A719-0D2F64546226}"/>
                    </a:ext>
                  </a:extLst>
                </p:cNvPr>
                <p:cNvSpPr/>
                <p:nvPr/>
              </p:nvSpPr>
              <p:spPr>
                <a:xfrm>
                  <a:off x="-60012750" y="2310675"/>
                  <a:ext cx="32300" cy="30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2" h="1214" extrusionOk="0">
                      <a:moveTo>
                        <a:pt x="835" y="1"/>
                      </a:moveTo>
                      <a:cubicBezTo>
                        <a:pt x="725" y="1"/>
                        <a:pt x="614" y="40"/>
                        <a:pt x="536" y="119"/>
                      </a:cubicBezTo>
                      <a:lnTo>
                        <a:pt x="126" y="528"/>
                      </a:lnTo>
                      <a:cubicBezTo>
                        <a:pt x="0" y="686"/>
                        <a:pt x="0" y="938"/>
                        <a:pt x="126" y="1096"/>
                      </a:cubicBezTo>
                      <a:cubicBezTo>
                        <a:pt x="205" y="1174"/>
                        <a:pt x="315" y="1214"/>
                        <a:pt x="425" y="1214"/>
                      </a:cubicBezTo>
                      <a:cubicBezTo>
                        <a:pt x="536" y="1214"/>
                        <a:pt x="646" y="1174"/>
                        <a:pt x="725" y="1096"/>
                      </a:cubicBezTo>
                      <a:lnTo>
                        <a:pt x="1134" y="718"/>
                      </a:lnTo>
                      <a:cubicBezTo>
                        <a:pt x="1292" y="560"/>
                        <a:pt x="1292" y="276"/>
                        <a:pt x="1134" y="119"/>
                      </a:cubicBezTo>
                      <a:cubicBezTo>
                        <a:pt x="1056" y="40"/>
                        <a:pt x="945" y="1"/>
                        <a:pt x="83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" name="Google Shape;151;p20">
                  <a:extLst>
                    <a:ext uri="{FF2B5EF4-FFF2-40B4-BE49-F238E27FC236}">
                      <a16:creationId xmlns:a16="http://schemas.microsoft.com/office/drawing/2014/main" id="{0A408E37-4FC3-E53A-D4A9-C55B2C9A1C5F}"/>
                    </a:ext>
                  </a:extLst>
                </p:cNvPr>
                <p:cNvSpPr/>
                <p:nvPr/>
              </p:nvSpPr>
              <p:spPr>
                <a:xfrm>
                  <a:off x="-60012750" y="2510750"/>
                  <a:ext cx="32300" cy="30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2" h="1213" extrusionOk="0">
                      <a:moveTo>
                        <a:pt x="425" y="0"/>
                      </a:moveTo>
                      <a:cubicBezTo>
                        <a:pt x="315" y="0"/>
                        <a:pt x="205" y="39"/>
                        <a:pt x="126" y="118"/>
                      </a:cubicBezTo>
                      <a:cubicBezTo>
                        <a:pt x="0" y="276"/>
                        <a:pt x="0" y="559"/>
                        <a:pt x="126" y="717"/>
                      </a:cubicBezTo>
                      <a:lnTo>
                        <a:pt x="536" y="1095"/>
                      </a:lnTo>
                      <a:cubicBezTo>
                        <a:pt x="614" y="1174"/>
                        <a:pt x="725" y="1213"/>
                        <a:pt x="835" y="1213"/>
                      </a:cubicBezTo>
                      <a:cubicBezTo>
                        <a:pt x="945" y="1213"/>
                        <a:pt x="1056" y="1174"/>
                        <a:pt x="1134" y="1095"/>
                      </a:cubicBezTo>
                      <a:cubicBezTo>
                        <a:pt x="1292" y="937"/>
                        <a:pt x="1292" y="654"/>
                        <a:pt x="1134" y="496"/>
                      </a:cubicBezTo>
                      <a:lnTo>
                        <a:pt x="725" y="118"/>
                      </a:lnTo>
                      <a:cubicBezTo>
                        <a:pt x="646" y="39"/>
                        <a:pt x="536" y="0"/>
                        <a:pt x="42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" name="Google Shape;152;p20">
                  <a:extLst>
                    <a:ext uri="{FF2B5EF4-FFF2-40B4-BE49-F238E27FC236}">
                      <a16:creationId xmlns:a16="http://schemas.microsoft.com/office/drawing/2014/main" id="{BE1AADB2-DE2A-92F3-C347-55A9AA42753F}"/>
                    </a:ext>
                  </a:extLst>
                </p:cNvPr>
                <p:cNvSpPr/>
                <p:nvPr/>
              </p:nvSpPr>
              <p:spPr>
                <a:xfrm>
                  <a:off x="-60212825" y="2310675"/>
                  <a:ext cx="32325" cy="30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3" h="1214" extrusionOk="0">
                      <a:moveTo>
                        <a:pt x="442" y="1"/>
                      </a:moveTo>
                      <a:cubicBezTo>
                        <a:pt x="340" y="1"/>
                        <a:pt x="237" y="40"/>
                        <a:pt x="158" y="119"/>
                      </a:cubicBezTo>
                      <a:cubicBezTo>
                        <a:pt x="1" y="276"/>
                        <a:pt x="1" y="560"/>
                        <a:pt x="158" y="718"/>
                      </a:cubicBezTo>
                      <a:lnTo>
                        <a:pt x="536" y="1096"/>
                      </a:lnTo>
                      <a:cubicBezTo>
                        <a:pt x="615" y="1174"/>
                        <a:pt x="725" y="1214"/>
                        <a:pt x="836" y="1214"/>
                      </a:cubicBezTo>
                      <a:cubicBezTo>
                        <a:pt x="946" y="1214"/>
                        <a:pt x="1056" y="1174"/>
                        <a:pt x="1135" y="1096"/>
                      </a:cubicBezTo>
                      <a:cubicBezTo>
                        <a:pt x="1293" y="938"/>
                        <a:pt x="1293" y="686"/>
                        <a:pt x="1135" y="528"/>
                      </a:cubicBezTo>
                      <a:lnTo>
                        <a:pt x="725" y="119"/>
                      </a:lnTo>
                      <a:cubicBezTo>
                        <a:pt x="647" y="40"/>
                        <a:pt x="544" y="1"/>
                        <a:pt x="4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" name="Google Shape;153;p20">
                  <a:extLst>
                    <a:ext uri="{FF2B5EF4-FFF2-40B4-BE49-F238E27FC236}">
                      <a16:creationId xmlns:a16="http://schemas.microsoft.com/office/drawing/2014/main" id="{1CC173C7-584D-97F6-511F-8B1D1E6C426B}"/>
                    </a:ext>
                  </a:extLst>
                </p:cNvPr>
                <p:cNvSpPr/>
                <p:nvPr/>
              </p:nvSpPr>
              <p:spPr>
                <a:xfrm>
                  <a:off x="-59974175" y="2415250"/>
                  <a:ext cx="35475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19" h="820" extrusionOk="0">
                      <a:moveTo>
                        <a:pt x="442" y="0"/>
                      </a:moveTo>
                      <a:cubicBezTo>
                        <a:pt x="221" y="0"/>
                        <a:pt x="1" y="189"/>
                        <a:pt x="1" y="378"/>
                      </a:cubicBezTo>
                      <a:cubicBezTo>
                        <a:pt x="1" y="630"/>
                        <a:pt x="221" y="819"/>
                        <a:pt x="442" y="819"/>
                      </a:cubicBezTo>
                      <a:lnTo>
                        <a:pt x="1009" y="819"/>
                      </a:lnTo>
                      <a:cubicBezTo>
                        <a:pt x="1230" y="819"/>
                        <a:pt x="1387" y="630"/>
                        <a:pt x="1387" y="378"/>
                      </a:cubicBezTo>
                      <a:cubicBezTo>
                        <a:pt x="1419" y="189"/>
                        <a:pt x="1230" y="0"/>
                        <a:pt x="100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0018B72E-D923-9B2A-E44C-6CD1DA643327}"/>
              </a:ext>
            </a:extLst>
          </p:cNvPr>
          <p:cNvGrpSpPr/>
          <p:nvPr/>
        </p:nvGrpSpPr>
        <p:grpSpPr>
          <a:xfrm>
            <a:off x="3734627" y="4688319"/>
            <a:ext cx="6646163" cy="1466030"/>
            <a:chOff x="3734627" y="4688319"/>
            <a:chExt cx="6646163" cy="1466030"/>
          </a:xfrm>
        </p:grpSpPr>
        <p:sp>
          <p:nvSpPr>
            <p:cNvPr id="56" name="Google Shape;368;p25">
              <a:extLst>
                <a:ext uri="{FF2B5EF4-FFF2-40B4-BE49-F238E27FC236}">
                  <a16:creationId xmlns:a16="http://schemas.microsoft.com/office/drawing/2014/main" id="{D484F5D7-A10C-0C61-96C0-26306517ADAB}"/>
                </a:ext>
              </a:extLst>
            </p:cNvPr>
            <p:cNvSpPr/>
            <p:nvPr/>
          </p:nvSpPr>
          <p:spPr>
            <a:xfrm>
              <a:off x="4123760" y="4926689"/>
              <a:ext cx="6257030" cy="98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63500" sx="102000" sy="102000" algn="ctr" rotWithShape="0">
                <a:prstClr val="black">
                  <a:alpha val="9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69;p25">
              <a:extLst>
                <a:ext uri="{FF2B5EF4-FFF2-40B4-BE49-F238E27FC236}">
                  <a16:creationId xmlns:a16="http://schemas.microsoft.com/office/drawing/2014/main" id="{CAE94B7F-898D-3041-50D4-9F28717D9143}"/>
                </a:ext>
              </a:extLst>
            </p:cNvPr>
            <p:cNvSpPr/>
            <p:nvPr/>
          </p:nvSpPr>
          <p:spPr>
            <a:xfrm>
              <a:off x="3734627" y="4688319"/>
              <a:ext cx="1501273" cy="1466030"/>
            </a:xfrm>
            <a:custGeom>
              <a:avLst/>
              <a:gdLst/>
              <a:ahLst/>
              <a:cxnLst/>
              <a:rect l="l" t="t" r="r" b="b"/>
              <a:pathLst>
                <a:path w="9329" h="9110" extrusionOk="0">
                  <a:moveTo>
                    <a:pt x="4705" y="906"/>
                  </a:moveTo>
                  <a:cubicBezTo>
                    <a:pt x="4728" y="907"/>
                    <a:pt x="4747" y="909"/>
                    <a:pt x="4751" y="915"/>
                  </a:cubicBezTo>
                  <a:cubicBezTo>
                    <a:pt x="4751" y="915"/>
                    <a:pt x="4751" y="915"/>
                    <a:pt x="4750" y="915"/>
                  </a:cubicBezTo>
                  <a:cubicBezTo>
                    <a:pt x="4746" y="915"/>
                    <a:pt x="4722" y="910"/>
                    <a:pt x="4705" y="906"/>
                  </a:cubicBezTo>
                  <a:close/>
                  <a:moveTo>
                    <a:pt x="4399" y="942"/>
                  </a:moveTo>
                  <a:lnTo>
                    <a:pt x="4399" y="942"/>
                  </a:lnTo>
                  <a:cubicBezTo>
                    <a:pt x="4400" y="942"/>
                    <a:pt x="4379" y="954"/>
                    <a:pt x="4363" y="961"/>
                  </a:cubicBezTo>
                  <a:lnTo>
                    <a:pt x="4363" y="961"/>
                  </a:lnTo>
                  <a:cubicBezTo>
                    <a:pt x="4365" y="960"/>
                    <a:pt x="4367" y="959"/>
                    <a:pt x="4369" y="958"/>
                  </a:cubicBezTo>
                  <a:cubicBezTo>
                    <a:pt x="4390" y="946"/>
                    <a:pt x="4398" y="942"/>
                    <a:pt x="4399" y="942"/>
                  </a:cubicBezTo>
                  <a:close/>
                  <a:moveTo>
                    <a:pt x="4348" y="966"/>
                  </a:moveTo>
                  <a:cubicBezTo>
                    <a:pt x="4348" y="966"/>
                    <a:pt x="4348" y="966"/>
                    <a:pt x="4348" y="966"/>
                  </a:cubicBezTo>
                  <a:lnTo>
                    <a:pt x="4348" y="966"/>
                  </a:lnTo>
                  <a:cubicBezTo>
                    <a:pt x="4348" y="966"/>
                    <a:pt x="4348" y="966"/>
                    <a:pt x="4348" y="966"/>
                  </a:cubicBezTo>
                  <a:close/>
                  <a:moveTo>
                    <a:pt x="5026" y="1038"/>
                  </a:moveTo>
                  <a:lnTo>
                    <a:pt x="5026" y="1038"/>
                  </a:lnTo>
                  <a:cubicBezTo>
                    <a:pt x="5034" y="1044"/>
                    <a:pt x="5041" y="1051"/>
                    <a:pt x="5047" y="1058"/>
                  </a:cubicBezTo>
                  <a:lnTo>
                    <a:pt x="5047" y="1058"/>
                  </a:lnTo>
                  <a:cubicBezTo>
                    <a:pt x="5044" y="1054"/>
                    <a:pt x="5034" y="1045"/>
                    <a:pt x="5026" y="1038"/>
                  </a:cubicBezTo>
                  <a:close/>
                  <a:moveTo>
                    <a:pt x="8124" y="4138"/>
                  </a:moveTo>
                  <a:cubicBezTo>
                    <a:pt x="8124" y="4138"/>
                    <a:pt x="8124" y="4138"/>
                    <a:pt x="8124" y="4138"/>
                  </a:cubicBezTo>
                  <a:lnTo>
                    <a:pt x="8124" y="4138"/>
                  </a:lnTo>
                  <a:cubicBezTo>
                    <a:pt x="8124" y="4138"/>
                    <a:pt x="8124" y="4138"/>
                    <a:pt x="8124" y="4138"/>
                  </a:cubicBezTo>
                  <a:close/>
                  <a:moveTo>
                    <a:pt x="1029" y="4299"/>
                  </a:moveTo>
                  <a:cubicBezTo>
                    <a:pt x="1022" y="4314"/>
                    <a:pt x="1012" y="4331"/>
                    <a:pt x="1012" y="4331"/>
                  </a:cubicBezTo>
                  <a:cubicBezTo>
                    <a:pt x="1012" y="4331"/>
                    <a:pt x="1016" y="4323"/>
                    <a:pt x="1027" y="4301"/>
                  </a:cubicBezTo>
                  <a:cubicBezTo>
                    <a:pt x="1028" y="4301"/>
                    <a:pt x="1028" y="4300"/>
                    <a:pt x="1029" y="4299"/>
                  </a:cubicBezTo>
                  <a:close/>
                  <a:moveTo>
                    <a:pt x="8270" y="4434"/>
                  </a:moveTo>
                  <a:cubicBezTo>
                    <a:pt x="8269" y="4435"/>
                    <a:pt x="8269" y="4435"/>
                    <a:pt x="8269" y="4436"/>
                  </a:cubicBezTo>
                  <a:lnTo>
                    <a:pt x="8269" y="4436"/>
                  </a:lnTo>
                  <a:cubicBezTo>
                    <a:pt x="8269" y="4435"/>
                    <a:pt x="8269" y="4435"/>
                    <a:pt x="8270" y="4434"/>
                  </a:cubicBezTo>
                  <a:close/>
                  <a:moveTo>
                    <a:pt x="984" y="4432"/>
                  </a:moveTo>
                  <a:cubicBezTo>
                    <a:pt x="983" y="4433"/>
                    <a:pt x="978" y="4459"/>
                    <a:pt x="976" y="4475"/>
                  </a:cubicBezTo>
                  <a:lnTo>
                    <a:pt x="976" y="4475"/>
                  </a:lnTo>
                  <a:cubicBezTo>
                    <a:pt x="976" y="4454"/>
                    <a:pt x="979" y="4436"/>
                    <a:pt x="984" y="4432"/>
                  </a:cubicBezTo>
                  <a:close/>
                  <a:moveTo>
                    <a:pt x="8262" y="4678"/>
                  </a:moveTo>
                  <a:cubicBezTo>
                    <a:pt x="8261" y="4679"/>
                    <a:pt x="8261" y="4680"/>
                    <a:pt x="8261" y="4680"/>
                  </a:cubicBezTo>
                  <a:cubicBezTo>
                    <a:pt x="8261" y="4680"/>
                    <a:pt x="8261" y="4679"/>
                    <a:pt x="8262" y="4678"/>
                  </a:cubicBezTo>
                  <a:close/>
                  <a:moveTo>
                    <a:pt x="1012" y="4784"/>
                  </a:moveTo>
                  <a:cubicBezTo>
                    <a:pt x="1012" y="4784"/>
                    <a:pt x="1023" y="4803"/>
                    <a:pt x="1030" y="4818"/>
                  </a:cubicBezTo>
                  <a:lnTo>
                    <a:pt x="1030" y="4818"/>
                  </a:lnTo>
                  <a:cubicBezTo>
                    <a:pt x="1029" y="4817"/>
                    <a:pt x="1028" y="4815"/>
                    <a:pt x="1027" y="4814"/>
                  </a:cubicBezTo>
                  <a:cubicBezTo>
                    <a:pt x="1015" y="4792"/>
                    <a:pt x="1012" y="4784"/>
                    <a:pt x="1012" y="4784"/>
                  </a:cubicBezTo>
                  <a:close/>
                  <a:moveTo>
                    <a:pt x="1127" y="4979"/>
                  </a:moveTo>
                  <a:cubicBezTo>
                    <a:pt x="1128" y="4979"/>
                    <a:pt x="1128" y="4979"/>
                    <a:pt x="1128" y="4979"/>
                  </a:cubicBezTo>
                  <a:cubicBezTo>
                    <a:pt x="1128" y="4979"/>
                    <a:pt x="1128" y="4979"/>
                    <a:pt x="1127" y="4979"/>
                  </a:cubicBezTo>
                  <a:close/>
                  <a:moveTo>
                    <a:pt x="4351" y="8151"/>
                  </a:moveTo>
                  <a:cubicBezTo>
                    <a:pt x="4352" y="8152"/>
                    <a:pt x="4375" y="8164"/>
                    <a:pt x="4390" y="8171"/>
                  </a:cubicBezTo>
                  <a:lnTo>
                    <a:pt x="4390" y="8171"/>
                  </a:lnTo>
                  <a:cubicBezTo>
                    <a:pt x="4371" y="8165"/>
                    <a:pt x="4356" y="8159"/>
                    <a:pt x="4351" y="8151"/>
                  </a:cubicBezTo>
                  <a:close/>
                  <a:moveTo>
                    <a:pt x="4507" y="8194"/>
                  </a:moveTo>
                  <a:lnTo>
                    <a:pt x="4507" y="8194"/>
                  </a:lnTo>
                  <a:cubicBezTo>
                    <a:pt x="4507" y="8194"/>
                    <a:pt x="4508" y="8194"/>
                    <a:pt x="4509" y="8195"/>
                  </a:cubicBezTo>
                  <a:lnTo>
                    <a:pt x="4509" y="8195"/>
                  </a:lnTo>
                  <a:cubicBezTo>
                    <a:pt x="4508" y="8194"/>
                    <a:pt x="4507" y="8194"/>
                    <a:pt x="4507" y="8194"/>
                  </a:cubicBezTo>
                  <a:close/>
                  <a:moveTo>
                    <a:pt x="4753" y="8202"/>
                  </a:moveTo>
                  <a:cubicBezTo>
                    <a:pt x="4759" y="8202"/>
                    <a:pt x="4754" y="8203"/>
                    <a:pt x="4722" y="8205"/>
                  </a:cubicBezTo>
                  <a:cubicBezTo>
                    <a:pt x="4717" y="8205"/>
                    <a:pt x="4711" y="8205"/>
                    <a:pt x="4706" y="8206"/>
                  </a:cubicBezTo>
                  <a:lnTo>
                    <a:pt x="4706" y="8206"/>
                  </a:lnTo>
                  <a:cubicBezTo>
                    <a:pt x="4721" y="8203"/>
                    <a:pt x="4745" y="8202"/>
                    <a:pt x="4753" y="8202"/>
                  </a:cubicBezTo>
                  <a:close/>
                  <a:moveTo>
                    <a:pt x="4688" y="906"/>
                  </a:moveTo>
                  <a:cubicBezTo>
                    <a:pt x="4691" y="906"/>
                    <a:pt x="4695" y="906"/>
                    <a:pt x="4698" y="906"/>
                  </a:cubicBezTo>
                  <a:lnTo>
                    <a:pt x="4698" y="906"/>
                  </a:lnTo>
                  <a:cubicBezTo>
                    <a:pt x="4703" y="908"/>
                    <a:pt x="4711" y="910"/>
                    <a:pt x="4722" y="913"/>
                  </a:cubicBezTo>
                  <a:cubicBezTo>
                    <a:pt x="4748" y="920"/>
                    <a:pt x="4773" y="925"/>
                    <a:pt x="4799" y="931"/>
                  </a:cubicBezTo>
                  <a:cubicBezTo>
                    <a:pt x="4807" y="933"/>
                    <a:pt x="4850" y="948"/>
                    <a:pt x="4876" y="957"/>
                  </a:cubicBezTo>
                  <a:lnTo>
                    <a:pt x="4876" y="957"/>
                  </a:lnTo>
                  <a:cubicBezTo>
                    <a:pt x="4896" y="967"/>
                    <a:pt x="4929" y="982"/>
                    <a:pt x="4939" y="988"/>
                  </a:cubicBezTo>
                  <a:cubicBezTo>
                    <a:pt x="4958" y="1000"/>
                    <a:pt x="4986" y="1012"/>
                    <a:pt x="5010" y="1027"/>
                  </a:cubicBezTo>
                  <a:lnTo>
                    <a:pt x="5010" y="1027"/>
                  </a:lnTo>
                  <a:cubicBezTo>
                    <a:pt x="5013" y="1031"/>
                    <a:pt x="5020" y="1038"/>
                    <a:pt x="5032" y="1050"/>
                  </a:cubicBezTo>
                  <a:cubicBezTo>
                    <a:pt x="5048" y="1065"/>
                    <a:pt x="5065" y="1080"/>
                    <a:pt x="5080" y="1096"/>
                  </a:cubicBezTo>
                  <a:lnTo>
                    <a:pt x="5111" y="1126"/>
                  </a:lnTo>
                  <a:lnTo>
                    <a:pt x="5323" y="1337"/>
                  </a:lnTo>
                  <a:lnTo>
                    <a:pt x="6146" y="2161"/>
                  </a:lnTo>
                  <a:lnTo>
                    <a:pt x="7929" y="3944"/>
                  </a:lnTo>
                  <a:cubicBezTo>
                    <a:pt x="7980" y="3995"/>
                    <a:pt x="8032" y="4047"/>
                    <a:pt x="8083" y="4099"/>
                  </a:cubicBezTo>
                  <a:cubicBezTo>
                    <a:pt x="8088" y="4105"/>
                    <a:pt x="8096" y="4110"/>
                    <a:pt x="8101" y="4117"/>
                  </a:cubicBezTo>
                  <a:cubicBezTo>
                    <a:pt x="8109" y="4126"/>
                    <a:pt x="8117" y="4135"/>
                    <a:pt x="8125" y="4144"/>
                  </a:cubicBezTo>
                  <a:lnTo>
                    <a:pt x="8125" y="4144"/>
                  </a:lnTo>
                  <a:cubicBezTo>
                    <a:pt x="8135" y="4172"/>
                    <a:pt x="8200" y="4255"/>
                    <a:pt x="8210" y="4274"/>
                  </a:cubicBezTo>
                  <a:cubicBezTo>
                    <a:pt x="8216" y="4285"/>
                    <a:pt x="8221" y="4296"/>
                    <a:pt x="8227" y="4307"/>
                  </a:cubicBezTo>
                  <a:lnTo>
                    <a:pt x="8227" y="4307"/>
                  </a:lnTo>
                  <a:cubicBezTo>
                    <a:pt x="8237" y="4344"/>
                    <a:pt x="8251" y="4379"/>
                    <a:pt x="8260" y="4416"/>
                  </a:cubicBezTo>
                  <a:cubicBezTo>
                    <a:pt x="8263" y="4428"/>
                    <a:pt x="8265" y="4439"/>
                    <a:pt x="8268" y="4451"/>
                  </a:cubicBezTo>
                  <a:lnTo>
                    <a:pt x="8268" y="4451"/>
                  </a:lnTo>
                  <a:cubicBezTo>
                    <a:pt x="8266" y="4490"/>
                    <a:pt x="8277" y="4535"/>
                    <a:pt x="8276" y="4575"/>
                  </a:cubicBezTo>
                  <a:cubicBezTo>
                    <a:pt x="8276" y="4595"/>
                    <a:pt x="8275" y="4617"/>
                    <a:pt x="8273" y="4637"/>
                  </a:cubicBezTo>
                  <a:cubicBezTo>
                    <a:pt x="8272" y="4652"/>
                    <a:pt x="8264" y="4672"/>
                    <a:pt x="8262" y="4678"/>
                  </a:cubicBezTo>
                  <a:lnTo>
                    <a:pt x="8262" y="4678"/>
                  </a:lnTo>
                  <a:cubicBezTo>
                    <a:pt x="8263" y="4675"/>
                    <a:pt x="8266" y="4667"/>
                    <a:pt x="8272" y="4655"/>
                  </a:cubicBezTo>
                  <a:lnTo>
                    <a:pt x="8272" y="4655"/>
                  </a:lnTo>
                  <a:cubicBezTo>
                    <a:pt x="8270" y="4660"/>
                    <a:pt x="8269" y="4666"/>
                    <a:pt x="8268" y="4671"/>
                  </a:cubicBezTo>
                  <a:cubicBezTo>
                    <a:pt x="8264" y="4691"/>
                    <a:pt x="8259" y="4712"/>
                    <a:pt x="8252" y="4732"/>
                  </a:cubicBezTo>
                  <a:cubicBezTo>
                    <a:pt x="8249" y="4746"/>
                    <a:pt x="8244" y="4773"/>
                    <a:pt x="8238" y="4796"/>
                  </a:cubicBezTo>
                  <a:lnTo>
                    <a:pt x="8238" y="4796"/>
                  </a:lnTo>
                  <a:cubicBezTo>
                    <a:pt x="8235" y="4799"/>
                    <a:pt x="8231" y="4805"/>
                    <a:pt x="8226" y="4815"/>
                  </a:cubicBezTo>
                  <a:cubicBezTo>
                    <a:pt x="8213" y="4839"/>
                    <a:pt x="8201" y="4862"/>
                    <a:pt x="8188" y="4886"/>
                  </a:cubicBezTo>
                  <a:cubicBezTo>
                    <a:pt x="8175" y="4905"/>
                    <a:pt x="8165" y="4922"/>
                    <a:pt x="8153" y="4941"/>
                  </a:cubicBezTo>
                  <a:cubicBezTo>
                    <a:pt x="8150" y="4945"/>
                    <a:pt x="8143" y="4954"/>
                    <a:pt x="8137" y="4962"/>
                  </a:cubicBezTo>
                  <a:lnTo>
                    <a:pt x="8137" y="4962"/>
                  </a:lnTo>
                  <a:cubicBezTo>
                    <a:pt x="8120" y="4980"/>
                    <a:pt x="8095" y="5007"/>
                    <a:pt x="8088" y="5014"/>
                  </a:cubicBezTo>
                  <a:lnTo>
                    <a:pt x="8081" y="5021"/>
                  </a:lnTo>
                  <a:cubicBezTo>
                    <a:pt x="8027" y="5076"/>
                    <a:pt x="7973" y="5130"/>
                    <a:pt x="7918" y="5184"/>
                  </a:cubicBezTo>
                  <a:lnTo>
                    <a:pt x="6132" y="6970"/>
                  </a:lnTo>
                  <a:lnTo>
                    <a:pt x="5309" y="7793"/>
                  </a:lnTo>
                  <a:lnTo>
                    <a:pt x="5108" y="7995"/>
                  </a:lnTo>
                  <a:cubicBezTo>
                    <a:pt x="5091" y="8011"/>
                    <a:pt x="5075" y="8028"/>
                    <a:pt x="5059" y="8043"/>
                  </a:cubicBezTo>
                  <a:cubicBezTo>
                    <a:pt x="5055" y="8046"/>
                    <a:pt x="5036" y="8063"/>
                    <a:pt x="5022" y="8075"/>
                  </a:cubicBezTo>
                  <a:lnTo>
                    <a:pt x="5022" y="8075"/>
                  </a:lnTo>
                  <a:cubicBezTo>
                    <a:pt x="5035" y="8066"/>
                    <a:pt x="5052" y="8055"/>
                    <a:pt x="5053" y="8055"/>
                  </a:cubicBezTo>
                  <a:lnTo>
                    <a:pt x="5053" y="8055"/>
                  </a:lnTo>
                  <a:cubicBezTo>
                    <a:pt x="5054" y="8055"/>
                    <a:pt x="5046" y="8061"/>
                    <a:pt x="5023" y="8076"/>
                  </a:cubicBezTo>
                  <a:cubicBezTo>
                    <a:pt x="5021" y="8077"/>
                    <a:pt x="5020" y="8078"/>
                    <a:pt x="5018" y="8079"/>
                  </a:cubicBezTo>
                  <a:lnTo>
                    <a:pt x="5018" y="8079"/>
                  </a:lnTo>
                  <a:cubicBezTo>
                    <a:pt x="5019" y="8078"/>
                    <a:pt x="5021" y="8077"/>
                    <a:pt x="5022" y="8075"/>
                  </a:cubicBezTo>
                  <a:lnTo>
                    <a:pt x="5022" y="8075"/>
                  </a:lnTo>
                  <a:cubicBezTo>
                    <a:pt x="5019" y="8078"/>
                    <a:pt x="5016" y="8080"/>
                    <a:pt x="5013" y="8082"/>
                  </a:cubicBezTo>
                  <a:lnTo>
                    <a:pt x="5013" y="8082"/>
                  </a:lnTo>
                  <a:cubicBezTo>
                    <a:pt x="5015" y="8081"/>
                    <a:pt x="5016" y="8080"/>
                    <a:pt x="5018" y="8079"/>
                  </a:cubicBezTo>
                  <a:lnTo>
                    <a:pt x="5018" y="8079"/>
                  </a:lnTo>
                  <a:cubicBezTo>
                    <a:pt x="5012" y="8084"/>
                    <a:pt x="5009" y="8087"/>
                    <a:pt x="5009" y="8087"/>
                  </a:cubicBezTo>
                  <a:cubicBezTo>
                    <a:pt x="5008" y="8086"/>
                    <a:pt x="5010" y="8084"/>
                    <a:pt x="5013" y="8082"/>
                  </a:cubicBezTo>
                  <a:lnTo>
                    <a:pt x="5013" y="8082"/>
                  </a:lnTo>
                  <a:cubicBezTo>
                    <a:pt x="4985" y="8100"/>
                    <a:pt x="4957" y="8118"/>
                    <a:pt x="4927" y="8134"/>
                  </a:cubicBezTo>
                  <a:cubicBezTo>
                    <a:pt x="4912" y="8142"/>
                    <a:pt x="4897" y="8150"/>
                    <a:pt x="4882" y="8158"/>
                  </a:cubicBezTo>
                  <a:lnTo>
                    <a:pt x="4882" y="8158"/>
                  </a:lnTo>
                  <a:cubicBezTo>
                    <a:pt x="4839" y="8171"/>
                    <a:pt x="4799" y="8185"/>
                    <a:pt x="4756" y="8196"/>
                  </a:cubicBezTo>
                  <a:cubicBezTo>
                    <a:pt x="4743" y="8199"/>
                    <a:pt x="4714" y="8200"/>
                    <a:pt x="4700" y="8206"/>
                  </a:cubicBezTo>
                  <a:lnTo>
                    <a:pt x="4700" y="8206"/>
                  </a:lnTo>
                  <a:cubicBezTo>
                    <a:pt x="4671" y="8208"/>
                    <a:pt x="4642" y="8209"/>
                    <a:pt x="4613" y="8209"/>
                  </a:cubicBezTo>
                  <a:cubicBezTo>
                    <a:pt x="4592" y="8209"/>
                    <a:pt x="4571" y="8207"/>
                    <a:pt x="4550" y="8206"/>
                  </a:cubicBezTo>
                  <a:cubicBezTo>
                    <a:pt x="4535" y="8205"/>
                    <a:pt x="4516" y="8198"/>
                    <a:pt x="4509" y="8195"/>
                  </a:cubicBezTo>
                  <a:lnTo>
                    <a:pt x="4509" y="8195"/>
                  </a:lnTo>
                  <a:cubicBezTo>
                    <a:pt x="4512" y="8196"/>
                    <a:pt x="4517" y="8198"/>
                    <a:pt x="4525" y="8202"/>
                  </a:cubicBezTo>
                  <a:lnTo>
                    <a:pt x="4525" y="8202"/>
                  </a:lnTo>
                  <a:cubicBezTo>
                    <a:pt x="4507" y="8198"/>
                    <a:pt x="4489" y="8194"/>
                    <a:pt x="4470" y="8190"/>
                  </a:cubicBezTo>
                  <a:cubicBezTo>
                    <a:pt x="4457" y="8186"/>
                    <a:pt x="4425" y="8181"/>
                    <a:pt x="4398" y="8173"/>
                  </a:cubicBezTo>
                  <a:lnTo>
                    <a:pt x="4398" y="8173"/>
                  </a:lnTo>
                  <a:cubicBezTo>
                    <a:pt x="4393" y="8171"/>
                    <a:pt x="4385" y="8166"/>
                    <a:pt x="4372" y="8159"/>
                  </a:cubicBezTo>
                  <a:cubicBezTo>
                    <a:pt x="4353" y="8149"/>
                    <a:pt x="4333" y="8139"/>
                    <a:pt x="4316" y="8129"/>
                  </a:cubicBezTo>
                  <a:cubicBezTo>
                    <a:pt x="4288" y="8113"/>
                    <a:pt x="4262" y="8095"/>
                    <a:pt x="4236" y="8078"/>
                  </a:cubicBezTo>
                  <a:lnTo>
                    <a:pt x="4236" y="8078"/>
                  </a:lnTo>
                  <a:cubicBezTo>
                    <a:pt x="4236" y="8078"/>
                    <a:pt x="4236" y="8078"/>
                    <a:pt x="4236" y="8078"/>
                  </a:cubicBezTo>
                  <a:cubicBezTo>
                    <a:pt x="4212" y="8056"/>
                    <a:pt x="4190" y="8038"/>
                    <a:pt x="4170" y="8018"/>
                  </a:cubicBezTo>
                  <a:lnTo>
                    <a:pt x="4170" y="8018"/>
                  </a:lnTo>
                  <a:cubicBezTo>
                    <a:pt x="4170" y="8018"/>
                    <a:pt x="4170" y="8018"/>
                    <a:pt x="4170" y="8018"/>
                  </a:cubicBezTo>
                  <a:lnTo>
                    <a:pt x="2853" y="6701"/>
                  </a:lnTo>
                  <a:lnTo>
                    <a:pt x="1225" y="5073"/>
                  </a:lnTo>
                  <a:lnTo>
                    <a:pt x="1171" y="5019"/>
                  </a:lnTo>
                  <a:lnTo>
                    <a:pt x="1165" y="5013"/>
                  </a:lnTo>
                  <a:cubicBezTo>
                    <a:pt x="1149" y="4997"/>
                    <a:pt x="1135" y="4979"/>
                    <a:pt x="1118" y="4963"/>
                  </a:cubicBezTo>
                  <a:cubicBezTo>
                    <a:pt x="1113" y="4958"/>
                    <a:pt x="1107" y="4954"/>
                    <a:pt x="1102" y="4950"/>
                  </a:cubicBezTo>
                  <a:lnTo>
                    <a:pt x="1102" y="4950"/>
                  </a:lnTo>
                  <a:cubicBezTo>
                    <a:pt x="1081" y="4921"/>
                    <a:pt x="1063" y="4882"/>
                    <a:pt x="1049" y="4856"/>
                  </a:cubicBezTo>
                  <a:cubicBezTo>
                    <a:pt x="1044" y="4848"/>
                    <a:pt x="1040" y="4839"/>
                    <a:pt x="1036" y="4830"/>
                  </a:cubicBezTo>
                  <a:lnTo>
                    <a:pt x="1036" y="4830"/>
                  </a:lnTo>
                  <a:cubicBezTo>
                    <a:pt x="1034" y="4800"/>
                    <a:pt x="1002" y="4742"/>
                    <a:pt x="997" y="4716"/>
                  </a:cubicBezTo>
                  <a:cubicBezTo>
                    <a:pt x="992" y="4695"/>
                    <a:pt x="988" y="4675"/>
                    <a:pt x="982" y="4654"/>
                  </a:cubicBezTo>
                  <a:cubicBezTo>
                    <a:pt x="978" y="4636"/>
                    <a:pt x="976" y="4629"/>
                    <a:pt x="975" y="4629"/>
                  </a:cubicBezTo>
                  <a:lnTo>
                    <a:pt x="975" y="4629"/>
                  </a:lnTo>
                  <a:cubicBezTo>
                    <a:pt x="974" y="4629"/>
                    <a:pt x="986" y="4682"/>
                    <a:pt x="984" y="4682"/>
                  </a:cubicBezTo>
                  <a:cubicBezTo>
                    <a:pt x="984" y="4682"/>
                    <a:pt x="984" y="4682"/>
                    <a:pt x="984" y="4682"/>
                  </a:cubicBezTo>
                  <a:cubicBezTo>
                    <a:pt x="969" y="4673"/>
                    <a:pt x="976" y="4559"/>
                    <a:pt x="977" y="4542"/>
                  </a:cubicBezTo>
                  <a:cubicBezTo>
                    <a:pt x="977" y="4533"/>
                    <a:pt x="976" y="4509"/>
                    <a:pt x="976" y="4486"/>
                  </a:cubicBezTo>
                  <a:lnTo>
                    <a:pt x="976" y="4486"/>
                  </a:lnTo>
                  <a:cubicBezTo>
                    <a:pt x="977" y="4483"/>
                    <a:pt x="979" y="4476"/>
                    <a:pt x="982" y="4461"/>
                  </a:cubicBezTo>
                  <a:cubicBezTo>
                    <a:pt x="988" y="4441"/>
                    <a:pt x="992" y="4420"/>
                    <a:pt x="997" y="4400"/>
                  </a:cubicBezTo>
                  <a:cubicBezTo>
                    <a:pt x="1004" y="4373"/>
                    <a:pt x="1036" y="4315"/>
                    <a:pt x="1036" y="4285"/>
                  </a:cubicBezTo>
                  <a:lnTo>
                    <a:pt x="1036" y="4285"/>
                  </a:lnTo>
                  <a:cubicBezTo>
                    <a:pt x="1043" y="4271"/>
                    <a:pt x="1050" y="4257"/>
                    <a:pt x="1057" y="4245"/>
                  </a:cubicBezTo>
                  <a:cubicBezTo>
                    <a:pt x="1069" y="4223"/>
                    <a:pt x="1083" y="4192"/>
                    <a:pt x="1101" y="4166"/>
                  </a:cubicBezTo>
                  <a:lnTo>
                    <a:pt x="1101" y="4166"/>
                  </a:lnTo>
                  <a:cubicBezTo>
                    <a:pt x="1106" y="4162"/>
                    <a:pt x="1113" y="4157"/>
                    <a:pt x="1118" y="4151"/>
                  </a:cubicBezTo>
                  <a:cubicBezTo>
                    <a:pt x="1134" y="4135"/>
                    <a:pt x="1149" y="4118"/>
                    <a:pt x="1165" y="4103"/>
                  </a:cubicBezTo>
                  <a:lnTo>
                    <a:pt x="1172" y="4095"/>
                  </a:lnTo>
                  <a:cubicBezTo>
                    <a:pt x="1190" y="4076"/>
                    <a:pt x="1210" y="4058"/>
                    <a:pt x="1228" y="4038"/>
                  </a:cubicBezTo>
                  <a:lnTo>
                    <a:pt x="1481" y="3787"/>
                  </a:lnTo>
                  <a:lnTo>
                    <a:pt x="3364" y="1903"/>
                  </a:lnTo>
                  <a:lnTo>
                    <a:pt x="4066" y="1201"/>
                  </a:lnTo>
                  <a:cubicBezTo>
                    <a:pt x="4106" y="1161"/>
                    <a:pt x="4144" y="1121"/>
                    <a:pt x="4185" y="1083"/>
                  </a:cubicBezTo>
                  <a:cubicBezTo>
                    <a:pt x="4200" y="1068"/>
                    <a:pt x="4218" y="1054"/>
                    <a:pt x="4233" y="1039"/>
                  </a:cubicBezTo>
                  <a:lnTo>
                    <a:pt x="4233" y="1039"/>
                  </a:lnTo>
                  <a:cubicBezTo>
                    <a:pt x="4260" y="1022"/>
                    <a:pt x="4286" y="1004"/>
                    <a:pt x="4313" y="987"/>
                  </a:cubicBezTo>
                  <a:cubicBezTo>
                    <a:pt x="4327" y="980"/>
                    <a:pt x="4341" y="973"/>
                    <a:pt x="4354" y="966"/>
                  </a:cubicBezTo>
                  <a:lnTo>
                    <a:pt x="4354" y="966"/>
                  </a:lnTo>
                  <a:cubicBezTo>
                    <a:pt x="4386" y="966"/>
                    <a:pt x="4457" y="930"/>
                    <a:pt x="4484" y="923"/>
                  </a:cubicBezTo>
                  <a:cubicBezTo>
                    <a:pt x="4503" y="918"/>
                    <a:pt x="4522" y="916"/>
                    <a:pt x="4541" y="912"/>
                  </a:cubicBezTo>
                  <a:lnTo>
                    <a:pt x="4541" y="912"/>
                  </a:lnTo>
                  <a:cubicBezTo>
                    <a:pt x="4569" y="910"/>
                    <a:pt x="4597" y="907"/>
                    <a:pt x="4625" y="907"/>
                  </a:cubicBezTo>
                  <a:cubicBezTo>
                    <a:pt x="4633" y="907"/>
                    <a:pt x="4661" y="906"/>
                    <a:pt x="4688" y="906"/>
                  </a:cubicBezTo>
                  <a:close/>
                  <a:moveTo>
                    <a:pt x="4607" y="1"/>
                  </a:moveTo>
                  <a:cubicBezTo>
                    <a:pt x="4349" y="1"/>
                    <a:pt x="4088" y="65"/>
                    <a:pt x="3849" y="200"/>
                  </a:cubicBezTo>
                  <a:cubicBezTo>
                    <a:pt x="3602" y="342"/>
                    <a:pt x="3406" y="567"/>
                    <a:pt x="3208" y="765"/>
                  </a:cubicBezTo>
                  <a:lnTo>
                    <a:pt x="1261" y="2712"/>
                  </a:lnTo>
                  <a:lnTo>
                    <a:pt x="580" y="3393"/>
                  </a:lnTo>
                  <a:cubicBezTo>
                    <a:pt x="470" y="3503"/>
                    <a:pt x="365" y="3620"/>
                    <a:pt x="285" y="3754"/>
                  </a:cubicBezTo>
                  <a:cubicBezTo>
                    <a:pt x="61" y="4122"/>
                    <a:pt x="0" y="4604"/>
                    <a:pt x="133" y="5017"/>
                  </a:cubicBezTo>
                  <a:cubicBezTo>
                    <a:pt x="251" y="5382"/>
                    <a:pt x="494" y="5631"/>
                    <a:pt x="755" y="5891"/>
                  </a:cubicBezTo>
                  <a:lnTo>
                    <a:pt x="1622" y="6758"/>
                  </a:lnTo>
                  <a:lnTo>
                    <a:pt x="3416" y="8552"/>
                  </a:lnTo>
                  <a:lnTo>
                    <a:pt x="3486" y="8622"/>
                  </a:lnTo>
                  <a:lnTo>
                    <a:pt x="3486" y="8622"/>
                  </a:lnTo>
                  <a:cubicBezTo>
                    <a:pt x="3497" y="8637"/>
                    <a:pt x="3510" y="8651"/>
                    <a:pt x="3524" y="8664"/>
                  </a:cubicBezTo>
                  <a:cubicBezTo>
                    <a:pt x="3830" y="8961"/>
                    <a:pt x="4227" y="9110"/>
                    <a:pt x="4624" y="9110"/>
                  </a:cubicBezTo>
                  <a:cubicBezTo>
                    <a:pt x="5022" y="9110"/>
                    <a:pt x="5421" y="8960"/>
                    <a:pt x="5728" y="8659"/>
                  </a:cubicBezTo>
                  <a:cubicBezTo>
                    <a:pt x="5896" y="8493"/>
                    <a:pt x="6060" y="8327"/>
                    <a:pt x="6226" y="8160"/>
                  </a:cubicBezTo>
                  <a:lnTo>
                    <a:pt x="8208" y="6179"/>
                  </a:lnTo>
                  <a:cubicBezTo>
                    <a:pt x="8379" y="6007"/>
                    <a:pt x="8553" y="5837"/>
                    <a:pt x="8723" y="5663"/>
                  </a:cubicBezTo>
                  <a:cubicBezTo>
                    <a:pt x="9306" y="5069"/>
                    <a:pt x="9329" y="4128"/>
                    <a:pt x="8776" y="3505"/>
                  </a:cubicBezTo>
                  <a:cubicBezTo>
                    <a:pt x="8634" y="3346"/>
                    <a:pt x="8472" y="3200"/>
                    <a:pt x="8322" y="3049"/>
                  </a:cubicBezTo>
                  <a:lnTo>
                    <a:pt x="7371" y="2098"/>
                  </a:lnTo>
                  <a:cubicBezTo>
                    <a:pt x="6832" y="1559"/>
                    <a:pt x="6292" y="1018"/>
                    <a:pt x="5750" y="479"/>
                  </a:cubicBezTo>
                  <a:cubicBezTo>
                    <a:pt x="5440" y="169"/>
                    <a:pt x="5026" y="1"/>
                    <a:pt x="460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9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70;p25">
              <a:extLst>
                <a:ext uri="{FF2B5EF4-FFF2-40B4-BE49-F238E27FC236}">
                  <a16:creationId xmlns:a16="http://schemas.microsoft.com/office/drawing/2014/main" id="{D4CA7E22-0D21-2F9D-6520-2E24F1D593F6}"/>
                </a:ext>
              </a:extLst>
            </p:cNvPr>
            <p:cNvSpPr/>
            <p:nvPr/>
          </p:nvSpPr>
          <p:spPr>
            <a:xfrm>
              <a:off x="3801087" y="4760816"/>
              <a:ext cx="1355474" cy="1321036"/>
            </a:xfrm>
            <a:custGeom>
              <a:avLst/>
              <a:gdLst/>
              <a:ahLst/>
              <a:cxnLst/>
              <a:rect l="l" t="t" r="r" b="b"/>
              <a:pathLst>
                <a:path w="8423" h="8209" extrusionOk="0">
                  <a:moveTo>
                    <a:pt x="4211" y="0"/>
                  </a:moveTo>
                  <a:cubicBezTo>
                    <a:pt x="3930" y="0"/>
                    <a:pt x="3648" y="107"/>
                    <a:pt x="3434" y="320"/>
                  </a:cubicBezTo>
                  <a:lnTo>
                    <a:pt x="428" y="3328"/>
                  </a:lnTo>
                  <a:cubicBezTo>
                    <a:pt x="1" y="3755"/>
                    <a:pt x="1" y="4454"/>
                    <a:pt x="428" y="4882"/>
                  </a:cubicBezTo>
                  <a:lnTo>
                    <a:pt x="3434" y="7889"/>
                  </a:lnTo>
                  <a:cubicBezTo>
                    <a:pt x="3648" y="8102"/>
                    <a:pt x="3930" y="8209"/>
                    <a:pt x="4212" y="8209"/>
                  </a:cubicBezTo>
                  <a:cubicBezTo>
                    <a:pt x="4494" y="8209"/>
                    <a:pt x="4775" y="8102"/>
                    <a:pt x="4989" y="7889"/>
                  </a:cubicBezTo>
                  <a:lnTo>
                    <a:pt x="7996" y="4882"/>
                  </a:lnTo>
                  <a:cubicBezTo>
                    <a:pt x="8422" y="4454"/>
                    <a:pt x="8422" y="3755"/>
                    <a:pt x="7996" y="3328"/>
                  </a:cubicBezTo>
                  <a:lnTo>
                    <a:pt x="4989" y="320"/>
                  </a:lnTo>
                  <a:cubicBezTo>
                    <a:pt x="4775" y="107"/>
                    <a:pt x="4493" y="0"/>
                    <a:pt x="42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9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6" name="Google Shape;154;p20">
              <a:extLst>
                <a:ext uri="{FF2B5EF4-FFF2-40B4-BE49-F238E27FC236}">
                  <a16:creationId xmlns:a16="http://schemas.microsoft.com/office/drawing/2014/main" id="{7374211D-78B2-A5EC-6C4D-7B0A13CD7DA7}"/>
                </a:ext>
              </a:extLst>
            </p:cNvPr>
            <p:cNvGrpSpPr/>
            <p:nvPr/>
          </p:nvGrpSpPr>
          <p:grpSpPr>
            <a:xfrm>
              <a:off x="4268215" y="5214721"/>
              <a:ext cx="457200" cy="435414"/>
              <a:chOff x="-62890750" y="2296300"/>
              <a:chExt cx="330825" cy="317450"/>
            </a:xfrm>
            <a:solidFill>
              <a:srgbClr val="003C54"/>
            </a:solidFill>
          </p:grpSpPr>
          <p:sp>
            <p:nvSpPr>
              <p:cNvPr id="27" name="Google Shape;155;p20">
                <a:extLst>
                  <a:ext uri="{FF2B5EF4-FFF2-40B4-BE49-F238E27FC236}">
                    <a16:creationId xmlns:a16="http://schemas.microsoft.com/office/drawing/2014/main" id="{A03F61C5-1E84-DB06-8103-46C3C4220906}"/>
                  </a:ext>
                </a:extLst>
              </p:cNvPr>
              <p:cNvSpPr/>
              <p:nvPr/>
            </p:nvSpPr>
            <p:spPr>
              <a:xfrm>
                <a:off x="-62890750" y="2296300"/>
                <a:ext cx="313500" cy="195375"/>
              </a:xfrm>
              <a:custGeom>
                <a:avLst/>
                <a:gdLst/>
                <a:ahLst/>
                <a:cxnLst/>
                <a:rect l="l" t="t" r="r" b="b"/>
                <a:pathLst>
                  <a:path w="12540" h="7815" extrusionOk="0">
                    <a:moveTo>
                      <a:pt x="11437" y="2080"/>
                    </a:moveTo>
                    <a:lnTo>
                      <a:pt x="11658" y="2931"/>
                    </a:lnTo>
                    <a:lnTo>
                      <a:pt x="10776" y="2742"/>
                    </a:lnTo>
                    <a:lnTo>
                      <a:pt x="11437" y="2080"/>
                    </a:lnTo>
                    <a:close/>
                    <a:moveTo>
                      <a:pt x="6617" y="1"/>
                    </a:moveTo>
                    <a:cubicBezTo>
                      <a:pt x="4916" y="1"/>
                      <a:pt x="3340" y="662"/>
                      <a:pt x="2112" y="1828"/>
                    </a:cubicBezTo>
                    <a:cubicBezTo>
                      <a:pt x="663" y="3277"/>
                      <a:pt x="1" y="5420"/>
                      <a:pt x="379" y="7467"/>
                    </a:cubicBezTo>
                    <a:cubicBezTo>
                      <a:pt x="442" y="7656"/>
                      <a:pt x="568" y="7814"/>
                      <a:pt x="789" y="7814"/>
                    </a:cubicBezTo>
                    <a:lnTo>
                      <a:pt x="852" y="7814"/>
                    </a:lnTo>
                    <a:cubicBezTo>
                      <a:pt x="1104" y="7783"/>
                      <a:pt x="1198" y="7562"/>
                      <a:pt x="1167" y="7341"/>
                    </a:cubicBezTo>
                    <a:cubicBezTo>
                      <a:pt x="852" y="5577"/>
                      <a:pt x="1419" y="3718"/>
                      <a:pt x="2710" y="2458"/>
                    </a:cubicBezTo>
                    <a:cubicBezTo>
                      <a:pt x="3719" y="1450"/>
                      <a:pt x="5136" y="851"/>
                      <a:pt x="6617" y="851"/>
                    </a:cubicBezTo>
                    <a:cubicBezTo>
                      <a:pt x="7940" y="851"/>
                      <a:pt x="9200" y="1324"/>
                      <a:pt x="10177" y="2206"/>
                    </a:cubicBezTo>
                    <a:lnTo>
                      <a:pt x="9610" y="2773"/>
                    </a:lnTo>
                    <a:cubicBezTo>
                      <a:pt x="9484" y="2899"/>
                      <a:pt x="9452" y="3057"/>
                      <a:pt x="9484" y="3183"/>
                    </a:cubicBezTo>
                    <a:cubicBezTo>
                      <a:pt x="9515" y="3340"/>
                      <a:pt x="9641" y="3403"/>
                      <a:pt x="9799" y="3466"/>
                    </a:cubicBezTo>
                    <a:lnTo>
                      <a:pt x="12036" y="3939"/>
                    </a:lnTo>
                    <a:lnTo>
                      <a:pt x="12130" y="3939"/>
                    </a:lnTo>
                    <a:cubicBezTo>
                      <a:pt x="12225" y="3939"/>
                      <a:pt x="12319" y="3876"/>
                      <a:pt x="12382" y="3813"/>
                    </a:cubicBezTo>
                    <a:cubicBezTo>
                      <a:pt x="12508" y="3687"/>
                      <a:pt x="12540" y="3561"/>
                      <a:pt x="12508" y="3403"/>
                    </a:cubicBezTo>
                    <a:lnTo>
                      <a:pt x="12036" y="1167"/>
                    </a:lnTo>
                    <a:cubicBezTo>
                      <a:pt x="12004" y="1009"/>
                      <a:pt x="11878" y="883"/>
                      <a:pt x="11752" y="851"/>
                    </a:cubicBezTo>
                    <a:cubicBezTo>
                      <a:pt x="11715" y="844"/>
                      <a:pt x="11678" y="840"/>
                      <a:pt x="11642" y="840"/>
                    </a:cubicBezTo>
                    <a:cubicBezTo>
                      <a:pt x="11526" y="840"/>
                      <a:pt x="11422" y="881"/>
                      <a:pt x="11374" y="977"/>
                    </a:cubicBezTo>
                    <a:lnTo>
                      <a:pt x="10776" y="1576"/>
                    </a:lnTo>
                    <a:cubicBezTo>
                      <a:pt x="9641" y="536"/>
                      <a:pt x="8129" y="1"/>
                      <a:pt x="661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156;p20">
                <a:extLst>
                  <a:ext uri="{FF2B5EF4-FFF2-40B4-BE49-F238E27FC236}">
                    <a16:creationId xmlns:a16="http://schemas.microsoft.com/office/drawing/2014/main" id="{8F0B5B67-D897-0437-4066-29F20675FC9B}"/>
                  </a:ext>
                </a:extLst>
              </p:cNvPr>
              <p:cNvSpPr/>
              <p:nvPr/>
            </p:nvSpPr>
            <p:spPr>
              <a:xfrm>
                <a:off x="-62874975" y="2417475"/>
                <a:ext cx="315050" cy="196275"/>
              </a:xfrm>
              <a:custGeom>
                <a:avLst/>
                <a:gdLst/>
                <a:ahLst/>
                <a:cxnLst/>
                <a:rect l="l" t="t" r="r" b="b"/>
                <a:pathLst>
                  <a:path w="12602" h="7851" extrusionOk="0">
                    <a:moveTo>
                      <a:pt x="977" y="4857"/>
                    </a:moveTo>
                    <a:lnTo>
                      <a:pt x="1827" y="5078"/>
                    </a:lnTo>
                    <a:lnTo>
                      <a:pt x="1166" y="5739"/>
                    </a:lnTo>
                    <a:lnTo>
                      <a:pt x="977" y="4857"/>
                    </a:lnTo>
                    <a:close/>
                    <a:moveTo>
                      <a:pt x="11779" y="1"/>
                    </a:moveTo>
                    <a:cubicBezTo>
                      <a:pt x="11759" y="1"/>
                      <a:pt x="11739" y="2"/>
                      <a:pt x="11720" y="6"/>
                    </a:cubicBezTo>
                    <a:cubicBezTo>
                      <a:pt x="11499" y="69"/>
                      <a:pt x="11373" y="289"/>
                      <a:pt x="11405" y="478"/>
                    </a:cubicBezTo>
                    <a:cubicBezTo>
                      <a:pt x="11720" y="2274"/>
                      <a:pt x="11184" y="4101"/>
                      <a:pt x="9861" y="5361"/>
                    </a:cubicBezTo>
                    <a:cubicBezTo>
                      <a:pt x="8853" y="6401"/>
                      <a:pt x="7435" y="7000"/>
                      <a:pt x="5986" y="7000"/>
                    </a:cubicBezTo>
                    <a:cubicBezTo>
                      <a:pt x="4631" y="7000"/>
                      <a:pt x="3371" y="6527"/>
                      <a:pt x="2394" y="5645"/>
                    </a:cubicBezTo>
                    <a:lnTo>
                      <a:pt x="2993" y="5046"/>
                    </a:lnTo>
                    <a:cubicBezTo>
                      <a:pt x="3088" y="4952"/>
                      <a:pt x="3151" y="4794"/>
                      <a:pt x="3088" y="4668"/>
                    </a:cubicBezTo>
                    <a:cubicBezTo>
                      <a:pt x="3056" y="4511"/>
                      <a:pt x="2962" y="4416"/>
                      <a:pt x="2772" y="4385"/>
                    </a:cubicBezTo>
                    <a:lnTo>
                      <a:pt x="536" y="3912"/>
                    </a:lnTo>
                    <a:cubicBezTo>
                      <a:pt x="506" y="3905"/>
                      <a:pt x="476" y="3901"/>
                      <a:pt x="446" y="3901"/>
                    </a:cubicBezTo>
                    <a:cubicBezTo>
                      <a:pt x="350" y="3901"/>
                      <a:pt x="254" y="3942"/>
                      <a:pt x="158" y="4038"/>
                    </a:cubicBezTo>
                    <a:cubicBezTo>
                      <a:pt x="32" y="4164"/>
                      <a:pt x="0" y="4290"/>
                      <a:pt x="32" y="4448"/>
                    </a:cubicBezTo>
                    <a:lnTo>
                      <a:pt x="504" y="6685"/>
                    </a:lnTo>
                    <a:cubicBezTo>
                      <a:pt x="536" y="6842"/>
                      <a:pt x="662" y="6937"/>
                      <a:pt x="788" y="7000"/>
                    </a:cubicBezTo>
                    <a:lnTo>
                      <a:pt x="882" y="7000"/>
                    </a:lnTo>
                    <a:cubicBezTo>
                      <a:pt x="1008" y="7000"/>
                      <a:pt x="1103" y="6968"/>
                      <a:pt x="1166" y="6874"/>
                    </a:cubicBezTo>
                    <a:lnTo>
                      <a:pt x="1764" y="6275"/>
                    </a:lnTo>
                    <a:cubicBezTo>
                      <a:pt x="2899" y="7315"/>
                      <a:pt x="4411" y="7850"/>
                      <a:pt x="5923" y="7850"/>
                    </a:cubicBezTo>
                    <a:cubicBezTo>
                      <a:pt x="7624" y="7850"/>
                      <a:pt x="9200" y="7189"/>
                      <a:pt x="10428" y="6023"/>
                    </a:cubicBezTo>
                    <a:cubicBezTo>
                      <a:pt x="11909" y="4511"/>
                      <a:pt x="12602" y="2400"/>
                      <a:pt x="12192" y="321"/>
                    </a:cubicBezTo>
                    <a:cubicBezTo>
                      <a:pt x="12164" y="123"/>
                      <a:pt x="11958" y="1"/>
                      <a:pt x="117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157;p20">
                <a:extLst>
                  <a:ext uri="{FF2B5EF4-FFF2-40B4-BE49-F238E27FC236}">
                    <a16:creationId xmlns:a16="http://schemas.microsoft.com/office/drawing/2014/main" id="{5EFE02EC-6419-38B8-7758-5A43E7E235C2}"/>
                  </a:ext>
                </a:extLst>
              </p:cNvPr>
              <p:cNvSpPr/>
              <p:nvPr/>
            </p:nvSpPr>
            <p:spPr>
              <a:xfrm>
                <a:off x="-62822225" y="2357750"/>
                <a:ext cx="193000" cy="192975"/>
              </a:xfrm>
              <a:custGeom>
                <a:avLst/>
                <a:gdLst/>
                <a:ahLst/>
                <a:cxnLst/>
                <a:rect l="l" t="t" r="r" b="b"/>
                <a:pathLst>
                  <a:path w="7720" h="7719" extrusionOk="0">
                    <a:moveTo>
                      <a:pt x="2238" y="1323"/>
                    </a:moveTo>
                    <a:lnTo>
                      <a:pt x="2238" y="1323"/>
                    </a:lnTo>
                    <a:cubicBezTo>
                      <a:pt x="2143" y="1544"/>
                      <a:pt x="2049" y="1827"/>
                      <a:pt x="1986" y="2111"/>
                    </a:cubicBezTo>
                    <a:lnTo>
                      <a:pt x="1419" y="2111"/>
                    </a:lnTo>
                    <a:cubicBezTo>
                      <a:pt x="1671" y="1796"/>
                      <a:pt x="1923" y="1512"/>
                      <a:pt x="2238" y="1323"/>
                    </a:cubicBezTo>
                    <a:close/>
                    <a:moveTo>
                      <a:pt x="3466" y="1040"/>
                    </a:moveTo>
                    <a:lnTo>
                      <a:pt x="3466" y="2111"/>
                    </a:lnTo>
                    <a:lnTo>
                      <a:pt x="2836" y="2111"/>
                    </a:lnTo>
                    <a:cubicBezTo>
                      <a:pt x="2994" y="1575"/>
                      <a:pt x="3246" y="1229"/>
                      <a:pt x="3466" y="1040"/>
                    </a:cubicBezTo>
                    <a:close/>
                    <a:moveTo>
                      <a:pt x="4254" y="1040"/>
                    </a:moveTo>
                    <a:cubicBezTo>
                      <a:pt x="4538" y="1229"/>
                      <a:pt x="4727" y="1575"/>
                      <a:pt x="4884" y="2111"/>
                    </a:cubicBezTo>
                    <a:lnTo>
                      <a:pt x="4254" y="2111"/>
                    </a:lnTo>
                    <a:lnTo>
                      <a:pt x="4254" y="1040"/>
                    </a:lnTo>
                    <a:close/>
                    <a:moveTo>
                      <a:pt x="5483" y="1323"/>
                    </a:moveTo>
                    <a:lnTo>
                      <a:pt x="5483" y="1323"/>
                    </a:lnTo>
                    <a:cubicBezTo>
                      <a:pt x="5798" y="1512"/>
                      <a:pt x="6081" y="1796"/>
                      <a:pt x="6302" y="2111"/>
                    </a:cubicBezTo>
                    <a:lnTo>
                      <a:pt x="5766" y="2111"/>
                    </a:lnTo>
                    <a:cubicBezTo>
                      <a:pt x="5672" y="1827"/>
                      <a:pt x="5609" y="1544"/>
                      <a:pt x="5483" y="1323"/>
                    </a:cubicBezTo>
                    <a:close/>
                    <a:moveTo>
                      <a:pt x="1765" y="2930"/>
                    </a:moveTo>
                    <a:cubicBezTo>
                      <a:pt x="1734" y="3245"/>
                      <a:pt x="1702" y="3560"/>
                      <a:pt x="1702" y="3875"/>
                    </a:cubicBezTo>
                    <a:cubicBezTo>
                      <a:pt x="1702" y="4190"/>
                      <a:pt x="1734" y="4537"/>
                      <a:pt x="1765" y="4820"/>
                    </a:cubicBezTo>
                    <a:lnTo>
                      <a:pt x="978" y="4820"/>
                    </a:lnTo>
                    <a:cubicBezTo>
                      <a:pt x="883" y="4537"/>
                      <a:pt x="820" y="4222"/>
                      <a:pt x="820" y="3875"/>
                    </a:cubicBezTo>
                    <a:cubicBezTo>
                      <a:pt x="820" y="3497"/>
                      <a:pt x="883" y="3214"/>
                      <a:pt x="978" y="2930"/>
                    </a:cubicBezTo>
                    <a:close/>
                    <a:moveTo>
                      <a:pt x="5136" y="2930"/>
                    </a:moveTo>
                    <a:cubicBezTo>
                      <a:pt x="5168" y="3245"/>
                      <a:pt x="5199" y="3560"/>
                      <a:pt x="5199" y="3875"/>
                    </a:cubicBezTo>
                    <a:cubicBezTo>
                      <a:pt x="5199" y="4222"/>
                      <a:pt x="5168" y="4537"/>
                      <a:pt x="5136" y="4820"/>
                    </a:cubicBezTo>
                    <a:lnTo>
                      <a:pt x="4286" y="4820"/>
                    </a:lnTo>
                    <a:lnTo>
                      <a:pt x="4286" y="2930"/>
                    </a:lnTo>
                    <a:close/>
                    <a:moveTo>
                      <a:pt x="6743" y="2930"/>
                    </a:moveTo>
                    <a:cubicBezTo>
                      <a:pt x="6869" y="3245"/>
                      <a:pt x="6900" y="3560"/>
                      <a:pt x="6900" y="3875"/>
                    </a:cubicBezTo>
                    <a:cubicBezTo>
                      <a:pt x="6900" y="4222"/>
                      <a:pt x="6869" y="4537"/>
                      <a:pt x="6743" y="4820"/>
                    </a:cubicBezTo>
                    <a:lnTo>
                      <a:pt x="5955" y="4820"/>
                    </a:lnTo>
                    <a:cubicBezTo>
                      <a:pt x="5987" y="4505"/>
                      <a:pt x="6018" y="4190"/>
                      <a:pt x="6018" y="3875"/>
                    </a:cubicBezTo>
                    <a:cubicBezTo>
                      <a:pt x="6018" y="3560"/>
                      <a:pt x="5987" y="3214"/>
                      <a:pt x="5955" y="2930"/>
                    </a:cubicBezTo>
                    <a:close/>
                    <a:moveTo>
                      <a:pt x="3466" y="2930"/>
                    </a:moveTo>
                    <a:lnTo>
                      <a:pt x="3466" y="4852"/>
                    </a:lnTo>
                    <a:lnTo>
                      <a:pt x="2647" y="4852"/>
                    </a:lnTo>
                    <a:cubicBezTo>
                      <a:pt x="2553" y="4537"/>
                      <a:pt x="2553" y="4222"/>
                      <a:pt x="2553" y="3875"/>
                    </a:cubicBezTo>
                    <a:cubicBezTo>
                      <a:pt x="2553" y="3497"/>
                      <a:pt x="2616" y="3214"/>
                      <a:pt x="2647" y="2930"/>
                    </a:cubicBezTo>
                    <a:close/>
                    <a:moveTo>
                      <a:pt x="6302" y="5640"/>
                    </a:moveTo>
                    <a:cubicBezTo>
                      <a:pt x="6081" y="5955"/>
                      <a:pt x="5798" y="6238"/>
                      <a:pt x="5483" y="6427"/>
                    </a:cubicBezTo>
                    <a:cubicBezTo>
                      <a:pt x="5609" y="6207"/>
                      <a:pt x="5672" y="5923"/>
                      <a:pt x="5766" y="5640"/>
                    </a:cubicBezTo>
                    <a:close/>
                    <a:moveTo>
                      <a:pt x="1986" y="5671"/>
                    </a:moveTo>
                    <a:cubicBezTo>
                      <a:pt x="2049" y="5955"/>
                      <a:pt x="2143" y="6238"/>
                      <a:pt x="2238" y="6459"/>
                    </a:cubicBezTo>
                    <a:cubicBezTo>
                      <a:pt x="1923" y="6238"/>
                      <a:pt x="1671" y="5955"/>
                      <a:pt x="1419" y="5671"/>
                    </a:cubicBezTo>
                    <a:close/>
                    <a:moveTo>
                      <a:pt x="4916" y="5640"/>
                    </a:moveTo>
                    <a:cubicBezTo>
                      <a:pt x="4727" y="6144"/>
                      <a:pt x="4538" y="6522"/>
                      <a:pt x="4286" y="6711"/>
                    </a:cubicBezTo>
                    <a:lnTo>
                      <a:pt x="4286" y="5640"/>
                    </a:lnTo>
                    <a:close/>
                    <a:moveTo>
                      <a:pt x="3466" y="5671"/>
                    </a:moveTo>
                    <a:lnTo>
                      <a:pt x="3466" y="6742"/>
                    </a:lnTo>
                    <a:cubicBezTo>
                      <a:pt x="3246" y="6553"/>
                      <a:pt x="2994" y="6144"/>
                      <a:pt x="2836" y="5671"/>
                    </a:cubicBezTo>
                    <a:close/>
                    <a:moveTo>
                      <a:pt x="3876" y="0"/>
                    </a:moveTo>
                    <a:cubicBezTo>
                      <a:pt x="2301" y="0"/>
                      <a:pt x="915" y="945"/>
                      <a:pt x="316" y="2332"/>
                    </a:cubicBezTo>
                    <a:cubicBezTo>
                      <a:pt x="127" y="2804"/>
                      <a:pt x="1" y="3308"/>
                      <a:pt x="1" y="3875"/>
                    </a:cubicBezTo>
                    <a:cubicBezTo>
                      <a:pt x="1" y="4411"/>
                      <a:pt x="127" y="4946"/>
                      <a:pt x="316" y="5419"/>
                    </a:cubicBezTo>
                    <a:cubicBezTo>
                      <a:pt x="915" y="6774"/>
                      <a:pt x="2301" y="7719"/>
                      <a:pt x="3876" y="7719"/>
                    </a:cubicBezTo>
                    <a:cubicBezTo>
                      <a:pt x="5451" y="7719"/>
                      <a:pt x="6806" y="6774"/>
                      <a:pt x="7405" y="5419"/>
                    </a:cubicBezTo>
                    <a:cubicBezTo>
                      <a:pt x="7594" y="4946"/>
                      <a:pt x="7720" y="4411"/>
                      <a:pt x="7720" y="3875"/>
                    </a:cubicBezTo>
                    <a:cubicBezTo>
                      <a:pt x="7720" y="3308"/>
                      <a:pt x="7594" y="2804"/>
                      <a:pt x="7405" y="2332"/>
                    </a:cubicBezTo>
                    <a:cubicBezTo>
                      <a:pt x="6806" y="945"/>
                      <a:pt x="5451" y="0"/>
                      <a:pt x="387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9358E47-6618-A217-81FC-5D64C7895465}"/>
              </a:ext>
            </a:extLst>
          </p:cNvPr>
          <p:cNvGrpSpPr/>
          <p:nvPr/>
        </p:nvGrpSpPr>
        <p:grpSpPr>
          <a:xfrm>
            <a:off x="3704050" y="2382405"/>
            <a:ext cx="6676740" cy="1466030"/>
            <a:chOff x="3704050" y="2382405"/>
            <a:chExt cx="6676740" cy="1466030"/>
          </a:xfrm>
        </p:grpSpPr>
        <p:sp>
          <p:nvSpPr>
            <p:cNvPr id="50" name="Google Shape;362;p25">
              <a:extLst>
                <a:ext uri="{FF2B5EF4-FFF2-40B4-BE49-F238E27FC236}">
                  <a16:creationId xmlns:a16="http://schemas.microsoft.com/office/drawing/2014/main" id="{C7C02371-D3F6-D4F0-78CE-8D149BD0558A}"/>
                </a:ext>
              </a:extLst>
            </p:cNvPr>
            <p:cNvSpPr/>
            <p:nvPr/>
          </p:nvSpPr>
          <p:spPr>
            <a:xfrm>
              <a:off x="4123760" y="2620774"/>
              <a:ext cx="6257030" cy="98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63500" sx="102000" sy="102000" algn="ctr" rotWithShape="0">
                <a:prstClr val="black">
                  <a:alpha val="9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63;p25">
              <a:extLst>
                <a:ext uri="{FF2B5EF4-FFF2-40B4-BE49-F238E27FC236}">
                  <a16:creationId xmlns:a16="http://schemas.microsoft.com/office/drawing/2014/main" id="{8616EBB3-D306-D8C7-E904-116C462BCBE4}"/>
                </a:ext>
              </a:extLst>
            </p:cNvPr>
            <p:cNvSpPr/>
            <p:nvPr/>
          </p:nvSpPr>
          <p:spPr>
            <a:xfrm>
              <a:off x="3704050" y="2382405"/>
              <a:ext cx="1501434" cy="1466030"/>
            </a:xfrm>
            <a:custGeom>
              <a:avLst/>
              <a:gdLst/>
              <a:ahLst/>
              <a:cxnLst/>
              <a:rect l="l" t="t" r="r" b="b"/>
              <a:pathLst>
                <a:path w="9330" h="9110" extrusionOk="0">
                  <a:moveTo>
                    <a:pt x="4705" y="906"/>
                  </a:moveTo>
                  <a:cubicBezTo>
                    <a:pt x="4728" y="907"/>
                    <a:pt x="4748" y="909"/>
                    <a:pt x="4752" y="914"/>
                  </a:cubicBezTo>
                  <a:cubicBezTo>
                    <a:pt x="4752" y="915"/>
                    <a:pt x="4751" y="915"/>
                    <a:pt x="4750" y="915"/>
                  </a:cubicBezTo>
                  <a:cubicBezTo>
                    <a:pt x="4745" y="915"/>
                    <a:pt x="4721" y="910"/>
                    <a:pt x="4705" y="906"/>
                  </a:cubicBezTo>
                  <a:close/>
                  <a:moveTo>
                    <a:pt x="4400" y="942"/>
                  </a:moveTo>
                  <a:cubicBezTo>
                    <a:pt x="4401" y="942"/>
                    <a:pt x="4379" y="955"/>
                    <a:pt x="4363" y="961"/>
                  </a:cubicBezTo>
                  <a:lnTo>
                    <a:pt x="4363" y="961"/>
                  </a:lnTo>
                  <a:cubicBezTo>
                    <a:pt x="4365" y="960"/>
                    <a:pt x="4368" y="959"/>
                    <a:pt x="4370" y="957"/>
                  </a:cubicBezTo>
                  <a:cubicBezTo>
                    <a:pt x="4391" y="946"/>
                    <a:pt x="4399" y="942"/>
                    <a:pt x="4400" y="942"/>
                  </a:cubicBezTo>
                  <a:close/>
                  <a:moveTo>
                    <a:pt x="4348" y="965"/>
                  </a:moveTo>
                  <a:cubicBezTo>
                    <a:pt x="4348" y="965"/>
                    <a:pt x="4348" y="965"/>
                    <a:pt x="4348" y="965"/>
                  </a:cubicBezTo>
                  <a:lnTo>
                    <a:pt x="4348" y="965"/>
                  </a:lnTo>
                  <a:cubicBezTo>
                    <a:pt x="4348" y="965"/>
                    <a:pt x="4348" y="965"/>
                    <a:pt x="4348" y="965"/>
                  </a:cubicBezTo>
                  <a:close/>
                  <a:moveTo>
                    <a:pt x="5021" y="1033"/>
                  </a:moveTo>
                  <a:cubicBezTo>
                    <a:pt x="5032" y="1041"/>
                    <a:pt x="5042" y="1050"/>
                    <a:pt x="5048" y="1059"/>
                  </a:cubicBezTo>
                  <a:lnTo>
                    <a:pt x="5048" y="1059"/>
                  </a:lnTo>
                  <a:cubicBezTo>
                    <a:pt x="5046" y="1055"/>
                    <a:pt x="5032" y="1043"/>
                    <a:pt x="5021" y="1033"/>
                  </a:cubicBezTo>
                  <a:close/>
                  <a:moveTo>
                    <a:pt x="1127" y="4136"/>
                  </a:moveTo>
                  <a:cubicBezTo>
                    <a:pt x="1127" y="4136"/>
                    <a:pt x="1127" y="4137"/>
                    <a:pt x="1127" y="4137"/>
                  </a:cubicBezTo>
                  <a:lnTo>
                    <a:pt x="1127" y="4137"/>
                  </a:lnTo>
                  <a:cubicBezTo>
                    <a:pt x="1127" y="4137"/>
                    <a:pt x="1127" y="4136"/>
                    <a:pt x="1127" y="4136"/>
                  </a:cubicBezTo>
                  <a:close/>
                  <a:moveTo>
                    <a:pt x="8125" y="4137"/>
                  </a:moveTo>
                  <a:cubicBezTo>
                    <a:pt x="8125" y="4137"/>
                    <a:pt x="8125" y="4137"/>
                    <a:pt x="8125" y="4137"/>
                  </a:cubicBezTo>
                  <a:lnTo>
                    <a:pt x="8125" y="4137"/>
                  </a:lnTo>
                  <a:cubicBezTo>
                    <a:pt x="8125" y="4137"/>
                    <a:pt x="8125" y="4137"/>
                    <a:pt x="8125" y="4137"/>
                  </a:cubicBezTo>
                  <a:close/>
                  <a:moveTo>
                    <a:pt x="1028" y="4302"/>
                  </a:moveTo>
                  <a:cubicBezTo>
                    <a:pt x="1021" y="4316"/>
                    <a:pt x="1013" y="4331"/>
                    <a:pt x="1012" y="4331"/>
                  </a:cubicBezTo>
                  <a:cubicBezTo>
                    <a:pt x="1012" y="4331"/>
                    <a:pt x="1016" y="4323"/>
                    <a:pt x="1028" y="4302"/>
                  </a:cubicBezTo>
                  <a:close/>
                  <a:moveTo>
                    <a:pt x="8270" y="4434"/>
                  </a:moveTo>
                  <a:cubicBezTo>
                    <a:pt x="8270" y="4434"/>
                    <a:pt x="8270" y="4435"/>
                    <a:pt x="8270" y="4435"/>
                  </a:cubicBezTo>
                  <a:lnTo>
                    <a:pt x="8270" y="4435"/>
                  </a:lnTo>
                  <a:cubicBezTo>
                    <a:pt x="8270" y="4435"/>
                    <a:pt x="8270" y="4434"/>
                    <a:pt x="8270" y="4434"/>
                  </a:cubicBezTo>
                  <a:close/>
                  <a:moveTo>
                    <a:pt x="984" y="4433"/>
                  </a:moveTo>
                  <a:lnTo>
                    <a:pt x="984" y="4433"/>
                  </a:lnTo>
                  <a:cubicBezTo>
                    <a:pt x="983" y="4434"/>
                    <a:pt x="978" y="4460"/>
                    <a:pt x="977" y="4475"/>
                  </a:cubicBezTo>
                  <a:lnTo>
                    <a:pt x="977" y="4475"/>
                  </a:lnTo>
                  <a:cubicBezTo>
                    <a:pt x="977" y="4454"/>
                    <a:pt x="979" y="4436"/>
                    <a:pt x="984" y="4433"/>
                  </a:cubicBezTo>
                  <a:close/>
                  <a:moveTo>
                    <a:pt x="8263" y="4676"/>
                  </a:moveTo>
                  <a:cubicBezTo>
                    <a:pt x="8262" y="4679"/>
                    <a:pt x="8261" y="4680"/>
                    <a:pt x="8261" y="4680"/>
                  </a:cubicBezTo>
                  <a:cubicBezTo>
                    <a:pt x="8262" y="4680"/>
                    <a:pt x="8262" y="4678"/>
                    <a:pt x="8263" y="4676"/>
                  </a:cubicBezTo>
                  <a:close/>
                  <a:moveTo>
                    <a:pt x="1012" y="4784"/>
                  </a:moveTo>
                  <a:lnTo>
                    <a:pt x="1012" y="4784"/>
                  </a:lnTo>
                  <a:cubicBezTo>
                    <a:pt x="1013" y="4784"/>
                    <a:pt x="1021" y="4799"/>
                    <a:pt x="1028" y="4813"/>
                  </a:cubicBezTo>
                  <a:lnTo>
                    <a:pt x="1028" y="4813"/>
                  </a:lnTo>
                  <a:cubicBezTo>
                    <a:pt x="1016" y="4791"/>
                    <a:pt x="1012" y="4784"/>
                    <a:pt x="1012" y="4784"/>
                  </a:cubicBezTo>
                  <a:close/>
                  <a:moveTo>
                    <a:pt x="1035" y="4835"/>
                  </a:moveTo>
                  <a:cubicBezTo>
                    <a:pt x="1035" y="4835"/>
                    <a:pt x="1035" y="4835"/>
                    <a:pt x="1035" y="4835"/>
                  </a:cubicBezTo>
                  <a:cubicBezTo>
                    <a:pt x="1035" y="4835"/>
                    <a:pt x="1035" y="4835"/>
                    <a:pt x="1035" y="4835"/>
                  </a:cubicBezTo>
                  <a:close/>
                  <a:moveTo>
                    <a:pt x="4351" y="8150"/>
                  </a:moveTo>
                  <a:cubicBezTo>
                    <a:pt x="4352" y="8152"/>
                    <a:pt x="4376" y="8163"/>
                    <a:pt x="4391" y="8171"/>
                  </a:cubicBezTo>
                  <a:lnTo>
                    <a:pt x="4391" y="8171"/>
                  </a:lnTo>
                  <a:cubicBezTo>
                    <a:pt x="4372" y="8165"/>
                    <a:pt x="4357" y="8158"/>
                    <a:pt x="4351" y="8150"/>
                  </a:cubicBezTo>
                  <a:close/>
                  <a:moveTo>
                    <a:pt x="4508" y="8194"/>
                  </a:moveTo>
                  <a:cubicBezTo>
                    <a:pt x="4508" y="8194"/>
                    <a:pt x="4509" y="8194"/>
                    <a:pt x="4510" y="8195"/>
                  </a:cubicBezTo>
                  <a:lnTo>
                    <a:pt x="4510" y="8195"/>
                  </a:lnTo>
                  <a:cubicBezTo>
                    <a:pt x="4509" y="8194"/>
                    <a:pt x="4508" y="8194"/>
                    <a:pt x="4508" y="8194"/>
                  </a:cubicBezTo>
                  <a:close/>
                  <a:moveTo>
                    <a:pt x="4753" y="8202"/>
                  </a:moveTo>
                  <a:cubicBezTo>
                    <a:pt x="4760" y="8202"/>
                    <a:pt x="4755" y="8203"/>
                    <a:pt x="4723" y="8205"/>
                  </a:cubicBezTo>
                  <a:cubicBezTo>
                    <a:pt x="4717" y="8205"/>
                    <a:pt x="4712" y="8205"/>
                    <a:pt x="4707" y="8205"/>
                  </a:cubicBezTo>
                  <a:lnTo>
                    <a:pt x="4707" y="8205"/>
                  </a:lnTo>
                  <a:cubicBezTo>
                    <a:pt x="4721" y="8203"/>
                    <a:pt x="4746" y="8202"/>
                    <a:pt x="4753" y="8202"/>
                  </a:cubicBezTo>
                  <a:close/>
                  <a:moveTo>
                    <a:pt x="4695" y="906"/>
                  </a:moveTo>
                  <a:cubicBezTo>
                    <a:pt x="4696" y="906"/>
                    <a:pt x="4697" y="906"/>
                    <a:pt x="4698" y="906"/>
                  </a:cubicBezTo>
                  <a:lnTo>
                    <a:pt x="4698" y="906"/>
                  </a:lnTo>
                  <a:cubicBezTo>
                    <a:pt x="4703" y="908"/>
                    <a:pt x="4711" y="910"/>
                    <a:pt x="4723" y="913"/>
                  </a:cubicBezTo>
                  <a:cubicBezTo>
                    <a:pt x="4748" y="919"/>
                    <a:pt x="4774" y="925"/>
                    <a:pt x="4800" y="931"/>
                  </a:cubicBezTo>
                  <a:cubicBezTo>
                    <a:pt x="4808" y="933"/>
                    <a:pt x="4850" y="948"/>
                    <a:pt x="4876" y="957"/>
                  </a:cubicBezTo>
                  <a:lnTo>
                    <a:pt x="4876" y="957"/>
                  </a:lnTo>
                  <a:cubicBezTo>
                    <a:pt x="4896" y="966"/>
                    <a:pt x="4930" y="982"/>
                    <a:pt x="4940" y="988"/>
                  </a:cubicBezTo>
                  <a:cubicBezTo>
                    <a:pt x="4959" y="999"/>
                    <a:pt x="4986" y="1011"/>
                    <a:pt x="5010" y="1026"/>
                  </a:cubicBezTo>
                  <a:lnTo>
                    <a:pt x="5010" y="1026"/>
                  </a:lnTo>
                  <a:cubicBezTo>
                    <a:pt x="5013" y="1029"/>
                    <a:pt x="5020" y="1037"/>
                    <a:pt x="5033" y="1049"/>
                  </a:cubicBezTo>
                  <a:cubicBezTo>
                    <a:pt x="5048" y="1065"/>
                    <a:pt x="5066" y="1080"/>
                    <a:pt x="5081" y="1095"/>
                  </a:cubicBezTo>
                  <a:lnTo>
                    <a:pt x="5112" y="1126"/>
                  </a:lnTo>
                  <a:lnTo>
                    <a:pt x="5323" y="1338"/>
                  </a:lnTo>
                  <a:lnTo>
                    <a:pt x="6147" y="2162"/>
                  </a:lnTo>
                  <a:lnTo>
                    <a:pt x="7930" y="3944"/>
                  </a:lnTo>
                  <a:cubicBezTo>
                    <a:pt x="7981" y="3995"/>
                    <a:pt x="8033" y="4046"/>
                    <a:pt x="8084" y="4098"/>
                  </a:cubicBezTo>
                  <a:cubicBezTo>
                    <a:pt x="8089" y="4106"/>
                    <a:pt x="8096" y="4111"/>
                    <a:pt x="8101" y="4117"/>
                  </a:cubicBezTo>
                  <a:cubicBezTo>
                    <a:pt x="8110" y="4125"/>
                    <a:pt x="8118" y="4135"/>
                    <a:pt x="8126" y="4144"/>
                  </a:cubicBezTo>
                  <a:lnTo>
                    <a:pt x="8126" y="4144"/>
                  </a:lnTo>
                  <a:cubicBezTo>
                    <a:pt x="8136" y="4172"/>
                    <a:pt x="8201" y="4256"/>
                    <a:pt x="8211" y="4274"/>
                  </a:cubicBezTo>
                  <a:cubicBezTo>
                    <a:pt x="8217" y="4285"/>
                    <a:pt x="8222" y="4296"/>
                    <a:pt x="8227" y="4307"/>
                  </a:cubicBezTo>
                  <a:lnTo>
                    <a:pt x="8227" y="4307"/>
                  </a:lnTo>
                  <a:cubicBezTo>
                    <a:pt x="8238" y="4344"/>
                    <a:pt x="8252" y="4378"/>
                    <a:pt x="8261" y="4416"/>
                  </a:cubicBezTo>
                  <a:cubicBezTo>
                    <a:pt x="8264" y="4427"/>
                    <a:pt x="8266" y="4439"/>
                    <a:pt x="8269" y="4450"/>
                  </a:cubicBezTo>
                  <a:lnTo>
                    <a:pt x="8269" y="4450"/>
                  </a:lnTo>
                  <a:cubicBezTo>
                    <a:pt x="8266" y="4490"/>
                    <a:pt x="8277" y="4536"/>
                    <a:pt x="8276" y="4574"/>
                  </a:cubicBezTo>
                  <a:cubicBezTo>
                    <a:pt x="8276" y="4595"/>
                    <a:pt x="8275" y="4617"/>
                    <a:pt x="8273" y="4638"/>
                  </a:cubicBezTo>
                  <a:cubicBezTo>
                    <a:pt x="8272" y="4652"/>
                    <a:pt x="8266" y="4669"/>
                    <a:pt x="8263" y="4676"/>
                  </a:cubicBezTo>
                  <a:lnTo>
                    <a:pt x="8263" y="4676"/>
                  </a:lnTo>
                  <a:cubicBezTo>
                    <a:pt x="8265" y="4673"/>
                    <a:pt x="8268" y="4666"/>
                    <a:pt x="8273" y="4654"/>
                  </a:cubicBezTo>
                  <a:lnTo>
                    <a:pt x="8273" y="4654"/>
                  </a:lnTo>
                  <a:cubicBezTo>
                    <a:pt x="8271" y="4660"/>
                    <a:pt x="8269" y="4666"/>
                    <a:pt x="8268" y="4670"/>
                  </a:cubicBezTo>
                  <a:cubicBezTo>
                    <a:pt x="8265" y="4691"/>
                    <a:pt x="8260" y="4711"/>
                    <a:pt x="8253" y="4732"/>
                  </a:cubicBezTo>
                  <a:cubicBezTo>
                    <a:pt x="8249" y="4745"/>
                    <a:pt x="8245" y="4772"/>
                    <a:pt x="8239" y="4795"/>
                  </a:cubicBezTo>
                  <a:lnTo>
                    <a:pt x="8239" y="4795"/>
                  </a:lnTo>
                  <a:cubicBezTo>
                    <a:pt x="8236" y="4798"/>
                    <a:pt x="8232" y="4805"/>
                    <a:pt x="8226" y="4815"/>
                  </a:cubicBezTo>
                  <a:cubicBezTo>
                    <a:pt x="8214" y="4838"/>
                    <a:pt x="8202" y="4863"/>
                    <a:pt x="8188" y="4885"/>
                  </a:cubicBezTo>
                  <a:cubicBezTo>
                    <a:pt x="8176" y="4905"/>
                    <a:pt x="8166" y="4922"/>
                    <a:pt x="8154" y="4941"/>
                  </a:cubicBezTo>
                  <a:cubicBezTo>
                    <a:pt x="8151" y="4945"/>
                    <a:pt x="8144" y="4954"/>
                    <a:pt x="8137" y="4962"/>
                  </a:cubicBezTo>
                  <a:lnTo>
                    <a:pt x="8137" y="4962"/>
                  </a:lnTo>
                  <a:cubicBezTo>
                    <a:pt x="8121" y="4980"/>
                    <a:pt x="8095" y="5007"/>
                    <a:pt x="8089" y="5013"/>
                  </a:cubicBezTo>
                  <a:lnTo>
                    <a:pt x="8082" y="5021"/>
                  </a:lnTo>
                  <a:cubicBezTo>
                    <a:pt x="8028" y="5076"/>
                    <a:pt x="7974" y="5130"/>
                    <a:pt x="7918" y="5185"/>
                  </a:cubicBezTo>
                  <a:lnTo>
                    <a:pt x="6133" y="6971"/>
                  </a:lnTo>
                  <a:lnTo>
                    <a:pt x="5310" y="7792"/>
                  </a:lnTo>
                  <a:lnTo>
                    <a:pt x="5109" y="7995"/>
                  </a:lnTo>
                  <a:cubicBezTo>
                    <a:pt x="5091" y="8011"/>
                    <a:pt x="5076" y="8028"/>
                    <a:pt x="5060" y="8043"/>
                  </a:cubicBezTo>
                  <a:cubicBezTo>
                    <a:pt x="5056" y="8046"/>
                    <a:pt x="5036" y="8063"/>
                    <a:pt x="5023" y="8075"/>
                  </a:cubicBezTo>
                  <a:lnTo>
                    <a:pt x="5023" y="8075"/>
                  </a:lnTo>
                  <a:cubicBezTo>
                    <a:pt x="5036" y="8066"/>
                    <a:pt x="5053" y="8055"/>
                    <a:pt x="5054" y="8055"/>
                  </a:cubicBezTo>
                  <a:lnTo>
                    <a:pt x="5054" y="8055"/>
                  </a:lnTo>
                  <a:cubicBezTo>
                    <a:pt x="5055" y="8055"/>
                    <a:pt x="5047" y="8060"/>
                    <a:pt x="5024" y="8076"/>
                  </a:cubicBezTo>
                  <a:cubicBezTo>
                    <a:pt x="5022" y="8077"/>
                    <a:pt x="5020" y="8078"/>
                    <a:pt x="5018" y="8079"/>
                  </a:cubicBezTo>
                  <a:lnTo>
                    <a:pt x="5018" y="8079"/>
                  </a:lnTo>
                  <a:cubicBezTo>
                    <a:pt x="5019" y="8078"/>
                    <a:pt x="5021" y="8077"/>
                    <a:pt x="5023" y="8075"/>
                  </a:cubicBezTo>
                  <a:lnTo>
                    <a:pt x="5023" y="8075"/>
                  </a:lnTo>
                  <a:cubicBezTo>
                    <a:pt x="5019" y="8078"/>
                    <a:pt x="5015" y="8081"/>
                    <a:pt x="5013" y="8083"/>
                  </a:cubicBezTo>
                  <a:lnTo>
                    <a:pt x="5013" y="8083"/>
                  </a:lnTo>
                  <a:cubicBezTo>
                    <a:pt x="5014" y="8082"/>
                    <a:pt x="5016" y="8080"/>
                    <a:pt x="5018" y="8079"/>
                  </a:cubicBezTo>
                  <a:lnTo>
                    <a:pt x="5018" y="8079"/>
                  </a:lnTo>
                  <a:cubicBezTo>
                    <a:pt x="5013" y="8084"/>
                    <a:pt x="5009" y="8087"/>
                    <a:pt x="5009" y="8087"/>
                  </a:cubicBezTo>
                  <a:cubicBezTo>
                    <a:pt x="5009" y="8086"/>
                    <a:pt x="5010" y="8085"/>
                    <a:pt x="5013" y="8083"/>
                  </a:cubicBezTo>
                  <a:lnTo>
                    <a:pt x="5013" y="8083"/>
                  </a:lnTo>
                  <a:cubicBezTo>
                    <a:pt x="4985" y="8101"/>
                    <a:pt x="4957" y="8119"/>
                    <a:pt x="4928" y="8134"/>
                  </a:cubicBezTo>
                  <a:cubicBezTo>
                    <a:pt x="4913" y="8142"/>
                    <a:pt x="4898" y="8149"/>
                    <a:pt x="4882" y="8157"/>
                  </a:cubicBezTo>
                  <a:lnTo>
                    <a:pt x="4882" y="8157"/>
                  </a:lnTo>
                  <a:cubicBezTo>
                    <a:pt x="4840" y="8171"/>
                    <a:pt x="4800" y="8185"/>
                    <a:pt x="4757" y="8195"/>
                  </a:cubicBezTo>
                  <a:cubicBezTo>
                    <a:pt x="4743" y="8199"/>
                    <a:pt x="4714" y="8200"/>
                    <a:pt x="4700" y="8206"/>
                  </a:cubicBezTo>
                  <a:lnTo>
                    <a:pt x="4700" y="8206"/>
                  </a:lnTo>
                  <a:cubicBezTo>
                    <a:pt x="4671" y="8207"/>
                    <a:pt x="4643" y="8209"/>
                    <a:pt x="4613" y="8209"/>
                  </a:cubicBezTo>
                  <a:cubicBezTo>
                    <a:pt x="4593" y="8209"/>
                    <a:pt x="4571" y="8207"/>
                    <a:pt x="4551" y="8206"/>
                  </a:cubicBezTo>
                  <a:cubicBezTo>
                    <a:pt x="4536" y="8204"/>
                    <a:pt x="4516" y="8197"/>
                    <a:pt x="4510" y="8195"/>
                  </a:cubicBezTo>
                  <a:lnTo>
                    <a:pt x="4510" y="8195"/>
                  </a:lnTo>
                  <a:cubicBezTo>
                    <a:pt x="4513" y="8196"/>
                    <a:pt x="4517" y="8198"/>
                    <a:pt x="4525" y="8201"/>
                  </a:cubicBezTo>
                  <a:lnTo>
                    <a:pt x="4525" y="8201"/>
                  </a:lnTo>
                  <a:cubicBezTo>
                    <a:pt x="4507" y="8197"/>
                    <a:pt x="4489" y="8194"/>
                    <a:pt x="4471" y="8189"/>
                  </a:cubicBezTo>
                  <a:cubicBezTo>
                    <a:pt x="4458" y="8186"/>
                    <a:pt x="4426" y="8180"/>
                    <a:pt x="4399" y="8173"/>
                  </a:cubicBezTo>
                  <a:lnTo>
                    <a:pt x="4399" y="8173"/>
                  </a:lnTo>
                  <a:cubicBezTo>
                    <a:pt x="4394" y="8170"/>
                    <a:pt x="4386" y="8166"/>
                    <a:pt x="4373" y="8158"/>
                  </a:cubicBezTo>
                  <a:cubicBezTo>
                    <a:pt x="4354" y="8148"/>
                    <a:pt x="4334" y="8139"/>
                    <a:pt x="4317" y="8129"/>
                  </a:cubicBezTo>
                  <a:cubicBezTo>
                    <a:pt x="4289" y="8113"/>
                    <a:pt x="4263" y="8095"/>
                    <a:pt x="4237" y="8078"/>
                  </a:cubicBezTo>
                  <a:lnTo>
                    <a:pt x="4237" y="8078"/>
                  </a:lnTo>
                  <a:cubicBezTo>
                    <a:pt x="4237" y="8078"/>
                    <a:pt x="4237" y="8078"/>
                    <a:pt x="4237" y="8078"/>
                  </a:cubicBezTo>
                  <a:cubicBezTo>
                    <a:pt x="4213" y="8055"/>
                    <a:pt x="4191" y="8037"/>
                    <a:pt x="4170" y="8017"/>
                  </a:cubicBezTo>
                  <a:lnTo>
                    <a:pt x="4170" y="8017"/>
                  </a:lnTo>
                  <a:cubicBezTo>
                    <a:pt x="4170" y="8017"/>
                    <a:pt x="4170" y="8017"/>
                    <a:pt x="4170" y="8017"/>
                  </a:cubicBezTo>
                  <a:lnTo>
                    <a:pt x="2854" y="6700"/>
                  </a:lnTo>
                  <a:lnTo>
                    <a:pt x="1225" y="5073"/>
                  </a:lnTo>
                  <a:lnTo>
                    <a:pt x="1171" y="5018"/>
                  </a:lnTo>
                  <a:lnTo>
                    <a:pt x="1165" y="5012"/>
                  </a:lnTo>
                  <a:cubicBezTo>
                    <a:pt x="1150" y="4997"/>
                    <a:pt x="1136" y="4978"/>
                    <a:pt x="1119" y="4963"/>
                  </a:cubicBezTo>
                  <a:cubicBezTo>
                    <a:pt x="1113" y="4958"/>
                    <a:pt x="1107" y="4953"/>
                    <a:pt x="1102" y="4949"/>
                  </a:cubicBezTo>
                  <a:lnTo>
                    <a:pt x="1102" y="4949"/>
                  </a:lnTo>
                  <a:cubicBezTo>
                    <a:pt x="1081" y="4920"/>
                    <a:pt x="1064" y="4881"/>
                    <a:pt x="1050" y="4856"/>
                  </a:cubicBezTo>
                  <a:cubicBezTo>
                    <a:pt x="1045" y="4847"/>
                    <a:pt x="1040" y="4837"/>
                    <a:pt x="1036" y="4827"/>
                  </a:cubicBezTo>
                  <a:lnTo>
                    <a:pt x="1036" y="4827"/>
                  </a:lnTo>
                  <a:cubicBezTo>
                    <a:pt x="1033" y="4798"/>
                    <a:pt x="1003" y="4741"/>
                    <a:pt x="997" y="4715"/>
                  </a:cubicBezTo>
                  <a:cubicBezTo>
                    <a:pt x="992" y="4695"/>
                    <a:pt x="988" y="4675"/>
                    <a:pt x="983" y="4654"/>
                  </a:cubicBezTo>
                  <a:cubicBezTo>
                    <a:pt x="978" y="4635"/>
                    <a:pt x="976" y="4628"/>
                    <a:pt x="976" y="4628"/>
                  </a:cubicBezTo>
                  <a:lnTo>
                    <a:pt x="976" y="4628"/>
                  </a:lnTo>
                  <a:cubicBezTo>
                    <a:pt x="975" y="4628"/>
                    <a:pt x="986" y="4682"/>
                    <a:pt x="984" y="4682"/>
                  </a:cubicBezTo>
                  <a:cubicBezTo>
                    <a:pt x="984" y="4682"/>
                    <a:pt x="984" y="4682"/>
                    <a:pt x="984" y="4682"/>
                  </a:cubicBezTo>
                  <a:cubicBezTo>
                    <a:pt x="969" y="4673"/>
                    <a:pt x="977" y="4559"/>
                    <a:pt x="978" y="4541"/>
                  </a:cubicBezTo>
                  <a:cubicBezTo>
                    <a:pt x="978" y="4532"/>
                    <a:pt x="977" y="4509"/>
                    <a:pt x="976" y="4486"/>
                  </a:cubicBezTo>
                  <a:lnTo>
                    <a:pt x="976" y="4486"/>
                  </a:lnTo>
                  <a:cubicBezTo>
                    <a:pt x="978" y="4483"/>
                    <a:pt x="980" y="4476"/>
                    <a:pt x="983" y="4461"/>
                  </a:cubicBezTo>
                  <a:cubicBezTo>
                    <a:pt x="988" y="4440"/>
                    <a:pt x="992" y="4420"/>
                    <a:pt x="997" y="4399"/>
                  </a:cubicBezTo>
                  <a:cubicBezTo>
                    <a:pt x="1004" y="4374"/>
                    <a:pt x="1036" y="4316"/>
                    <a:pt x="1036" y="4286"/>
                  </a:cubicBezTo>
                  <a:lnTo>
                    <a:pt x="1036" y="4286"/>
                  </a:lnTo>
                  <a:cubicBezTo>
                    <a:pt x="1043" y="4272"/>
                    <a:pt x="1050" y="4258"/>
                    <a:pt x="1058" y="4245"/>
                  </a:cubicBezTo>
                  <a:cubicBezTo>
                    <a:pt x="1070" y="4223"/>
                    <a:pt x="1084" y="4192"/>
                    <a:pt x="1101" y="4167"/>
                  </a:cubicBezTo>
                  <a:lnTo>
                    <a:pt x="1101" y="4167"/>
                  </a:lnTo>
                  <a:cubicBezTo>
                    <a:pt x="1106" y="4163"/>
                    <a:pt x="1113" y="4158"/>
                    <a:pt x="1119" y="4152"/>
                  </a:cubicBezTo>
                  <a:cubicBezTo>
                    <a:pt x="1135" y="4134"/>
                    <a:pt x="1150" y="4118"/>
                    <a:pt x="1165" y="4103"/>
                  </a:cubicBezTo>
                  <a:lnTo>
                    <a:pt x="1172" y="4095"/>
                  </a:lnTo>
                  <a:cubicBezTo>
                    <a:pt x="1191" y="4076"/>
                    <a:pt x="1210" y="4058"/>
                    <a:pt x="1229" y="4039"/>
                  </a:cubicBezTo>
                  <a:lnTo>
                    <a:pt x="1480" y="3786"/>
                  </a:lnTo>
                  <a:lnTo>
                    <a:pt x="3365" y="1903"/>
                  </a:lnTo>
                  <a:lnTo>
                    <a:pt x="4067" y="1201"/>
                  </a:lnTo>
                  <a:cubicBezTo>
                    <a:pt x="4107" y="1161"/>
                    <a:pt x="4145" y="1121"/>
                    <a:pt x="4186" y="1083"/>
                  </a:cubicBezTo>
                  <a:cubicBezTo>
                    <a:pt x="4201" y="1068"/>
                    <a:pt x="4219" y="1054"/>
                    <a:pt x="4234" y="1039"/>
                  </a:cubicBezTo>
                  <a:lnTo>
                    <a:pt x="4234" y="1039"/>
                  </a:lnTo>
                  <a:cubicBezTo>
                    <a:pt x="4261" y="1021"/>
                    <a:pt x="4287" y="1003"/>
                    <a:pt x="4314" y="987"/>
                  </a:cubicBezTo>
                  <a:cubicBezTo>
                    <a:pt x="4327" y="980"/>
                    <a:pt x="4341" y="973"/>
                    <a:pt x="4354" y="966"/>
                  </a:cubicBezTo>
                  <a:lnTo>
                    <a:pt x="4354" y="966"/>
                  </a:lnTo>
                  <a:cubicBezTo>
                    <a:pt x="4387" y="966"/>
                    <a:pt x="4458" y="929"/>
                    <a:pt x="4484" y="924"/>
                  </a:cubicBezTo>
                  <a:cubicBezTo>
                    <a:pt x="4502" y="919"/>
                    <a:pt x="4520" y="916"/>
                    <a:pt x="4538" y="912"/>
                  </a:cubicBezTo>
                  <a:lnTo>
                    <a:pt x="4538" y="912"/>
                  </a:lnTo>
                  <a:cubicBezTo>
                    <a:pt x="4568" y="910"/>
                    <a:pt x="4597" y="908"/>
                    <a:pt x="4626" y="908"/>
                  </a:cubicBezTo>
                  <a:cubicBezTo>
                    <a:pt x="4635" y="908"/>
                    <a:pt x="4666" y="906"/>
                    <a:pt x="4695" y="906"/>
                  </a:cubicBezTo>
                  <a:close/>
                  <a:moveTo>
                    <a:pt x="4608" y="0"/>
                  </a:moveTo>
                  <a:cubicBezTo>
                    <a:pt x="4350" y="0"/>
                    <a:pt x="4089" y="65"/>
                    <a:pt x="3850" y="200"/>
                  </a:cubicBezTo>
                  <a:cubicBezTo>
                    <a:pt x="3602" y="341"/>
                    <a:pt x="3407" y="566"/>
                    <a:pt x="3209" y="764"/>
                  </a:cubicBezTo>
                  <a:lnTo>
                    <a:pt x="1261" y="2712"/>
                  </a:lnTo>
                  <a:lnTo>
                    <a:pt x="581" y="3392"/>
                  </a:lnTo>
                  <a:cubicBezTo>
                    <a:pt x="471" y="3503"/>
                    <a:pt x="366" y="3619"/>
                    <a:pt x="285" y="3754"/>
                  </a:cubicBezTo>
                  <a:cubicBezTo>
                    <a:pt x="61" y="4122"/>
                    <a:pt x="1" y="4604"/>
                    <a:pt x="134" y="5015"/>
                  </a:cubicBezTo>
                  <a:cubicBezTo>
                    <a:pt x="252" y="5382"/>
                    <a:pt x="495" y="5629"/>
                    <a:pt x="756" y="5891"/>
                  </a:cubicBezTo>
                  <a:lnTo>
                    <a:pt x="1623" y="6758"/>
                  </a:lnTo>
                  <a:lnTo>
                    <a:pt x="3416" y="8551"/>
                  </a:lnTo>
                  <a:lnTo>
                    <a:pt x="3486" y="8622"/>
                  </a:lnTo>
                  <a:lnTo>
                    <a:pt x="3486" y="8622"/>
                  </a:lnTo>
                  <a:cubicBezTo>
                    <a:pt x="3498" y="8636"/>
                    <a:pt x="3511" y="8650"/>
                    <a:pt x="3525" y="8664"/>
                  </a:cubicBezTo>
                  <a:cubicBezTo>
                    <a:pt x="3831" y="8961"/>
                    <a:pt x="4228" y="9110"/>
                    <a:pt x="4624" y="9110"/>
                  </a:cubicBezTo>
                  <a:cubicBezTo>
                    <a:pt x="5023" y="9110"/>
                    <a:pt x="5422" y="8959"/>
                    <a:pt x="5729" y="8659"/>
                  </a:cubicBezTo>
                  <a:cubicBezTo>
                    <a:pt x="5896" y="8493"/>
                    <a:pt x="6061" y="8326"/>
                    <a:pt x="6227" y="8159"/>
                  </a:cubicBezTo>
                  <a:lnTo>
                    <a:pt x="8209" y="6179"/>
                  </a:lnTo>
                  <a:cubicBezTo>
                    <a:pt x="8380" y="6007"/>
                    <a:pt x="8554" y="5837"/>
                    <a:pt x="8724" y="5663"/>
                  </a:cubicBezTo>
                  <a:cubicBezTo>
                    <a:pt x="9307" y="5068"/>
                    <a:pt x="9329" y="4128"/>
                    <a:pt x="8777" y="3505"/>
                  </a:cubicBezTo>
                  <a:cubicBezTo>
                    <a:pt x="8635" y="3345"/>
                    <a:pt x="8473" y="3199"/>
                    <a:pt x="8322" y="3049"/>
                  </a:cubicBezTo>
                  <a:lnTo>
                    <a:pt x="7372" y="2098"/>
                  </a:lnTo>
                  <a:cubicBezTo>
                    <a:pt x="6833" y="1559"/>
                    <a:pt x="6292" y="1018"/>
                    <a:pt x="5751" y="477"/>
                  </a:cubicBezTo>
                  <a:cubicBezTo>
                    <a:pt x="5441" y="169"/>
                    <a:pt x="5027" y="0"/>
                    <a:pt x="46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9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364;p25">
              <a:extLst>
                <a:ext uri="{FF2B5EF4-FFF2-40B4-BE49-F238E27FC236}">
                  <a16:creationId xmlns:a16="http://schemas.microsoft.com/office/drawing/2014/main" id="{9E3B53BB-8EE2-DB2E-687D-7B80377F0BB5}"/>
                </a:ext>
              </a:extLst>
            </p:cNvPr>
            <p:cNvSpPr/>
            <p:nvPr/>
          </p:nvSpPr>
          <p:spPr>
            <a:xfrm>
              <a:off x="3770674" y="2454902"/>
              <a:ext cx="1355474" cy="1321036"/>
            </a:xfrm>
            <a:custGeom>
              <a:avLst/>
              <a:gdLst/>
              <a:ahLst/>
              <a:cxnLst/>
              <a:rect l="l" t="t" r="r" b="b"/>
              <a:pathLst>
                <a:path w="8423" h="8209" extrusionOk="0">
                  <a:moveTo>
                    <a:pt x="4212" y="0"/>
                  </a:moveTo>
                  <a:cubicBezTo>
                    <a:pt x="3930" y="0"/>
                    <a:pt x="3648" y="107"/>
                    <a:pt x="3434" y="320"/>
                  </a:cubicBezTo>
                  <a:lnTo>
                    <a:pt x="428" y="3327"/>
                  </a:lnTo>
                  <a:cubicBezTo>
                    <a:pt x="0" y="3754"/>
                    <a:pt x="0" y="4454"/>
                    <a:pt x="428" y="4881"/>
                  </a:cubicBezTo>
                  <a:lnTo>
                    <a:pt x="3434" y="7888"/>
                  </a:lnTo>
                  <a:cubicBezTo>
                    <a:pt x="3648" y="8101"/>
                    <a:pt x="3930" y="8208"/>
                    <a:pt x="4212" y="8208"/>
                  </a:cubicBezTo>
                  <a:cubicBezTo>
                    <a:pt x="4493" y="8208"/>
                    <a:pt x="4775" y="8101"/>
                    <a:pt x="4988" y="7888"/>
                  </a:cubicBezTo>
                  <a:lnTo>
                    <a:pt x="7995" y="4881"/>
                  </a:lnTo>
                  <a:cubicBezTo>
                    <a:pt x="8422" y="4454"/>
                    <a:pt x="8422" y="3754"/>
                    <a:pt x="7995" y="3327"/>
                  </a:cubicBezTo>
                  <a:lnTo>
                    <a:pt x="4988" y="320"/>
                  </a:lnTo>
                  <a:cubicBezTo>
                    <a:pt x="4775" y="107"/>
                    <a:pt x="4493" y="0"/>
                    <a:pt x="4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9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0" name="Google Shape;158;p20">
              <a:extLst>
                <a:ext uri="{FF2B5EF4-FFF2-40B4-BE49-F238E27FC236}">
                  <a16:creationId xmlns:a16="http://schemas.microsoft.com/office/drawing/2014/main" id="{295E3AD0-D8FC-D76A-FDDF-A38DA15EE4F2}"/>
                </a:ext>
              </a:extLst>
            </p:cNvPr>
            <p:cNvGrpSpPr/>
            <p:nvPr/>
          </p:nvGrpSpPr>
          <p:grpSpPr>
            <a:xfrm>
              <a:off x="4268215" y="2902883"/>
              <a:ext cx="457205" cy="457191"/>
              <a:chOff x="3599700" y="1954475"/>
              <a:chExt cx="296175" cy="295400"/>
            </a:xfrm>
            <a:solidFill>
              <a:srgbClr val="003C54"/>
            </a:solidFill>
          </p:grpSpPr>
          <p:sp>
            <p:nvSpPr>
              <p:cNvPr id="31" name="Google Shape;159;p20">
                <a:extLst>
                  <a:ext uri="{FF2B5EF4-FFF2-40B4-BE49-F238E27FC236}">
                    <a16:creationId xmlns:a16="http://schemas.microsoft.com/office/drawing/2014/main" id="{68D13532-FD5C-B62B-7B12-7382BCD59A67}"/>
                  </a:ext>
                </a:extLst>
              </p:cNvPr>
              <p:cNvSpPr/>
              <p:nvPr/>
            </p:nvSpPr>
            <p:spPr>
              <a:xfrm>
                <a:off x="3599700" y="1954475"/>
                <a:ext cx="296175" cy="295400"/>
              </a:xfrm>
              <a:custGeom>
                <a:avLst/>
                <a:gdLst/>
                <a:ahLst/>
                <a:cxnLst/>
                <a:rect l="l" t="t" r="r" b="b"/>
                <a:pathLst>
                  <a:path w="11847" h="11816" extrusionOk="0">
                    <a:moveTo>
                      <a:pt x="3151" y="694"/>
                    </a:moveTo>
                    <a:cubicBezTo>
                      <a:pt x="3718" y="694"/>
                      <a:pt x="4159" y="1166"/>
                      <a:pt x="4159" y="1734"/>
                    </a:cubicBezTo>
                    <a:cubicBezTo>
                      <a:pt x="4159" y="2301"/>
                      <a:pt x="3686" y="2742"/>
                      <a:pt x="3151" y="2742"/>
                    </a:cubicBezTo>
                    <a:cubicBezTo>
                      <a:pt x="2584" y="2742"/>
                      <a:pt x="2111" y="2269"/>
                      <a:pt x="2111" y="1734"/>
                    </a:cubicBezTo>
                    <a:cubicBezTo>
                      <a:pt x="2080" y="1166"/>
                      <a:pt x="2552" y="694"/>
                      <a:pt x="3151" y="694"/>
                    </a:cubicBezTo>
                    <a:close/>
                    <a:moveTo>
                      <a:pt x="8727" y="694"/>
                    </a:moveTo>
                    <a:cubicBezTo>
                      <a:pt x="9326" y="694"/>
                      <a:pt x="9767" y="1166"/>
                      <a:pt x="9767" y="1734"/>
                    </a:cubicBezTo>
                    <a:cubicBezTo>
                      <a:pt x="9767" y="2301"/>
                      <a:pt x="9294" y="2742"/>
                      <a:pt x="8727" y="2742"/>
                    </a:cubicBezTo>
                    <a:cubicBezTo>
                      <a:pt x="8128" y="2742"/>
                      <a:pt x="7719" y="2269"/>
                      <a:pt x="7719" y="1734"/>
                    </a:cubicBezTo>
                    <a:cubicBezTo>
                      <a:pt x="7656" y="1166"/>
                      <a:pt x="8128" y="694"/>
                      <a:pt x="8727" y="694"/>
                    </a:cubicBezTo>
                    <a:close/>
                    <a:moveTo>
                      <a:pt x="5923" y="4852"/>
                    </a:moveTo>
                    <a:cubicBezTo>
                      <a:pt x="6522" y="4852"/>
                      <a:pt x="6994" y="5325"/>
                      <a:pt x="6994" y="5861"/>
                    </a:cubicBezTo>
                    <a:cubicBezTo>
                      <a:pt x="6994" y="6396"/>
                      <a:pt x="6522" y="6869"/>
                      <a:pt x="5923" y="6869"/>
                    </a:cubicBezTo>
                    <a:cubicBezTo>
                      <a:pt x="5356" y="6869"/>
                      <a:pt x="4883" y="6428"/>
                      <a:pt x="4883" y="5861"/>
                    </a:cubicBezTo>
                    <a:cubicBezTo>
                      <a:pt x="4883" y="5294"/>
                      <a:pt x="5356" y="4852"/>
                      <a:pt x="5923" y="4852"/>
                    </a:cubicBezTo>
                    <a:close/>
                    <a:moveTo>
                      <a:pt x="3151" y="3466"/>
                    </a:moveTo>
                    <a:cubicBezTo>
                      <a:pt x="3875" y="3466"/>
                      <a:pt x="4600" y="3813"/>
                      <a:pt x="5072" y="4380"/>
                    </a:cubicBezTo>
                    <a:cubicBezTo>
                      <a:pt x="4537" y="4695"/>
                      <a:pt x="4159" y="5231"/>
                      <a:pt x="4159" y="5861"/>
                    </a:cubicBezTo>
                    <a:cubicBezTo>
                      <a:pt x="4159" y="6239"/>
                      <a:pt x="4285" y="6617"/>
                      <a:pt x="4505" y="6900"/>
                    </a:cubicBezTo>
                    <a:lnTo>
                      <a:pt x="693" y="6900"/>
                    </a:lnTo>
                    <a:lnTo>
                      <a:pt x="693" y="5892"/>
                    </a:lnTo>
                    <a:cubicBezTo>
                      <a:pt x="693" y="4569"/>
                      <a:pt x="1796" y="3466"/>
                      <a:pt x="3151" y="3466"/>
                    </a:cubicBezTo>
                    <a:close/>
                    <a:moveTo>
                      <a:pt x="8696" y="3498"/>
                    </a:moveTo>
                    <a:cubicBezTo>
                      <a:pt x="10019" y="3498"/>
                      <a:pt x="11121" y="4600"/>
                      <a:pt x="11121" y="5955"/>
                    </a:cubicBezTo>
                    <a:lnTo>
                      <a:pt x="11121" y="6932"/>
                    </a:lnTo>
                    <a:lnTo>
                      <a:pt x="7309" y="6932"/>
                    </a:lnTo>
                    <a:cubicBezTo>
                      <a:pt x="7561" y="6617"/>
                      <a:pt x="7656" y="6270"/>
                      <a:pt x="7656" y="5892"/>
                    </a:cubicBezTo>
                    <a:cubicBezTo>
                      <a:pt x="7656" y="5262"/>
                      <a:pt x="7309" y="4726"/>
                      <a:pt x="6774" y="4411"/>
                    </a:cubicBezTo>
                    <a:cubicBezTo>
                      <a:pt x="7215" y="3813"/>
                      <a:pt x="7939" y="3498"/>
                      <a:pt x="8696" y="3498"/>
                    </a:cubicBezTo>
                    <a:close/>
                    <a:moveTo>
                      <a:pt x="5923" y="7625"/>
                    </a:moveTo>
                    <a:cubicBezTo>
                      <a:pt x="6207" y="7625"/>
                      <a:pt x="6490" y="7656"/>
                      <a:pt x="6711" y="7751"/>
                    </a:cubicBezTo>
                    <a:lnTo>
                      <a:pt x="5923" y="8791"/>
                    </a:lnTo>
                    <a:lnTo>
                      <a:pt x="5135" y="7751"/>
                    </a:lnTo>
                    <a:cubicBezTo>
                      <a:pt x="5388" y="7688"/>
                      <a:pt x="5671" y="7625"/>
                      <a:pt x="5923" y="7625"/>
                    </a:cubicBezTo>
                    <a:close/>
                    <a:moveTo>
                      <a:pt x="4505" y="8066"/>
                    </a:moveTo>
                    <a:lnTo>
                      <a:pt x="5577" y="9484"/>
                    </a:lnTo>
                    <a:lnTo>
                      <a:pt x="5577" y="11153"/>
                    </a:lnTo>
                    <a:lnTo>
                      <a:pt x="3497" y="11153"/>
                    </a:lnTo>
                    <a:lnTo>
                      <a:pt x="3497" y="10019"/>
                    </a:lnTo>
                    <a:cubicBezTo>
                      <a:pt x="3497" y="9200"/>
                      <a:pt x="3875" y="8507"/>
                      <a:pt x="4505" y="8066"/>
                    </a:cubicBezTo>
                    <a:close/>
                    <a:moveTo>
                      <a:pt x="7341" y="8066"/>
                    </a:moveTo>
                    <a:cubicBezTo>
                      <a:pt x="7939" y="8507"/>
                      <a:pt x="8381" y="9263"/>
                      <a:pt x="8381" y="10051"/>
                    </a:cubicBezTo>
                    <a:lnTo>
                      <a:pt x="8381" y="11153"/>
                    </a:lnTo>
                    <a:lnTo>
                      <a:pt x="6301" y="11153"/>
                    </a:lnTo>
                    <a:lnTo>
                      <a:pt x="6301" y="9484"/>
                    </a:lnTo>
                    <a:lnTo>
                      <a:pt x="7341" y="8066"/>
                    </a:lnTo>
                    <a:close/>
                    <a:moveTo>
                      <a:pt x="3088" y="1"/>
                    </a:moveTo>
                    <a:cubicBezTo>
                      <a:pt x="2143" y="1"/>
                      <a:pt x="1355" y="788"/>
                      <a:pt x="1355" y="1734"/>
                    </a:cubicBezTo>
                    <a:cubicBezTo>
                      <a:pt x="1355" y="2238"/>
                      <a:pt x="1575" y="2679"/>
                      <a:pt x="1922" y="2994"/>
                    </a:cubicBezTo>
                    <a:cubicBezTo>
                      <a:pt x="788" y="3466"/>
                      <a:pt x="0" y="4569"/>
                      <a:pt x="0" y="5861"/>
                    </a:cubicBezTo>
                    <a:lnTo>
                      <a:pt x="0" y="7247"/>
                    </a:lnTo>
                    <a:cubicBezTo>
                      <a:pt x="0" y="7436"/>
                      <a:pt x="158" y="7593"/>
                      <a:pt x="347" y="7593"/>
                    </a:cubicBezTo>
                    <a:lnTo>
                      <a:pt x="3938" y="7593"/>
                    </a:lnTo>
                    <a:cubicBezTo>
                      <a:pt x="3214" y="8192"/>
                      <a:pt x="2741" y="9043"/>
                      <a:pt x="2741" y="10019"/>
                    </a:cubicBezTo>
                    <a:lnTo>
                      <a:pt x="2741" y="11437"/>
                    </a:lnTo>
                    <a:cubicBezTo>
                      <a:pt x="2741" y="11658"/>
                      <a:pt x="2899" y="11815"/>
                      <a:pt x="3088" y="11815"/>
                    </a:cubicBezTo>
                    <a:lnTo>
                      <a:pt x="8696" y="11815"/>
                    </a:lnTo>
                    <a:cubicBezTo>
                      <a:pt x="8885" y="11815"/>
                      <a:pt x="9042" y="11658"/>
                      <a:pt x="9042" y="11437"/>
                    </a:cubicBezTo>
                    <a:lnTo>
                      <a:pt x="9042" y="10019"/>
                    </a:lnTo>
                    <a:cubicBezTo>
                      <a:pt x="9042" y="9043"/>
                      <a:pt x="8570" y="8192"/>
                      <a:pt x="7876" y="7593"/>
                    </a:cubicBezTo>
                    <a:lnTo>
                      <a:pt x="11436" y="7593"/>
                    </a:lnTo>
                    <a:cubicBezTo>
                      <a:pt x="11657" y="7593"/>
                      <a:pt x="11815" y="7436"/>
                      <a:pt x="11815" y="7247"/>
                    </a:cubicBezTo>
                    <a:lnTo>
                      <a:pt x="11815" y="5861"/>
                    </a:lnTo>
                    <a:cubicBezTo>
                      <a:pt x="11846" y="4600"/>
                      <a:pt x="11027" y="3466"/>
                      <a:pt x="9861" y="2994"/>
                    </a:cubicBezTo>
                    <a:cubicBezTo>
                      <a:pt x="10239" y="2679"/>
                      <a:pt x="10428" y="2206"/>
                      <a:pt x="10428" y="1734"/>
                    </a:cubicBezTo>
                    <a:cubicBezTo>
                      <a:pt x="10428" y="788"/>
                      <a:pt x="9641" y="1"/>
                      <a:pt x="8696" y="1"/>
                    </a:cubicBezTo>
                    <a:cubicBezTo>
                      <a:pt x="7750" y="1"/>
                      <a:pt x="6963" y="788"/>
                      <a:pt x="6963" y="1734"/>
                    </a:cubicBezTo>
                    <a:cubicBezTo>
                      <a:pt x="6963" y="2238"/>
                      <a:pt x="7152" y="2679"/>
                      <a:pt x="7498" y="2994"/>
                    </a:cubicBezTo>
                    <a:cubicBezTo>
                      <a:pt x="6931" y="3214"/>
                      <a:pt x="6396" y="3624"/>
                      <a:pt x="6049" y="4159"/>
                    </a:cubicBezTo>
                    <a:lnTo>
                      <a:pt x="5734" y="4159"/>
                    </a:lnTo>
                    <a:cubicBezTo>
                      <a:pt x="5388" y="3655"/>
                      <a:pt x="4883" y="3214"/>
                      <a:pt x="4285" y="2994"/>
                    </a:cubicBezTo>
                    <a:cubicBezTo>
                      <a:pt x="4631" y="2679"/>
                      <a:pt x="4820" y="2238"/>
                      <a:pt x="4820" y="1734"/>
                    </a:cubicBezTo>
                    <a:cubicBezTo>
                      <a:pt x="4820" y="788"/>
                      <a:pt x="4033" y="1"/>
                      <a:pt x="30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160;p20">
                <a:extLst>
                  <a:ext uri="{FF2B5EF4-FFF2-40B4-BE49-F238E27FC236}">
                    <a16:creationId xmlns:a16="http://schemas.microsoft.com/office/drawing/2014/main" id="{3936E468-D282-BD66-FFCF-2E7FEF02535E}"/>
                  </a:ext>
                </a:extLst>
              </p:cNvPr>
              <p:cNvSpPr/>
              <p:nvPr/>
            </p:nvSpPr>
            <p:spPr>
              <a:xfrm>
                <a:off x="3825750" y="2075775"/>
                <a:ext cx="354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lnTo>
                      <a:pt x="1071" y="694"/>
                    </a:lnTo>
                    <a:cubicBezTo>
                      <a:pt x="1260" y="694"/>
                      <a:pt x="1418" y="536"/>
                      <a:pt x="1418" y="347"/>
                    </a:cubicBezTo>
                    <a:cubicBezTo>
                      <a:pt x="1418" y="158"/>
                      <a:pt x="1260" y="0"/>
                      <a:pt x="10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161;p20">
                <a:extLst>
                  <a:ext uri="{FF2B5EF4-FFF2-40B4-BE49-F238E27FC236}">
                    <a16:creationId xmlns:a16="http://schemas.microsoft.com/office/drawing/2014/main" id="{BD63C08E-3772-AB3C-DAE0-4DEEECB5AFC5}"/>
                  </a:ext>
                </a:extLst>
              </p:cNvPr>
              <p:cNvSpPr/>
              <p:nvPr/>
            </p:nvSpPr>
            <p:spPr>
              <a:xfrm>
                <a:off x="3633550" y="2075775"/>
                <a:ext cx="354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694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79" y="694"/>
                    </a:cubicBezTo>
                    <a:lnTo>
                      <a:pt x="1072" y="694"/>
                    </a:lnTo>
                    <a:cubicBezTo>
                      <a:pt x="1261" y="694"/>
                      <a:pt x="1419" y="536"/>
                      <a:pt x="1419" y="347"/>
                    </a:cubicBezTo>
                    <a:cubicBezTo>
                      <a:pt x="1419" y="158"/>
                      <a:pt x="1261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46F74217-8D20-4D6B-5EED-802EBF6A1285}"/>
              </a:ext>
            </a:extLst>
          </p:cNvPr>
          <p:cNvSpPr txBox="1"/>
          <p:nvPr/>
        </p:nvSpPr>
        <p:spPr>
          <a:xfrm>
            <a:off x="4852182" y="1352295"/>
            <a:ext cx="5312915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73A26C9-8751-EF7F-0549-F040F8327F36}"/>
              </a:ext>
            </a:extLst>
          </p:cNvPr>
          <p:cNvSpPr txBox="1"/>
          <p:nvPr/>
        </p:nvSpPr>
        <p:spPr>
          <a:xfrm>
            <a:off x="4823004" y="3673570"/>
            <a:ext cx="5312915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B8F709E-CC45-3D79-41EE-11BB3405D55B}"/>
              </a:ext>
            </a:extLst>
          </p:cNvPr>
          <p:cNvSpPr txBox="1"/>
          <p:nvPr/>
        </p:nvSpPr>
        <p:spPr>
          <a:xfrm>
            <a:off x="4856511" y="2522170"/>
            <a:ext cx="5312915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03C5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400" dirty="0">
              <a:solidFill>
                <a:srgbClr val="003C5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B04F61C-D67A-5D74-A7FD-1E225748C1AB}"/>
              </a:ext>
            </a:extLst>
          </p:cNvPr>
          <p:cNvSpPr txBox="1"/>
          <p:nvPr/>
        </p:nvSpPr>
        <p:spPr>
          <a:xfrm>
            <a:off x="4827333" y="4828697"/>
            <a:ext cx="5312915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03C5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400" dirty="0">
              <a:solidFill>
                <a:srgbClr val="003C5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72348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9" grpId="0"/>
      <p:bldP spid="60" grpId="0"/>
      <p:bldP spid="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1A1FF4-A49A-61EB-4301-115CF8983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5D76C3B-4EF3-E05D-79DB-3487638091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E78E554-857A-988D-F311-4F703FFA95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1ED4A27-7136-069D-5A01-6C8252AD2B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B4C3D2F-B86F-3159-0665-78059896336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AA15962-FECA-EAB8-5882-9DC0EB64A81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F1D604E-50F1-F9D9-2DB0-1A65DE860A8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3CB7E5-99B2-F737-3ED1-6FC1A2A32CF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7DF0B3C-D0D7-2C58-56EB-437615D4356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23886E5-F6C7-C367-D926-56811FDC8A7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85DFF47-7404-88F1-9566-E9D3688E2675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7E52448F-D9C3-B611-76E2-22BD7B43E628}"/>
              </a:ext>
            </a:extLst>
          </p:cNvPr>
          <p:cNvSpPr/>
          <p:nvPr/>
        </p:nvSpPr>
        <p:spPr>
          <a:xfrm>
            <a:off x="184847" y="2824660"/>
            <a:ext cx="10422644" cy="1055860"/>
          </a:xfrm>
          <a:prstGeom prst="rect">
            <a:avLst/>
          </a:prstGeom>
          <a:solidFill>
            <a:srgbClr val="003C54"/>
          </a:solidFill>
          <a:ln w="38100">
            <a:noFill/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30" name="Imagen 171">
            <a:extLst>
              <a:ext uri="{FF2B5EF4-FFF2-40B4-BE49-F238E27FC236}">
                <a16:creationId xmlns:a16="http://schemas.microsoft.com/office/drawing/2014/main" id="{782710B8-D0F0-418F-4FC5-0D82F7664D72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7729" y="2315497"/>
            <a:ext cx="4460970" cy="41830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DDB62D-BA50-EC1D-FCC7-FABEF2964D56}"/>
              </a:ext>
            </a:extLst>
          </p:cNvPr>
          <p:cNvSpPr txBox="1"/>
          <p:nvPr/>
        </p:nvSpPr>
        <p:spPr>
          <a:xfrm>
            <a:off x="374850" y="1097711"/>
            <a:ext cx="10394447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  <p:grpSp>
        <p:nvGrpSpPr>
          <p:cNvPr id="7" name="Google Shape;144;p20">
            <a:extLst>
              <a:ext uri="{FF2B5EF4-FFF2-40B4-BE49-F238E27FC236}">
                <a16:creationId xmlns:a16="http://schemas.microsoft.com/office/drawing/2014/main" id="{CABF6373-DFEF-6BD8-4A1C-0AA331228A70}"/>
              </a:ext>
            </a:extLst>
          </p:cNvPr>
          <p:cNvGrpSpPr/>
          <p:nvPr/>
        </p:nvGrpSpPr>
        <p:grpSpPr>
          <a:xfrm>
            <a:off x="716054" y="2604805"/>
            <a:ext cx="2218875" cy="2218851"/>
            <a:chOff x="6479471" y="2079003"/>
            <a:chExt cx="348923" cy="348706"/>
          </a:xfrm>
          <a:solidFill>
            <a:srgbClr val="FFC000"/>
          </a:solidFill>
        </p:grpSpPr>
        <p:sp>
          <p:nvSpPr>
            <p:cNvPr id="8" name="Google Shape;145;p20">
              <a:extLst>
                <a:ext uri="{FF2B5EF4-FFF2-40B4-BE49-F238E27FC236}">
                  <a16:creationId xmlns:a16="http://schemas.microsoft.com/office/drawing/2014/main" id="{97AFB440-5302-BE69-2A64-CA30404E330C}"/>
                </a:ext>
              </a:extLst>
            </p:cNvPr>
            <p:cNvSpPr/>
            <p:nvPr/>
          </p:nvSpPr>
          <p:spPr>
            <a:xfrm>
              <a:off x="6479471" y="2200291"/>
              <a:ext cx="38170" cy="22566"/>
            </a:xfrm>
            <a:custGeom>
              <a:avLst/>
              <a:gdLst/>
              <a:ahLst/>
              <a:cxnLst/>
              <a:rect l="l" t="t" r="r" b="b"/>
              <a:pathLst>
                <a:path w="1387" h="820" extrusionOk="0">
                  <a:moveTo>
                    <a:pt x="379" y="0"/>
                  </a:moveTo>
                  <a:cubicBezTo>
                    <a:pt x="158" y="0"/>
                    <a:pt x="1" y="189"/>
                    <a:pt x="1" y="378"/>
                  </a:cubicBezTo>
                  <a:cubicBezTo>
                    <a:pt x="1" y="630"/>
                    <a:pt x="190" y="819"/>
                    <a:pt x="379" y="819"/>
                  </a:cubicBezTo>
                  <a:lnTo>
                    <a:pt x="946" y="819"/>
                  </a:lnTo>
                  <a:cubicBezTo>
                    <a:pt x="1166" y="819"/>
                    <a:pt x="1387" y="630"/>
                    <a:pt x="1387" y="378"/>
                  </a:cubicBezTo>
                  <a:cubicBezTo>
                    <a:pt x="1387" y="189"/>
                    <a:pt x="1166" y="0"/>
                    <a:pt x="9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" name="Google Shape;146;p20">
              <a:extLst>
                <a:ext uri="{FF2B5EF4-FFF2-40B4-BE49-F238E27FC236}">
                  <a16:creationId xmlns:a16="http://schemas.microsoft.com/office/drawing/2014/main" id="{ACAA457D-1FA8-9E81-FDE7-98F3CAE40A8D}"/>
                </a:ext>
              </a:extLst>
            </p:cNvPr>
            <p:cNvGrpSpPr/>
            <p:nvPr/>
          </p:nvGrpSpPr>
          <p:grpSpPr>
            <a:xfrm>
              <a:off x="6520582" y="2079003"/>
              <a:ext cx="307811" cy="348706"/>
              <a:chOff x="-60218325" y="2304850"/>
              <a:chExt cx="279625" cy="316775"/>
            </a:xfrm>
            <a:grpFill/>
          </p:grpSpPr>
          <p:sp>
            <p:nvSpPr>
              <p:cNvPr id="10" name="Google Shape;147;p20">
                <a:extLst>
                  <a:ext uri="{FF2B5EF4-FFF2-40B4-BE49-F238E27FC236}">
                    <a16:creationId xmlns:a16="http://schemas.microsoft.com/office/drawing/2014/main" id="{1F4905FA-A978-76D0-5A62-3ACB90992839}"/>
                  </a:ext>
                </a:extLst>
              </p:cNvPr>
              <p:cNvSpPr/>
              <p:nvPr/>
            </p:nvSpPr>
            <p:spPr>
              <a:xfrm>
                <a:off x="-60218325" y="2304850"/>
                <a:ext cx="235525" cy="316775"/>
              </a:xfrm>
              <a:custGeom>
                <a:avLst/>
                <a:gdLst/>
                <a:ahLst/>
                <a:cxnLst/>
                <a:rect l="l" t="t" r="r" b="b"/>
                <a:pathLst>
                  <a:path w="9421" h="12671" extrusionOk="0">
                    <a:moveTo>
                      <a:pt x="4884" y="825"/>
                    </a:moveTo>
                    <a:cubicBezTo>
                      <a:pt x="6994" y="825"/>
                      <a:pt x="8633" y="2463"/>
                      <a:pt x="8633" y="4542"/>
                    </a:cubicBezTo>
                    <a:cubicBezTo>
                      <a:pt x="8570" y="6023"/>
                      <a:pt x="7688" y="7378"/>
                      <a:pt x="6364" y="7945"/>
                    </a:cubicBezTo>
                    <a:cubicBezTo>
                      <a:pt x="6207" y="8039"/>
                      <a:pt x="6112" y="8165"/>
                      <a:pt x="6112" y="8354"/>
                    </a:cubicBezTo>
                    <a:lnTo>
                      <a:pt x="6112" y="8543"/>
                    </a:lnTo>
                    <a:lnTo>
                      <a:pt x="3623" y="8543"/>
                    </a:lnTo>
                    <a:lnTo>
                      <a:pt x="3623" y="8354"/>
                    </a:lnTo>
                    <a:cubicBezTo>
                      <a:pt x="3623" y="8197"/>
                      <a:pt x="3560" y="8039"/>
                      <a:pt x="3403" y="7945"/>
                    </a:cubicBezTo>
                    <a:cubicBezTo>
                      <a:pt x="1828" y="7251"/>
                      <a:pt x="914" y="5582"/>
                      <a:pt x="1229" y="3880"/>
                    </a:cubicBezTo>
                    <a:cubicBezTo>
                      <a:pt x="1481" y="2431"/>
                      <a:pt x="2647" y="1203"/>
                      <a:pt x="4096" y="888"/>
                    </a:cubicBezTo>
                    <a:cubicBezTo>
                      <a:pt x="4379" y="856"/>
                      <a:pt x="4663" y="825"/>
                      <a:pt x="4884" y="825"/>
                    </a:cubicBezTo>
                    <a:close/>
                    <a:moveTo>
                      <a:pt x="6081" y="9362"/>
                    </a:moveTo>
                    <a:lnTo>
                      <a:pt x="6081" y="10213"/>
                    </a:lnTo>
                    <a:lnTo>
                      <a:pt x="3592" y="10213"/>
                    </a:lnTo>
                    <a:lnTo>
                      <a:pt x="3592" y="9362"/>
                    </a:lnTo>
                    <a:close/>
                    <a:moveTo>
                      <a:pt x="5986" y="11032"/>
                    </a:moveTo>
                    <a:cubicBezTo>
                      <a:pt x="5829" y="11505"/>
                      <a:pt x="5419" y="11851"/>
                      <a:pt x="4852" y="11851"/>
                    </a:cubicBezTo>
                    <a:cubicBezTo>
                      <a:pt x="4316" y="11851"/>
                      <a:pt x="3875" y="11505"/>
                      <a:pt x="3686" y="11032"/>
                    </a:cubicBezTo>
                    <a:close/>
                    <a:moveTo>
                      <a:pt x="4842" y="0"/>
                    </a:moveTo>
                    <a:cubicBezTo>
                      <a:pt x="4526" y="0"/>
                      <a:pt x="4202" y="32"/>
                      <a:pt x="3875" y="100"/>
                    </a:cubicBezTo>
                    <a:cubicBezTo>
                      <a:pt x="2111" y="509"/>
                      <a:pt x="693" y="1959"/>
                      <a:pt x="378" y="3723"/>
                    </a:cubicBezTo>
                    <a:cubicBezTo>
                      <a:pt x="0" y="5834"/>
                      <a:pt x="1071" y="7724"/>
                      <a:pt x="2773" y="8575"/>
                    </a:cubicBezTo>
                    <a:lnTo>
                      <a:pt x="2773" y="10591"/>
                    </a:lnTo>
                    <a:cubicBezTo>
                      <a:pt x="2773" y="11725"/>
                      <a:pt x="3718" y="12670"/>
                      <a:pt x="4852" y="12670"/>
                    </a:cubicBezTo>
                    <a:cubicBezTo>
                      <a:pt x="5986" y="12670"/>
                      <a:pt x="6963" y="11725"/>
                      <a:pt x="6963" y="10591"/>
                    </a:cubicBezTo>
                    <a:lnTo>
                      <a:pt x="6963" y="8575"/>
                    </a:lnTo>
                    <a:cubicBezTo>
                      <a:pt x="8444" y="7787"/>
                      <a:pt x="9420" y="6243"/>
                      <a:pt x="9420" y="4511"/>
                    </a:cubicBezTo>
                    <a:cubicBezTo>
                      <a:pt x="9392" y="1995"/>
                      <a:pt x="7331" y="0"/>
                      <a:pt x="48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48;p20">
                <a:extLst>
                  <a:ext uri="{FF2B5EF4-FFF2-40B4-BE49-F238E27FC236}">
                    <a16:creationId xmlns:a16="http://schemas.microsoft.com/office/drawing/2014/main" id="{787CA596-76FD-A14A-AF87-98E1E9B81049}"/>
                  </a:ext>
                </a:extLst>
              </p:cNvPr>
              <p:cNvSpPr/>
              <p:nvPr/>
            </p:nvSpPr>
            <p:spPr>
              <a:xfrm>
                <a:off x="-60127750" y="2347500"/>
                <a:ext cx="62250" cy="145750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5830" extrusionOk="0">
                    <a:moveTo>
                      <a:pt x="1229" y="1"/>
                    </a:moveTo>
                    <a:cubicBezTo>
                      <a:pt x="1009" y="1"/>
                      <a:pt x="851" y="190"/>
                      <a:pt x="851" y="379"/>
                    </a:cubicBezTo>
                    <a:lnTo>
                      <a:pt x="851" y="662"/>
                    </a:lnTo>
                    <a:cubicBezTo>
                      <a:pt x="378" y="820"/>
                      <a:pt x="0" y="1292"/>
                      <a:pt x="0" y="1828"/>
                    </a:cubicBezTo>
                    <a:cubicBezTo>
                      <a:pt x="0" y="2521"/>
                      <a:pt x="567" y="2899"/>
                      <a:pt x="1009" y="3214"/>
                    </a:cubicBezTo>
                    <a:cubicBezTo>
                      <a:pt x="1324" y="3466"/>
                      <a:pt x="1670" y="3687"/>
                      <a:pt x="1670" y="3939"/>
                    </a:cubicBezTo>
                    <a:cubicBezTo>
                      <a:pt x="1670" y="4159"/>
                      <a:pt x="1481" y="4348"/>
                      <a:pt x="1229" y="4348"/>
                    </a:cubicBezTo>
                    <a:cubicBezTo>
                      <a:pt x="1009" y="4348"/>
                      <a:pt x="851" y="4159"/>
                      <a:pt x="851" y="3939"/>
                    </a:cubicBezTo>
                    <a:cubicBezTo>
                      <a:pt x="851" y="3687"/>
                      <a:pt x="630" y="3498"/>
                      <a:pt x="441" y="3498"/>
                    </a:cubicBezTo>
                    <a:cubicBezTo>
                      <a:pt x="221" y="3498"/>
                      <a:pt x="0" y="3687"/>
                      <a:pt x="0" y="3939"/>
                    </a:cubicBezTo>
                    <a:cubicBezTo>
                      <a:pt x="0" y="4474"/>
                      <a:pt x="378" y="4915"/>
                      <a:pt x="851" y="5104"/>
                    </a:cubicBezTo>
                    <a:lnTo>
                      <a:pt x="851" y="5388"/>
                    </a:lnTo>
                    <a:cubicBezTo>
                      <a:pt x="851" y="5608"/>
                      <a:pt x="1040" y="5829"/>
                      <a:pt x="1229" y="5829"/>
                    </a:cubicBezTo>
                    <a:cubicBezTo>
                      <a:pt x="1481" y="5829"/>
                      <a:pt x="1670" y="5608"/>
                      <a:pt x="1670" y="5388"/>
                    </a:cubicBezTo>
                    <a:lnTo>
                      <a:pt x="1670" y="5104"/>
                    </a:lnTo>
                    <a:cubicBezTo>
                      <a:pt x="2143" y="4947"/>
                      <a:pt x="2489" y="4474"/>
                      <a:pt x="2489" y="3939"/>
                    </a:cubicBezTo>
                    <a:cubicBezTo>
                      <a:pt x="2489" y="3246"/>
                      <a:pt x="1954" y="2868"/>
                      <a:pt x="1513" y="2553"/>
                    </a:cubicBezTo>
                    <a:cubicBezTo>
                      <a:pt x="1198" y="2300"/>
                      <a:pt x="851" y="2080"/>
                      <a:pt x="851" y="1828"/>
                    </a:cubicBezTo>
                    <a:cubicBezTo>
                      <a:pt x="788" y="1607"/>
                      <a:pt x="1009" y="1418"/>
                      <a:pt x="1229" y="1418"/>
                    </a:cubicBezTo>
                    <a:cubicBezTo>
                      <a:pt x="1481" y="1418"/>
                      <a:pt x="1670" y="1607"/>
                      <a:pt x="1670" y="1828"/>
                    </a:cubicBezTo>
                    <a:cubicBezTo>
                      <a:pt x="1670" y="2080"/>
                      <a:pt x="1859" y="2269"/>
                      <a:pt x="2048" y="2269"/>
                    </a:cubicBezTo>
                    <a:cubicBezTo>
                      <a:pt x="2300" y="2269"/>
                      <a:pt x="2489" y="2080"/>
                      <a:pt x="2489" y="1828"/>
                    </a:cubicBezTo>
                    <a:cubicBezTo>
                      <a:pt x="2489" y="1292"/>
                      <a:pt x="2143" y="851"/>
                      <a:pt x="1670" y="662"/>
                    </a:cubicBezTo>
                    <a:lnTo>
                      <a:pt x="1670" y="379"/>
                    </a:lnTo>
                    <a:cubicBezTo>
                      <a:pt x="1670" y="158"/>
                      <a:pt x="1481" y="1"/>
                      <a:pt x="12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149;p20">
                <a:extLst>
                  <a:ext uri="{FF2B5EF4-FFF2-40B4-BE49-F238E27FC236}">
                    <a16:creationId xmlns:a16="http://schemas.microsoft.com/office/drawing/2014/main" id="{A037A9FC-5E75-A76A-B66B-38A4F32252C1}"/>
                  </a:ext>
                </a:extLst>
              </p:cNvPr>
              <p:cNvSpPr/>
              <p:nvPr/>
            </p:nvSpPr>
            <p:spPr>
              <a:xfrm>
                <a:off x="-60212825" y="2510750"/>
                <a:ext cx="32325" cy="30325"/>
              </a:xfrm>
              <a:custGeom>
                <a:avLst/>
                <a:gdLst/>
                <a:ahLst/>
                <a:cxnLst/>
                <a:rect l="l" t="t" r="r" b="b"/>
                <a:pathLst>
                  <a:path w="1293" h="1213" extrusionOk="0">
                    <a:moveTo>
                      <a:pt x="836" y="0"/>
                    </a:moveTo>
                    <a:cubicBezTo>
                      <a:pt x="725" y="0"/>
                      <a:pt x="615" y="39"/>
                      <a:pt x="536" y="118"/>
                    </a:cubicBezTo>
                    <a:lnTo>
                      <a:pt x="158" y="496"/>
                    </a:lnTo>
                    <a:cubicBezTo>
                      <a:pt x="1" y="654"/>
                      <a:pt x="1" y="906"/>
                      <a:pt x="158" y="1095"/>
                    </a:cubicBezTo>
                    <a:cubicBezTo>
                      <a:pt x="237" y="1174"/>
                      <a:pt x="340" y="1213"/>
                      <a:pt x="442" y="1213"/>
                    </a:cubicBezTo>
                    <a:cubicBezTo>
                      <a:pt x="544" y="1213"/>
                      <a:pt x="647" y="1174"/>
                      <a:pt x="725" y="1095"/>
                    </a:cubicBezTo>
                    <a:lnTo>
                      <a:pt x="1135" y="717"/>
                    </a:lnTo>
                    <a:cubicBezTo>
                      <a:pt x="1293" y="559"/>
                      <a:pt x="1293" y="276"/>
                      <a:pt x="1135" y="118"/>
                    </a:cubicBezTo>
                    <a:cubicBezTo>
                      <a:pt x="1056" y="39"/>
                      <a:pt x="946" y="0"/>
                      <a:pt x="8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150;p20">
                <a:extLst>
                  <a:ext uri="{FF2B5EF4-FFF2-40B4-BE49-F238E27FC236}">
                    <a16:creationId xmlns:a16="http://schemas.microsoft.com/office/drawing/2014/main" id="{698334D3-54C3-2D39-27F3-0A2E197C92DA}"/>
                  </a:ext>
                </a:extLst>
              </p:cNvPr>
              <p:cNvSpPr/>
              <p:nvPr/>
            </p:nvSpPr>
            <p:spPr>
              <a:xfrm>
                <a:off x="-60012750" y="2310675"/>
                <a:ext cx="32300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1292" h="1214" extrusionOk="0">
                    <a:moveTo>
                      <a:pt x="835" y="1"/>
                    </a:moveTo>
                    <a:cubicBezTo>
                      <a:pt x="725" y="1"/>
                      <a:pt x="614" y="40"/>
                      <a:pt x="536" y="119"/>
                    </a:cubicBezTo>
                    <a:lnTo>
                      <a:pt x="126" y="528"/>
                    </a:lnTo>
                    <a:cubicBezTo>
                      <a:pt x="0" y="686"/>
                      <a:pt x="0" y="938"/>
                      <a:pt x="126" y="1096"/>
                    </a:cubicBezTo>
                    <a:cubicBezTo>
                      <a:pt x="205" y="1174"/>
                      <a:pt x="315" y="1214"/>
                      <a:pt x="425" y="1214"/>
                    </a:cubicBezTo>
                    <a:cubicBezTo>
                      <a:pt x="536" y="1214"/>
                      <a:pt x="646" y="1174"/>
                      <a:pt x="725" y="1096"/>
                    </a:cubicBezTo>
                    <a:lnTo>
                      <a:pt x="1134" y="718"/>
                    </a:lnTo>
                    <a:cubicBezTo>
                      <a:pt x="1292" y="560"/>
                      <a:pt x="1292" y="276"/>
                      <a:pt x="1134" y="119"/>
                    </a:cubicBezTo>
                    <a:cubicBezTo>
                      <a:pt x="1056" y="40"/>
                      <a:pt x="945" y="1"/>
                      <a:pt x="83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151;p20">
                <a:extLst>
                  <a:ext uri="{FF2B5EF4-FFF2-40B4-BE49-F238E27FC236}">
                    <a16:creationId xmlns:a16="http://schemas.microsoft.com/office/drawing/2014/main" id="{419AAB1A-A2A4-F2C7-5404-C0036F3CF39D}"/>
                  </a:ext>
                </a:extLst>
              </p:cNvPr>
              <p:cNvSpPr/>
              <p:nvPr/>
            </p:nvSpPr>
            <p:spPr>
              <a:xfrm>
                <a:off x="-60012750" y="2510750"/>
                <a:ext cx="32300" cy="30325"/>
              </a:xfrm>
              <a:custGeom>
                <a:avLst/>
                <a:gdLst/>
                <a:ahLst/>
                <a:cxnLst/>
                <a:rect l="l" t="t" r="r" b="b"/>
                <a:pathLst>
                  <a:path w="1292" h="1213" extrusionOk="0">
                    <a:moveTo>
                      <a:pt x="425" y="0"/>
                    </a:moveTo>
                    <a:cubicBezTo>
                      <a:pt x="315" y="0"/>
                      <a:pt x="205" y="39"/>
                      <a:pt x="126" y="118"/>
                    </a:cubicBezTo>
                    <a:cubicBezTo>
                      <a:pt x="0" y="276"/>
                      <a:pt x="0" y="559"/>
                      <a:pt x="126" y="717"/>
                    </a:cubicBezTo>
                    <a:lnTo>
                      <a:pt x="536" y="1095"/>
                    </a:lnTo>
                    <a:cubicBezTo>
                      <a:pt x="614" y="1174"/>
                      <a:pt x="725" y="1213"/>
                      <a:pt x="835" y="1213"/>
                    </a:cubicBezTo>
                    <a:cubicBezTo>
                      <a:pt x="945" y="1213"/>
                      <a:pt x="1056" y="1174"/>
                      <a:pt x="1134" y="1095"/>
                    </a:cubicBezTo>
                    <a:cubicBezTo>
                      <a:pt x="1292" y="937"/>
                      <a:pt x="1292" y="654"/>
                      <a:pt x="1134" y="496"/>
                    </a:cubicBezTo>
                    <a:lnTo>
                      <a:pt x="725" y="118"/>
                    </a:lnTo>
                    <a:cubicBezTo>
                      <a:pt x="646" y="39"/>
                      <a:pt x="536" y="0"/>
                      <a:pt x="4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152;p20">
                <a:extLst>
                  <a:ext uri="{FF2B5EF4-FFF2-40B4-BE49-F238E27FC236}">
                    <a16:creationId xmlns:a16="http://schemas.microsoft.com/office/drawing/2014/main" id="{D164510B-8760-4144-00AE-5AEA69ABC75B}"/>
                  </a:ext>
                </a:extLst>
              </p:cNvPr>
              <p:cNvSpPr/>
              <p:nvPr/>
            </p:nvSpPr>
            <p:spPr>
              <a:xfrm>
                <a:off x="-60212825" y="2310675"/>
                <a:ext cx="32325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1293" h="1214" extrusionOk="0">
                    <a:moveTo>
                      <a:pt x="442" y="1"/>
                    </a:moveTo>
                    <a:cubicBezTo>
                      <a:pt x="340" y="1"/>
                      <a:pt x="237" y="40"/>
                      <a:pt x="158" y="119"/>
                    </a:cubicBezTo>
                    <a:cubicBezTo>
                      <a:pt x="1" y="276"/>
                      <a:pt x="1" y="560"/>
                      <a:pt x="158" y="718"/>
                    </a:cubicBezTo>
                    <a:lnTo>
                      <a:pt x="536" y="1096"/>
                    </a:lnTo>
                    <a:cubicBezTo>
                      <a:pt x="615" y="1174"/>
                      <a:pt x="725" y="1214"/>
                      <a:pt x="836" y="1214"/>
                    </a:cubicBezTo>
                    <a:cubicBezTo>
                      <a:pt x="946" y="1214"/>
                      <a:pt x="1056" y="1174"/>
                      <a:pt x="1135" y="1096"/>
                    </a:cubicBezTo>
                    <a:cubicBezTo>
                      <a:pt x="1293" y="938"/>
                      <a:pt x="1293" y="686"/>
                      <a:pt x="1135" y="528"/>
                    </a:cubicBezTo>
                    <a:lnTo>
                      <a:pt x="725" y="119"/>
                    </a:lnTo>
                    <a:cubicBezTo>
                      <a:pt x="647" y="40"/>
                      <a:pt x="544" y="1"/>
                      <a:pt x="4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153;p20">
                <a:extLst>
                  <a:ext uri="{FF2B5EF4-FFF2-40B4-BE49-F238E27FC236}">
                    <a16:creationId xmlns:a16="http://schemas.microsoft.com/office/drawing/2014/main" id="{0DD471EF-EA7F-F00C-C43F-9C1F9C58D66B}"/>
                  </a:ext>
                </a:extLst>
              </p:cNvPr>
              <p:cNvSpPr/>
              <p:nvPr/>
            </p:nvSpPr>
            <p:spPr>
              <a:xfrm>
                <a:off x="-59974175" y="2415250"/>
                <a:ext cx="3547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820" extrusionOk="0">
                    <a:moveTo>
                      <a:pt x="442" y="0"/>
                    </a:moveTo>
                    <a:cubicBezTo>
                      <a:pt x="221" y="0"/>
                      <a:pt x="1" y="189"/>
                      <a:pt x="1" y="378"/>
                    </a:cubicBezTo>
                    <a:cubicBezTo>
                      <a:pt x="1" y="630"/>
                      <a:pt x="221" y="819"/>
                      <a:pt x="442" y="819"/>
                    </a:cubicBezTo>
                    <a:lnTo>
                      <a:pt x="1009" y="819"/>
                    </a:lnTo>
                    <a:cubicBezTo>
                      <a:pt x="1230" y="819"/>
                      <a:pt x="1387" y="630"/>
                      <a:pt x="1387" y="378"/>
                    </a:cubicBezTo>
                    <a:cubicBezTo>
                      <a:pt x="1419" y="189"/>
                      <a:pt x="1230" y="0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30E72DFC-0368-00D9-9509-B5E49F619ADF}"/>
              </a:ext>
            </a:extLst>
          </p:cNvPr>
          <p:cNvSpPr txBox="1"/>
          <p:nvPr/>
        </p:nvSpPr>
        <p:spPr>
          <a:xfrm>
            <a:off x="2465794" y="4324837"/>
            <a:ext cx="395246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6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79209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animBg="1"/>
      <p:bldP spid="6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C99B85A-2321-B6C7-6E8E-6B849DAF11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278" y="315831"/>
            <a:ext cx="3079443" cy="307944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ABE67EF-4722-0E98-0788-61BF2DE5072A}"/>
              </a:ext>
            </a:extLst>
          </p:cNvPr>
          <p:cNvSpPr txBox="1"/>
          <p:nvPr/>
        </p:nvSpPr>
        <p:spPr>
          <a:xfrm>
            <a:off x="0" y="4772517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0" i="0" dirty="0">
                <a:solidFill>
                  <a:srgbClr val="003C54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معیارها و نقاط بحرانی</a:t>
            </a:r>
            <a:endParaRPr lang="en-US" sz="6600" dirty="0">
              <a:solidFill>
                <a:srgbClr val="003C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167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DB72A2-88D8-B2AF-2423-2736344DA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DB51B2A-4AA1-F247-5D9E-68D7CE3B66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6424E0D-BB2B-DA3E-FBA2-7BCBB7D8470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3DEF4BF-B5C0-FC5C-78E0-EA50EE0856D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4E60561-848D-272B-04D7-32E2772A555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F526D75-6CD8-FB8D-693E-825506B846B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8BBABE6-B204-9AA0-1FA2-535B1FEA311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66C9210-BCEE-215D-224E-1EDAD8AEADE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97FCCBC-39F8-7F7D-073F-81A9FF23B28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0B4071-8FF7-4C27-3257-4D2D9D179876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17ED288-ED7D-4D8E-AA11-A161E4764FBA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929CA9-F51F-4BFE-9925-4C3B70F699B1}"/>
              </a:ext>
            </a:extLst>
          </p:cNvPr>
          <p:cNvSpPr txBox="1"/>
          <p:nvPr/>
        </p:nvSpPr>
        <p:spPr>
          <a:xfrm>
            <a:off x="395159" y="933310"/>
            <a:ext cx="1059228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372527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0930FE-7ED4-F781-2471-53970C922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2084F738-33FB-2CBD-1271-78319146FD6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8BDA1C68-71FC-6B30-0A90-544D626ADE5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4CE60B-BBCD-C887-1C96-96A08BDDEF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5D5F7FE-389D-56D9-2371-FC39133CDD3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75868C7-8491-3F71-1F8F-05AAA4B65BB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467EC0-A9D2-568C-89E1-B414C91F36B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FB57A70-5563-55E6-DE72-48542645D1A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4ABCF7E-CD54-5B1A-FE66-5D5B0636E69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82F86B-E68E-DD1C-514F-DC7ADA6F6F0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8F7157-6AFF-CDEA-623C-D18D8C25400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1150EF-EBCE-7E97-7307-161DE32965B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6711B24-F840-D2A9-FBB7-A89A756813D9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851A561-929B-6411-A8F9-CB30968B769F}"/>
              </a:ext>
            </a:extLst>
          </p:cNvPr>
          <p:cNvSpPr/>
          <p:nvPr/>
        </p:nvSpPr>
        <p:spPr>
          <a:xfrm>
            <a:off x="8579162" y="5218311"/>
            <a:ext cx="2169968" cy="146530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216C775-2DED-9539-7CA7-3024D4B1312D}"/>
              </a:ext>
            </a:extLst>
          </p:cNvPr>
          <p:cNvSpPr/>
          <p:nvPr/>
        </p:nvSpPr>
        <p:spPr>
          <a:xfrm>
            <a:off x="5114176" y="2249338"/>
            <a:ext cx="1772761" cy="1772761"/>
          </a:xfrm>
          <a:prstGeom prst="rect">
            <a:avLst/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Arial" panose="020B0604020202020204" pitchFamily="34" charset="0"/>
            </a:endParaRPr>
          </a:p>
        </p:txBody>
      </p:sp>
      <p:grpSp>
        <p:nvGrpSpPr>
          <p:cNvPr id="17" name="Graphic 96">
            <a:extLst>
              <a:ext uri="{FF2B5EF4-FFF2-40B4-BE49-F238E27FC236}">
                <a16:creationId xmlns:a16="http://schemas.microsoft.com/office/drawing/2014/main" id="{BAB58060-8852-5C08-6EDF-68D1F82BD58A}"/>
              </a:ext>
            </a:extLst>
          </p:cNvPr>
          <p:cNvGrpSpPr/>
          <p:nvPr/>
        </p:nvGrpSpPr>
        <p:grpSpPr>
          <a:xfrm>
            <a:off x="5546087" y="2681249"/>
            <a:ext cx="908939" cy="908939"/>
            <a:chOff x="12075319" y="6743700"/>
            <a:chExt cx="228600" cy="228600"/>
          </a:xfrm>
          <a:solidFill>
            <a:schemeClr val="bg1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F9EE061-83CB-BE5F-8A49-B47796F1EBED}"/>
                </a:ext>
              </a:extLst>
            </p:cNvPr>
            <p:cNvSpPr/>
            <p:nvPr/>
          </p:nvSpPr>
          <p:spPr>
            <a:xfrm>
              <a:off x="12113409" y="6781799"/>
              <a:ext cx="152406" cy="190500"/>
            </a:xfrm>
            <a:custGeom>
              <a:avLst/>
              <a:gdLst>
                <a:gd name="connsiteX0" fmla="*/ 76210 w 152406"/>
                <a:gd name="connsiteY0" fmla="*/ 0 h 190500"/>
                <a:gd name="connsiteX1" fmla="*/ 0 w 152406"/>
                <a:gd name="connsiteY1" fmla="*/ 76190 h 190500"/>
                <a:gd name="connsiteX2" fmla="*/ 42672 w 152406"/>
                <a:gd name="connsiteY2" fmla="*/ 144628 h 190500"/>
                <a:gd name="connsiteX3" fmla="*/ 45339 w 152406"/>
                <a:gd name="connsiteY3" fmla="*/ 148800 h 190500"/>
                <a:gd name="connsiteX4" fmla="*/ 63142 w 152406"/>
                <a:gd name="connsiteY4" fmla="*/ 175470 h 190500"/>
                <a:gd name="connsiteX5" fmla="*/ 66685 w 152406"/>
                <a:gd name="connsiteY5" fmla="*/ 180975 h 190500"/>
                <a:gd name="connsiteX6" fmla="*/ 76210 w 152406"/>
                <a:gd name="connsiteY6" fmla="*/ 190500 h 190500"/>
                <a:gd name="connsiteX7" fmla="*/ 85735 w 152406"/>
                <a:gd name="connsiteY7" fmla="*/ 180975 h 190500"/>
                <a:gd name="connsiteX8" fmla="*/ 89288 w 152406"/>
                <a:gd name="connsiteY8" fmla="*/ 175403 h 190500"/>
                <a:gd name="connsiteX9" fmla="*/ 107138 w 152406"/>
                <a:gd name="connsiteY9" fmla="*/ 148676 h 190500"/>
                <a:gd name="connsiteX10" fmla="*/ 109795 w 152406"/>
                <a:gd name="connsiteY10" fmla="*/ 144590 h 190500"/>
                <a:gd name="connsiteX11" fmla="*/ 144579 w 152406"/>
                <a:gd name="connsiteY11" fmla="*/ 42595 h 190500"/>
                <a:gd name="connsiteX12" fmla="*/ 76210 w 152406"/>
                <a:gd name="connsiteY12" fmla="*/ 0 h 190500"/>
                <a:gd name="connsiteX13" fmla="*/ 57160 w 152406"/>
                <a:gd name="connsiteY13" fmla="*/ 80963 h 190500"/>
                <a:gd name="connsiteX14" fmla="*/ 54779 w 152406"/>
                <a:gd name="connsiteY14" fmla="*/ 83344 h 190500"/>
                <a:gd name="connsiteX15" fmla="*/ 50016 w 152406"/>
                <a:gd name="connsiteY15" fmla="*/ 83344 h 190500"/>
                <a:gd name="connsiteX16" fmla="*/ 42872 w 152406"/>
                <a:gd name="connsiteY16" fmla="*/ 76200 h 190500"/>
                <a:gd name="connsiteX17" fmla="*/ 50016 w 152406"/>
                <a:gd name="connsiteY17" fmla="*/ 69056 h 190500"/>
                <a:gd name="connsiteX18" fmla="*/ 57160 w 152406"/>
                <a:gd name="connsiteY18" fmla="*/ 76200 h 190500"/>
                <a:gd name="connsiteX19" fmla="*/ 80972 w 152406"/>
                <a:gd name="connsiteY19" fmla="*/ 128387 h 190500"/>
                <a:gd name="connsiteX20" fmla="*/ 76210 w 152406"/>
                <a:gd name="connsiteY20" fmla="*/ 133150 h 190500"/>
                <a:gd name="connsiteX21" fmla="*/ 71447 w 152406"/>
                <a:gd name="connsiteY21" fmla="*/ 128387 h 190500"/>
                <a:gd name="connsiteX22" fmla="*/ 71447 w 152406"/>
                <a:gd name="connsiteY22" fmla="*/ 102403 h 190500"/>
                <a:gd name="connsiteX23" fmla="*/ 76210 w 152406"/>
                <a:gd name="connsiteY23" fmla="*/ 97641 h 190500"/>
                <a:gd name="connsiteX24" fmla="*/ 80972 w 152406"/>
                <a:gd name="connsiteY24" fmla="*/ 102403 h 190500"/>
                <a:gd name="connsiteX25" fmla="*/ 98575 w 152406"/>
                <a:gd name="connsiteY25" fmla="*/ 128797 h 190500"/>
                <a:gd name="connsiteX26" fmla="*/ 96327 w 152406"/>
                <a:gd name="connsiteY26" fmla="*/ 128588 h 190500"/>
                <a:gd name="connsiteX27" fmla="*/ 95260 w 152406"/>
                <a:gd name="connsiteY27" fmla="*/ 126616 h 190500"/>
                <a:gd name="connsiteX28" fmla="*/ 95260 w 152406"/>
                <a:gd name="connsiteY28" fmla="*/ 102403 h 190500"/>
                <a:gd name="connsiteX29" fmla="*/ 100022 w 152406"/>
                <a:gd name="connsiteY29" fmla="*/ 97641 h 190500"/>
                <a:gd name="connsiteX30" fmla="*/ 102404 w 152406"/>
                <a:gd name="connsiteY30" fmla="*/ 97641 h 190500"/>
                <a:gd name="connsiteX31" fmla="*/ 123835 w 152406"/>
                <a:gd name="connsiteY31" fmla="*/ 76210 h 190500"/>
                <a:gd name="connsiteX32" fmla="*/ 102404 w 152406"/>
                <a:gd name="connsiteY32" fmla="*/ 54778 h 190500"/>
                <a:gd name="connsiteX33" fmla="*/ 80972 w 152406"/>
                <a:gd name="connsiteY33" fmla="*/ 76200 h 190500"/>
                <a:gd name="connsiteX34" fmla="*/ 80972 w 152406"/>
                <a:gd name="connsiteY34" fmla="*/ 78581 h 190500"/>
                <a:gd name="connsiteX35" fmla="*/ 76210 w 152406"/>
                <a:gd name="connsiteY35" fmla="*/ 83344 h 190500"/>
                <a:gd name="connsiteX36" fmla="*/ 71447 w 152406"/>
                <a:gd name="connsiteY36" fmla="*/ 78581 h 190500"/>
                <a:gd name="connsiteX37" fmla="*/ 71447 w 152406"/>
                <a:gd name="connsiteY37" fmla="*/ 76200 h 190500"/>
                <a:gd name="connsiteX38" fmla="*/ 50016 w 152406"/>
                <a:gd name="connsiteY38" fmla="*/ 54769 h 190500"/>
                <a:gd name="connsiteX39" fmla="*/ 28585 w 152406"/>
                <a:gd name="connsiteY39" fmla="*/ 76200 h 190500"/>
                <a:gd name="connsiteX40" fmla="*/ 50016 w 152406"/>
                <a:gd name="connsiteY40" fmla="*/ 97631 h 190500"/>
                <a:gd name="connsiteX41" fmla="*/ 52397 w 152406"/>
                <a:gd name="connsiteY41" fmla="*/ 97631 h 190500"/>
                <a:gd name="connsiteX42" fmla="*/ 57160 w 152406"/>
                <a:gd name="connsiteY42" fmla="*/ 102394 h 190500"/>
                <a:gd name="connsiteX43" fmla="*/ 57160 w 152406"/>
                <a:gd name="connsiteY43" fmla="*/ 126606 h 190500"/>
                <a:gd name="connsiteX44" fmla="*/ 56093 w 152406"/>
                <a:gd name="connsiteY44" fmla="*/ 128588 h 190500"/>
                <a:gd name="connsiteX45" fmla="*/ 53845 w 152406"/>
                <a:gd name="connsiteY45" fmla="*/ 128797 h 190500"/>
                <a:gd name="connsiteX46" fmla="*/ 23645 w 152406"/>
                <a:gd name="connsiteY46" fmla="*/ 53829 h 190500"/>
                <a:gd name="connsiteX47" fmla="*/ 98613 w 152406"/>
                <a:gd name="connsiteY47" fmla="*/ 23629 h 190500"/>
                <a:gd name="connsiteX48" fmla="*/ 128813 w 152406"/>
                <a:gd name="connsiteY48" fmla="*/ 98597 h 190500"/>
                <a:gd name="connsiteX49" fmla="*/ 98613 w 152406"/>
                <a:gd name="connsiteY49" fmla="*/ 128797 h 190500"/>
                <a:gd name="connsiteX50" fmla="*/ 95260 w 152406"/>
                <a:gd name="connsiteY50" fmla="*/ 80963 h 190500"/>
                <a:gd name="connsiteX51" fmla="*/ 95260 w 152406"/>
                <a:gd name="connsiteY51" fmla="*/ 76200 h 190500"/>
                <a:gd name="connsiteX52" fmla="*/ 102404 w 152406"/>
                <a:gd name="connsiteY52" fmla="*/ 69056 h 190500"/>
                <a:gd name="connsiteX53" fmla="*/ 109547 w 152406"/>
                <a:gd name="connsiteY53" fmla="*/ 76200 h 190500"/>
                <a:gd name="connsiteX54" fmla="*/ 102404 w 152406"/>
                <a:gd name="connsiteY54" fmla="*/ 83344 h 190500"/>
                <a:gd name="connsiteX55" fmla="*/ 97641 w 152406"/>
                <a:gd name="connsiteY55" fmla="*/ 83344 h 190500"/>
                <a:gd name="connsiteX56" fmla="*/ 95260 w 152406"/>
                <a:gd name="connsiteY56" fmla="*/ 80963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52406" h="190500">
                  <a:moveTo>
                    <a:pt x="76210" y="0"/>
                  </a:moveTo>
                  <a:cubicBezTo>
                    <a:pt x="34126" y="-5"/>
                    <a:pt x="6" y="34106"/>
                    <a:pt x="0" y="76190"/>
                  </a:cubicBezTo>
                  <a:cubicBezTo>
                    <a:pt x="-4" y="105277"/>
                    <a:pt x="16552" y="131830"/>
                    <a:pt x="42672" y="144628"/>
                  </a:cubicBezTo>
                  <a:cubicBezTo>
                    <a:pt x="44271" y="145411"/>
                    <a:pt x="45300" y="147019"/>
                    <a:pt x="45339" y="148800"/>
                  </a:cubicBezTo>
                  <a:cubicBezTo>
                    <a:pt x="45810" y="160322"/>
                    <a:pt x="52680" y="170616"/>
                    <a:pt x="63142" y="175470"/>
                  </a:cubicBezTo>
                  <a:cubicBezTo>
                    <a:pt x="65284" y="176470"/>
                    <a:pt x="66661" y="178611"/>
                    <a:pt x="66685" y="180975"/>
                  </a:cubicBezTo>
                  <a:cubicBezTo>
                    <a:pt x="66685" y="186236"/>
                    <a:pt x="70949" y="190500"/>
                    <a:pt x="76210" y="190500"/>
                  </a:cubicBezTo>
                  <a:cubicBezTo>
                    <a:pt x="81471" y="190500"/>
                    <a:pt x="85735" y="186236"/>
                    <a:pt x="85735" y="180975"/>
                  </a:cubicBezTo>
                  <a:cubicBezTo>
                    <a:pt x="85737" y="178585"/>
                    <a:pt x="87122" y="176413"/>
                    <a:pt x="89288" y="175403"/>
                  </a:cubicBezTo>
                  <a:cubicBezTo>
                    <a:pt x="99755" y="170518"/>
                    <a:pt x="106635" y="160215"/>
                    <a:pt x="107138" y="148676"/>
                  </a:cubicBezTo>
                  <a:cubicBezTo>
                    <a:pt x="107206" y="146929"/>
                    <a:pt x="108226" y="145361"/>
                    <a:pt x="109795" y="144590"/>
                  </a:cubicBezTo>
                  <a:cubicBezTo>
                    <a:pt x="147565" y="126030"/>
                    <a:pt x="163139" y="80365"/>
                    <a:pt x="144579" y="42595"/>
                  </a:cubicBezTo>
                  <a:cubicBezTo>
                    <a:pt x="131770" y="16527"/>
                    <a:pt x="105255" y="8"/>
                    <a:pt x="76210" y="0"/>
                  </a:cubicBezTo>
                  <a:close/>
                  <a:moveTo>
                    <a:pt x="57160" y="80963"/>
                  </a:moveTo>
                  <a:cubicBezTo>
                    <a:pt x="57160" y="82278"/>
                    <a:pt x="56094" y="83344"/>
                    <a:pt x="54779" y="83344"/>
                  </a:cubicBezTo>
                  <a:lnTo>
                    <a:pt x="50016" y="83344"/>
                  </a:lnTo>
                  <a:cubicBezTo>
                    <a:pt x="46071" y="83344"/>
                    <a:pt x="42872" y="80145"/>
                    <a:pt x="42872" y="76200"/>
                  </a:cubicBezTo>
                  <a:cubicBezTo>
                    <a:pt x="42872" y="72255"/>
                    <a:pt x="46071" y="69056"/>
                    <a:pt x="50016" y="69056"/>
                  </a:cubicBezTo>
                  <a:cubicBezTo>
                    <a:pt x="53962" y="69056"/>
                    <a:pt x="57160" y="72255"/>
                    <a:pt x="57160" y="76200"/>
                  </a:cubicBezTo>
                  <a:close/>
                  <a:moveTo>
                    <a:pt x="80972" y="128387"/>
                  </a:moveTo>
                  <a:cubicBezTo>
                    <a:pt x="80972" y="131017"/>
                    <a:pt x="78840" y="133150"/>
                    <a:pt x="76210" y="133150"/>
                  </a:cubicBezTo>
                  <a:cubicBezTo>
                    <a:pt x="73580" y="133150"/>
                    <a:pt x="71447" y="131017"/>
                    <a:pt x="71447" y="128387"/>
                  </a:cubicBezTo>
                  <a:lnTo>
                    <a:pt x="71447" y="102403"/>
                  </a:lnTo>
                  <a:cubicBezTo>
                    <a:pt x="71447" y="99773"/>
                    <a:pt x="73580" y="97641"/>
                    <a:pt x="76210" y="97641"/>
                  </a:cubicBezTo>
                  <a:cubicBezTo>
                    <a:pt x="78840" y="97641"/>
                    <a:pt x="80972" y="99773"/>
                    <a:pt x="80972" y="102403"/>
                  </a:cubicBezTo>
                  <a:close/>
                  <a:moveTo>
                    <a:pt x="98575" y="128797"/>
                  </a:moveTo>
                  <a:cubicBezTo>
                    <a:pt x="97836" y="129103"/>
                    <a:pt x="96995" y="129024"/>
                    <a:pt x="96327" y="128588"/>
                  </a:cubicBezTo>
                  <a:cubicBezTo>
                    <a:pt x="95662" y="128151"/>
                    <a:pt x="95261" y="127410"/>
                    <a:pt x="95260" y="126616"/>
                  </a:cubicBezTo>
                  <a:lnTo>
                    <a:pt x="95260" y="102403"/>
                  </a:lnTo>
                  <a:cubicBezTo>
                    <a:pt x="95260" y="99773"/>
                    <a:pt x="97393" y="97641"/>
                    <a:pt x="100022" y="97641"/>
                  </a:cubicBezTo>
                  <a:lnTo>
                    <a:pt x="102404" y="97641"/>
                  </a:lnTo>
                  <a:cubicBezTo>
                    <a:pt x="114239" y="97641"/>
                    <a:pt x="123835" y="88045"/>
                    <a:pt x="123835" y="76210"/>
                  </a:cubicBezTo>
                  <a:cubicBezTo>
                    <a:pt x="123835" y="64374"/>
                    <a:pt x="114239" y="54778"/>
                    <a:pt x="102404" y="54778"/>
                  </a:cubicBezTo>
                  <a:cubicBezTo>
                    <a:pt x="90571" y="54778"/>
                    <a:pt x="80978" y="64368"/>
                    <a:pt x="80972" y="76200"/>
                  </a:cubicBezTo>
                  <a:lnTo>
                    <a:pt x="80972" y="78581"/>
                  </a:lnTo>
                  <a:cubicBezTo>
                    <a:pt x="80972" y="81211"/>
                    <a:pt x="78840" y="83344"/>
                    <a:pt x="76210" y="83344"/>
                  </a:cubicBezTo>
                  <a:cubicBezTo>
                    <a:pt x="73580" y="83344"/>
                    <a:pt x="71447" y="81211"/>
                    <a:pt x="71447" y="78581"/>
                  </a:cubicBezTo>
                  <a:lnTo>
                    <a:pt x="71447" y="76200"/>
                  </a:lnTo>
                  <a:cubicBezTo>
                    <a:pt x="71447" y="64364"/>
                    <a:pt x="61852" y="54769"/>
                    <a:pt x="50016" y="54769"/>
                  </a:cubicBezTo>
                  <a:cubicBezTo>
                    <a:pt x="38180" y="54769"/>
                    <a:pt x="28585" y="64364"/>
                    <a:pt x="28585" y="76200"/>
                  </a:cubicBezTo>
                  <a:cubicBezTo>
                    <a:pt x="28585" y="88036"/>
                    <a:pt x="38180" y="97631"/>
                    <a:pt x="50016" y="97631"/>
                  </a:cubicBezTo>
                  <a:lnTo>
                    <a:pt x="52397" y="97631"/>
                  </a:lnTo>
                  <a:cubicBezTo>
                    <a:pt x="55028" y="97631"/>
                    <a:pt x="57160" y="99764"/>
                    <a:pt x="57160" y="102394"/>
                  </a:cubicBezTo>
                  <a:lnTo>
                    <a:pt x="57160" y="126606"/>
                  </a:lnTo>
                  <a:cubicBezTo>
                    <a:pt x="57162" y="127404"/>
                    <a:pt x="56761" y="128149"/>
                    <a:pt x="56093" y="128588"/>
                  </a:cubicBezTo>
                  <a:cubicBezTo>
                    <a:pt x="55426" y="129029"/>
                    <a:pt x="54582" y="129108"/>
                    <a:pt x="53845" y="128797"/>
                  </a:cubicBezTo>
                  <a:cubicBezTo>
                    <a:pt x="24804" y="116435"/>
                    <a:pt x="11283" y="82870"/>
                    <a:pt x="23645" y="53829"/>
                  </a:cubicBezTo>
                  <a:cubicBezTo>
                    <a:pt x="36007" y="24788"/>
                    <a:pt x="69571" y="11267"/>
                    <a:pt x="98613" y="23629"/>
                  </a:cubicBezTo>
                  <a:cubicBezTo>
                    <a:pt x="127654" y="35991"/>
                    <a:pt x="141175" y="69555"/>
                    <a:pt x="128813" y="98597"/>
                  </a:cubicBezTo>
                  <a:cubicBezTo>
                    <a:pt x="123027" y="112188"/>
                    <a:pt x="112204" y="123012"/>
                    <a:pt x="98613" y="128797"/>
                  </a:cubicBezTo>
                  <a:close/>
                  <a:moveTo>
                    <a:pt x="95260" y="80963"/>
                  </a:moveTo>
                  <a:lnTo>
                    <a:pt x="95260" y="76200"/>
                  </a:lnTo>
                  <a:cubicBezTo>
                    <a:pt x="95260" y="72255"/>
                    <a:pt x="98458" y="69056"/>
                    <a:pt x="102404" y="69056"/>
                  </a:cubicBezTo>
                  <a:cubicBezTo>
                    <a:pt x="106349" y="69056"/>
                    <a:pt x="109547" y="72255"/>
                    <a:pt x="109547" y="76200"/>
                  </a:cubicBezTo>
                  <a:cubicBezTo>
                    <a:pt x="109547" y="80145"/>
                    <a:pt x="106349" y="83344"/>
                    <a:pt x="102404" y="83344"/>
                  </a:cubicBezTo>
                  <a:lnTo>
                    <a:pt x="97641" y="83344"/>
                  </a:lnTo>
                  <a:cubicBezTo>
                    <a:pt x="96326" y="83344"/>
                    <a:pt x="95260" y="82278"/>
                    <a:pt x="95260" y="809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ID" dirty="0">
                <a:latin typeface="Arial" panose="020B0604020202020204" pitchFamily="34" charset="0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FD650C7-1816-9939-FD7F-23A279F518B6}"/>
                </a:ext>
              </a:extLst>
            </p:cNvPr>
            <p:cNvSpPr/>
            <p:nvPr/>
          </p:nvSpPr>
          <p:spPr>
            <a:xfrm>
              <a:off x="12075319" y="6848475"/>
              <a:ext cx="28575" cy="19050"/>
            </a:xfrm>
            <a:custGeom>
              <a:avLst/>
              <a:gdLst>
                <a:gd name="connsiteX0" fmla="*/ 19050 w 28575"/>
                <a:gd name="connsiteY0" fmla="*/ 0 h 19050"/>
                <a:gd name="connsiteX1" fmla="*/ 9525 w 28575"/>
                <a:gd name="connsiteY1" fmla="*/ 0 h 19050"/>
                <a:gd name="connsiteX2" fmla="*/ 0 w 28575"/>
                <a:gd name="connsiteY2" fmla="*/ 9525 h 19050"/>
                <a:gd name="connsiteX3" fmla="*/ 9525 w 28575"/>
                <a:gd name="connsiteY3" fmla="*/ 19050 h 19050"/>
                <a:gd name="connsiteX4" fmla="*/ 19050 w 28575"/>
                <a:gd name="connsiteY4" fmla="*/ 19050 h 19050"/>
                <a:gd name="connsiteX5" fmla="*/ 28575 w 28575"/>
                <a:gd name="connsiteY5" fmla="*/ 9525 h 19050"/>
                <a:gd name="connsiteX6" fmla="*/ 19050 w 2857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9050">
                  <a:moveTo>
                    <a:pt x="19050" y="0"/>
                  </a:move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ubicBezTo>
                    <a:pt x="0" y="14786"/>
                    <a:pt x="4264" y="19050"/>
                    <a:pt x="9525" y="19050"/>
                  </a:cubicBezTo>
                  <a:lnTo>
                    <a:pt x="19050" y="19050"/>
                  </a:lnTo>
                  <a:cubicBezTo>
                    <a:pt x="24310" y="19050"/>
                    <a:pt x="28575" y="14786"/>
                    <a:pt x="28575" y="9525"/>
                  </a:cubicBezTo>
                  <a:cubicBezTo>
                    <a:pt x="28575" y="4264"/>
                    <a:pt x="24310" y="0"/>
                    <a:pt x="1905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ID" dirty="0">
                <a:latin typeface="Arial" panose="020B0604020202020204" pitchFamily="34" charset="0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F6367E3-6461-0886-958F-79AD8044FECA}"/>
                </a:ext>
              </a:extLst>
            </p:cNvPr>
            <p:cNvSpPr/>
            <p:nvPr/>
          </p:nvSpPr>
          <p:spPr>
            <a:xfrm>
              <a:off x="12106125" y="6774516"/>
              <a:ext cx="25550" cy="25550"/>
            </a:xfrm>
            <a:custGeom>
              <a:avLst/>
              <a:gdLst>
                <a:gd name="connsiteX0" fmla="*/ 9408 w 25550"/>
                <a:gd name="connsiteY0" fmla="*/ 22876 h 25550"/>
                <a:gd name="connsiteX1" fmla="*/ 22876 w 25550"/>
                <a:gd name="connsiteY1" fmla="*/ 22642 h 25550"/>
                <a:gd name="connsiteX2" fmla="*/ 22876 w 25550"/>
                <a:gd name="connsiteY2" fmla="*/ 9408 h 25550"/>
                <a:gd name="connsiteX3" fmla="*/ 16142 w 25550"/>
                <a:gd name="connsiteY3" fmla="*/ 2674 h 25550"/>
                <a:gd name="connsiteX4" fmla="*/ 2674 w 25550"/>
                <a:gd name="connsiteY4" fmla="*/ 2908 h 25550"/>
                <a:gd name="connsiteX5" fmla="*/ 2674 w 25550"/>
                <a:gd name="connsiteY5" fmla="*/ 16142 h 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550" h="25550">
                  <a:moveTo>
                    <a:pt x="9408" y="22876"/>
                  </a:moveTo>
                  <a:cubicBezTo>
                    <a:pt x="13192" y="26531"/>
                    <a:pt x="19222" y="26426"/>
                    <a:pt x="22876" y="22642"/>
                  </a:cubicBezTo>
                  <a:cubicBezTo>
                    <a:pt x="26441" y="18951"/>
                    <a:pt x="26441" y="13099"/>
                    <a:pt x="22876" y="9408"/>
                  </a:cubicBezTo>
                  <a:lnTo>
                    <a:pt x="16142" y="2674"/>
                  </a:lnTo>
                  <a:cubicBezTo>
                    <a:pt x="12358" y="-981"/>
                    <a:pt x="6328" y="-876"/>
                    <a:pt x="2674" y="2908"/>
                  </a:cubicBezTo>
                  <a:cubicBezTo>
                    <a:pt x="-891" y="6599"/>
                    <a:pt x="-891" y="12451"/>
                    <a:pt x="2674" y="161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ID" dirty="0">
                <a:latin typeface="Arial" panose="020B0604020202020204" pitchFamily="34" charset="0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7A5F02-72EA-E57E-4645-AB2A5AF2D820}"/>
                </a:ext>
              </a:extLst>
            </p:cNvPr>
            <p:cNvSpPr/>
            <p:nvPr/>
          </p:nvSpPr>
          <p:spPr>
            <a:xfrm>
              <a:off x="12180094" y="6743700"/>
              <a:ext cx="19050" cy="28575"/>
            </a:xfrm>
            <a:custGeom>
              <a:avLst/>
              <a:gdLst>
                <a:gd name="connsiteX0" fmla="*/ 9525 w 19050"/>
                <a:gd name="connsiteY0" fmla="*/ 28575 h 28575"/>
                <a:gd name="connsiteX1" fmla="*/ 19050 w 19050"/>
                <a:gd name="connsiteY1" fmla="*/ 19050 h 28575"/>
                <a:gd name="connsiteX2" fmla="*/ 19050 w 19050"/>
                <a:gd name="connsiteY2" fmla="*/ 9525 h 28575"/>
                <a:gd name="connsiteX3" fmla="*/ 9525 w 19050"/>
                <a:gd name="connsiteY3" fmla="*/ 0 h 28575"/>
                <a:gd name="connsiteX4" fmla="*/ 0 w 19050"/>
                <a:gd name="connsiteY4" fmla="*/ 9525 h 28575"/>
                <a:gd name="connsiteX5" fmla="*/ 0 w 19050"/>
                <a:gd name="connsiteY5" fmla="*/ 19050 h 28575"/>
                <a:gd name="connsiteX6" fmla="*/ 9525 w 19050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28575">
                  <a:moveTo>
                    <a:pt x="9525" y="28575"/>
                  </a:moveTo>
                  <a:cubicBezTo>
                    <a:pt x="14786" y="28575"/>
                    <a:pt x="19050" y="24310"/>
                    <a:pt x="19050" y="19050"/>
                  </a:cubicBezTo>
                  <a:lnTo>
                    <a:pt x="19050" y="9525"/>
                  </a:lnTo>
                  <a:cubicBezTo>
                    <a:pt x="19050" y="4264"/>
                    <a:pt x="14786" y="0"/>
                    <a:pt x="9525" y="0"/>
                  </a:cubicBezTo>
                  <a:cubicBezTo>
                    <a:pt x="4264" y="0"/>
                    <a:pt x="0" y="4264"/>
                    <a:pt x="0" y="9525"/>
                  </a:cubicBezTo>
                  <a:lnTo>
                    <a:pt x="0" y="19050"/>
                  </a:lnTo>
                  <a:cubicBezTo>
                    <a:pt x="0" y="24310"/>
                    <a:pt x="4264" y="28575"/>
                    <a:pt x="9525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ID" dirty="0">
                <a:latin typeface="Arial" panose="020B0604020202020204" pitchFamily="34" charset="0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CCC638A-F5AC-0EC1-B092-6822AEE7292F}"/>
                </a:ext>
              </a:extLst>
            </p:cNvPr>
            <p:cNvSpPr/>
            <p:nvPr/>
          </p:nvSpPr>
          <p:spPr>
            <a:xfrm>
              <a:off x="12247327" y="6774516"/>
              <a:ext cx="25784" cy="25784"/>
            </a:xfrm>
            <a:custGeom>
              <a:avLst/>
              <a:gdLst>
                <a:gd name="connsiteX0" fmla="*/ 9642 w 25784"/>
                <a:gd name="connsiteY0" fmla="*/ 2674 h 25784"/>
                <a:gd name="connsiteX1" fmla="*/ 2908 w 25784"/>
                <a:gd name="connsiteY1" fmla="*/ 9408 h 25784"/>
                <a:gd name="connsiteX2" fmla="*/ 2674 w 25784"/>
                <a:gd name="connsiteY2" fmla="*/ 22876 h 25784"/>
                <a:gd name="connsiteX3" fmla="*/ 16142 w 25784"/>
                <a:gd name="connsiteY3" fmla="*/ 23110 h 25784"/>
                <a:gd name="connsiteX4" fmla="*/ 16377 w 25784"/>
                <a:gd name="connsiteY4" fmla="*/ 22876 h 25784"/>
                <a:gd name="connsiteX5" fmla="*/ 23111 w 25784"/>
                <a:gd name="connsiteY5" fmla="*/ 16142 h 25784"/>
                <a:gd name="connsiteX6" fmla="*/ 22876 w 25784"/>
                <a:gd name="connsiteY6" fmla="*/ 2674 h 25784"/>
                <a:gd name="connsiteX7" fmla="*/ 9642 w 25784"/>
                <a:gd name="connsiteY7" fmla="*/ 2674 h 25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84" h="25784">
                  <a:moveTo>
                    <a:pt x="9642" y="2674"/>
                  </a:moveTo>
                  <a:lnTo>
                    <a:pt x="2908" y="9408"/>
                  </a:lnTo>
                  <a:cubicBezTo>
                    <a:pt x="-876" y="13062"/>
                    <a:pt x="-981" y="19092"/>
                    <a:pt x="2674" y="22876"/>
                  </a:cubicBezTo>
                  <a:cubicBezTo>
                    <a:pt x="6329" y="26660"/>
                    <a:pt x="12359" y="26765"/>
                    <a:pt x="16142" y="23110"/>
                  </a:cubicBezTo>
                  <a:cubicBezTo>
                    <a:pt x="16222" y="23034"/>
                    <a:pt x="16300" y="22956"/>
                    <a:pt x="16377" y="22876"/>
                  </a:cubicBezTo>
                  <a:lnTo>
                    <a:pt x="23111" y="16142"/>
                  </a:lnTo>
                  <a:cubicBezTo>
                    <a:pt x="26766" y="12358"/>
                    <a:pt x="26661" y="6328"/>
                    <a:pt x="22876" y="2674"/>
                  </a:cubicBezTo>
                  <a:cubicBezTo>
                    <a:pt x="19186" y="-891"/>
                    <a:pt x="13333" y="-891"/>
                    <a:pt x="9642" y="26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ID" dirty="0">
                <a:latin typeface="Arial" panose="020B0604020202020204" pitchFamily="34" charset="0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328126F-368C-3E9D-F0EA-38A012F27F02}"/>
                </a:ext>
              </a:extLst>
            </p:cNvPr>
            <p:cNvSpPr/>
            <p:nvPr/>
          </p:nvSpPr>
          <p:spPr>
            <a:xfrm>
              <a:off x="12275344" y="6848475"/>
              <a:ext cx="28575" cy="19050"/>
            </a:xfrm>
            <a:custGeom>
              <a:avLst/>
              <a:gdLst>
                <a:gd name="connsiteX0" fmla="*/ 19050 w 28575"/>
                <a:gd name="connsiteY0" fmla="*/ 0 h 19050"/>
                <a:gd name="connsiteX1" fmla="*/ 9525 w 28575"/>
                <a:gd name="connsiteY1" fmla="*/ 0 h 19050"/>
                <a:gd name="connsiteX2" fmla="*/ 0 w 28575"/>
                <a:gd name="connsiteY2" fmla="*/ 9525 h 19050"/>
                <a:gd name="connsiteX3" fmla="*/ 9525 w 28575"/>
                <a:gd name="connsiteY3" fmla="*/ 19050 h 19050"/>
                <a:gd name="connsiteX4" fmla="*/ 19050 w 28575"/>
                <a:gd name="connsiteY4" fmla="*/ 19050 h 19050"/>
                <a:gd name="connsiteX5" fmla="*/ 28575 w 28575"/>
                <a:gd name="connsiteY5" fmla="*/ 9525 h 19050"/>
                <a:gd name="connsiteX6" fmla="*/ 19050 w 2857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9050">
                  <a:moveTo>
                    <a:pt x="19050" y="0"/>
                  </a:move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ubicBezTo>
                    <a:pt x="0" y="14786"/>
                    <a:pt x="4264" y="19050"/>
                    <a:pt x="9525" y="19050"/>
                  </a:cubicBezTo>
                  <a:lnTo>
                    <a:pt x="19050" y="19050"/>
                  </a:lnTo>
                  <a:cubicBezTo>
                    <a:pt x="24311" y="19050"/>
                    <a:pt x="28575" y="14786"/>
                    <a:pt x="28575" y="9525"/>
                  </a:cubicBezTo>
                  <a:cubicBezTo>
                    <a:pt x="28575" y="4264"/>
                    <a:pt x="24311" y="0"/>
                    <a:pt x="1905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ID" dirty="0">
                <a:latin typeface="Arial" panose="020B0604020202020204" pitchFamily="34" charset="0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3F93FB8-6CA8-B331-E1C1-F676BEC3D5C1}"/>
                </a:ext>
              </a:extLst>
            </p:cNvPr>
            <p:cNvSpPr/>
            <p:nvPr/>
          </p:nvSpPr>
          <p:spPr>
            <a:xfrm>
              <a:off x="12247327" y="6915727"/>
              <a:ext cx="25784" cy="25784"/>
            </a:xfrm>
            <a:custGeom>
              <a:avLst/>
              <a:gdLst>
                <a:gd name="connsiteX0" fmla="*/ 16377 w 25784"/>
                <a:gd name="connsiteY0" fmla="*/ 2908 h 25784"/>
                <a:gd name="connsiteX1" fmla="*/ 2908 w 25784"/>
                <a:gd name="connsiteY1" fmla="*/ 2674 h 25784"/>
                <a:gd name="connsiteX2" fmla="*/ 2674 w 25784"/>
                <a:gd name="connsiteY2" fmla="*/ 16142 h 25784"/>
                <a:gd name="connsiteX3" fmla="*/ 2908 w 25784"/>
                <a:gd name="connsiteY3" fmla="*/ 16377 h 25784"/>
                <a:gd name="connsiteX4" fmla="*/ 9642 w 25784"/>
                <a:gd name="connsiteY4" fmla="*/ 23111 h 25784"/>
                <a:gd name="connsiteX5" fmla="*/ 23111 w 25784"/>
                <a:gd name="connsiteY5" fmla="*/ 22876 h 25784"/>
                <a:gd name="connsiteX6" fmla="*/ 23111 w 25784"/>
                <a:gd name="connsiteY6" fmla="*/ 9642 h 25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784" h="25784">
                  <a:moveTo>
                    <a:pt x="16377" y="2908"/>
                  </a:moveTo>
                  <a:cubicBezTo>
                    <a:pt x="12722" y="-876"/>
                    <a:pt x="6693" y="-981"/>
                    <a:pt x="2908" y="2674"/>
                  </a:cubicBezTo>
                  <a:cubicBezTo>
                    <a:pt x="-876" y="6329"/>
                    <a:pt x="-981" y="12359"/>
                    <a:pt x="2674" y="16142"/>
                  </a:cubicBezTo>
                  <a:cubicBezTo>
                    <a:pt x="2751" y="16222"/>
                    <a:pt x="2829" y="16299"/>
                    <a:pt x="2908" y="16377"/>
                  </a:cubicBezTo>
                  <a:lnTo>
                    <a:pt x="9642" y="23111"/>
                  </a:lnTo>
                  <a:cubicBezTo>
                    <a:pt x="13427" y="26766"/>
                    <a:pt x="19456" y="26661"/>
                    <a:pt x="23111" y="22876"/>
                  </a:cubicBezTo>
                  <a:cubicBezTo>
                    <a:pt x="26676" y="19186"/>
                    <a:pt x="26676" y="13333"/>
                    <a:pt x="23111" y="96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ID" dirty="0">
                <a:latin typeface="Arial" panose="020B0604020202020204" pitchFamily="34" charset="0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DE5293-0813-DC51-1D24-22BBC7BCBC0D}"/>
                </a:ext>
              </a:extLst>
            </p:cNvPr>
            <p:cNvSpPr/>
            <p:nvPr/>
          </p:nvSpPr>
          <p:spPr>
            <a:xfrm>
              <a:off x="12105891" y="6915962"/>
              <a:ext cx="25784" cy="25784"/>
            </a:xfrm>
            <a:custGeom>
              <a:avLst/>
              <a:gdLst>
                <a:gd name="connsiteX0" fmla="*/ 9642 w 25784"/>
                <a:gd name="connsiteY0" fmla="*/ 2674 h 25784"/>
                <a:gd name="connsiteX1" fmla="*/ 2908 w 25784"/>
                <a:gd name="connsiteY1" fmla="*/ 9408 h 25784"/>
                <a:gd name="connsiteX2" fmla="*/ 2674 w 25784"/>
                <a:gd name="connsiteY2" fmla="*/ 22876 h 25784"/>
                <a:gd name="connsiteX3" fmla="*/ 16142 w 25784"/>
                <a:gd name="connsiteY3" fmla="*/ 23111 h 25784"/>
                <a:gd name="connsiteX4" fmla="*/ 16376 w 25784"/>
                <a:gd name="connsiteY4" fmla="*/ 22876 h 25784"/>
                <a:gd name="connsiteX5" fmla="*/ 23110 w 25784"/>
                <a:gd name="connsiteY5" fmla="*/ 16142 h 25784"/>
                <a:gd name="connsiteX6" fmla="*/ 22876 w 25784"/>
                <a:gd name="connsiteY6" fmla="*/ 2674 h 25784"/>
                <a:gd name="connsiteX7" fmla="*/ 9642 w 25784"/>
                <a:gd name="connsiteY7" fmla="*/ 2674 h 25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84" h="25784">
                  <a:moveTo>
                    <a:pt x="9642" y="2674"/>
                  </a:moveTo>
                  <a:lnTo>
                    <a:pt x="2908" y="9408"/>
                  </a:lnTo>
                  <a:cubicBezTo>
                    <a:pt x="-876" y="13063"/>
                    <a:pt x="-981" y="19092"/>
                    <a:pt x="2674" y="22876"/>
                  </a:cubicBezTo>
                  <a:cubicBezTo>
                    <a:pt x="6328" y="26661"/>
                    <a:pt x="12358" y="26765"/>
                    <a:pt x="16142" y="23111"/>
                  </a:cubicBezTo>
                  <a:cubicBezTo>
                    <a:pt x="16222" y="23034"/>
                    <a:pt x="16300" y="22955"/>
                    <a:pt x="16376" y="22876"/>
                  </a:cubicBezTo>
                  <a:lnTo>
                    <a:pt x="23110" y="16142"/>
                  </a:lnTo>
                  <a:cubicBezTo>
                    <a:pt x="26765" y="12358"/>
                    <a:pt x="26660" y="6329"/>
                    <a:pt x="22876" y="2674"/>
                  </a:cubicBezTo>
                  <a:cubicBezTo>
                    <a:pt x="19185" y="-891"/>
                    <a:pt x="13333" y="-891"/>
                    <a:pt x="9642" y="26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ID" dirty="0">
                <a:latin typeface="Arial" panose="020B0604020202020204" pitchFamily="34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3ADF6BE9-BAF5-5378-C5CF-B716E930B95B}"/>
              </a:ext>
            </a:extLst>
          </p:cNvPr>
          <p:cNvSpPr txBox="1"/>
          <p:nvPr/>
        </p:nvSpPr>
        <p:spPr>
          <a:xfrm>
            <a:off x="531108" y="4061427"/>
            <a:ext cx="4751860" cy="216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fa-IR" sz="1400" dirty="0">
              <a:solidFill>
                <a:srgbClr val="253B50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894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 animBg="1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DB72A2-88D8-B2AF-2423-2736344DA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87965B0-5928-F082-9ADC-2AC1C7146F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AAD461-7032-59DB-B127-0A9E413D3F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63FFAFC-71C4-B1DF-1594-C70599613FF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3D8FC6F-1AA3-FCDD-AEE9-69EF7162DB2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5C05F9D-53DB-9D67-511E-BEBC76AF7F3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D2492F9-68B9-BA86-6965-B4B8D778EE1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3A6612A-4B93-763C-567D-3E81D66360A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29604C9-4D1A-B6FE-354E-D103D1C149E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92E1E0-3BD5-8E69-243E-0D58E7B18896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999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5728AF1-02B9-1C05-B0B6-4D71120507EB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Google Shape;636;p22">
            <a:extLst>
              <a:ext uri="{FF2B5EF4-FFF2-40B4-BE49-F238E27FC236}">
                <a16:creationId xmlns:a16="http://schemas.microsoft.com/office/drawing/2014/main" id="{74465DEF-86B1-7EA3-F9D7-F863CEA9FA3A}"/>
              </a:ext>
            </a:extLst>
          </p:cNvPr>
          <p:cNvSpPr/>
          <p:nvPr/>
        </p:nvSpPr>
        <p:spPr>
          <a:xfrm>
            <a:off x="3828542" y="2865716"/>
            <a:ext cx="742500" cy="7425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637;p22">
            <a:extLst>
              <a:ext uri="{FF2B5EF4-FFF2-40B4-BE49-F238E27FC236}">
                <a16:creationId xmlns:a16="http://schemas.microsoft.com/office/drawing/2014/main" id="{543DDCB1-7706-3F9E-5AFF-895B5934984B}"/>
              </a:ext>
            </a:extLst>
          </p:cNvPr>
          <p:cNvSpPr/>
          <p:nvPr/>
        </p:nvSpPr>
        <p:spPr>
          <a:xfrm>
            <a:off x="6783842" y="2903441"/>
            <a:ext cx="742500" cy="7425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638;p22">
            <a:extLst>
              <a:ext uri="{FF2B5EF4-FFF2-40B4-BE49-F238E27FC236}">
                <a16:creationId xmlns:a16="http://schemas.microsoft.com/office/drawing/2014/main" id="{10A74436-A4D5-7D8E-3A7C-43D7660DDC14}"/>
              </a:ext>
            </a:extLst>
          </p:cNvPr>
          <p:cNvSpPr/>
          <p:nvPr/>
        </p:nvSpPr>
        <p:spPr>
          <a:xfrm>
            <a:off x="5318767" y="1784216"/>
            <a:ext cx="742500" cy="7425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639;p22">
            <a:extLst>
              <a:ext uri="{FF2B5EF4-FFF2-40B4-BE49-F238E27FC236}">
                <a16:creationId xmlns:a16="http://schemas.microsoft.com/office/drawing/2014/main" id="{E197DF9D-FE1A-BEDA-9DF2-79D2AB62425D}"/>
              </a:ext>
            </a:extLst>
          </p:cNvPr>
          <p:cNvSpPr/>
          <p:nvPr/>
        </p:nvSpPr>
        <p:spPr>
          <a:xfrm>
            <a:off x="4457317" y="4613766"/>
            <a:ext cx="742500" cy="7425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640;p22">
            <a:extLst>
              <a:ext uri="{FF2B5EF4-FFF2-40B4-BE49-F238E27FC236}">
                <a16:creationId xmlns:a16="http://schemas.microsoft.com/office/drawing/2014/main" id="{E75AF48B-1B59-904F-7EB3-AB8EAE874641}"/>
              </a:ext>
            </a:extLst>
          </p:cNvPr>
          <p:cNvSpPr/>
          <p:nvPr/>
        </p:nvSpPr>
        <p:spPr>
          <a:xfrm>
            <a:off x="6186492" y="4613766"/>
            <a:ext cx="742500" cy="7425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0" name="Google Shape;642;p22">
            <a:extLst>
              <a:ext uri="{FF2B5EF4-FFF2-40B4-BE49-F238E27FC236}">
                <a16:creationId xmlns:a16="http://schemas.microsoft.com/office/drawing/2014/main" id="{93F64B1D-7546-B967-8080-83DE4F46C367}"/>
              </a:ext>
            </a:extLst>
          </p:cNvPr>
          <p:cNvCxnSpPr>
            <a:stCxn id="12" idx="0"/>
            <a:endCxn id="3" idx="0"/>
          </p:cNvCxnSpPr>
          <p:nvPr/>
        </p:nvCxnSpPr>
        <p:spPr>
          <a:xfrm rot="-5400000">
            <a:off x="3253390" y="2172558"/>
            <a:ext cx="253200" cy="1639800"/>
          </a:xfrm>
          <a:prstGeom prst="bentConnector3">
            <a:avLst>
              <a:gd name="adj1" fmla="val 194102"/>
            </a:avLst>
          </a:prstGeom>
          <a:noFill/>
          <a:ln w="9525" cap="flat" cmpd="sng">
            <a:solidFill>
              <a:srgbClr val="003C5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Google Shape;643;p22">
            <a:extLst>
              <a:ext uri="{FF2B5EF4-FFF2-40B4-BE49-F238E27FC236}">
                <a16:creationId xmlns:a16="http://schemas.microsoft.com/office/drawing/2014/main" id="{58A01C38-53A9-29A9-BAB3-CFFB2C1C6835}"/>
              </a:ext>
            </a:extLst>
          </p:cNvPr>
          <p:cNvSpPr/>
          <p:nvPr/>
        </p:nvSpPr>
        <p:spPr>
          <a:xfrm>
            <a:off x="1567090" y="3119058"/>
            <a:ext cx="1986000" cy="334800"/>
          </a:xfrm>
          <a:prstGeom prst="roundRect">
            <a:avLst>
              <a:gd name="adj" fmla="val 50000"/>
            </a:avLst>
          </a:prstGeom>
          <a:solidFill>
            <a:srgbClr val="003C54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4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cxnSp>
        <p:nvCxnSpPr>
          <p:cNvPr id="20" name="Google Shape;646;p22">
            <a:extLst>
              <a:ext uri="{FF2B5EF4-FFF2-40B4-BE49-F238E27FC236}">
                <a16:creationId xmlns:a16="http://schemas.microsoft.com/office/drawing/2014/main" id="{2144980D-EBEC-1A52-D0EA-A6392237098D}"/>
              </a:ext>
            </a:extLst>
          </p:cNvPr>
          <p:cNvCxnSpPr>
            <a:stCxn id="23" idx="0"/>
            <a:endCxn id="6" idx="0"/>
          </p:cNvCxnSpPr>
          <p:nvPr/>
        </p:nvCxnSpPr>
        <p:spPr>
          <a:xfrm rot="5400000" flipH="1">
            <a:off x="7871090" y="2187258"/>
            <a:ext cx="215700" cy="1647900"/>
          </a:xfrm>
          <a:prstGeom prst="bentConnector3">
            <a:avLst>
              <a:gd name="adj1" fmla="val 210358"/>
            </a:avLst>
          </a:prstGeom>
          <a:noFill/>
          <a:ln w="9525" cap="flat" cmpd="sng">
            <a:solidFill>
              <a:srgbClr val="003C5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" name="Google Shape;647;p22">
            <a:extLst>
              <a:ext uri="{FF2B5EF4-FFF2-40B4-BE49-F238E27FC236}">
                <a16:creationId xmlns:a16="http://schemas.microsoft.com/office/drawing/2014/main" id="{FED5D5A5-41BD-847D-94C8-A4E8164F013D}"/>
              </a:ext>
            </a:extLst>
          </p:cNvPr>
          <p:cNvSpPr/>
          <p:nvPr/>
        </p:nvSpPr>
        <p:spPr>
          <a:xfrm>
            <a:off x="7809890" y="3119058"/>
            <a:ext cx="1986000" cy="334800"/>
          </a:xfrm>
          <a:prstGeom prst="roundRect">
            <a:avLst>
              <a:gd name="adj" fmla="val 50000"/>
            </a:avLst>
          </a:prstGeom>
          <a:solidFill>
            <a:srgbClr val="003C54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grpSp>
        <p:nvGrpSpPr>
          <p:cNvPr id="24" name="Google Shape;650;p22">
            <a:extLst>
              <a:ext uri="{FF2B5EF4-FFF2-40B4-BE49-F238E27FC236}">
                <a16:creationId xmlns:a16="http://schemas.microsoft.com/office/drawing/2014/main" id="{160A8EAE-BC9B-0A7F-8AEA-F49293DB1143}"/>
              </a:ext>
            </a:extLst>
          </p:cNvPr>
          <p:cNvGrpSpPr/>
          <p:nvPr/>
        </p:nvGrpSpPr>
        <p:grpSpPr>
          <a:xfrm>
            <a:off x="3790144" y="1764020"/>
            <a:ext cx="3780381" cy="3599314"/>
            <a:chOff x="2680665" y="1132604"/>
            <a:chExt cx="3780381" cy="3599314"/>
          </a:xfrm>
        </p:grpSpPr>
        <p:sp>
          <p:nvSpPr>
            <p:cNvPr id="25" name="Google Shape;651;p22">
              <a:extLst>
                <a:ext uri="{FF2B5EF4-FFF2-40B4-BE49-F238E27FC236}">
                  <a16:creationId xmlns:a16="http://schemas.microsoft.com/office/drawing/2014/main" id="{DCD0C225-5BA3-58D6-99E2-A49748CA767F}"/>
                </a:ext>
              </a:extLst>
            </p:cNvPr>
            <p:cNvSpPr/>
            <p:nvPr/>
          </p:nvSpPr>
          <p:spPr>
            <a:xfrm>
              <a:off x="3134775" y="1654168"/>
              <a:ext cx="2874200" cy="2872407"/>
            </a:xfrm>
            <a:custGeom>
              <a:avLst/>
              <a:gdLst/>
              <a:ahLst/>
              <a:cxnLst/>
              <a:rect l="l" t="t" r="r" b="b"/>
              <a:pathLst>
                <a:path w="19169" h="19158" extrusionOk="0">
                  <a:moveTo>
                    <a:pt x="9585" y="0"/>
                  </a:moveTo>
                  <a:cubicBezTo>
                    <a:pt x="4296" y="0"/>
                    <a:pt x="1" y="4285"/>
                    <a:pt x="1" y="9584"/>
                  </a:cubicBezTo>
                  <a:cubicBezTo>
                    <a:pt x="1" y="14872"/>
                    <a:pt x="4296" y="19157"/>
                    <a:pt x="9585" y="19157"/>
                  </a:cubicBezTo>
                  <a:cubicBezTo>
                    <a:pt x="14872" y="19157"/>
                    <a:pt x="19168" y="14872"/>
                    <a:pt x="19168" y="9584"/>
                  </a:cubicBezTo>
                  <a:cubicBezTo>
                    <a:pt x="19168" y="4285"/>
                    <a:pt x="14872" y="0"/>
                    <a:pt x="9585" y="0"/>
                  </a:cubicBezTo>
                  <a:close/>
                </a:path>
              </a:pathLst>
            </a:custGeom>
            <a:solidFill>
              <a:srgbClr val="003C54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652;p22">
              <a:extLst>
                <a:ext uri="{FF2B5EF4-FFF2-40B4-BE49-F238E27FC236}">
                  <a16:creationId xmlns:a16="http://schemas.microsoft.com/office/drawing/2014/main" id="{DAF7A8ED-D555-1E5C-E055-AC45DDC1D55F}"/>
                </a:ext>
              </a:extLst>
            </p:cNvPr>
            <p:cNvSpPr/>
            <p:nvPr/>
          </p:nvSpPr>
          <p:spPr>
            <a:xfrm>
              <a:off x="3378265" y="1897319"/>
              <a:ext cx="2387547" cy="2386129"/>
            </a:xfrm>
            <a:custGeom>
              <a:avLst/>
              <a:gdLst/>
              <a:ahLst/>
              <a:cxnLst/>
              <a:rect l="l" t="t" r="r" b="b"/>
              <a:pathLst>
                <a:path w="19169" h="19158" extrusionOk="0">
                  <a:moveTo>
                    <a:pt x="9585" y="0"/>
                  </a:moveTo>
                  <a:cubicBezTo>
                    <a:pt x="4296" y="0"/>
                    <a:pt x="1" y="4285"/>
                    <a:pt x="1" y="9584"/>
                  </a:cubicBezTo>
                  <a:cubicBezTo>
                    <a:pt x="1" y="14872"/>
                    <a:pt x="4296" y="19157"/>
                    <a:pt x="9585" y="19157"/>
                  </a:cubicBezTo>
                  <a:cubicBezTo>
                    <a:pt x="14872" y="19157"/>
                    <a:pt x="19168" y="14872"/>
                    <a:pt x="19168" y="9584"/>
                  </a:cubicBezTo>
                  <a:cubicBezTo>
                    <a:pt x="19168" y="4285"/>
                    <a:pt x="14872" y="0"/>
                    <a:pt x="958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654;p22">
              <a:extLst>
                <a:ext uri="{FF2B5EF4-FFF2-40B4-BE49-F238E27FC236}">
                  <a16:creationId xmlns:a16="http://schemas.microsoft.com/office/drawing/2014/main" id="{AF8249AA-4D0A-C926-E707-97212675019B}"/>
                </a:ext>
              </a:extLst>
            </p:cNvPr>
            <p:cNvSpPr/>
            <p:nvPr/>
          </p:nvSpPr>
          <p:spPr>
            <a:xfrm>
              <a:off x="4113788" y="3668127"/>
              <a:ext cx="90211" cy="90211"/>
            </a:xfrm>
            <a:custGeom>
              <a:avLst/>
              <a:gdLst/>
              <a:ahLst/>
              <a:cxnLst/>
              <a:rect l="l" t="t" r="r" b="b"/>
              <a:pathLst>
                <a:path w="1436" h="1436" extrusionOk="0">
                  <a:moveTo>
                    <a:pt x="718" y="0"/>
                  </a:moveTo>
                  <a:cubicBezTo>
                    <a:pt x="328" y="0"/>
                    <a:pt x="1" y="317"/>
                    <a:pt x="1" y="718"/>
                  </a:cubicBezTo>
                  <a:cubicBezTo>
                    <a:pt x="1" y="1119"/>
                    <a:pt x="328" y="1436"/>
                    <a:pt x="718" y="1436"/>
                  </a:cubicBezTo>
                  <a:cubicBezTo>
                    <a:pt x="1119" y="1436"/>
                    <a:pt x="1436" y="1119"/>
                    <a:pt x="1436" y="718"/>
                  </a:cubicBezTo>
                  <a:cubicBezTo>
                    <a:pt x="1436" y="317"/>
                    <a:pt x="1119" y="0"/>
                    <a:pt x="718" y="0"/>
                  </a:cubicBezTo>
                  <a:close/>
                </a:path>
              </a:pathLst>
            </a:custGeom>
            <a:solidFill>
              <a:srgbClr val="003C54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656;p22">
              <a:extLst>
                <a:ext uri="{FF2B5EF4-FFF2-40B4-BE49-F238E27FC236}">
                  <a16:creationId xmlns:a16="http://schemas.microsoft.com/office/drawing/2014/main" id="{CB9458FF-29CB-2230-DB58-09A820BB3D24}"/>
                </a:ext>
              </a:extLst>
            </p:cNvPr>
            <p:cNvSpPr/>
            <p:nvPr/>
          </p:nvSpPr>
          <p:spPr>
            <a:xfrm>
              <a:off x="4969818" y="3646203"/>
              <a:ext cx="92159" cy="90965"/>
            </a:xfrm>
            <a:custGeom>
              <a:avLst/>
              <a:gdLst/>
              <a:ahLst/>
              <a:cxnLst/>
              <a:rect l="l" t="t" r="r" b="b"/>
              <a:pathLst>
                <a:path w="1467" h="1448" extrusionOk="0">
                  <a:moveTo>
                    <a:pt x="726" y="0"/>
                  </a:moveTo>
                  <a:cubicBezTo>
                    <a:pt x="720" y="0"/>
                    <a:pt x="713" y="1"/>
                    <a:pt x="707" y="1"/>
                  </a:cubicBezTo>
                  <a:cubicBezTo>
                    <a:pt x="306" y="22"/>
                    <a:pt x="0" y="349"/>
                    <a:pt x="10" y="750"/>
                  </a:cubicBezTo>
                  <a:cubicBezTo>
                    <a:pt x="31" y="1145"/>
                    <a:pt x="349" y="1447"/>
                    <a:pt x="741" y="1447"/>
                  </a:cubicBezTo>
                  <a:cubicBezTo>
                    <a:pt x="747" y="1447"/>
                    <a:pt x="754" y="1447"/>
                    <a:pt x="760" y="1447"/>
                  </a:cubicBezTo>
                  <a:cubicBezTo>
                    <a:pt x="1150" y="1426"/>
                    <a:pt x="1467" y="1098"/>
                    <a:pt x="1446" y="697"/>
                  </a:cubicBezTo>
                  <a:cubicBezTo>
                    <a:pt x="1436" y="303"/>
                    <a:pt x="1109" y="0"/>
                    <a:pt x="726" y="0"/>
                  </a:cubicBezTo>
                  <a:close/>
                </a:path>
              </a:pathLst>
            </a:custGeom>
            <a:solidFill>
              <a:srgbClr val="003C54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658;p22">
              <a:extLst>
                <a:ext uri="{FF2B5EF4-FFF2-40B4-BE49-F238E27FC236}">
                  <a16:creationId xmlns:a16="http://schemas.microsoft.com/office/drawing/2014/main" id="{ADC56178-975B-5C23-7727-ECBB1B649CBC}"/>
                </a:ext>
              </a:extLst>
            </p:cNvPr>
            <p:cNvSpPr/>
            <p:nvPr/>
          </p:nvSpPr>
          <p:spPr>
            <a:xfrm>
              <a:off x="5236357" y="2814797"/>
              <a:ext cx="90211" cy="90211"/>
            </a:xfrm>
            <a:custGeom>
              <a:avLst/>
              <a:gdLst/>
              <a:ahLst/>
              <a:cxnLst/>
              <a:rect l="l" t="t" r="r" b="b"/>
              <a:pathLst>
                <a:path w="1436" h="1436" extrusionOk="0">
                  <a:moveTo>
                    <a:pt x="718" y="0"/>
                  </a:moveTo>
                  <a:cubicBezTo>
                    <a:pt x="327" y="0"/>
                    <a:pt x="0" y="317"/>
                    <a:pt x="0" y="718"/>
                  </a:cubicBezTo>
                  <a:cubicBezTo>
                    <a:pt x="0" y="1109"/>
                    <a:pt x="327" y="1435"/>
                    <a:pt x="718" y="1435"/>
                  </a:cubicBezTo>
                  <a:cubicBezTo>
                    <a:pt x="1119" y="1435"/>
                    <a:pt x="1436" y="1109"/>
                    <a:pt x="1436" y="718"/>
                  </a:cubicBezTo>
                  <a:cubicBezTo>
                    <a:pt x="1436" y="317"/>
                    <a:pt x="1119" y="0"/>
                    <a:pt x="718" y="0"/>
                  </a:cubicBezTo>
                  <a:close/>
                </a:path>
              </a:pathLst>
            </a:custGeom>
            <a:solidFill>
              <a:srgbClr val="003C54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660;p22">
              <a:extLst>
                <a:ext uri="{FF2B5EF4-FFF2-40B4-BE49-F238E27FC236}">
                  <a16:creationId xmlns:a16="http://schemas.microsoft.com/office/drawing/2014/main" id="{9648799D-F180-931B-7C9A-5272D5F5F0BB}"/>
                </a:ext>
              </a:extLst>
            </p:cNvPr>
            <p:cNvSpPr/>
            <p:nvPr/>
          </p:nvSpPr>
          <p:spPr>
            <a:xfrm>
              <a:off x="4553393" y="2308918"/>
              <a:ext cx="90274" cy="90839"/>
            </a:xfrm>
            <a:custGeom>
              <a:avLst/>
              <a:gdLst/>
              <a:ahLst/>
              <a:cxnLst/>
              <a:rect l="l" t="t" r="r" b="b"/>
              <a:pathLst>
                <a:path w="1437" h="1446" extrusionOk="0">
                  <a:moveTo>
                    <a:pt x="719" y="0"/>
                  </a:moveTo>
                  <a:cubicBezTo>
                    <a:pt x="317" y="0"/>
                    <a:pt x="1" y="327"/>
                    <a:pt x="1" y="718"/>
                  </a:cubicBezTo>
                  <a:cubicBezTo>
                    <a:pt x="1" y="1119"/>
                    <a:pt x="317" y="1446"/>
                    <a:pt x="719" y="1446"/>
                  </a:cubicBezTo>
                  <a:cubicBezTo>
                    <a:pt x="1120" y="1446"/>
                    <a:pt x="1436" y="1119"/>
                    <a:pt x="1436" y="718"/>
                  </a:cubicBezTo>
                  <a:cubicBezTo>
                    <a:pt x="1436" y="327"/>
                    <a:pt x="1120" y="0"/>
                    <a:pt x="719" y="0"/>
                  </a:cubicBezTo>
                  <a:close/>
                </a:path>
              </a:pathLst>
            </a:custGeom>
            <a:solidFill>
              <a:srgbClr val="003C54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662;p22">
              <a:extLst>
                <a:ext uri="{FF2B5EF4-FFF2-40B4-BE49-F238E27FC236}">
                  <a16:creationId xmlns:a16="http://schemas.microsoft.com/office/drawing/2014/main" id="{3843728F-BAD7-3958-C289-EC80DFAE8367}"/>
                </a:ext>
              </a:extLst>
            </p:cNvPr>
            <p:cNvSpPr/>
            <p:nvPr/>
          </p:nvSpPr>
          <p:spPr>
            <a:xfrm>
              <a:off x="3827334" y="2822084"/>
              <a:ext cx="90274" cy="90211"/>
            </a:xfrm>
            <a:custGeom>
              <a:avLst/>
              <a:gdLst/>
              <a:ahLst/>
              <a:cxnLst/>
              <a:rect l="l" t="t" r="r" b="b"/>
              <a:pathLst>
                <a:path w="1437" h="1436" extrusionOk="0">
                  <a:moveTo>
                    <a:pt x="719" y="1"/>
                  </a:moveTo>
                  <a:cubicBezTo>
                    <a:pt x="329" y="1"/>
                    <a:pt x="1" y="317"/>
                    <a:pt x="1" y="718"/>
                  </a:cubicBezTo>
                  <a:cubicBezTo>
                    <a:pt x="1" y="1108"/>
                    <a:pt x="329" y="1436"/>
                    <a:pt x="719" y="1436"/>
                  </a:cubicBezTo>
                  <a:cubicBezTo>
                    <a:pt x="1120" y="1436"/>
                    <a:pt x="1436" y="1108"/>
                    <a:pt x="1436" y="718"/>
                  </a:cubicBezTo>
                  <a:cubicBezTo>
                    <a:pt x="1436" y="317"/>
                    <a:pt x="1120" y="1"/>
                    <a:pt x="719" y="1"/>
                  </a:cubicBezTo>
                  <a:close/>
                </a:path>
              </a:pathLst>
            </a:custGeom>
            <a:solidFill>
              <a:srgbClr val="003C54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663;p22">
              <a:extLst>
                <a:ext uri="{FF2B5EF4-FFF2-40B4-BE49-F238E27FC236}">
                  <a16:creationId xmlns:a16="http://schemas.microsoft.com/office/drawing/2014/main" id="{0D92123B-730D-E1ED-36F6-C9CFF80B8A91}"/>
                </a:ext>
              </a:extLst>
            </p:cNvPr>
            <p:cNvSpPr/>
            <p:nvPr/>
          </p:nvSpPr>
          <p:spPr>
            <a:xfrm>
              <a:off x="3867853" y="2446617"/>
              <a:ext cx="1413664" cy="1288085"/>
            </a:xfrm>
            <a:custGeom>
              <a:avLst/>
              <a:gdLst/>
              <a:ahLst/>
              <a:cxnLst/>
              <a:rect l="l" t="t" r="r" b="b"/>
              <a:pathLst>
                <a:path w="22503" h="20504" extrusionOk="0">
                  <a:moveTo>
                    <a:pt x="11255" y="1"/>
                  </a:moveTo>
                  <a:cubicBezTo>
                    <a:pt x="8631" y="1"/>
                    <a:pt x="6005" y="1001"/>
                    <a:pt x="4000" y="3001"/>
                  </a:cubicBezTo>
                  <a:cubicBezTo>
                    <a:pt x="0" y="7001"/>
                    <a:pt x="0" y="13493"/>
                    <a:pt x="4000" y="17503"/>
                  </a:cubicBezTo>
                  <a:cubicBezTo>
                    <a:pt x="6005" y="19503"/>
                    <a:pt x="8631" y="20503"/>
                    <a:pt x="11255" y="20503"/>
                  </a:cubicBezTo>
                  <a:cubicBezTo>
                    <a:pt x="13879" y="20503"/>
                    <a:pt x="16502" y="19503"/>
                    <a:pt x="18502" y="17503"/>
                  </a:cubicBezTo>
                  <a:cubicBezTo>
                    <a:pt x="22503" y="13493"/>
                    <a:pt x="22503" y="7001"/>
                    <a:pt x="18502" y="3001"/>
                  </a:cubicBezTo>
                  <a:cubicBezTo>
                    <a:pt x="16502" y="1001"/>
                    <a:pt x="13879" y="1"/>
                    <a:pt x="11255" y="1"/>
                  </a:cubicBezTo>
                  <a:close/>
                </a:path>
              </a:pathLst>
            </a:custGeom>
            <a:solidFill>
              <a:srgbClr val="003C54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664;p22">
              <a:extLst>
                <a:ext uri="{FF2B5EF4-FFF2-40B4-BE49-F238E27FC236}">
                  <a16:creationId xmlns:a16="http://schemas.microsoft.com/office/drawing/2014/main" id="{455D4969-46E5-7724-4500-5E4A19083F84}"/>
                </a:ext>
              </a:extLst>
            </p:cNvPr>
            <p:cNvSpPr/>
            <p:nvPr/>
          </p:nvSpPr>
          <p:spPr>
            <a:xfrm>
              <a:off x="4035738" y="2551717"/>
              <a:ext cx="1077902" cy="1077284"/>
            </a:xfrm>
            <a:custGeom>
              <a:avLst/>
              <a:gdLst/>
              <a:ahLst/>
              <a:cxnLst/>
              <a:rect l="l" t="t" r="r" b="b"/>
              <a:pathLst>
                <a:path w="19169" h="19158" extrusionOk="0">
                  <a:moveTo>
                    <a:pt x="9585" y="0"/>
                  </a:moveTo>
                  <a:cubicBezTo>
                    <a:pt x="4296" y="0"/>
                    <a:pt x="1" y="4285"/>
                    <a:pt x="1" y="9584"/>
                  </a:cubicBezTo>
                  <a:cubicBezTo>
                    <a:pt x="1" y="14872"/>
                    <a:pt x="4296" y="19157"/>
                    <a:pt x="9585" y="19157"/>
                  </a:cubicBezTo>
                  <a:cubicBezTo>
                    <a:pt x="14872" y="19157"/>
                    <a:pt x="19168" y="14872"/>
                    <a:pt x="19168" y="9584"/>
                  </a:cubicBezTo>
                  <a:cubicBezTo>
                    <a:pt x="19168" y="4285"/>
                    <a:pt x="14872" y="0"/>
                    <a:pt x="958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665;p22">
              <a:extLst>
                <a:ext uri="{FF2B5EF4-FFF2-40B4-BE49-F238E27FC236}">
                  <a16:creationId xmlns:a16="http://schemas.microsoft.com/office/drawing/2014/main" id="{F77DA9D2-CCF7-B7E8-0EA9-BD806C82660A}"/>
                </a:ext>
              </a:extLst>
            </p:cNvPr>
            <p:cNvSpPr/>
            <p:nvPr/>
          </p:nvSpPr>
          <p:spPr>
            <a:xfrm>
              <a:off x="5567840" y="2261086"/>
              <a:ext cx="893206" cy="743035"/>
            </a:xfrm>
            <a:custGeom>
              <a:avLst/>
              <a:gdLst/>
              <a:ahLst/>
              <a:cxnLst/>
              <a:rect l="l" t="t" r="r" b="b"/>
              <a:pathLst>
                <a:path w="8560" h="7121" extrusionOk="0">
                  <a:moveTo>
                    <a:pt x="4578" y="1"/>
                  </a:moveTo>
                  <a:cubicBezTo>
                    <a:pt x="4241" y="1"/>
                    <a:pt x="3897" y="49"/>
                    <a:pt x="3557" y="149"/>
                  </a:cubicBezTo>
                  <a:cubicBezTo>
                    <a:pt x="1995" y="625"/>
                    <a:pt x="992" y="2081"/>
                    <a:pt x="1024" y="3643"/>
                  </a:cubicBezTo>
                  <a:lnTo>
                    <a:pt x="0" y="4941"/>
                  </a:lnTo>
                  <a:lnTo>
                    <a:pt x="1572" y="5448"/>
                  </a:lnTo>
                  <a:cubicBezTo>
                    <a:pt x="2216" y="6487"/>
                    <a:pt x="3363" y="7121"/>
                    <a:pt x="4579" y="7121"/>
                  </a:cubicBezTo>
                  <a:cubicBezTo>
                    <a:pt x="4918" y="7121"/>
                    <a:pt x="5263" y="7071"/>
                    <a:pt x="5604" y="6968"/>
                  </a:cubicBezTo>
                  <a:cubicBezTo>
                    <a:pt x="7494" y="6409"/>
                    <a:pt x="8560" y="4424"/>
                    <a:pt x="7990" y="2535"/>
                  </a:cubicBezTo>
                  <a:cubicBezTo>
                    <a:pt x="7531" y="994"/>
                    <a:pt x="6115" y="1"/>
                    <a:pt x="4578" y="1"/>
                  </a:cubicBez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666;p22">
              <a:extLst>
                <a:ext uri="{FF2B5EF4-FFF2-40B4-BE49-F238E27FC236}">
                  <a16:creationId xmlns:a16="http://schemas.microsoft.com/office/drawing/2014/main" id="{FCC4BDFC-0037-884E-121C-CEE9BB35A407}"/>
                </a:ext>
              </a:extLst>
            </p:cNvPr>
            <p:cNvSpPr/>
            <p:nvPr/>
          </p:nvSpPr>
          <p:spPr>
            <a:xfrm>
              <a:off x="2680665" y="2229907"/>
              <a:ext cx="893231" cy="749181"/>
            </a:xfrm>
            <a:custGeom>
              <a:avLst/>
              <a:gdLst/>
              <a:ahLst/>
              <a:cxnLst/>
              <a:rect l="l" t="t" r="r" b="b"/>
              <a:pathLst>
                <a:path w="8487" h="7118" extrusionOk="0">
                  <a:moveTo>
                    <a:pt x="4031" y="0"/>
                  </a:moveTo>
                  <a:cubicBezTo>
                    <a:pt x="2611" y="0"/>
                    <a:pt x="1268" y="856"/>
                    <a:pt x="718" y="2263"/>
                  </a:cubicBezTo>
                  <a:cubicBezTo>
                    <a:pt x="0" y="4089"/>
                    <a:pt x="908" y="6158"/>
                    <a:pt x="2734" y="6876"/>
                  </a:cubicBezTo>
                  <a:cubicBezTo>
                    <a:pt x="3160" y="7040"/>
                    <a:pt x="3597" y="7118"/>
                    <a:pt x="4027" y="7118"/>
                  </a:cubicBezTo>
                  <a:cubicBezTo>
                    <a:pt x="5144" y="7118"/>
                    <a:pt x="6211" y="6593"/>
                    <a:pt x="6882" y="5694"/>
                  </a:cubicBezTo>
                  <a:lnTo>
                    <a:pt x="8486" y="5303"/>
                  </a:lnTo>
                  <a:lnTo>
                    <a:pt x="7578" y="3931"/>
                  </a:lnTo>
                  <a:cubicBezTo>
                    <a:pt x="7737" y="2379"/>
                    <a:pt x="6861" y="838"/>
                    <a:pt x="5331" y="247"/>
                  </a:cubicBezTo>
                  <a:cubicBezTo>
                    <a:pt x="4904" y="80"/>
                    <a:pt x="4464" y="0"/>
                    <a:pt x="4031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667;p22">
              <a:extLst>
                <a:ext uri="{FF2B5EF4-FFF2-40B4-BE49-F238E27FC236}">
                  <a16:creationId xmlns:a16="http://schemas.microsoft.com/office/drawing/2014/main" id="{947473E6-FF2B-5F89-BC5F-99A1F1FE6C93}"/>
                </a:ext>
              </a:extLst>
            </p:cNvPr>
            <p:cNvSpPr/>
            <p:nvPr/>
          </p:nvSpPr>
          <p:spPr>
            <a:xfrm>
              <a:off x="5033538" y="3913486"/>
              <a:ext cx="850603" cy="818432"/>
            </a:xfrm>
            <a:custGeom>
              <a:avLst/>
              <a:gdLst/>
              <a:ahLst/>
              <a:cxnLst/>
              <a:rect l="l" t="t" r="r" b="b"/>
              <a:pathLst>
                <a:path w="7949" h="7648" extrusionOk="0">
                  <a:moveTo>
                    <a:pt x="1393" y="1"/>
                  </a:moveTo>
                  <a:lnTo>
                    <a:pt x="1299" y="1647"/>
                  </a:lnTo>
                  <a:cubicBezTo>
                    <a:pt x="222" y="2787"/>
                    <a:pt x="0" y="4539"/>
                    <a:pt x="855" y="5943"/>
                  </a:cubicBezTo>
                  <a:cubicBezTo>
                    <a:pt x="1525" y="7042"/>
                    <a:pt x="2698" y="7647"/>
                    <a:pt x="3895" y="7647"/>
                  </a:cubicBezTo>
                  <a:cubicBezTo>
                    <a:pt x="4527" y="7647"/>
                    <a:pt x="5166" y="7479"/>
                    <a:pt x="5742" y="7126"/>
                  </a:cubicBezTo>
                  <a:cubicBezTo>
                    <a:pt x="7420" y="6091"/>
                    <a:pt x="7948" y="3906"/>
                    <a:pt x="6924" y="2228"/>
                  </a:cubicBezTo>
                  <a:cubicBezTo>
                    <a:pt x="6254" y="1128"/>
                    <a:pt x="5091" y="527"/>
                    <a:pt x="3893" y="527"/>
                  </a:cubicBezTo>
                  <a:cubicBezTo>
                    <a:pt x="3563" y="527"/>
                    <a:pt x="3229" y="572"/>
                    <a:pt x="2903" y="666"/>
                  </a:cubicBezTo>
                  <a:lnTo>
                    <a:pt x="1393" y="1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668;p22">
              <a:extLst>
                <a:ext uri="{FF2B5EF4-FFF2-40B4-BE49-F238E27FC236}">
                  <a16:creationId xmlns:a16="http://schemas.microsoft.com/office/drawing/2014/main" id="{674FCA98-A17E-FE60-A72B-F2C24C67C13D}"/>
                </a:ext>
              </a:extLst>
            </p:cNvPr>
            <p:cNvSpPr/>
            <p:nvPr/>
          </p:nvSpPr>
          <p:spPr>
            <a:xfrm>
              <a:off x="3284425" y="3913512"/>
              <a:ext cx="850603" cy="818393"/>
            </a:xfrm>
            <a:custGeom>
              <a:avLst/>
              <a:gdLst/>
              <a:ahLst/>
              <a:cxnLst/>
              <a:rect l="l" t="t" r="r" b="b"/>
              <a:pathLst>
                <a:path w="7949" h="7648" extrusionOk="0">
                  <a:moveTo>
                    <a:pt x="6555" y="1"/>
                  </a:moveTo>
                  <a:lnTo>
                    <a:pt x="5046" y="666"/>
                  </a:lnTo>
                  <a:cubicBezTo>
                    <a:pt x="4719" y="572"/>
                    <a:pt x="4386" y="527"/>
                    <a:pt x="4055" y="527"/>
                  </a:cubicBezTo>
                  <a:cubicBezTo>
                    <a:pt x="2857" y="527"/>
                    <a:pt x="1694" y="1128"/>
                    <a:pt x="1025" y="2228"/>
                  </a:cubicBezTo>
                  <a:cubicBezTo>
                    <a:pt x="1" y="3906"/>
                    <a:pt x="528" y="6091"/>
                    <a:pt x="2207" y="7126"/>
                  </a:cubicBezTo>
                  <a:cubicBezTo>
                    <a:pt x="2786" y="7479"/>
                    <a:pt x="3426" y="7647"/>
                    <a:pt x="4058" y="7647"/>
                  </a:cubicBezTo>
                  <a:cubicBezTo>
                    <a:pt x="5255" y="7647"/>
                    <a:pt x="6423" y="7042"/>
                    <a:pt x="7093" y="5943"/>
                  </a:cubicBezTo>
                  <a:cubicBezTo>
                    <a:pt x="7949" y="4539"/>
                    <a:pt x="7727" y="2787"/>
                    <a:pt x="6661" y="1647"/>
                  </a:cubicBezTo>
                  <a:lnTo>
                    <a:pt x="6555" y="1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669;p22">
              <a:extLst>
                <a:ext uri="{FF2B5EF4-FFF2-40B4-BE49-F238E27FC236}">
                  <a16:creationId xmlns:a16="http://schemas.microsoft.com/office/drawing/2014/main" id="{6834131B-9680-22C7-63A0-CC2F534BFF73}"/>
                </a:ext>
              </a:extLst>
            </p:cNvPr>
            <p:cNvSpPr/>
            <p:nvPr/>
          </p:nvSpPr>
          <p:spPr>
            <a:xfrm>
              <a:off x="4193008" y="1132604"/>
              <a:ext cx="762702" cy="892694"/>
            </a:xfrm>
            <a:custGeom>
              <a:avLst/>
              <a:gdLst/>
              <a:ahLst/>
              <a:cxnLst/>
              <a:rect l="l" t="t" r="r" b="b"/>
              <a:pathLst>
                <a:path w="7125" h="8339" extrusionOk="0">
                  <a:moveTo>
                    <a:pt x="3568" y="0"/>
                  </a:moveTo>
                  <a:cubicBezTo>
                    <a:pt x="1593" y="0"/>
                    <a:pt x="0" y="1594"/>
                    <a:pt x="0" y="3557"/>
                  </a:cubicBezTo>
                  <a:cubicBezTo>
                    <a:pt x="0" y="5193"/>
                    <a:pt x="1108" y="6575"/>
                    <a:pt x="2618" y="6987"/>
                  </a:cubicBezTo>
                  <a:lnTo>
                    <a:pt x="3568" y="8338"/>
                  </a:lnTo>
                  <a:lnTo>
                    <a:pt x="4506" y="6987"/>
                  </a:lnTo>
                  <a:cubicBezTo>
                    <a:pt x="6016" y="6575"/>
                    <a:pt x="7124" y="5193"/>
                    <a:pt x="7124" y="3557"/>
                  </a:cubicBezTo>
                  <a:cubicBezTo>
                    <a:pt x="7124" y="1594"/>
                    <a:pt x="5531" y="0"/>
                    <a:pt x="3568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" name="Google Shape;670;p22">
            <a:extLst>
              <a:ext uri="{FF2B5EF4-FFF2-40B4-BE49-F238E27FC236}">
                <a16:creationId xmlns:a16="http://schemas.microsoft.com/office/drawing/2014/main" id="{65337489-42B8-AC1D-24CA-82941A4774FF}"/>
              </a:ext>
            </a:extLst>
          </p:cNvPr>
          <p:cNvGrpSpPr/>
          <p:nvPr/>
        </p:nvGrpSpPr>
        <p:grpSpPr>
          <a:xfrm>
            <a:off x="4018812" y="3082991"/>
            <a:ext cx="361971" cy="314958"/>
            <a:chOff x="2909333" y="2451575"/>
            <a:chExt cx="361971" cy="314958"/>
          </a:xfrm>
          <a:solidFill>
            <a:srgbClr val="003C54"/>
          </a:solidFill>
        </p:grpSpPr>
        <p:sp>
          <p:nvSpPr>
            <p:cNvPr id="40" name="Google Shape;671;p22">
              <a:extLst>
                <a:ext uri="{FF2B5EF4-FFF2-40B4-BE49-F238E27FC236}">
                  <a16:creationId xmlns:a16="http://schemas.microsoft.com/office/drawing/2014/main" id="{884DE6FD-F1C0-1901-09A6-0411174B06CB}"/>
                </a:ext>
              </a:extLst>
            </p:cNvPr>
            <p:cNvSpPr/>
            <p:nvPr/>
          </p:nvSpPr>
          <p:spPr>
            <a:xfrm>
              <a:off x="2960484" y="2553877"/>
              <a:ext cx="231213" cy="10663"/>
            </a:xfrm>
            <a:custGeom>
              <a:avLst/>
              <a:gdLst/>
              <a:ahLst/>
              <a:cxnLst/>
              <a:rect l="l" t="t" r="r" b="b"/>
              <a:pathLst>
                <a:path w="7264" h="335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63"/>
                    <a:pt x="72" y="334"/>
                    <a:pt x="168" y="334"/>
                  </a:cubicBezTo>
                  <a:lnTo>
                    <a:pt x="7097" y="334"/>
                  </a:lnTo>
                  <a:cubicBezTo>
                    <a:pt x="7192" y="334"/>
                    <a:pt x="7264" y="263"/>
                    <a:pt x="7264" y="167"/>
                  </a:cubicBezTo>
                  <a:cubicBezTo>
                    <a:pt x="7264" y="72"/>
                    <a:pt x="7192" y="1"/>
                    <a:pt x="70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672;p22">
              <a:extLst>
                <a:ext uri="{FF2B5EF4-FFF2-40B4-BE49-F238E27FC236}">
                  <a16:creationId xmlns:a16="http://schemas.microsoft.com/office/drawing/2014/main" id="{E9B83A17-1330-0D00-A300-221B7DB46E29}"/>
                </a:ext>
              </a:extLst>
            </p:cNvPr>
            <p:cNvSpPr/>
            <p:nvPr/>
          </p:nvSpPr>
          <p:spPr>
            <a:xfrm>
              <a:off x="2960484" y="2525453"/>
              <a:ext cx="152020" cy="10663"/>
            </a:xfrm>
            <a:custGeom>
              <a:avLst/>
              <a:gdLst/>
              <a:ahLst/>
              <a:cxnLst/>
              <a:rect l="l" t="t" r="r" b="b"/>
              <a:pathLst>
                <a:path w="4776" h="335" extrusionOk="0">
                  <a:moveTo>
                    <a:pt x="168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" y="263"/>
                    <a:pt x="72" y="334"/>
                    <a:pt x="168" y="334"/>
                  </a:cubicBezTo>
                  <a:lnTo>
                    <a:pt x="4621" y="334"/>
                  </a:lnTo>
                  <a:cubicBezTo>
                    <a:pt x="4704" y="334"/>
                    <a:pt x="4775" y="263"/>
                    <a:pt x="4775" y="168"/>
                  </a:cubicBezTo>
                  <a:cubicBezTo>
                    <a:pt x="4775" y="72"/>
                    <a:pt x="4704" y="1"/>
                    <a:pt x="4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673;p22">
              <a:extLst>
                <a:ext uri="{FF2B5EF4-FFF2-40B4-BE49-F238E27FC236}">
                  <a16:creationId xmlns:a16="http://schemas.microsoft.com/office/drawing/2014/main" id="{1FE33390-2CD1-8C5F-ACFF-FD37D2189C6C}"/>
                </a:ext>
              </a:extLst>
            </p:cNvPr>
            <p:cNvSpPr/>
            <p:nvPr/>
          </p:nvSpPr>
          <p:spPr>
            <a:xfrm>
              <a:off x="3124599" y="2525453"/>
              <a:ext cx="67098" cy="10663"/>
            </a:xfrm>
            <a:custGeom>
              <a:avLst/>
              <a:gdLst/>
              <a:ahLst/>
              <a:cxnLst/>
              <a:rect l="l" t="t" r="r" b="b"/>
              <a:pathLst>
                <a:path w="2108" h="33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63"/>
                    <a:pt x="72" y="334"/>
                    <a:pt x="155" y="334"/>
                  </a:cubicBezTo>
                  <a:lnTo>
                    <a:pt x="1941" y="334"/>
                  </a:lnTo>
                  <a:cubicBezTo>
                    <a:pt x="2036" y="334"/>
                    <a:pt x="2108" y="263"/>
                    <a:pt x="2108" y="168"/>
                  </a:cubicBezTo>
                  <a:cubicBezTo>
                    <a:pt x="2108" y="72"/>
                    <a:pt x="2036" y="1"/>
                    <a:pt x="19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674;p22">
              <a:extLst>
                <a:ext uri="{FF2B5EF4-FFF2-40B4-BE49-F238E27FC236}">
                  <a16:creationId xmlns:a16="http://schemas.microsoft.com/office/drawing/2014/main" id="{BD9619A0-65F7-2C85-F5BA-16099F3C26C0}"/>
                </a:ext>
              </a:extLst>
            </p:cNvPr>
            <p:cNvSpPr/>
            <p:nvPr/>
          </p:nvSpPr>
          <p:spPr>
            <a:xfrm>
              <a:off x="2960484" y="2497028"/>
              <a:ext cx="39087" cy="10663"/>
            </a:xfrm>
            <a:custGeom>
              <a:avLst/>
              <a:gdLst/>
              <a:ahLst/>
              <a:cxnLst/>
              <a:rect l="l" t="t" r="r" b="b"/>
              <a:pathLst>
                <a:path w="1228" h="335" extrusionOk="0">
                  <a:moveTo>
                    <a:pt x="168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" y="263"/>
                    <a:pt x="72" y="334"/>
                    <a:pt x="168" y="334"/>
                  </a:cubicBezTo>
                  <a:lnTo>
                    <a:pt x="1061" y="334"/>
                  </a:lnTo>
                  <a:cubicBezTo>
                    <a:pt x="1144" y="334"/>
                    <a:pt x="1227" y="263"/>
                    <a:pt x="1227" y="168"/>
                  </a:cubicBezTo>
                  <a:cubicBezTo>
                    <a:pt x="1227" y="72"/>
                    <a:pt x="1144" y="1"/>
                    <a:pt x="10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675;p22">
              <a:extLst>
                <a:ext uri="{FF2B5EF4-FFF2-40B4-BE49-F238E27FC236}">
                  <a16:creationId xmlns:a16="http://schemas.microsoft.com/office/drawing/2014/main" id="{A2FCEFEB-58F3-32C6-6000-C67EC7889DF4}"/>
                </a:ext>
              </a:extLst>
            </p:cNvPr>
            <p:cNvSpPr/>
            <p:nvPr/>
          </p:nvSpPr>
          <p:spPr>
            <a:xfrm>
              <a:off x="3011284" y="2497028"/>
              <a:ext cx="180412" cy="10663"/>
            </a:xfrm>
            <a:custGeom>
              <a:avLst/>
              <a:gdLst/>
              <a:ahLst/>
              <a:cxnLst/>
              <a:rect l="l" t="t" r="r" b="b"/>
              <a:pathLst>
                <a:path w="5668" h="335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63"/>
                    <a:pt x="72" y="334"/>
                    <a:pt x="167" y="334"/>
                  </a:cubicBezTo>
                  <a:lnTo>
                    <a:pt x="5501" y="334"/>
                  </a:lnTo>
                  <a:cubicBezTo>
                    <a:pt x="5596" y="334"/>
                    <a:pt x="5668" y="263"/>
                    <a:pt x="5668" y="168"/>
                  </a:cubicBezTo>
                  <a:cubicBezTo>
                    <a:pt x="5668" y="72"/>
                    <a:pt x="5596" y="1"/>
                    <a:pt x="55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5" name="Google Shape;676;p22">
              <a:extLst>
                <a:ext uri="{FF2B5EF4-FFF2-40B4-BE49-F238E27FC236}">
                  <a16:creationId xmlns:a16="http://schemas.microsoft.com/office/drawing/2014/main" id="{7DB59A02-6EFC-0844-9457-83B3634E0B74}"/>
                </a:ext>
              </a:extLst>
            </p:cNvPr>
            <p:cNvGrpSpPr/>
            <p:nvPr/>
          </p:nvGrpSpPr>
          <p:grpSpPr>
            <a:xfrm>
              <a:off x="2909333" y="2451575"/>
              <a:ext cx="361971" cy="314958"/>
              <a:chOff x="3716358" y="1544655"/>
              <a:chExt cx="361971" cy="314958"/>
            </a:xfrm>
            <a:grpFill/>
          </p:grpSpPr>
          <p:sp>
            <p:nvSpPr>
              <p:cNvPr id="46" name="Google Shape;677;p22">
                <a:extLst>
                  <a:ext uri="{FF2B5EF4-FFF2-40B4-BE49-F238E27FC236}">
                    <a16:creationId xmlns:a16="http://schemas.microsoft.com/office/drawing/2014/main" id="{D47725F6-4B25-0393-F305-279BD759FCDD}"/>
                  </a:ext>
                </a:extLst>
              </p:cNvPr>
              <p:cNvSpPr/>
              <p:nvPr/>
            </p:nvSpPr>
            <p:spPr>
              <a:xfrm>
                <a:off x="3767509" y="1675381"/>
                <a:ext cx="84540" cy="10663"/>
              </a:xfrm>
              <a:custGeom>
                <a:avLst/>
                <a:gdLst/>
                <a:ahLst/>
                <a:cxnLst/>
                <a:rect l="l" t="t" r="r" b="b"/>
                <a:pathLst>
                  <a:path w="2656" h="335" extrusionOk="0">
                    <a:moveTo>
                      <a:pt x="168" y="1"/>
                    </a:moveTo>
                    <a:cubicBezTo>
                      <a:pt x="72" y="1"/>
                      <a:pt x="1" y="72"/>
                      <a:pt x="1" y="167"/>
                    </a:cubicBezTo>
                    <a:cubicBezTo>
                      <a:pt x="1" y="263"/>
                      <a:pt x="72" y="334"/>
                      <a:pt x="168" y="334"/>
                    </a:cubicBezTo>
                    <a:lnTo>
                      <a:pt x="2477" y="334"/>
                    </a:lnTo>
                    <a:cubicBezTo>
                      <a:pt x="2561" y="334"/>
                      <a:pt x="2632" y="263"/>
                      <a:pt x="2632" y="167"/>
                    </a:cubicBezTo>
                    <a:cubicBezTo>
                      <a:pt x="2656" y="72"/>
                      <a:pt x="2573" y="1"/>
                      <a:pt x="24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678;p22">
                <a:extLst>
                  <a:ext uri="{FF2B5EF4-FFF2-40B4-BE49-F238E27FC236}">
                    <a16:creationId xmlns:a16="http://schemas.microsoft.com/office/drawing/2014/main" id="{F0C2CBF1-3849-FDD8-22B6-87F29D8D9846}"/>
                  </a:ext>
                </a:extLst>
              </p:cNvPr>
              <p:cNvSpPr/>
              <p:nvPr/>
            </p:nvSpPr>
            <p:spPr>
              <a:xfrm>
                <a:off x="3875158" y="1675381"/>
                <a:ext cx="123564" cy="10663"/>
              </a:xfrm>
              <a:custGeom>
                <a:avLst/>
                <a:gdLst/>
                <a:ahLst/>
                <a:cxnLst/>
                <a:rect l="l" t="t" r="r" b="b"/>
                <a:pathLst>
                  <a:path w="3882" h="335" extrusionOk="0">
                    <a:moveTo>
                      <a:pt x="167" y="1"/>
                    </a:moveTo>
                    <a:cubicBezTo>
                      <a:pt x="72" y="1"/>
                      <a:pt x="0" y="72"/>
                      <a:pt x="0" y="167"/>
                    </a:cubicBezTo>
                    <a:cubicBezTo>
                      <a:pt x="0" y="263"/>
                      <a:pt x="72" y="334"/>
                      <a:pt x="167" y="334"/>
                    </a:cubicBezTo>
                    <a:lnTo>
                      <a:pt x="3715" y="334"/>
                    </a:lnTo>
                    <a:cubicBezTo>
                      <a:pt x="3810" y="334"/>
                      <a:pt x="3882" y="263"/>
                      <a:pt x="3882" y="167"/>
                    </a:cubicBezTo>
                    <a:cubicBezTo>
                      <a:pt x="3882" y="72"/>
                      <a:pt x="3810" y="1"/>
                      <a:pt x="371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679;p22">
                <a:extLst>
                  <a:ext uri="{FF2B5EF4-FFF2-40B4-BE49-F238E27FC236}">
                    <a16:creationId xmlns:a16="http://schemas.microsoft.com/office/drawing/2014/main" id="{2A2BC1DC-85A0-82EB-70E6-216F44E3CB00}"/>
                  </a:ext>
                </a:extLst>
              </p:cNvPr>
              <p:cNvSpPr/>
              <p:nvPr/>
            </p:nvSpPr>
            <p:spPr>
              <a:xfrm>
                <a:off x="3767509" y="1703423"/>
                <a:ext cx="174747" cy="10663"/>
              </a:xfrm>
              <a:custGeom>
                <a:avLst/>
                <a:gdLst/>
                <a:ahLst/>
                <a:cxnLst/>
                <a:rect l="l" t="t" r="r" b="b"/>
                <a:pathLst>
                  <a:path w="5490" h="335" extrusionOk="0">
                    <a:moveTo>
                      <a:pt x="168" y="1"/>
                    </a:moveTo>
                    <a:cubicBezTo>
                      <a:pt x="72" y="1"/>
                      <a:pt x="1" y="72"/>
                      <a:pt x="1" y="168"/>
                    </a:cubicBezTo>
                    <a:cubicBezTo>
                      <a:pt x="1" y="251"/>
                      <a:pt x="72" y="334"/>
                      <a:pt x="168" y="334"/>
                    </a:cubicBezTo>
                    <a:lnTo>
                      <a:pt x="5335" y="334"/>
                    </a:lnTo>
                    <a:cubicBezTo>
                      <a:pt x="5418" y="334"/>
                      <a:pt x="5490" y="251"/>
                      <a:pt x="5490" y="168"/>
                    </a:cubicBezTo>
                    <a:cubicBezTo>
                      <a:pt x="5490" y="72"/>
                      <a:pt x="5418" y="1"/>
                      <a:pt x="533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680;p22">
                <a:extLst>
                  <a:ext uri="{FF2B5EF4-FFF2-40B4-BE49-F238E27FC236}">
                    <a16:creationId xmlns:a16="http://schemas.microsoft.com/office/drawing/2014/main" id="{7341BAC5-76B5-B9C6-790C-3FB438848557}"/>
                  </a:ext>
                </a:extLst>
              </p:cNvPr>
              <p:cNvSpPr/>
              <p:nvPr/>
            </p:nvSpPr>
            <p:spPr>
              <a:xfrm>
                <a:off x="3954351" y="1703423"/>
                <a:ext cx="44371" cy="10663"/>
              </a:xfrm>
              <a:custGeom>
                <a:avLst/>
                <a:gdLst/>
                <a:ahLst/>
                <a:cxnLst/>
                <a:rect l="l" t="t" r="r" b="b"/>
                <a:pathLst>
                  <a:path w="1394" h="335" extrusionOk="0">
                    <a:moveTo>
                      <a:pt x="155" y="1"/>
                    </a:moveTo>
                    <a:cubicBezTo>
                      <a:pt x="72" y="1"/>
                      <a:pt x="1" y="72"/>
                      <a:pt x="1" y="168"/>
                    </a:cubicBezTo>
                    <a:cubicBezTo>
                      <a:pt x="1" y="251"/>
                      <a:pt x="72" y="334"/>
                      <a:pt x="155" y="334"/>
                    </a:cubicBezTo>
                    <a:lnTo>
                      <a:pt x="1227" y="334"/>
                    </a:lnTo>
                    <a:cubicBezTo>
                      <a:pt x="1322" y="334"/>
                      <a:pt x="1394" y="251"/>
                      <a:pt x="1394" y="168"/>
                    </a:cubicBezTo>
                    <a:cubicBezTo>
                      <a:pt x="1394" y="72"/>
                      <a:pt x="1322" y="1"/>
                      <a:pt x="122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681;p22">
                <a:extLst>
                  <a:ext uri="{FF2B5EF4-FFF2-40B4-BE49-F238E27FC236}">
                    <a16:creationId xmlns:a16="http://schemas.microsoft.com/office/drawing/2014/main" id="{5E6BB1B9-5214-77F3-BA00-56F80E157EB0}"/>
                  </a:ext>
                </a:extLst>
              </p:cNvPr>
              <p:cNvSpPr/>
              <p:nvPr/>
            </p:nvSpPr>
            <p:spPr>
              <a:xfrm>
                <a:off x="3716358" y="1544655"/>
                <a:ext cx="361971" cy="314958"/>
              </a:xfrm>
              <a:custGeom>
                <a:avLst/>
                <a:gdLst/>
                <a:ahLst/>
                <a:cxnLst/>
                <a:rect l="l" t="t" r="r" b="b"/>
                <a:pathLst>
                  <a:path w="11372" h="9895" extrusionOk="0">
                    <a:moveTo>
                      <a:pt x="3513" y="6751"/>
                    </a:moveTo>
                    <a:lnTo>
                      <a:pt x="3346" y="7477"/>
                    </a:lnTo>
                    <a:lnTo>
                      <a:pt x="1953" y="7477"/>
                    </a:lnTo>
                    <a:lnTo>
                      <a:pt x="1953" y="7489"/>
                    </a:lnTo>
                    <a:cubicBezTo>
                      <a:pt x="1656" y="7489"/>
                      <a:pt x="1394" y="7251"/>
                      <a:pt x="1394" y="6941"/>
                    </a:cubicBezTo>
                    <a:lnTo>
                      <a:pt x="1394" y="6751"/>
                    </a:lnTo>
                    <a:close/>
                    <a:moveTo>
                      <a:pt x="9430" y="333"/>
                    </a:moveTo>
                    <a:cubicBezTo>
                      <a:pt x="9728" y="333"/>
                      <a:pt x="9990" y="572"/>
                      <a:pt x="9990" y="881"/>
                    </a:cubicBezTo>
                    <a:lnTo>
                      <a:pt x="9990" y="5870"/>
                    </a:lnTo>
                    <a:cubicBezTo>
                      <a:pt x="9990" y="6168"/>
                      <a:pt x="9752" y="6418"/>
                      <a:pt x="9430" y="6418"/>
                    </a:cubicBezTo>
                    <a:lnTo>
                      <a:pt x="6597" y="6418"/>
                    </a:lnTo>
                    <a:cubicBezTo>
                      <a:pt x="6561" y="6418"/>
                      <a:pt x="6537" y="6429"/>
                      <a:pt x="6501" y="6441"/>
                    </a:cubicBezTo>
                    <a:lnTo>
                      <a:pt x="3489" y="8501"/>
                    </a:lnTo>
                    <a:cubicBezTo>
                      <a:pt x="3465" y="8501"/>
                      <a:pt x="3465" y="8489"/>
                      <a:pt x="3465" y="8489"/>
                    </a:cubicBezTo>
                    <a:lnTo>
                      <a:pt x="3906" y="6608"/>
                    </a:lnTo>
                    <a:cubicBezTo>
                      <a:pt x="3918" y="6560"/>
                      <a:pt x="3906" y="6501"/>
                      <a:pt x="3870" y="6477"/>
                    </a:cubicBezTo>
                    <a:cubicBezTo>
                      <a:pt x="3834" y="6429"/>
                      <a:pt x="3799" y="6418"/>
                      <a:pt x="3739" y="6418"/>
                    </a:cubicBezTo>
                    <a:lnTo>
                      <a:pt x="894" y="6418"/>
                    </a:lnTo>
                    <a:cubicBezTo>
                      <a:pt x="596" y="6418"/>
                      <a:pt x="346" y="6179"/>
                      <a:pt x="346" y="5870"/>
                    </a:cubicBezTo>
                    <a:lnTo>
                      <a:pt x="346" y="881"/>
                    </a:lnTo>
                    <a:cubicBezTo>
                      <a:pt x="346" y="584"/>
                      <a:pt x="584" y="333"/>
                      <a:pt x="894" y="333"/>
                    </a:cubicBezTo>
                    <a:close/>
                    <a:moveTo>
                      <a:pt x="10502" y="1405"/>
                    </a:moveTo>
                    <a:cubicBezTo>
                      <a:pt x="10800" y="1405"/>
                      <a:pt x="11061" y="1643"/>
                      <a:pt x="11061" y="1953"/>
                    </a:cubicBezTo>
                    <a:lnTo>
                      <a:pt x="11061" y="6941"/>
                    </a:lnTo>
                    <a:cubicBezTo>
                      <a:pt x="11050" y="7239"/>
                      <a:pt x="10788" y="7489"/>
                      <a:pt x="10490" y="7489"/>
                    </a:cubicBezTo>
                    <a:lnTo>
                      <a:pt x="7656" y="7489"/>
                    </a:lnTo>
                    <a:cubicBezTo>
                      <a:pt x="7609" y="7489"/>
                      <a:pt x="7549" y="7525"/>
                      <a:pt x="7513" y="7549"/>
                    </a:cubicBezTo>
                    <a:cubicBezTo>
                      <a:pt x="7490" y="7596"/>
                      <a:pt x="7478" y="7644"/>
                      <a:pt x="7490" y="7680"/>
                    </a:cubicBezTo>
                    <a:lnTo>
                      <a:pt x="7918" y="9561"/>
                    </a:lnTo>
                    <a:lnTo>
                      <a:pt x="7918" y="9573"/>
                    </a:lnTo>
                    <a:lnTo>
                      <a:pt x="7906" y="9573"/>
                    </a:lnTo>
                    <a:lnTo>
                      <a:pt x="5216" y="7727"/>
                    </a:lnTo>
                    <a:lnTo>
                      <a:pt x="6644" y="6751"/>
                    </a:lnTo>
                    <a:lnTo>
                      <a:pt x="9430" y="6751"/>
                    </a:lnTo>
                    <a:cubicBezTo>
                      <a:pt x="9930" y="6751"/>
                      <a:pt x="10311" y="6358"/>
                      <a:pt x="10311" y="5870"/>
                    </a:cubicBezTo>
                    <a:lnTo>
                      <a:pt x="10311" y="1405"/>
                    </a:lnTo>
                    <a:close/>
                    <a:moveTo>
                      <a:pt x="882" y="0"/>
                    </a:moveTo>
                    <a:cubicBezTo>
                      <a:pt x="393" y="0"/>
                      <a:pt x="1" y="393"/>
                      <a:pt x="1" y="881"/>
                    </a:cubicBezTo>
                    <a:lnTo>
                      <a:pt x="1" y="5870"/>
                    </a:lnTo>
                    <a:cubicBezTo>
                      <a:pt x="1" y="6358"/>
                      <a:pt x="393" y="6739"/>
                      <a:pt x="882" y="6739"/>
                    </a:cubicBezTo>
                    <a:lnTo>
                      <a:pt x="1072" y="6739"/>
                    </a:lnTo>
                    <a:lnTo>
                      <a:pt x="1072" y="6941"/>
                    </a:lnTo>
                    <a:cubicBezTo>
                      <a:pt x="1072" y="7430"/>
                      <a:pt x="1465" y="7811"/>
                      <a:pt x="1953" y="7811"/>
                    </a:cubicBezTo>
                    <a:lnTo>
                      <a:pt x="3275" y="7811"/>
                    </a:lnTo>
                    <a:lnTo>
                      <a:pt x="3144" y="8406"/>
                    </a:lnTo>
                    <a:cubicBezTo>
                      <a:pt x="3108" y="8549"/>
                      <a:pt x="3168" y="8692"/>
                      <a:pt x="3287" y="8763"/>
                    </a:cubicBezTo>
                    <a:cubicBezTo>
                      <a:pt x="3346" y="8811"/>
                      <a:pt x="3430" y="8823"/>
                      <a:pt x="3489" y="8823"/>
                    </a:cubicBezTo>
                    <a:cubicBezTo>
                      <a:pt x="3561" y="8823"/>
                      <a:pt x="3620" y="8811"/>
                      <a:pt x="3680" y="8763"/>
                    </a:cubicBezTo>
                    <a:lnTo>
                      <a:pt x="4918" y="7918"/>
                    </a:lnTo>
                    <a:lnTo>
                      <a:pt x="7704" y="9835"/>
                    </a:lnTo>
                    <a:cubicBezTo>
                      <a:pt x="7763" y="9882"/>
                      <a:pt x="7847" y="9894"/>
                      <a:pt x="7906" y="9894"/>
                    </a:cubicBezTo>
                    <a:cubicBezTo>
                      <a:pt x="7978" y="9894"/>
                      <a:pt x="8037" y="9882"/>
                      <a:pt x="8097" y="9835"/>
                    </a:cubicBezTo>
                    <a:cubicBezTo>
                      <a:pt x="8216" y="9763"/>
                      <a:pt x="8275" y="9620"/>
                      <a:pt x="8240" y="9477"/>
                    </a:cubicBezTo>
                    <a:lnTo>
                      <a:pt x="7859" y="7811"/>
                    </a:lnTo>
                    <a:lnTo>
                      <a:pt x="10490" y="7811"/>
                    </a:lnTo>
                    <a:cubicBezTo>
                      <a:pt x="10978" y="7811"/>
                      <a:pt x="11371" y="7430"/>
                      <a:pt x="11371" y="6941"/>
                    </a:cubicBezTo>
                    <a:lnTo>
                      <a:pt x="11371" y="1953"/>
                    </a:lnTo>
                    <a:cubicBezTo>
                      <a:pt x="11371" y="1476"/>
                      <a:pt x="10966" y="1072"/>
                      <a:pt x="10490" y="1072"/>
                    </a:cubicBezTo>
                    <a:lnTo>
                      <a:pt x="10299" y="1072"/>
                    </a:lnTo>
                    <a:lnTo>
                      <a:pt x="10299" y="881"/>
                    </a:lnTo>
                    <a:cubicBezTo>
                      <a:pt x="10299" y="393"/>
                      <a:pt x="9918" y="0"/>
                      <a:pt x="94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1" name="Google Shape;682;p22">
            <a:extLst>
              <a:ext uri="{FF2B5EF4-FFF2-40B4-BE49-F238E27FC236}">
                <a16:creationId xmlns:a16="http://schemas.microsoft.com/office/drawing/2014/main" id="{DB9E06A2-3C69-86F9-FAE0-A0B656208E53}"/>
              </a:ext>
            </a:extLst>
          </p:cNvPr>
          <p:cNvGrpSpPr/>
          <p:nvPr/>
        </p:nvGrpSpPr>
        <p:grpSpPr>
          <a:xfrm>
            <a:off x="6981927" y="3078367"/>
            <a:ext cx="369236" cy="365147"/>
            <a:chOff x="5872448" y="2446951"/>
            <a:chExt cx="369236" cy="365147"/>
          </a:xfrm>
          <a:solidFill>
            <a:srgbClr val="003C54"/>
          </a:solidFill>
        </p:grpSpPr>
        <p:sp>
          <p:nvSpPr>
            <p:cNvPr id="52" name="Google Shape;683;p22">
              <a:extLst>
                <a:ext uri="{FF2B5EF4-FFF2-40B4-BE49-F238E27FC236}">
                  <a16:creationId xmlns:a16="http://schemas.microsoft.com/office/drawing/2014/main" id="{58F15569-FDCE-6F93-AAB0-843619AD738A}"/>
                </a:ext>
              </a:extLst>
            </p:cNvPr>
            <p:cNvSpPr/>
            <p:nvPr/>
          </p:nvSpPr>
          <p:spPr>
            <a:xfrm>
              <a:off x="5918961" y="2725192"/>
              <a:ext cx="30316" cy="28849"/>
            </a:xfrm>
            <a:custGeom>
              <a:avLst/>
              <a:gdLst/>
              <a:ahLst/>
              <a:cxnLst/>
              <a:rect l="l" t="t" r="r" b="b"/>
              <a:pathLst>
                <a:path w="846" h="805" extrusionOk="0">
                  <a:moveTo>
                    <a:pt x="679" y="1"/>
                  </a:moveTo>
                  <a:cubicBezTo>
                    <a:pt x="640" y="1"/>
                    <a:pt x="602" y="16"/>
                    <a:pt x="572" y="46"/>
                  </a:cubicBezTo>
                  <a:lnTo>
                    <a:pt x="60" y="558"/>
                  </a:lnTo>
                  <a:cubicBezTo>
                    <a:pt x="0" y="617"/>
                    <a:pt x="0" y="700"/>
                    <a:pt x="60" y="760"/>
                  </a:cubicBezTo>
                  <a:cubicBezTo>
                    <a:pt x="96" y="790"/>
                    <a:pt x="134" y="805"/>
                    <a:pt x="172" y="805"/>
                  </a:cubicBezTo>
                  <a:cubicBezTo>
                    <a:pt x="209" y="805"/>
                    <a:pt x="244" y="790"/>
                    <a:pt x="274" y="760"/>
                  </a:cubicBezTo>
                  <a:lnTo>
                    <a:pt x="786" y="260"/>
                  </a:lnTo>
                  <a:cubicBezTo>
                    <a:pt x="846" y="200"/>
                    <a:pt x="846" y="105"/>
                    <a:pt x="786" y="46"/>
                  </a:cubicBezTo>
                  <a:cubicBezTo>
                    <a:pt x="756" y="16"/>
                    <a:pt x="718" y="1"/>
                    <a:pt x="6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684;p22">
              <a:extLst>
                <a:ext uri="{FF2B5EF4-FFF2-40B4-BE49-F238E27FC236}">
                  <a16:creationId xmlns:a16="http://schemas.microsoft.com/office/drawing/2014/main" id="{A8E6EE92-A25A-C94C-93E7-E6F2B78DF3D1}"/>
                </a:ext>
              </a:extLst>
            </p:cNvPr>
            <p:cNvSpPr/>
            <p:nvPr/>
          </p:nvSpPr>
          <p:spPr>
            <a:xfrm>
              <a:off x="5954365" y="2760635"/>
              <a:ext cx="29922" cy="28813"/>
            </a:xfrm>
            <a:custGeom>
              <a:avLst/>
              <a:gdLst/>
              <a:ahLst/>
              <a:cxnLst/>
              <a:rect l="l" t="t" r="r" b="b"/>
              <a:pathLst>
                <a:path w="835" h="804" extrusionOk="0">
                  <a:moveTo>
                    <a:pt x="673" y="0"/>
                  </a:moveTo>
                  <a:cubicBezTo>
                    <a:pt x="638" y="0"/>
                    <a:pt x="602" y="15"/>
                    <a:pt x="572" y="45"/>
                  </a:cubicBezTo>
                  <a:lnTo>
                    <a:pt x="60" y="545"/>
                  </a:lnTo>
                  <a:cubicBezTo>
                    <a:pt x="1" y="604"/>
                    <a:pt x="1" y="700"/>
                    <a:pt x="60" y="759"/>
                  </a:cubicBezTo>
                  <a:cubicBezTo>
                    <a:pt x="90" y="789"/>
                    <a:pt x="129" y="804"/>
                    <a:pt x="167" y="804"/>
                  </a:cubicBezTo>
                  <a:cubicBezTo>
                    <a:pt x="206" y="804"/>
                    <a:pt x="245" y="789"/>
                    <a:pt x="274" y="759"/>
                  </a:cubicBezTo>
                  <a:lnTo>
                    <a:pt x="775" y="247"/>
                  </a:lnTo>
                  <a:cubicBezTo>
                    <a:pt x="834" y="188"/>
                    <a:pt x="834" y="104"/>
                    <a:pt x="775" y="45"/>
                  </a:cubicBezTo>
                  <a:cubicBezTo>
                    <a:pt x="745" y="15"/>
                    <a:pt x="709" y="0"/>
                    <a:pt x="6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685;p22">
              <a:extLst>
                <a:ext uri="{FF2B5EF4-FFF2-40B4-BE49-F238E27FC236}">
                  <a16:creationId xmlns:a16="http://schemas.microsoft.com/office/drawing/2014/main" id="{D4AFCEEE-058B-6557-9CB4-0DCBFB2F6CD3}"/>
                </a:ext>
              </a:extLst>
            </p:cNvPr>
            <p:cNvSpPr/>
            <p:nvPr/>
          </p:nvSpPr>
          <p:spPr>
            <a:xfrm>
              <a:off x="5936878" y="2743111"/>
              <a:ext cx="29886" cy="28419"/>
            </a:xfrm>
            <a:custGeom>
              <a:avLst/>
              <a:gdLst/>
              <a:ahLst/>
              <a:cxnLst/>
              <a:rect l="l" t="t" r="r" b="b"/>
              <a:pathLst>
                <a:path w="834" h="793" extrusionOk="0">
                  <a:moveTo>
                    <a:pt x="667" y="1"/>
                  </a:moveTo>
                  <a:cubicBezTo>
                    <a:pt x="629" y="1"/>
                    <a:pt x="590" y="16"/>
                    <a:pt x="560" y="46"/>
                  </a:cubicBezTo>
                  <a:lnTo>
                    <a:pt x="60" y="546"/>
                  </a:lnTo>
                  <a:cubicBezTo>
                    <a:pt x="0" y="605"/>
                    <a:pt x="0" y="700"/>
                    <a:pt x="60" y="748"/>
                  </a:cubicBezTo>
                  <a:cubicBezTo>
                    <a:pt x="90" y="778"/>
                    <a:pt x="125" y="793"/>
                    <a:pt x="161" y="793"/>
                  </a:cubicBezTo>
                  <a:cubicBezTo>
                    <a:pt x="197" y="793"/>
                    <a:pt x="233" y="778"/>
                    <a:pt x="262" y="748"/>
                  </a:cubicBezTo>
                  <a:lnTo>
                    <a:pt x="774" y="248"/>
                  </a:lnTo>
                  <a:cubicBezTo>
                    <a:pt x="834" y="189"/>
                    <a:pt x="834" y="105"/>
                    <a:pt x="774" y="46"/>
                  </a:cubicBezTo>
                  <a:cubicBezTo>
                    <a:pt x="745" y="16"/>
                    <a:pt x="706" y="1"/>
                    <a:pt x="6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686;p22">
              <a:extLst>
                <a:ext uri="{FF2B5EF4-FFF2-40B4-BE49-F238E27FC236}">
                  <a16:creationId xmlns:a16="http://schemas.microsoft.com/office/drawing/2014/main" id="{46274252-241B-C90A-D76B-F6B4709B942D}"/>
                </a:ext>
              </a:extLst>
            </p:cNvPr>
            <p:cNvSpPr/>
            <p:nvPr/>
          </p:nvSpPr>
          <p:spPr>
            <a:xfrm>
              <a:off x="5872448" y="2446951"/>
              <a:ext cx="369236" cy="365147"/>
            </a:xfrm>
            <a:custGeom>
              <a:avLst/>
              <a:gdLst/>
              <a:ahLst/>
              <a:cxnLst/>
              <a:rect l="l" t="t" r="r" b="b"/>
              <a:pathLst>
                <a:path w="10304" h="10189" extrusionOk="0">
                  <a:moveTo>
                    <a:pt x="9954" y="309"/>
                  </a:moveTo>
                  <a:lnTo>
                    <a:pt x="9538" y="1761"/>
                  </a:lnTo>
                  <a:lnTo>
                    <a:pt x="8514" y="725"/>
                  </a:lnTo>
                  <a:lnTo>
                    <a:pt x="9954" y="309"/>
                  </a:lnTo>
                  <a:close/>
                  <a:moveTo>
                    <a:pt x="4311" y="3369"/>
                  </a:moveTo>
                  <a:lnTo>
                    <a:pt x="2501" y="5178"/>
                  </a:lnTo>
                  <a:lnTo>
                    <a:pt x="429" y="5012"/>
                  </a:lnTo>
                  <a:cubicBezTo>
                    <a:pt x="394" y="5012"/>
                    <a:pt x="382" y="4988"/>
                    <a:pt x="417" y="4952"/>
                  </a:cubicBezTo>
                  <a:cubicBezTo>
                    <a:pt x="1310" y="4059"/>
                    <a:pt x="2477" y="3523"/>
                    <a:pt x="3727" y="3404"/>
                  </a:cubicBezTo>
                  <a:lnTo>
                    <a:pt x="4311" y="3369"/>
                  </a:lnTo>
                  <a:close/>
                  <a:moveTo>
                    <a:pt x="2537" y="5571"/>
                  </a:moveTo>
                  <a:lnTo>
                    <a:pt x="3358" y="6381"/>
                  </a:lnTo>
                  <a:lnTo>
                    <a:pt x="3049" y="6702"/>
                  </a:lnTo>
                  <a:cubicBezTo>
                    <a:pt x="2715" y="6369"/>
                    <a:pt x="2299" y="5952"/>
                    <a:pt x="2227" y="5893"/>
                  </a:cubicBezTo>
                  <a:lnTo>
                    <a:pt x="2537" y="5571"/>
                  </a:lnTo>
                  <a:close/>
                  <a:moveTo>
                    <a:pt x="2418" y="6464"/>
                  </a:moveTo>
                  <a:lnTo>
                    <a:pt x="2834" y="6881"/>
                  </a:lnTo>
                  <a:lnTo>
                    <a:pt x="2465" y="7250"/>
                  </a:lnTo>
                  <a:cubicBezTo>
                    <a:pt x="2453" y="7262"/>
                    <a:pt x="2441" y="7298"/>
                    <a:pt x="2418" y="7310"/>
                  </a:cubicBezTo>
                  <a:lnTo>
                    <a:pt x="2049" y="6940"/>
                  </a:lnTo>
                  <a:cubicBezTo>
                    <a:pt x="2025" y="6905"/>
                    <a:pt x="2025" y="6857"/>
                    <a:pt x="2049" y="6833"/>
                  </a:cubicBezTo>
                  <a:lnTo>
                    <a:pt x="2418" y="6464"/>
                  </a:lnTo>
                  <a:close/>
                  <a:moveTo>
                    <a:pt x="8168" y="821"/>
                  </a:moveTo>
                  <a:lnTo>
                    <a:pt x="9418" y="2071"/>
                  </a:lnTo>
                  <a:lnTo>
                    <a:pt x="9061" y="3380"/>
                  </a:lnTo>
                  <a:lnTo>
                    <a:pt x="4906" y="7536"/>
                  </a:lnTo>
                  <a:lnTo>
                    <a:pt x="4084" y="6714"/>
                  </a:lnTo>
                  <a:lnTo>
                    <a:pt x="5978" y="4821"/>
                  </a:lnTo>
                  <a:cubicBezTo>
                    <a:pt x="6109" y="4690"/>
                    <a:pt x="6144" y="4452"/>
                    <a:pt x="5966" y="4273"/>
                  </a:cubicBezTo>
                  <a:cubicBezTo>
                    <a:pt x="5888" y="4196"/>
                    <a:pt x="5790" y="4157"/>
                    <a:pt x="5693" y="4157"/>
                  </a:cubicBezTo>
                  <a:cubicBezTo>
                    <a:pt x="5597" y="4157"/>
                    <a:pt x="5501" y="4196"/>
                    <a:pt x="5430" y="4273"/>
                  </a:cubicBezTo>
                  <a:lnTo>
                    <a:pt x="3537" y="6167"/>
                  </a:lnTo>
                  <a:lnTo>
                    <a:pt x="2715" y="5345"/>
                  </a:lnTo>
                  <a:lnTo>
                    <a:pt x="6871" y="1190"/>
                  </a:lnTo>
                  <a:lnTo>
                    <a:pt x="8168" y="821"/>
                  </a:lnTo>
                  <a:close/>
                  <a:moveTo>
                    <a:pt x="5711" y="4485"/>
                  </a:moveTo>
                  <a:cubicBezTo>
                    <a:pt x="5733" y="4485"/>
                    <a:pt x="5757" y="4494"/>
                    <a:pt x="5775" y="4512"/>
                  </a:cubicBezTo>
                  <a:cubicBezTo>
                    <a:pt x="5799" y="4535"/>
                    <a:pt x="5799" y="4595"/>
                    <a:pt x="5775" y="4631"/>
                  </a:cubicBezTo>
                  <a:lnTo>
                    <a:pt x="3775" y="6619"/>
                  </a:lnTo>
                  <a:cubicBezTo>
                    <a:pt x="3692" y="6714"/>
                    <a:pt x="2894" y="7488"/>
                    <a:pt x="2811" y="7595"/>
                  </a:cubicBezTo>
                  <a:cubicBezTo>
                    <a:pt x="2793" y="7607"/>
                    <a:pt x="2769" y="7613"/>
                    <a:pt x="2747" y="7613"/>
                  </a:cubicBezTo>
                  <a:cubicBezTo>
                    <a:pt x="2724" y="7613"/>
                    <a:pt x="2703" y="7607"/>
                    <a:pt x="2691" y="7595"/>
                  </a:cubicBezTo>
                  <a:cubicBezTo>
                    <a:pt x="2656" y="7560"/>
                    <a:pt x="2656" y="7500"/>
                    <a:pt x="2691" y="7476"/>
                  </a:cubicBezTo>
                  <a:lnTo>
                    <a:pt x="5656" y="4512"/>
                  </a:lnTo>
                  <a:cubicBezTo>
                    <a:pt x="5668" y="4494"/>
                    <a:pt x="5689" y="4485"/>
                    <a:pt x="5711" y="4485"/>
                  </a:cubicBezTo>
                  <a:close/>
                  <a:moveTo>
                    <a:pt x="3894" y="6917"/>
                  </a:moveTo>
                  <a:lnTo>
                    <a:pt x="4716" y="7738"/>
                  </a:lnTo>
                  <a:lnTo>
                    <a:pt x="4406" y="8036"/>
                  </a:lnTo>
                  <a:lnTo>
                    <a:pt x="4382" y="8036"/>
                  </a:lnTo>
                  <a:lnTo>
                    <a:pt x="3584" y="7238"/>
                  </a:lnTo>
                  <a:lnTo>
                    <a:pt x="3894" y="6917"/>
                  </a:lnTo>
                  <a:close/>
                  <a:moveTo>
                    <a:pt x="3394" y="7452"/>
                  </a:moveTo>
                  <a:lnTo>
                    <a:pt x="3811" y="7869"/>
                  </a:lnTo>
                  <a:lnTo>
                    <a:pt x="3430" y="8226"/>
                  </a:lnTo>
                  <a:cubicBezTo>
                    <a:pt x="3418" y="8250"/>
                    <a:pt x="3394" y="8250"/>
                    <a:pt x="3394" y="8250"/>
                  </a:cubicBezTo>
                  <a:cubicBezTo>
                    <a:pt x="3370" y="8250"/>
                    <a:pt x="3358" y="8250"/>
                    <a:pt x="3346" y="8226"/>
                  </a:cubicBezTo>
                  <a:lnTo>
                    <a:pt x="2977" y="7857"/>
                  </a:lnTo>
                  <a:cubicBezTo>
                    <a:pt x="2989" y="7845"/>
                    <a:pt x="3013" y="7833"/>
                    <a:pt x="3037" y="7810"/>
                  </a:cubicBezTo>
                  <a:lnTo>
                    <a:pt x="3394" y="7452"/>
                  </a:lnTo>
                  <a:close/>
                  <a:moveTo>
                    <a:pt x="9971" y="1"/>
                  </a:moveTo>
                  <a:cubicBezTo>
                    <a:pt x="9946" y="1"/>
                    <a:pt x="9921" y="4"/>
                    <a:pt x="9895" y="11"/>
                  </a:cubicBezTo>
                  <a:cubicBezTo>
                    <a:pt x="9252" y="213"/>
                    <a:pt x="7394" y="749"/>
                    <a:pt x="6787" y="928"/>
                  </a:cubicBezTo>
                  <a:cubicBezTo>
                    <a:pt x="6751" y="928"/>
                    <a:pt x="6740" y="940"/>
                    <a:pt x="6716" y="963"/>
                  </a:cubicBezTo>
                  <a:lnTo>
                    <a:pt x="4632" y="3047"/>
                  </a:lnTo>
                  <a:lnTo>
                    <a:pt x="3703" y="3130"/>
                  </a:lnTo>
                  <a:cubicBezTo>
                    <a:pt x="2370" y="3226"/>
                    <a:pt x="1144" y="3809"/>
                    <a:pt x="191" y="4750"/>
                  </a:cubicBezTo>
                  <a:cubicBezTo>
                    <a:pt x="1" y="4940"/>
                    <a:pt x="120" y="5285"/>
                    <a:pt x="394" y="5309"/>
                  </a:cubicBezTo>
                  <a:lnTo>
                    <a:pt x="2215" y="5476"/>
                  </a:lnTo>
                  <a:lnTo>
                    <a:pt x="2025" y="5666"/>
                  </a:lnTo>
                  <a:cubicBezTo>
                    <a:pt x="1906" y="5786"/>
                    <a:pt x="1906" y="5964"/>
                    <a:pt x="2025" y="6083"/>
                  </a:cubicBezTo>
                  <a:lnTo>
                    <a:pt x="2203" y="6262"/>
                  </a:lnTo>
                  <a:lnTo>
                    <a:pt x="1822" y="6643"/>
                  </a:lnTo>
                  <a:cubicBezTo>
                    <a:pt x="1679" y="6786"/>
                    <a:pt x="1679" y="7012"/>
                    <a:pt x="1822" y="7155"/>
                  </a:cubicBezTo>
                  <a:lnTo>
                    <a:pt x="3108" y="8441"/>
                  </a:lnTo>
                  <a:cubicBezTo>
                    <a:pt x="3180" y="8512"/>
                    <a:pt x="3272" y="8548"/>
                    <a:pt x="3366" y="8548"/>
                  </a:cubicBezTo>
                  <a:cubicBezTo>
                    <a:pt x="3459" y="8548"/>
                    <a:pt x="3555" y="8512"/>
                    <a:pt x="3632" y="8441"/>
                  </a:cubicBezTo>
                  <a:lnTo>
                    <a:pt x="4001" y="8072"/>
                  </a:lnTo>
                  <a:lnTo>
                    <a:pt x="4180" y="8250"/>
                  </a:lnTo>
                  <a:cubicBezTo>
                    <a:pt x="4239" y="8310"/>
                    <a:pt x="4317" y="8339"/>
                    <a:pt x="4396" y="8339"/>
                  </a:cubicBezTo>
                  <a:cubicBezTo>
                    <a:pt x="4474" y="8339"/>
                    <a:pt x="4555" y="8310"/>
                    <a:pt x="4620" y="8250"/>
                  </a:cubicBezTo>
                  <a:lnTo>
                    <a:pt x="4799" y="8072"/>
                  </a:lnTo>
                  <a:lnTo>
                    <a:pt x="4966" y="9881"/>
                  </a:lnTo>
                  <a:cubicBezTo>
                    <a:pt x="4977" y="10012"/>
                    <a:pt x="5061" y="10119"/>
                    <a:pt x="5180" y="10167"/>
                  </a:cubicBezTo>
                  <a:cubicBezTo>
                    <a:pt x="5216" y="10182"/>
                    <a:pt x="5254" y="10188"/>
                    <a:pt x="5291" y="10188"/>
                  </a:cubicBezTo>
                  <a:cubicBezTo>
                    <a:pt x="5375" y="10188"/>
                    <a:pt x="5455" y="10153"/>
                    <a:pt x="5513" y="10096"/>
                  </a:cubicBezTo>
                  <a:cubicBezTo>
                    <a:pt x="6097" y="9512"/>
                    <a:pt x="6525" y="8822"/>
                    <a:pt x="6811" y="8072"/>
                  </a:cubicBezTo>
                  <a:cubicBezTo>
                    <a:pt x="6847" y="7988"/>
                    <a:pt x="6799" y="7905"/>
                    <a:pt x="6728" y="7869"/>
                  </a:cubicBezTo>
                  <a:cubicBezTo>
                    <a:pt x="6713" y="7865"/>
                    <a:pt x="6698" y="7863"/>
                    <a:pt x="6684" y="7863"/>
                  </a:cubicBezTo>
                  <a:cubicBezTo>
                    <a:pt x="6616" y="7863"/>
                    <a:pt x="6555" y="7906"/>
                    <a:pt x="6525" y="7964"/>
                  </a:cubicBezTo>
                  <a:cubicBezTo>
                    <a:pt x="6263" y="8691"/>
                    <a:pt x="5847" y="9334"/>
                    <a:pt x="5299" y="9881"/>
                  </a:cubicBezTo>
                  <a:cubicBezTo>
                    <a:pt x="5292" y="9885"/>
                    <a:pt x="5285" y="9886"/>
                    <a:pt x="5278" y="9886"/>
                  </a:cubicBezTo>
                  <a:cubicBezTo>
                    <a:pt x="5262" y="9886"/>
                    <a:pt x="5248" y="9878"/>
                    <a:pt x="5239" y="9869"/>
                  </a:cubicBezTo>
                  <a:lnTo>
                    <a:pt x="5061" y="7810"/>
                  </a:lnTo>
                  <a:lnTo>
                    <a:pt x="6871" y="6000"/>
                  </a:lnTo>
                  <a:lnTo>
                    <a:pt x="6871" y="6000"/>
                  </a:lnTo>
                  <a:cubicBezTo>
                    <a:pt x="6811" y="6738"/>
                    <a:pt x="6799" y="6940"/>
                    <a:pt x="6704" y="7310"/>
                  </a:cubicBezTo>
                  <a:cubicBezTo>
                    <a:pt x="6692" y="7381"/>
                    <a:pt x="6740" y="7476"/>
                    <a:pt x="6823" y="7488"/>
                  </a:cubicBezTo>
                  <a:cubicBezTo>
                    <a:pt x="6831" y="7489"/>
                    <a:pt x="6840" y="7490"/>
                    <a:pt x="6848" y="7490"/>
                  </a:cubicBezTo>
                  <a:cubicBezTo>
                    <a:pt x="6923" y="7490"/>
                    <a:pt x="6991" y="7444"/>
                    <a:pt x="7002" y="7369"/>
                  </a:cubicBezTo>
                  <a:cubicBezTo>
                    <a:pt x="7109" y="6905"/>
                    <a:pt x="7109" y="6702"/>
                    <a:pt x="7204" y="5666"/>
                  </a:cubicBezTo>
                  <a:lnTo>
                    <a:pt x="9288" y="3583"/>
                  </a:lnTo>
                  <a:cubicBezTo>
                    <a:pt x="9299" y="3571"/>
                    <a:pt x="9311" y="3547"/>
                    <a:pt x="9323" y="3523"/>
                  </a:cubicBezTo>
                  <a:lnTo>
                    <a:pt x="9740" y="2118"/>
                  </a:lnTo>
                  <a:lnTo>
                    <a:pt x="10240" y="416"/>
                  </a:lnTo>
                  <a:cubicBezTo>
                    <a:pt x="10303" y="194"/>
                    <a:pt x="10161" y="1"/>
                    <a:pt x="99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687;p22">
              <a:extLst>
                <a:ext uri="{FF2B5EF4-FFF2-40B4-BE49-F238E27FC236}">
                  <a16:creationId xmlns:a16="http://schemas.microsoft.com/office/drawing/2014/main" id="{393540DB-F8DD-B2A7-2E71-58864CD0CE77}"/>
                </a:ext>
              </a:extLst>
            </p:cNvPr>
            <p:cNvSpPr/>
            <p:nvPr/>
          </p:nvSpPr>
          <p:spPr>
            <a:xfrm>
              <a:off x="6079821" y="2531921"/>
              <a:ext cx="90051" cy="68629"/>
            </a:xfrm>
            <a:custGeom>
              <a:avLst/>
              <a:gdLst/>
              <a:ahLst/>
              <a:cxnLst/>
              <a:rect l="l" t="t" r="r" b="b"/>
              <a:pathLst>
                <a:path w="2513" h="1915" extrusionOk="0">
                  <a:moveTo>
                    <a:pt x="842" y="0"/>
                  </a:moveTo>
                  <a:cubicBezTo>
                    <a:pt x="823" y="0"/>
                    <a:pt x="804" y="3"/>
                    <a:pt x="786" y="9"/>
                  </a:cubicBezTo>
                  <a:cubicBezTo>
                    <a:pt x="167" y="295"/>
                    <a:pt x="0" y="1129"/>
                    <a:pt x="488" y="1617"/>
                  </a:cubicBezTo>
                  <a:cubicBezTo>
                    <a:pt x="679" y="1807"/>
                    <a:pt x="941" y="1914"/>
                    <a:pt x="1191" y="1914"/>
                  </a:cubicBezTo>
                  <a:cubicBezTo>
                    <a:pt x="2072" y="1914"/>
                    <a:pt x="2512" y="843"/>
                    <a:pt x="1893" y="224"/>
                  </a:cubicBezTo>
                  <a:cubicBezTo>
                    <a:pt x="1798" y="128"/>
                    <a:pt x="1715" y="69"/>
                    <a:pt x="1596" y="9"/>
                  </a:cubicBezTo>
                  <a:cubicBezTo>
                    <a:pt x="1575" y="3"/>
                    <a:pt x="1554" y="0"/>
                    <a:pt x="1534" y="0"/>
                  </a:cubicBezTo>
                  <a:cubicBezTo>
                    <a:pt x="1473" y="0"/>
                    <a:pt x="1420" y="27"/>
                    <a:pt x="1393" y="81"/>
                  </a:cubicBezTo>
                  <a:cubicBezTo>
                    <a:pt x="1369" y="164"/>
                    <a:pt x="1393" y="247"/>
                    <a:pt x="1476" y="283"/>
                  </a:cubicBezTo>
                  <a:cubicBezTo>
                    <a:pt x="1917" y="474"/>
                    <a:pt x="2024" y="1069"/>
                    <a:pt x="1679" y="1414"/>
                  </a:cubicBezTo>
                  <a:cubicBezTo>
                    <a:pt x="1548" y="1545"/>
                    <a:pt x="1369" y="1611"/>
                    <a:pt x="1191" y="1611"/>
                  </a:cubicBezTo>
                  <a:cubicBezTo>
                    <a:pt x="1012" y="1611"/>
                    <a:pt x="834" y="1545"/>
                    <a:pt x="703" y="1414"/>
                  </a:cubicBezTo>
                  <a:cubicBezTo>
                    <a:pt x="357" y="1069"/>
                    <a:pt x="464" y="486"/>
                    <a:pt x="905" y="283"/>
                  </a:cubicBezTo>
                  <a:cubicBezTo>
                    <a:pt x="976" y="247"/>
                    <a:pt x="1012" y="164"/>
                    <a:pt x="976" y="81"/>
                  </a:cubicBezTo>
                  <a:cubicBezTo>
                    <a:pt x="959" y="27"/>
                    <a:pt x="900" y="0"/>
                    <a:pt x="8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" name="Google Shape;688;p22">
            <a:extLst>
              <a:ext uri="{FF2B5EF4-FFF2-40B4-BE49-F238E27FC236}">
                <a16:creationId xmlns:a16="http://schemas.microsoft.com/office/drawing/2014/main" id="{171C6F00-8BCC-C738-EED9-3754E62F6ED7}"/>
              </a:ext>
            </a:extLst>
          </p:cNvPr>
          <p:cNvGrpSpPr/>
          <p:nvPr/>
        </p:nvGrpSpPr>
        <p:grpSpPr>
          <a:xfrm>
            <a:off x="6391327" y="4795458"/>
            <a:ext cx="362321" cy="364231"/>
            <a:chOff x="5281848" y="4164042"/>
            <a:chExt cx="362321" cy="364231"/>
          </a:xfrm>
          <a:solidFill>
            <a:srgbClr val="003C54"/>
          </a:solidFill>
        </p:grpSpPr>
        <p:sp>
          <p:nvSpPr>
            <p:cNvPr id="58" name="Google Shape;689;p22">
              <a:extLst>
                <a:ext uri="{FF2B5EF4-FFF2-40B4-BE49-F238E27FC236}">
                  <a16:creationId xmlns:a16="http://schemas.microsoft.com/office/drawing/2014/main" id="{C6025197-6917-8601-C8D1-28EA04E23E69}"/>
                </a:ext>
              </a:extLst>
            </p:cNvPr>
            <p:cNvSpPr/>
            <p:nvPr/>
          </p:nvSpPr>
          <p:spPr>
            <a:xfrm>
              <a:off x="5281848" y="4164042"/>
              <a:ext cx="278958" cy="278958"/>
            </a:xfrm>
            <a:custGeom>
              <a:avLst/>
              <a:gdLst/>
              <a:ahLst/>
              <a:cxnLst/>
              <a:rect l="l" t="t" r="r" b="b"/>
              <a:pathLst>
                <a:path w="8764" h="8764" extrusionOk="0">
                  <a:moveTo>
                    <a:pt x="4120" y="1"/>
                  </a:moveTo>
                  <a:cubicBezTo>
                    <a:pt x="3858" y="1"/>
                    <a:pt x="3632" y="203"/>
                    <a:pt x="3572" y="453"/>
                  </a:cubicBezTo>
                  <a:lnTo>
                    <a:pt x="3406" y="1299"/>
                  </a:lnTo>
                  <a:cubicBezTo>
                    <a:pt x="3227" y="1358"/>
                    <a:pt x="3060" y="1418"/>
                    <a:pt x="2906" y="1513"/>
                  </a:cubicBezTo>
                  <a:lnTo>
                    <a:pt x="2191" y="1037"/>
                  </a:lnTo>
                  <a:cubicBezTo>
                    <a:pt x="2096" y="971"/>
                    <a:pt x="1987" y="940"/>
                    <a:pt x="1879" y="940"/>
                  </a:cubicBezTo>
                  <a:cubicBezTo>
                    <a:pt x="1732" y="940"/>
                    <a:pt x="1587" y="998"/>
                    <a:pt x="1477" y="1108"/>
                  </a:cubicBezTo>
                  <a:lnTo>
                    <a:pt x="1096" y="1477"/>
                  </a:lnTo>
                  <a:cubicBezTo>
                    <a:pt x="905" y="1668"/>
                    <a:pt x="882" y="1965"/>
                    <a:pt x="1024" y="2191"/>
                  </a:cubicBezTo>
                  <a:lnTo>
                    <a:pt x="1501" y="2906"/>
                  </a:lnTo>
                  <a:cubicBezTo>
                    <a:pt x="1417" y="3073"/>
                    <a:pt x="1358" y="3239"/>
                    <a:pt x="1298" y="3406"/>
                  </a:cubicBezTo>
                  <a:lnTo>
                    <a:pt x="441" y="3573"/>
                  </a:lnTo>
                  <a:cubicBezTo>
                    <a:pt x="179" y="3632"/>
                    <a:pt x="0" y="3858"/>
                    <a:pt x="0" y="4132"/>
                  </a:cubicBezTo>
                  <a:lnTo>
                    <a:pt x="0" y="4644"/>
                  </a:lnTo>
                  <a:cubicBezTo>
                    <a:pt x="0" y="4918"/>
                    <a:pt x="191" y="5132"/>
                    <a:pt x="441" y="5204"/>
                  </a:cubicBezTo>
                  <a:lnTo>
                    <a:pt x="1298" y="5359"/>
                  </a:lnTo>
                  <a:cubicBezTo>
                    <a:pt x="1358" y="5537"/>
                    <a:pt x="1417" y="5704"/>
                    <a:pt x="1501" y="5871"/>
                  </a:cubicBezTo>
                  <a:lnTo>
                    <a:pt x="1024" y="6585"/>
                  </a:lnTo>
                  <a:cubicBezTo>
                    <a:pt x="882" y="6811"/>
                    <a:pt x="905" y="7109"/>
                    <a:pt x="1096" y="7299"/>
                  </a:cubicBezTo>
                  <a:lnTo>
                    <a:pt x="1477" y="7668"/>
                  </a:lnTo>
                  <a:cubicBezTo>
                    <a:pt x="1587" y="7778"/>
                    <a:pt x="1732" y="7837"/>
                    <a:pt x="1879" y="7837"/>
                  </a:cubicBezTo>
                  <a:cubicBezTo>
                    <a:pt x="1987" y="7837"/>
                    <a:pt x="2096" y="7805"/>
                    <a:pt x="2191" y="7740"/>
                  </a:cubicBezTo>
                  <a:lnTo>
                    <a:pt x="2906" y="7264"/>
                  </a:lnTo>
                  <a:cubicBezTo>
                    <a:pt x="3060" y="7359"/>
                    <a:pt x="3227" y="7418"/>
                    <a:pt x="3406" y="7478"/>
                  </a:cubicBezTo>
                  <a:lnTo>
                    <a:pt x="3572" y="8323"/>
                  </a:lnTo>
                  <a:cubicBezTo>
                    <a:pt x="3632" y="8585"/>
                    <a:pt x="3858" y="8764"/>
                    <a:pt x="4120" y="8764"/>
                  </a:cubicBezTo>
                  <a:lnTo>
                    <a:pt x="4644" y="8764"/>
                  </a:lnTo>
                  <a:cubicBezTo>
                    <a:pt x="4906" y="8764"/>
                    <a:pt x="5132" y="8573"/>
                    <a:pt x="5192" y="8323"/>
                  </a:cubicBezTo>
                  <a:lnTo>
                    <a:pt x="5358" y="7478"/>
                  </a:lnTo>
                  <a:cubicBezTo>
                    <a:pt x="5489" y="7430"/>
                    <a:pt x="5620" y="7371"/>
                    <a:pt x="5763" y="7311"/>
                  </a:cubicBezTo>
                  <a:cubicBezTo>
                    <a:pt x="5846" y="7299"/>
                    <a:pt x="5894" y="7192"/>
                    <a:pt x="5846" y="7109"/>
                  </a:cubicBezTo>
                  <a:cubicBezTo>
                    <a:pt x="5812" y="7039"/>
                    <a:pt x="5751" y="6995"/>
                    <a:pt x="5684" y="6995"/>
                  </a:cubicBezTo>
                  <a:cubicBezTo>
                    <a:pt x="5659" y="6995"/>
                    <a:pt x="5634" y="7001"/>
                    <a:pt x="5608" y="7014"/>
                  </a:cubicBezTo>
                  <a:cubicBezTo>
                    <a:pt x="5465" y="7085"/>
                    <a:pt x="5311" y="7144"/>
                    <a:pt x="5144" y="7180"/>
                  </a:cubicBezTo>
                  <a:cubicBezTo>
                    <a:pt x="5084" y="7192"/>
                    <a:pt x="5025" y="7252"/>
                    <a:pt x="5013" y="7311"/>
                  </a:cubicBezTo>
                  <a:lnTo>
                    <a:pt x="4823" y="8264"/>
                  </a:lnTo>
                  <a:cubicBezTo>
                    <a:pt x="4811" y="8347"/>
                    <a:pt x="4715" y="8430"/>
                    <a:pt x="4632" y="8430"/>
                  </a:cubicBezTo>
                  <a:lnTo>
                    <a:pt x="4108" y="8430"/>
                  </a:lnTo>
                  <a:cubicBezTo>
                    <a:pt x="4013" y="8430"/>
                    <a:pt x="3930" y="8347"/>
                    <a:pt x="3918" y="8264"/>
                  </a:cubicBezTo>
                  <a:lnTo>
                    <a:pt x="3715" y="7311"/>
                  </a:lnTo>
                  <a:cubicBezTo>
                    <a:pt x="3703" y="7252"/>
                    <a:pt x="3656" y="7192"/>
                    <a:pt x="3584" y="7180"/>
                  </a:cubicBezTo>
                  <a:cubicBezTo>
                    <a:pt x="3358" y="7121"/>
                    <a:pt x="3156" y="7025"/>
                    <a:pt x="2965" y="6906"/>
                  </a:cubicBezTo>
                  <a:cubicBezTo>
                    <a:pt x="2935" y="6894"/>
                    <a:pt x="2900" y="6888"/>
                    <a:pt x="2864" y="6888"/>
                  </a:cubicBezTo>
                  <a:cubicBezTo>
                    <a:pt x="2828" y="6888"/>
                    <a:pt x="2792" y="6894"/>
                    <a:pt x="2763" y="6906"/>
                  </a:cubicBezTo>
                  <a:lnTo>
                    <a:pt x="1965" y="7442"/>
                  </a:lnTo>
                  <a:cubicBezTo>
                    <a:pt x="1934" y="7468"/>
                    <a:pt x="1894" y="7480"/>
                    <a:pt x="1854" y="7480"/>
                  </a:cubicBezTo>
                  <a:cubicBezTo>
                    <a:pt x="1802" y="7480"/>
                    <a:pt x="1749" y="7459"/>
                    <a:pt x="1715" y="7418"/>
                  </a:cubicBezTo>
                  <a:lnTo>
                    <a:pt x="1334" y="7049"/>
                  </a:lnTo>
                  <a:cubicBezTo>
                    <a:pt x="1263" y="6966"/>
                    <a:pt x="1263" y="6859"/>
                    <a:pt x="1310" y="6787"/>
                  </a:cubicBezTo>
                  <a:lnTo>
                    <a:pt x="1846" y="5990"/>
                  </a:lnTo>
                  <a:cubicBezTo>
                    <a:pt x="1882" y="5930"/>
                    <a:pt x="1882" y="5859"/>
                    <a:pt x="1846" y="5799"/>
                  </a:cubicBezTo>
                  <a:cubicBezTo>
                    <a:pt x="1727" y="5597"/>
                    <a:pt x="1655" y="5382"/>
                    <a:pt x="1572" y="5168"/>
                  </a:cubicBezTo>
                  <a:cubicBezTo>
                    <a:pt x="1560" y="5109"/>
                    <a:pt x="1501" y="5049"/>
                    <a:pt x="1441" y="5037"/>
                  </a:cubicBezTo>
                  <a:lnTo>
                    <a:pt x="489" y="4847"/>
                  </a:lnTo>
                  <a:cubicBezTo>
                    <a:pt x="393" y="4823"/>
                    <a:pt x="322" y="4739"/>
                    <a:pt x="322" y="4644"/>
                  </a:cubicBezTo>
                  <a:lnTo>
                    <a:pt x="322" y="4132"/>
                  </a:lnTo>
                  <a:cubicBezTo>
                    <a:pt x="322" y="4037"/>
                    <a:pt x="393" y="3954"/>
                    <a:pt x="489" y="3930"/>
                  </a:cubicBezTo>
                  <a:lnTo>
                    <a:pt x="1441" y="3739"/>
                  </a:lnTo>
                  <a:cubicBezTo>
                    <a:pt x="1501" y="3727"/>
                    <a:pt x="1560" y="3680"/>
                    <a:pt x="1572" y="3608"/>
                  </a:cubicBezTo>
                  <a:cubicBezTo>
                    <a:pt x="1632" y="3382"/>
                    <a:pt x="1727" y="3180"/>
                    <a:pt x="1846" y="2977"/>
                  </a:cubicBezTo>
                  <a:cubicBezTo>
                    <a:pt x="1870" y="2918"/>
                    <a:pt x="1870" y="2846"/>
                    <a:pt x="1846" y="2787"/>
                  </a:cubicBezTo>
                  <a:lnTo>
                    <a:pt x="1310" y="1989"/>
                  </a:lnTo>
                  <a:cubicBezTo>
                    <a:pt x="1251" y="1906"/>
                    <a:pt x="1263" y="1787"/>
                    <a:pt x="1334" y="1727"/>
                  </a:cubicBezTo>
                  <a:lnTo>
                    <a:pt x="1715" y="1358"/>
                  </a:lnTo>
                  <a:cubicBezTo>
                    <a:pt x="1754" y="1319"/>
                    <a:pt x="1804" y="1301"/>
                    <a:pt x="1854" y="1301"/>
                  </a:cubicBezTo>
                  <a:cubicBezTo>
                    <a:pt x="1894" y="1301"/>
                    <a:pt x="1933" y="1313"/>
                    <a:pt x="1965" y="1334"/>
                  </a:cubicBezTo>
                  <a:lnTo>
                    <a:pt x="2763" y="1870"/>
                  </a:lnTo>
                  <a:cubicBezTo>
                    <a:pt x="2792" y="1888"/>
                    <a:pt x="2828" y="1897"/>
                    <a:pt x="2864" y="1897"/>
                  </a:cubicBezTo>
                  <a:cubicBezTo>
                    <a:pt x="2900" y="1897"/>
                    <a:pt x="2935" y="1888"/>
                    <a:pt x="2965" y="1870"/>
                  </a:cubicBezTo>
                  <a:cubicBezTo>
                    <a:pt x="3156" y="1751"/>
                    <a:pt x="3382" y="1668"/>
                    <a:pt x="3584" y="1596"/>
                  </a:cubicBezTo>
                  <a:cubicBezTo>
                    <a:pt x="3644" y="1584"/>
                    <a:pt x="3703" y="1525"/>
                    <a:pt x="3715" y="1465"/>
                  </a:cubicBezTo>
                  <a:lnTo>
                    <a:pt x="3918" y="513"/>
                  </a:lnTo>
                  <a:cubicBezTo>
                    <a:pt x="3930" y="417"/>
                    <a:pt x="4013" y="346"/>
                    <a:pt x="4108" y="346"/>
                  </a:cubicBezTo>
                  <a:lnTo>
                    <a:pt x="4632" y="346"/>
                  </a:lnTo>
                  <a:cubicBezTo>
                    <a:pt x="4715" y="346"/>
                    <a:pt x="4811" y="417"/>
                    <a:pt x="4823" y="513"/>
                  </a:cubicBezTo>
                  <a:lnTo>
                    <a:pt x="5013" y="1465"/>
                  </a:lnTo>
                  <a:cubicBezTo>
                    <a:pt x="5025" y="1525"/>
                    <a:pt x="5073" y="1584"/>
                    <a:pt x="5144" y="1596"/>
                  </a:cubicBezTo>
                  <a:cubicBezTo>
                    <a:pt x="5370" y="1656"/>
                    <a:pt x="5585" y="1751"/>
                    <a:pt x="5775" y="1870"/>
                  </a:cubicBezTo>
                  <a:cubicBezTo>
                    <a:pt x="5805" y="1882"/>
                    <a:pt x="5838" y="1888"/>
                    <a:pt x="5870" y="1888"/>
                  </a:cubicBezTo>
                  <a:cubicBezTo>
                    <a:pt x="5903" y="1888"/>
                    <a:pt x="5936" y="1882"/>
                    <a:pt x="5966" y="1870"/>
                  </a:cubicBezTo>
                  <a:lnTo>
                    <a:pt x="6775" y="1334"/>
                  </a:lnTo>
                  <a:cubicBezTo>
                    <a:pt x="6806" y="1309"/>
                    <a:pt x="6846" y="1296"/>
                    <a:pt x="6886" y="1296"/>
                  </a:cubicBezTo>
                  <a:cubicBezTo>
                    <a:pt x="6938" y="1296"/>
                    <a:pt x="6991" y="1317"/>
                    <a:pt x="7025" y="1358"/>
                  </a:cubicBezTo>
                  <a:lnTo>
                    <a:pt x="7394" y="1727"/>
                  </a:lnTo>
                  <a:cubicBezTo>
                    <a:pt x="7466" y="1810"/>
                    <a:pt x="7466" y="1906"/>
                    <a:pt x="7430" y="1989"/>
                  </a:cubicBezTo>
                  <a:lnTo>
                    <a:pt x="6894" y="2787"/>
                  </a:lnTo>
                  <a:cubicBezTo>
                    <a:pt x="6847" y="2846"/>
                    <a:pt x="6847" y="2918"/>
                    <a:pt x="6894" y="2977"/>
                  </a:cubicBezTo>
                  <a:cubicBezTo>
                    <a:pt x="7013" y="3180"/>
                    <a:pt x="7085" y="3394"/>
                    <a:pt x="7156" y="3608"/>
                  </a:cubicBezTo>
                  <a:cubicBezTo>
                    <a:pt x="7168" y="3668"/>
                    <a:pt x="7228" y="3727"/>
                    <a:pt x="7287" y="3739"/>
                  </a:cubicBezTo>
                  <a:lnTo>
                    <a:pt x="8240" y="3930"/>
                  </a:lnTo>
                  <a:cubicBezTo>
                    <a:pt x="8335" y="3954"/>
                    <a:pt x="8406" y="4037"/>
                    <a:pt x="8406" y="4132"/>
                  </a:cubicBezTo>
                  <a:lnTo>
                    <a:pt x="8406" y="4644"/>
                  </a:lnTo>
                  <a:cubicBezTo>
                    <a:pt x="8406" y="4739"/>
                    <a:pt x="8335" y="4823"/>
                    <a:pt x="8240" y="4847"/>
                  </a:cubicBezTo>
                  <a:lnTo>
                    <a:pt x="7287" y="5037"/>
                  </a:lnTo>
                  <a:cubicBezTo>
                    <a:pt x="7228" y="5049"/>
                    <a:pt x="7168" y="5097"/>
                    <a:pt x="7156" y="5168"/>
                  </a:cubicBezTo>
                  <a:cubicBezTo>
                    <a:pt x="7109" y="5335"/>
                    <a:pt x="7049" y="5478"/>
                    <a:pt x="6978" y="5632"/>
                  </a:cubicBezTo>
                  <a:cubicBezTo>
                    <a:pt x="6930" y="5716"/>
                    <a:pt x="6978" y="5823"/>
                    <a:pt x="7073" y="5871"/>
                  </a:cubicBezTo>
                  <a:cubicBezTo>
                    <a:pt x="7095" y="5883"/>
                    <a:pt x="7119" y="5889"/>
                    <a:pt x="7143" y="5889"/>
                  </a:cubicBezTo>
                  <a:cubicBezTo>
                    <a:pt x="7209" y="5889"/>
                    <a:pt x="7276" y="5845"/>
                    <a:pt x="7311" y="5775"/>
                  </a:cubicBezTo>
                  <a:cubicBezTo>
                    <a:pt x="7370" y="5644"/>
                    <a:pt x="7430" y="5513"/>
                    <a:pt x="7466" y="5359"/>
                  </a:cubicBezTo>
                  <a:lnTo>
                    <a:pt x="8323" y="5204"/>
                  </a:lnTo>
                  <a:cubicBezTo>
                    <a:pt x="8585" y="5144"/>
                    <a:pt x="8763" y="4918"/>
                    <a:pt x="8763" y="4644"/>
                  </a:cubicBezTo>
                  <a:lnTo>
                    <a:pt x="8763" y="4132"/>
                  </a:lnTo>
                  <a:cubicBezTo>
                    <a:pt x="8763" y="3858"/>
                    <a:pt x="8573" y="3632"/>
                    <a:pt x="8323" y="3573"/>
                  </a:cubicBezTo>
                  <a:lnTo>
                    <a:pt x="7466" y="3406"/>
                  </a:lnTo>
                  <a:cubicBezTo>
                    <a:pt x="7406" y="3227"/>
                    <a:pt x="7347" y="3073"/>
                    <a:pt x="7263" y="2906"/>
                  </a:cubicBezTo>
                  <a:lnTo>
                    <a:pt x="7740" y="2191"/>
                  </a:lnTo>
                  <a:cubicBezTo>
                    <a:pt x="7882" y="1965"/>
                    <a:pt x="7859" y="1668"/>
                    <a:pt x="7668" y="1477"/>
                  </a:cubicBezTo>
                  <a:lnTo>
                    <a:pt x="7287" y="1108"/>
                  </a:lnTo>
                  <a:cubicBezTo>
                    <a:pt x="7177" y="998"/>
                    <a:pt x="7032" y="940"/>
                    <a:pt x="6885" y="940"/>
                  </a:cubicBezTo>
                  <a:cubicBezTo>
                    <a:pt x="6777" y="940"/>
                    <a:pt x="6668" y="971"/>
                    <a:pt x="6573" y="1037"/>
                  </a:cubicBezTo>
                  <a:lnTo>
                    <a:pt x="5858" y="1513"/>
                  </a:lnTo>
                  <a:cubicBezTo>
                    <a:pt x="5704" y="1418"/>
                    <a:pt x="5537" y="1358"/>
                    <a:pt x="5358" y="1299"/>
                  </a:cubicBezTo>
                  <a:lnTo>
                    <a:pt x="5192" y="453"/>
                  </a:lnTo>
                  <a:cubicBezTo>
                    <a:pt x="5132" y="179"/>
                    <a:pt x="4906" y="1"/>
                    <a:pt x="46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690;p22">
              <a:extLst>
                <a:ext uri="{FF2B5EF4-FFF2-40B4-BE49-F238E27FC236}">
                  <a16:creationId xmlns:a16="http://schemas.microsoft.com/office/drawing/2014/main" id="{1B94211B-CF39-B850-932F-B960B4D54CAC}"/>
                </a:ext>
              </a:extLst>
            </p:cNvPr>
            <p:cNvSpPr/>
            <p:nvPr/>
          </p:nvSpPr>
          <p:spPr>
            <a:xfrm>
              <a:off x="5373932" y="4239829"/>
              <a:ext cx="111851" cy="97432"/>
            </a:xfrm>
            <a:custGeom>
              <a:avLst/>
              <a:gdLst/>
              <a:ahLst/>
              <a:cxnLst/>
              <a:rect l="l" t="t" r="r" b="b"/>
              <a:pathLst>
                <a:path w="3514" h="3061" extrusionOk="0">
                  <a:moveTo>
                    <a:pt x="1489" y="1"/>
                  </a:moveTo>
                  <a:cubicBezTo>
                    <a:pt x="965" y="1"/>
                    <a:pt x="465" y="215"/>
                    <a:pt x="84" y="584"/>
                  </a:cubicBezTo>
                  <a:cubicBezTo>
                    <a:pt x="1" y="656"/>
                    <a:pt x="1" y="763"/>
                    <a:pt x="84" y="834"/>
                  </a:cubicBezTo>
                  <a:cubicBezTo>
                    <a:pt x="120" y="870"/>
                    <a:pt x="164" y="888"/>
                    <a:pt x="209" y="888"/>
                  </a:cubicBezTo>
                  <a:cubicBezTo>
                    <a:pt x="254" y="888"/>
                    <a:pt x="298" y="870"/>
                    <a:pt x="334" y="834"/>
                  </a:cubicBezTo>
                  <a:cubicBezTo>
                    <a:pt x="644" y="537"/>
                    <a:pt x="1060" y="358"/>
                    <a:pt x="1489" y="358"/>
                  </a:cubicBezTo>
                  <a:cubicBezTo>
                    <a:pt x="2418" y="358"/>
                    <a:pt x="3168" y="1108"/>
                    <a:pt x="3168" y="2025"/>
                  </a:cubicBezTo>
                  <a:cubicBezTo>
                    <a:pt x="3168" y="2299"/>
                    <a:pt x="3096" y="2549"/>
                    <a:pt x="2989" y="2787"/>
                  </a:cubicBezTo>
                  <a:cubicBezTo>
                    <a:pt x="2930" y="2894"/>
                    <a:pt x="2953" y="2989"/>
                    <a:pt x="3049" y="3037"/>
                  </a:cubicBezTo>
                  <a:cubicBezTo>
                    <a:pt x="3073" y="3061"/>
                    <a:pt x="3108" y="3061"/>
                    <a:pt x="3132" y="3061"/>
                  </a:cubicBezTo>
                  <a:cubicBezTo>
                    <a:pt x="3192" y="3061"/>
                    <a:pt x="3263" y="3025"/>
                    <a:pt x="3299" y="2954"/>
                  </a:cubicBezTo>
                  <a:cubicBezTo>
                    <a:pt x="3442" y="2668"/>
                    <a:pt x="3513" y="2358"/>
                    <a:pt x="3513" y="2025"/>
                  </a:cubicBezTo>
                  <a:cubicBezTo>
                    <a:pt x="3513" y="906"/>
                    <a:pt x="2608" y="1"/>
                    <a:pt x="14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91;p22">
              <a:extLst>
                <a:ext uri="{FF2B5EF4-FFF2-40B4-BE49-F238E27FC236}">
                  <a16:creationId xmlns:a16="http://schemas.microsoft.com/office/drawing/2014/main" id="{289B21B8-D05D-B5AB-D787-8CDA5A268BE1}"/>
                </a:ext>
              </a:extLst>
            </p:cNvPr>
            <p:cNvSpPr/>
            <p:nvPr/>
          </p:nvSpPr>
          <p:spPr>
            <a:xfrm>
              <a:off x="5357253" y="4279998"/>
              <a:ext cx="105389" cy="88742"/>
            </a:xfrm>
            <a:custGeom>
              <a:avLst/>
              <a:gdLst/>
              <a:ahLst/>
              <a:cxnLst/>
              <a:rect l="l" t="t" r="r" b="b"/>
              <a:pathLst>
                <a:path w="3311" h="2788" extrusionOk="0">
                  <a:moveTo>
                    <a:pt x="262" y="1"/>
                  </a:moveTo>
                  <a:cubicBezTo>
                    <a:pt x="194" y="1"/>
                    <a:pt x="124" y="44"/>
                    <a:pt x="96" y="108"/>
                  </a:cubicBezTo>
                  <a:cubicBezTo>
                    <a:pt x="25" y="323"/>
                    <a:pt x="1" y="549"/>
                    <a:pt x="1" y="763"/>
                  </a:cubicBezTo>
                  <a:cubicBezTo>
                    <a:pt x="1" y="1882"/>
                    <a:pt x="906" y="2787"/>
                    <a:pt x="2013" y="2787"/>
                  </a:cubicBezTo>
                  <a:cubicBezTo>
                    <a:pt x="2454" y="2787"/>
                    <a:pt x="2846" y="2656"/>
                    <a:pt x="3204" y="2406"/>
                  </a:cubicBezTo>
                  <a:cubicBezTo>
                    <a:pt x="3287" y="2347"/>
                    <a:pt x="3311" y="2239"/>
                    <a:pt x="3251" y="2156"/>
                  </a:cubicBezTo>
                  <a:cubicBezTo>
                    <a:pt x="3214" y="2104"/>
                    <a:pt x="3159" y="2075"/>
                    <a:pt x="3102" y="2075"/>
                  </a:cubicBezTo>
                  <a:cubicBezTo>
                    <a:pt x="3068" y="2075"/>
                    <a:pt x="3033" y="2086"/>
                    <a:pt x="3001" y="2108"/>
                  </a:cubicBezTo>
                  <a:cubicBezTo>
                    <a:pt x="2715" y="2311"/>
                    <a:pt x="2370" y="2418"/>
                    <a:pt x="2037" y="2418"/>
                  </a:cubicBezTo>
                  <a:cubicBezTo>
                    <a:pt x="1108" y="2418"/>
                    <a:pt x="370" y="1680"/>
                    <a:pt x="370" y="751"/>
                  </a:cubicBezTo>
                  <a:cubicBezTo>
                    <a:pt x="370" y="573"/>
                    <a:pt x="394" y="382"/>
                    <a:pt x="453" y="215"/>
                  </a:cubicBezTo>
                  <a:cubicBezTo>
                    <a:pt x="477" y="144"/>
                    <a:pt x="406" y="37"/>
                    <a:pt x="322" y="13"/>
                  </a:cubicBezTo>
                  <a:cubicBezTo>
                    <a:pt x="303" y="5"/>
                    <a:pt x="283" y="1"/>
                    <a:pt x="2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92;p22">
              <a:extLst>
                <a:ext uri="{FF2B5EF4-FFF2-40B4-BE49-F238E27FC236}">
                  <a16:creationId xmlns:a16="http://schemas.microsoft.com/office/drawing/2014/main" id="{8874A614-0FAD-1B5A-C9DA-A820D7E43A5B}"/>
                </a:ext>
              </a:extLst>
            </p:cNvPr>
            <p:cNvSpPr/>
            <p:nvPr/>
          </p:nvSpPr>
          <p:spPr>
            <a:xfrm>
              <a:off x="5458058" y="4341398"/>
              <a:ext cx="186110" cy="186874"/>
            </a:xfrm>
            <a:custGeom>
              <a:avLst/>
              <a:gdLst/>
              <a:ahLst/>
              <a:cxnLst/>
              <a:rect l="l" t="t" r="r" b="b"/>
              <a:pathLst>
                <a:path w="5847" h="5871" extrusionOk="0">
                  <a:moveTo>
                    <a:pt x="2751" y="1"/>
                  </a:moveTo>
                  <a:cubicBezTo>
                    <a:pt x="2549" y="1"/>
                    <a:pt x="2370" y="144"/>
                    <a:pt x="2335" y="346"/>
                  </a:cubicBezTo>
                  <a:lnTo>
                    <a:pt x="2227" y="858"/>
                  </a:lnTo>
                  <a:cubicBezTo>
                    <a:pt x="2144" y="894"/>
                    <a:pt x="2037" y="941"/>
                    <a:pt x="1965" y="977"/>
                  </a:cubicBezTo>
                  <a:lnTo>
                    <a:pt x="1513" y="680"/>
                  </a:lnTo>
                  <a:cubicBezTo>
                    <a:pt x="1449" y="631"/>
                    <a:pt x="1372" y="608"/>
                    <a:pt x="1293" y="608"/>
                  </a:cubicBezTo>
                  <a:cubicBezTo>
                    <a:pt x="1179" y="608"/>
                    <a:pt x="1061" y="655"/>
                    <a:pt x="977" y="739"/>
                  </a:cubicBezTo>
                  <a:lnTo>
                    <a:pt x="739" y="977"/>
                  </a:lnTo>
                  <a:cubicBezTo>
                    <a:pt x="596" y="1132"/>
                    <a:pt x="584" y="1346"/>
                    <a:pt x="680" y="1513"/>
                  </a:cubicBezTo>
                  <a:lnTo>
                    <a:pt x="977" y="1965"/>
                  </a:lnTo>
                  <a:cubicBezTo>
                    <a:pt x="918" y="2084"/>
                    <a:pt x="882" y="2215"/>
                    <a:pt x="834" y="2346"/>
                  </a:cubicBezTo>
                  <a:cubicBezTo>
                    <a:pt x="799" y="2442"/>
                    <a:pt x="858" y="2537"/>
                    <a:pt x="953" y="2573"/>
                  </a:cubicBezTo>
                  <a:cubicBezTo>
                    <a:pt x="968" y="2579"/>
                    <a:pt x="984" y="2582"/>
                    <a:pt x="1000" y="2582"/>
                  </a:cubicBezTo>
                  <a:cubicBezTo>
                    <a:pt x="1073" y="2582"/>
                    <a:pt x="1150" y="2522"/>
                    <a:pt x="1180" y="2454"/>
                  </a:cubicBezTo>
                  <a:cubicBezTo>
                    <a:pt x="1215" y="2323"/>
                    <a:pt x="1263" y="2192"/>
                    <a:pt x="1334" y="2049"/>
                  </a:cubicBezTo>
                  <a:cubicBezTo>
                    <a:pt x="1370" y="1989"/>
                    <a:pt x="1370" y="1918"/>
                    <a:pt x="1334" y="1858"/>
                  </a:cubicBezTo>
                  <a:lnTo>
                    <a:pt x="977" y="1322"/>
                  </a:lnTo>
                  <a:cubicBezTo>
                    <a:pt x="965" y="1287"/>
                    <a:pt x="965" y="1263"/>
                    <a:pt x="1001" y="1239"/>
                  </a:cubicBezTo>
                  <a:lnTo>
                    <a:pt x="1239" y="989"/>
                  </a:lnTo>
                  <a:cubicBezTo>
                    <a:pt x="1253" y="975"/>
                    <a:pt x="1271" y="969"/>
                    <a:pt x="1288" y="969"/>
                  </a:cubicBezTo>
                  <a:cubicBezTo>
                    <a:pt x="1301" y="969"/>
                    <a:pt x="1313" y="972"/>
                    <a:pt x="1322" y="977"/>
                  </a:cubicBezTo>
                  <a:lnTo>
                    <a:pt x="1858" y="1334"/>
                  </a:lnTo>
                  <a:cubicBezTo>
                    <a:pt x="1888" y="1358"/>
                    <a:pt x="1921" y="1370"/>
                    <a:pt x="1954" y="1370"/>
                  </a:cubicBezTo>
                  <a:cubicBezTo>
                    <a:pt x="1986" y="1370"/>
                    <a:pt x="2019" y="1358"/>
                    <a:pt x="2049" y="1334"/>
                  </a:cubicBezTo>
                  <a:cubicBezTo>
                    <a:pt x="2168" y="1263"/>
                    <a:pt x="2323" y="1203"/>
                    <a:pt x="2454" y="1168"/>
                  </a:cubicBezTo>
                  <a:cubicBezTo>
                    <a:pt x="2513" y="1156"/>
                    <a:pt x="2573" y="1096"/>
                    <a:pt x="2585" y="1037"/>
                  </a:cubicBezTo>
                  <a:lnTo>
                    <a:pt x="2704" y="418"/>
                  </a:lnTo>
                  <a:cubicBezTo>
                    <a:pt x="2704" y="382"/>
                    <a:pt x="2739" y="358"/>
                    <a:pt x="2775" y="358"/>
                  </a:cubicBezTo>
                  <a:lnTo>
                    <a:pt x="3120" y="358"/>
                  </a:lnTo>
                  <a:cubicBezTo>
                    <a:pt x="3156" y="358"/>
                    <a:pt x="3180" y="382"/>
                    <a:pt x="3192" y="418"/>
                  </a:cubicBezTo>
                  <a:lnTo>
                    <a:pt x="3311" y="1037"/>
                  </a:lnTo>
                  <a:cubicBezTo>
                    <a:pt x="3335" y="1096"/>
                    <a:pt x="3370" y="1156"/>
                    <a:pt x="3454" y="1168"/>
                  </a:cubicBezTo>
                  <a:cubicBezTo>
                    <a:pt x="3585" y="1215"/>
                    <a:pt x="3716" y="1263"/>
                    <a:pt x="3847" y="1334"/>
                  </a:cubicBezTo>
                  <a:cubicBezTo>
                    <a:pt x="3882" y="1352"/>
                    <a:pt x="3918" y="1361"/>
                    <a:pt x="3952" y="1361"/>
                  </a:cubicBezTo>
                  <a:cubicBezTo>
                    <a:pt x="3987" y="1361"/>
                    <a:pt x="4019" y="1352"/>
                    <a:pt x="4049" y="1334"/>
                  </a:cubicBezTo>
                  <a:lnTo>
                    <a:pt x="4585" y="977"/>
                  </a:lnTo>
                  <a:cubicBezTo>
                    <a:pt x="4595" y="972"/>
                    <a:pt x="4607" y="969"/>
                    <a:pt x="4619" y="969"/>
                  </a:cubicBezTo>
                  <a:cubicBezTo>
                    <a:pt x="4636" y="969"/>
                    <a:pt x="4654" y="975"/>
                    <a:pt x="4668" y="989"/>
                  </a:cubicBezTo>
                  <a:lnTo>
                    <a:pt x="4906" y="1239"/>
                  </a:lnTo>
                  <a:cubicBezTo>
                    <a:pt x="4942" y="1263"/>
                    <a:pt x="4942" y="1287"/>
                    <a:pt x="4918" y="1322"/>
                  </a:cubicBezTo>
                  <a:lnTo>
                    <a:pt x="4561" y="1858"/>
                  </a:lnTo>
                  <a:cubicBezTo>
                    <a:pt x="4525" y="1918"/>
                    <a:pt x="4525" y="1989"/>
                    <a:pt x="4561" y="2049"/>
                  </a:cubicBezTo>
                  <a:cubicBezTo>
                    <a:pt x="4644" y="2168"/>
                    <a:pt x="4704" y="2323"/>
                    <a:pt x="4728" y="2454"/>
                  </a:cubicBezTo>
                  <a:cubicBezTo>
                    <a:pt x="4740" y="2513"/>
                    <a:pt x="4799" y="2573"/>
                    <a:pt x="4859" y="2585"/>
                  </a:cubicBezTo>
                  <a:lnTo>
                    <a:pt x="5490" y="2704"/>
                  </a:lnTo>
                  <a:cubicBezTo>
                    <a:pt x="5513" y="2704"/>
                    <a:pt x="5549" y="2739"/>
                    <a:pt x="5549" y="2775"/>
                  </a:cubicBezTo>
                  <a:lnTo>
                    <a:pt x="5549" y="3120"/>
                  </a:lnTo>
                  <a:cubicBezTo>
                    <a:pt x="5549" y="3156"/>
                    <a:pt x="5513" y="3180"/>
                    <a:pt x="5490" y="3192"/>
                  </a:cubicBezTo>
                  <a:lnTo>
                    <a:pt x="4859" y="3311"/>
                  </a:lnTo>
                  <a:cubicBezTo>
                    <a:pt x="4799" y="3335"/>
                    <a:pt x="4740" y="3370"/>
                    <a:pt x="4728" y="3454"/>
                  </a:cubicBezTo>
                  <a:cubicBezTo>
                    <a:pt x="4680" y="3585"/>
                    <a:pt x="4644" y="3716"/>
                    <a:pt x="4561" y="3847"/>
                  </a:cubicBezTo>
                  <a:cubicBezTo>
                    <a:pt x="4537" y="3906"/>
                    <a:pt x="4537" y="3989"/>
                    <a:pt x="4561" y="4049"/>
                  </a:cubicBezTo>
                  <a:lnTo>
                    <a:pt x="4918" y="4585"/>
                  </a:lnTo>
                  <a:cubicBezTo>
                    <a:pt x="4942" y="4609"/>
                    <a:pt x="4942" y="4644"/>
                    <a:pt x="4906" y="4668"/>
                  </a:cubicBezTo>
                  <a:lnTo>
                    <a:pt x="4668" y="4906"/>
                  </a:lnTo>
                  <a:cubicBezTo>
                    <a:pt x="4655" y="4926"/>
                    <a:pt x="4638" y="4935"/>
                    <a:pt x="4622" y="4935"/>
                  </a:cubicBezTo>
                  <a:cubicBezTo>
                    <a:pt x="4609" y="4935"/>
                    <a:pt x="4595" y="4929"/>
                    <a:pt x="4585" y="4918"/>
                  </a:cubicBezTo>
                  <a:lnTo>
                    <a:pt x="4049" y="4561"/>
                  </a:lnTo>
                  <a:cubicBezTo>
                    <a:pt x="4019" y="4543"/>
                    <a:pt x="3984" y="4534"/>
                    <a:pt x="3948" y="4534"/>
                  </a:cubicBezTo>
                  <a:cubicBezTo>
                    <a:pt x="3912" y="4534"/>
                    <a:pt x="3876" y="4543"/>
                    <a:pt x="3847" y="4561"/>
                  </a:cubicBezTo>
                  <a:cubicBezTo>
                    <a:pt x="3728" y="4644"/>
                    <a:pt x="3585" y="4704"/>
                    <a:pt x="3454" y="4728"/>
                  </a:cubicBezTo>
                  <a:cubicBezTo>
                    <a:pt x="3394" y="4751"/>
                    <a:pt x="3335" y="4811"/>
                    <a:pt x="3311" y="4859"/>
                  </a:cubicBezTo>
                  <a:lnTo>
                    <a:pt x="3192" y="5490"/>
                  </a:lnTo>
                  <a:cubicBezTo>
                    <a:pt x="3192" y="5525"/>
                    <a:pt x="3168" y="5549"/>
                    <a:pt x="3120" y="5549"/>
                  </a:cubicBezTo>
                  <a:lnTo>
                    <a:pt x="2775" y="5549"/>
                  </a:lnTo>
                  <a:cubicBezTo>
                    <a:pt x="2751" y="5549"/>
                    <a:pt x="2716" y="5513"/>
                    <a:pt x="2704" y="5490"/>
                  </a:cubicBezTo>
                  <a:lnTo>
                    <a:pt x="2585" y="4859"/>
                  </a:lnTo>
                  <a:cubicBezTo>
                    <a:pt x="2573" y="4811"/>
                    <a:pt x="2525" y="4751"/>
                    <a:pt x="2454" y="4728"/>
                  </a:cubicBezTo>
                  <a:cubicBezTo>
                    <a:pt x="2323" y="4692"/>
                    <a:pt x="2180" y="4644"/>
                    <a:pt x="2049" y="4561"/>
                  </a:cubicBezTo>
                  <a:cubicBezTo>
                    <a:pt x="2019" y="4549"/>
                    <a:pt x="1986" y="4543"/>
                    <a:pt x="1954" y="4543"/>
                  </a:cubicBezTo>
                  <a:cubicBezTo>
                    <a:pt x="1921" y="4543"/>
                    <a:pt x="1888" y="4549"/>
                    <a:pt x="1858" y="4561"/>
                  </a:cubicBezTo>
                  <a:lnTo>
                    <a:pt x="1322" y="4918"/>
                  </a:lnTo>
                  <a:cubicBezTo>
                    <a:pt x="1306" y="4929"/>
                    <a:pt x="1293" y="4935"/>
                    <a:pt x="1280" y="4935"/>
                  </a:cubicBezTo>
                  <a:cubicBezTo>
                    <a:pt x="1265" y="4935"/>
                    <a:pt x="1252" y="4926"/>
                    <a:pt x="1239" y="4906"/>
                  </a:cubicBezTo>
                  <a:lnTo>
                    <a:pt x="1001" y="4668"/>
                  </a:lnTo>
                  <a:cubicBezTo>
                    <a:pt x="965" y="4644"/>
                    <a:pt x="965" y="4609"/>
                    <a:pt x="977" y="4585"/>
                  </a:cubicBezTo>
                  <a:lnTo>
                    <a:pt x="1334" y="4049"/>
                  </a:lnTo>
                  <a:cubicBezTo>
                    <a:pt x="1382" y="3989"/>
                    <a:pt x="1382" y="3906"/>
                    <a:pt x="1334" y="3847"/>
                  </a:cubicBezTo>
                  <a:cubicBezTo>
                    <a:pt x="1263" y="3728"/>
                    <a:pt x="1203" y="3585"/>
                    <a:pt x="1180" y="3454"/>
                  </a:cubicBezTo>
                  <a:cubicBezTo>
                    <a:pt x="1156" y="3394"/>
                    <a:pt x="1096" y="3335"/>
                    <a:pt x="1037" y="3311"/>
                  </a:cubicBezTo>
                  <a:lnTo>
                    <a:pt x="418" y="3192"/>
                  </a:lnTo>
                  <a:cubicBezTo>
                    <a:pt x="382" y="3192"/>
                    <a:pt x="358" y="3168"/>
                    <a:pt x="358" y="3120"/>
                  </a:cubicBezTo>
                  <a:lnTo>
                    <a:pt x="358" y="2775"/>
                  </a:lnTo>
                  <a:cubicBezTo>
                    <a:pt x="358" y="2751"/>
                    <a:pt x="382" y="2727"/>
                    <a:pt x="418" y="2704"/>
                  </a:cubicBezTo>
                  <a:lnTo>
                    <a:pt x="465" y="2692"/>
                  </a:lnTo>
                  <a:cubicBezTo>
                    <a:pt x="560" y="2680"/>
                    <a:pt x="620" y="2573"/>
                    <a:pt x="596" y="2477"/>
                  </a:cubicBezTo>
                  <a:cubicBezTo>
                    <a:pt x="586" y="2396"/>
                    <a:pt x="507" y="2341"/>
                    <a:pt x="425" y="2341"/>
                  </a:cubicBezTo>
                  <a:cubicBezTo>
                    <a:pt x="411" y="2341"/>
                    <a:pt x="396" y="2343"/>
                    <a:pt x="382" y="2346"/>
                  </a:cubicBezTo>
                  <a:lnTo>
                    <a:pt x="346" y="2370"/>
                  </a:lnTo>
                  <a:cubicBezTo>
                    <a:pt x="144" y="2406"/>
                    <a:pt x="1" y="2585"/>
                    <a:pt x="1" y="2775"/>
                  </a:cubicBezTo>
                  <a:lnTo>
                    <a:pt x="1" y="3120"/>
                  </a:lnTo>
                  <a:cubicBezTo>
                    <a:pt x="1" y="3335"/>
                    <a:pt x="144" y="3513"/>
                    <a:pt x="346" y="3537"/>
                  </a:cubicBezTo>
                  <a:lnTo>
                    <a:pt x="858" y="3644"/>
                  </a:lnTo>
                  <a:cubicBezTo>
                    <a:pt x="894" y="3728"/>
                    <a:pt x="941" y="3835"/>
                    <a:pt x="977" y="3906"/>
                  </a:cubicBezTo>
                  <a:lnTo>
                    <a:pt x="680" y="4359"/>
                  </a:lnTo>
                  <a:cubicBezTo>
                    <a:pt x="560" y="4525"/>
                    <a:pt x="596" y="4763"/>
                    <a:pt x="739" y="4894"/>
                  </a:cubicBezTo>
                  <a:lnTo>
                    <a:pt x="977" y="5132"/>
                  </a:lnTo>
                  <a:cubicBezTo>
                    <a:pt x="1067" y="5216"/>
                    <a:pt x="1182" y="5259"/>
                    <a:pt x="1292" y="5259"/>
                  </a:cubicBezTo>
                  <a:cubicBezTo>
                    <a:pt x="1371" y="5259"/>
                    <a:pt x="1448" y="5237"/>
                    <a:pt x="1513" y="5192"/>
                  </a:cubicBezTo>
                  <a:lnTo>
                    <a:pt x="1965" y="4894"/>
                  </a:lnTo>
                  <a:cubicBezTo>
                    <a:pt x="2049" y="4942"/>
                    <a:pt x="2144" y="4978"/>
                    <a:pt x="2227" y="5013"/>
                  </a:cubicBezTo>
                  <a:lnTo>
                    <a:pt x="2335" y="5537"/>
                  </a:lnTo>
                  <a:cubicBezTo>
                    <a:pt x="2382" y="5728"/>
                    <a:pt x="2561" y="5871"/>
                    <a:pt x="2751" y="5871"/>
                  </a:cubicBezTo>
                  <a:lnTo>
                    <a:pt x="3097" y="5871"/>
                  </a:lnTo>
                  <a:cubicBezTo>
                    <a:pt x="3299" y="5871"/>
                    <a:pt x="3478" y="5728"/>
                    <a:pt x="3513" y="5537"/>
                  </a:cubicBezTo>
                  <a:lnTo>
                    <a:pt x="3620" y="5013"/>
                  </a:lnTo>
                  <a:cubicBezTo>
                    <a:pt x="3704" y="4978"/>
                    <a:pt x="3811" y="4942"/>
                    <a:pt x="3882" y="4894"/>
                  </a:cubicBezTo>
                  <a:lnTo>
                    <a:pt x="4323" y="5192"/>
                  </a:lnTo>
                  <a:cubicBezTo>
                    <a:pt x="4391" y="5241"/>
                    <a:pt x="4472" y="5264"/>
                    <a:pt x="4552" y="5264"/>
                  </a:cubicBezTo>
                  <a:cubicBezTo>
                    <a:pt x="4667" y="5264"/>
                    <a:pt x="4781" y="5217"/>
                    <a:pt x="4859" y="5132"/>
                  </a:cubicBezTo>
                  <a:lnTo>
                    <a:pt x="5097" y="4894"/>
                  </a:lnTo>
                  <a:cubicBezTo>
                    <a:pt x="5252" y="4740"/>
                    <a:pt x="5263" y="4525"/>
                    <a:pt x="5156" y="4359"/>
                  </a:cubicBezTo>
                  <a:lnTo>
                    <a:pt x="4859" y="3906"/>
                  </a:lnTo>
                  <a:cubicBezTo>
                    <a:pt x="4906" y="3823"/>
                    <a:pt x="4954" y="3728"/>
                    <a:pt x="4978" y="3644"/>
                  </a:cubicBezTo>
                  <a:lnTo>
                    <a:pt x="5502" y="3537"/>
                  </a:lnTo>
                  <a:cubicBezTo>
                    <a:pt x="5692" y="3489"/>
                    <a:pt x="5847" y="3311"/>
                    <a:pt x="5847" y="3120"/>
                  </a:cubicBezTo>
                  <a:lnTo>
                    <a:pt x="5847" y="2775"/>
                  </a:lnTo>
                  <a:cubicBezTo>
                    <a:pt x="5847" y="2549"/>
                    <a:pt x="5716" y="2382"/>
                    <a:pt x="5502" y="2334"/>
                  </a:cubicBezTo>
                  <a:lnTo>
                    <a:pt x="4990" y="2227"/>
                  </a:lnTo>
                  <a:cubicBezTo>
                    <a:pt x="4954" y="2144"/>
                    <a:pt x="4906" y="2037"/>
                    <a:pt x="4871" y="1965"/>
                  </a:cubicBezTo>
                  <a:lnTo>
                    <a:pt x="5168" y="1513"/>
                  </a:lnTo>
                  <a:cubicBezTo>
                    <a:pt x="5287" y="1346"/>
                    <a:pt x="5252" y="1108"/>
                    <a:pt x="5109" y="977"/>
                  </a:cubicBezTo>
                  <a:lnTo>
                    <a:pt x="4871" y="739"/>
                  </a:lnTo>
                  <a:cubicBezTo>
                    <a:pt x="4780" y="656"/>
                    <a:pt x="4666" y="613"/>
                    <a:pt x="4555" y="613"/>
                  </a:cubicBezTo>
                  <a:cubicBezTo>
                    <a:pt x="4476" y="613"/>
                    <a:pt x="4399" y="635"/>
                    <a:pt x="4335" y="680"/>
                  </a:cubicBezTo>
                  <a:lnTo>
                    <a:pt x="3882" y="977"/>
                  </a:lnTo>
                  <a:cubicBezTo>
                    <a:pt x="3799" y="941"/>
                    <a:pt x="3704" y="894"/>
                    <a:pt x="3620" y="858"/>
                  </a:cubicBezTo>
                  <a:lnTo>
                    <a:pt x="3513" y="346"/>
                  </a:lnTo>
                  <a:cubicBezTo>
                    <a:pt x="3466" y="144"/>
                    <a:pt x="3287" y="1"/>
                    <a:pt x="30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93;p22">
              <a:extLst>
                <a:ext uri="{FF2B5EF4-FFF2-40B4-BE49-F238E27FC236}">
                  <a16:creationId xmlns:a16="http://schemas.microsoft.com/office/drawing/2014/main" id="{AF522168-8818-53B7-7A3D-62AF86BD8C4F}"/>
                </a:ext>
              </a:extLst>
            </p:cNvPr>
            <p:cNvSpPr/>
            <p:nvPr/>
          </p:nvSpPr>
          <p:spPr>
            <a:xfrm>
              <a:off x="5518313" y="4402034"/>
              <a:ext cx="64488" cy="64456"/>
            </a:xfrm>
            <a:custGeom>
              <a:avLst/>
              <a:gdLst/>
              <a:ahLst/>
              <a:cxnLst/>
              <a:rect l="l" t="t" r="r" b="b"/>
              <a:pathLst>
                <a:path w="2026" h="2025" extrusionOk="0">
                  <a:moveTo>
                    <a:pt x="1013" y="1"/>
                  </a:moveTo>
                  <a:cubicBezTo>
                    <a:pt x="453" y="1"/>
                    <a:pt x="1" y="441"/>
                    <a:pt x="1" y="1013"/>
                  </a:cubicBezTo>
                  <a:cubicBezTo>
                    <a:pt x="1" y="1561"/>
                    <a:pt x="442" y="2025"/>
                    <a:pt x="1013" y="2025"/>
                  </a:cubicBezTo>
                  <a:cubicBezTo>
                    <a:pt x="1227" y="2025"/>
                    <a:pt x="1442" y="1942"/>
                    <a:pt x="1620" y="1811"/>
                  </a:cubicBezTo>
                  <a:cubicBezTo>
                    <a:pt x="1692" y="1751"/>
                    <a:pt x="1704" y="1632"/>
                    <a:pt x="1644" y="1561"/>
                  </a:cubicBezTo>
                  <a:cubicBezTo>
                    <a:pt x="1608" y="1517"/>
                    <a:pt x="1549" y="1491"/>
                    <a:pt x="1493" y="1491"/>
                  </a:cubicBezTo>
                  <a:cubicBezTo>
                    <a:pt x="1457" y="1491"/>
                    <a:pt x="1422" y="1502"/>
                    <a:pt x="1394" y="1525"/>
                  </a:cubicBezTo>
                  <a:cubicBezTo>
                    <a:pt x="1275" y="1620"/>
                    <a:pt x="1144" y="1668"/>
                    <a:pt x="989" y="1668"/>
                  </a:cubicBezTo>
                  <a:cubicBezTo>
                    <a:pt x="632" y="1668"/>
                    <a:pt x="358" y="1370"/>
                    <a:pt x="358" y="1025"/>
                  </a:cubicBezTo>
                  <a:cubicBezTo>
                    <a:pt x="382" y="668"/>
                    <a:pt x="668" y="370"/>
                    <a:pt x="1025" y="370"/>
                  </a:cubicBezTo>
                  <a:cubicBezTo>
                    <a:pt x="1382" y="370"/>
                    <a:pt x="1668" y="668"/>
                    <a:pt x="1668" y="1013"/>
                  </a:cubicBezTo>
                  <a:cubicBezTo>
                    <a:pt x="1668" y="1120"/>
                    <a:pt x="1739" y="1191"/>
                    <a:pt x="1846" y="1191"/>
                  </a:cubicBezTo>
                  <a:cubicBezTo>
                    <a:pt x="1942" y="1191"/>
                    <a:pt x="2025" y="1120"/>
                    <a:pt x="2025" y="1013"/>
                  </a:cubicBezTo>
                  <a:cubicBezTo>
                    <a:pt x="2025" y="453"/>
                    <a:pt x="1573" y="1"/>
                    <a:pt x="10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94;p22">
              <a:extLst>
                <a:ext uri="{FF2B5EF4-FFF2-40B4-BE49-F238E27FC236}">
                  <a16:creationId xmlns:a16="http://schemas.microsoft.com/office/drawing/2014/main" id="{8CDDF48E-1894-8792-9C3D-7BD3726C662B}"/>
                </a:ext>
              </a:extLst>
            </p:cNvPr>
            <p:cNvSpPr/>
            <p:nvPr/>
          </p:nvSpPr>
          <p:spPr>
            <a:xfrm>
              <a:off x="5386059" y="4269781"/>
              <a:ext cx="70153" cy="70153"/>
            </a:xfrm>
            <a:custGeom>
              <a:avLst/>
              <a:gdLst/>
              <a:ahLst/>
              <a:cxnLst/>
              <a:rect l="l" t="t" r="r" b="b"/>
              <a:pathLst>
                <a:path w="2204" h="2204" extrusionOk="0">
                  <a:moveTo>
                    <a:pt x="1096" y="370"/>
                  </a:moveTo>
                  <a:cubicBezTo>
                    <a:pt x="1501" y="370"/>
                    <a:pt x="1834" y="703"/>
                    <a:pt x="1834" y="1108"/>
                  </a:cubicBezTo>
                  <a:cubicBezTo>
                    <a:pt x="1834" y="1501"/>
                    <a:pt x="1501" y="1834"/>
                    <a:pt x="1096" y="1834"/>
                  </a:cubicBezTo>
                  <a:cubicBezTo>
                    <a:pt x="691" y="1834"/>
                    <a:pt x="370" y="1501"/>
                    <a:pt x="370" y="1108"/>
                  </a:cubicBezTo>
                  <a:cubicBezTo>
                    <a:pt x="370" y="703"/>
                    <a:pt x="703" y="370"/>
                    <a:pt x="1096" y="370"/>
                  </a:cubicBezTo>
                  <a:close/>
                  <a:moveTo>
                    <a:pt x="1096" y="1"/>
                  </a:moveTo>
                  <a:cubicBezTo>
                    <a:pt x="489" y="1"/>
                    <a:pt x="1" y="489"/>
                    <a:pt x="1" y="1108"/>
                  </a:cubicBezTo>
                  <a:cubicBezTo>
                    <a:pt x="1" y="1715"/>
                    <a:pt x="489" y="2203"/>
                    <a:pt x="1096" y="2203"/>
                  </a:cubicBezTo>
                  <a:cubicBezTo>
                    <a:pt x="1715" y="2191"/>
                    <a:pt x="2203" y="1703"/>
                    <a:pt x="2203" y="1108"/>
                  </a:cubicBezTo>
                  <a:cubicBezTo>
                    <a:pt x="2203" y="489"/>
                    <a:pt x="1715" y="1"/>
                    <a:pt x="10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" name="Google Shape;695;p22">
            <a:extLst>
              <a:ext uri="{FF2B5EF4-FFF2-40B4-BE49-F238E27FC236}">
                <a16:creationId xmlns:a16="http://schemas.microsoft.com/office/drawing/2014/main" id="{A069A608-8750-B0D7-19E8-76688642FF15}"/>
              </a:ext>
            </a:extLst>
          </p:cNvPr>
          <p:cNvGrpSpPr/>
          <p:nvPr/>
        </p:nvGrpSpPr>
        <p:grpSpPr>
          <a:xfrm>
            <a:off x="4635528" y="4793080"/>
            <a:ext cx="369238" cy="345627"/>
            <a:chOff x="3526049" y="4161664"/>
            <a:chExt cx="369238" cy="345627"/>
          </a:xfrm>
          <a:solidFill>
            <a:srgbClr val="003C54"/>
          </a:solidFill>
        </p:grpSpPr>
        <p:sp>
          <p:nvSpPr>
            <p:cNvPr id="65" name="Google Shape;696;p22">
              <a:extLst>
                <a:ext uri="{FF2B5EF4-FFF2-40B4-BE49-F238E27FC236}">
                  <a16:creationId xmlns:a16="http://schemas.microsoft.com/office/drawing/2014/main" id="{9D56E072-3A7C-1AF1-F6E8-EDE23A4C0A36}"/>
                </a:ext>
              </a:extLst>
            </p:cNvPr>
            <p:cNvSpPr/>
            <p:nvPr/>
          </p:nvSpPr>
          <p:spPr>
            <a:xfrm>
              <a:off x="3526049" y="4161664"/>
              <a:ext cx="369238" cy="345627"/>
            </a:xfrm>
            <a:custGeom>
              <a:avLst/>
              <a:gdLst/>
              <a:ahLst/>
              <a:cxnLst/>
              <a:rect l="l" t="t" r="r" b="b"/>
              <a:pathLst>
                <a:path w="10431" h="9764" extrusionOk="0">
                  <a:moveTo>
                    <a:pt x="5478" y="346"/>
                  </a:moveTo>
                  <a:cubicBezTo>
                    <a:pt x="5823" y="346"/>
                    <a:pt x="6097" y="619"/>
                    <a:pt x="6097" y="965"/>
                  </a:cubicBezTo>
                  <a:lnTo>
                    <a:pt x="6097" y="1334"/>
                  </a:lnTo>
                  <a:cubicBezTo>
                    <a:pt x="6097" y="1620"/>
                    <a:pt x="6335" y="1858"/>
                    <a:pt x="6621" y="1858"/>
                  </a:cubicBezTo>
                  <a:lnTo>
                    <a:pt x="6776" y="1858"/>
                  </a:lnTo>
                  <a:cubicBezTo>
                    <a:pt x="6871" y="1858"/>
                    <a:pt x="6966" y="1953"/>
                    <a:pt x="6966" y="2048"/>
                  </a:cubicBezTo>
                  <a:lnTo>
                    <a:pt x="6966" y="3084"/>
                  </a:lnTo>
                  <a:cubicBezTo>
                    <a:pt x="6966" y="3179"/>
                    <a:pt x="6871" y="3275"/>
                    <a:pt x="6776" y="3275"/>
                  </a:cubicBezTo>
                  <a:lnTo>
                    <a:pt x="3537" y="3275"/>
                  </a:lnTo>
                  <a:cubicBezTo>
                    <a:pt x="3442" y="3275"/>
                    <a:pt x="3347" y="3179"/>
                    <a:pt x="3347" y="3084"/>
                  </a:cubicBezTo>
                  <a:lnTo>
                    <a:pt x="3394" y="2048"/>
                  </a:lnTo>
                  <a:cubicBezTo>
                    <a:pt x="3394" y="1953"/>
                    <a:pt x="3477" y="1858"/>
                    <a:pt x="3585" y="1858"/>
                  </a:cubicBezTo>
                  <a:lnTo>
                    <a:pt x="3739" y="1858"/>
                  </a:lnTo>
                  <a:cubicBezTo>
                    <a:pt x="4013" y="1858"/>
                    <a:pt x="4251" y="1620"/>
                    <a:pt x="4251" y="1334"/>
                  </a:cubicBezTo>
                  <a:lnTo>
                    <a:pt x="4251" y="965"/>
                  </a:lnTo>
                  <a:cubicBezTo>
                    <a:pt x="4251" y="619"/>
                    <a:pt x="4537" y="346"/>
                    <a:pt x="4882" y="346"/>
                  </a:cubicBezTo>
                  <a:close/>
                  <a:moveTo>
                    <a:pt x="9538" y="2286"/>
                  </a:moveTo>
                  <a:cubicBezTo>
                    <a:pt x="9871" y="2286"/>
                    <a:pt x="10121" y="2560"/>
                    <a:pt x="10121" y="2870"/>
                  </a:cubicBezTo>
                  <a:lnTo>
                    <a:pt x="10121" y="8823"/>
                  </a:lnTo>
                  <a:lnTo>
                    <a:pt x="10085" y="8823"/>
                  </a:lnTo>
                  <a:cubicBezTo>
                    <a:pt x="10085" y="9156"/>
                    <a:pt x="9824" y="9406"/>
                    <a:pt x="9514" y="9406"/>
                  </a:cubicBezTo>
                  <a:lnTo>
                    <a:pt x="918" y="9406"/>
                  </a:lnTo>
                  <a:cubicBezTo>
                    <a:pt x="596" y="9406"/>
                    <a:pt x="346" y="9132"/>
                    <a:pt x="346" y="8823"/>
                  </a:cubicBezTo>
                  <a:lnTo>
                    <a:pt x="346" y="2870"/>
                  </a:lnTo>
                  <a:cubicBezTo>
                    <a:pt x="346" y="2548"/>
                    <a:pt x="608" y="2286"/>
                    <a:pt x="918" y="2286"/>
                  </a:cubicBezTo>
                  <a:lnTo>
                    <a:pt x="3085" y="2286"/>
                  </a:lnTo>
                  <a:lnTo>
                    <a:pt x="3085" y="2846"/>
                  </a:lnTo>
                  <a:lnTo>
                    <a:pt x="1061" y="2846"/>
                  </a:lnTo>
                  <a:cubicBezTo>
                    <a:pt x="965" y="2846"/>
                    <a:pt x="894" y="2917"/>
                    <a:pt x="894" y="3001"/>
                  </a:cubicBezTo>
                  <a:lnTo>
                    <a:pt x="894" y="8704"/>
                  </a:lnTo>
                  <a:cubicBezTo>
                    <a:pt x="894" y="8799"/>
                    <a:pt x="965" y="8870"/>
                    <a:pt x="1061" y="8870"/>
                  </a:cubicBezTo>
                  <a:lnTo>
                    <a:pt x="6609" y="8870"/>
                  </a:lnTo>
                  <a:cubicBezTo>
                    <a:pt x="6692" y="8870"/>
                    <a:pt x="6776" y="8799"/>
                    <a:pt x="6776" y="8704"/>
                  </a:cubicBezTo>
                  <a:cubicBezTo>
                    <a:pt x="6776" y="8620"/>
                    <a:pt x="6692" y="8537"/>
                    <a:pt x="6609" y="8537"/>
                  </a:cubicBezTo>
                  <a:lnTo>
                    <a:pt x="1215" y="8537"/>
                  </a:lnTo>
                  <a:lnTo>
                    <a:pt x="1215" y="3167"/>
                  </a:lnTo>
                  <a:lnTo>
                    <a:pt x="3096" y="3167"/>
                  </a:lnTo>
                  <a:cubicBezTo>
                    <a:pt x="3132" y="3417"/>
                    <a:pt x="3347" y="3596"/>
                    <a:pt x="3620" y="3596"/>
                  </a:cubicBezTo>
                  <a:lnTo>
                    <a:pt x="6847" y="3596"/>
                  </a:lnTo>
                  <a:cubicBezTo>
                    <a:pt x="7097" y="3596"/>
                    <a:pt x="7323" y="3405"/>
                    <a:pt x="7371" y="3167"/>
                  </a:cubicBezTo>
                  <a:lnTo>
                    <a:pt x="9240" y="3167"/>
                  </a:lnTo>
                  <a:lnTo>
                    <a:pt x="9240" y="8537"/>
                  </a:lnTo>
                  <a:lnTo>
                    <a:pt x="7418" y="8537"/>
                  </a:lnTo>
                  <a:cubicBezTo>
                    <a:pt x="7335" y="8537"/>
                    <a:pt x="7264" y="8620"/>
                    <a:pt x="7264" y="8704"/>
                  </a:cubicBezTo>
                  <a:cubicBezTo>
                    <a:pt x="7264" y="8799"/>
                    <a:pt x="7335" y="8870"/>
                    <a:pt x="7418" y="8870"/>
                  </a:cubicBezTo>
                  <a:lnTo>
                    <a:pt x="9407" y="8870"/>
                  </a:lnTo>
                  <a:cubicBezTo>
                    <a:pt x="9490" y="8870"/>
                    <a:pt x="9562" y="8799"/>
                    <a:pt x="9562" y="8704"/>
                  </a:cubicBezTo>
                  <a:lnTo>
                    <a:pt x="9562" y="3001"/>
                  </a:lnTo>
                  <a:cubicBezTo>
                    <a:pt x="9562" y="2917"/>
                    <a:pt x="9490" y="2846"/>
                    <a:pt x="9407" y="2846"/>
                  </a:cubicBezTo>
                  <a:lnTo>
                    <a:pt x="7383" y="2846"/>
                  </a:lnTo>
                  <a:lnTo>
                    <a:pt x="7383" y="2286"/>
                  </a:lnTo>
                  <a:close/>
                  <a:moveTo>
                    <a:pt x="4906" y="0"/>
                  </a:moveTo>
                  <a:cubicBezTo>
                    <a:pt x="4370" y="0"/>
                    <a:pt x="3942" y="429"/>
                    <a:pt x="3942" y="965"/>
                  </a:cubicBezTo>
                  <a:lnTo>
                    <a:pt x="3942" y="1334"/>
                  </a:lnTo>
                  <a:cubicBezTo>
                    <a:pt x="3942" y="1441"/>
                    <a:pt x="3858" y="1536"/>
                    <a:pt x="3751" y="1536"/>
                  </a:cubicBezTo>
                  <a:lnTo>
                    <a:pt x="3597" y="1536"/>
                  </a:lnTo>
                  <a:cubicBezTo>
                    <a:pt x="3347" y="1536"/>
                    <a:pt x="3120" y="1727"/>
                    <a:pt x="3085" y="1965"/>
                  </a:cubicBezTo>
                  <a:lnTo>
                    <a:pt x="918" y="1965"/>
                  </a:lnTo>
                  <a:cubicBezTo>
                    <a:pt x="418" y="1965"/>
                    <a:pt x="1" y="2382"/>
                    <a:pt x="1" y="2882"/>
                  </a:cubicBezTo>
                  <a:lnTo>
                    <a:pt x="1" y="8835"/>
                  </a:lnTo>
                  <a:cubicBezTo>
                    <a:pt x="1" y="9347"/>
                    <a:pt x="418" y="9763"/>
                    <a:pt x="918" y="9763"/>
                  </a:cubicBezTo>
                  <a:lnTo>
                    <a:pt x="9514" y="9763"/>
                  </a:lnTo>
                  <a:cubicBezTo>
                    <a:pt x="10014" y="9763"/>
                    <a:pt x="10431" y="9347"/>
                    <a:pt x="10431" y="8835"/>
                  </a:cubicBezTo>
                  <a:lnTo>
                    <a:pt x="10431" y="2882"/>
                  </a:lnTo>
                  <a:cubicBezTo>
                    <a:pt x="10419" y="2370"/>
                    <a:pt x="10002" y="1965"/>
                    <a:pt x="9490" y="1965"/>
                  </a:cubicBezTo>
                  <a:lnTo>
                    <a:pt x="7335" y="1965"/>
                  </a:lnTo>
                  <a:cubicBezTo>
                    <a:pt x="7287" y="1715"/>
                    <a:pt x="7085" y="1536"/>
                    <a:pt x="6811" y="1536"/>
                  </a:cubicBezTo>
                  <a:lnTo>
                    <a:pt x="6668" y="1536"/>
                  </a:lnTo>
                  <a:cubicBezTo>
                    <a:pt x="6561" y="1536"/>
                    <a:pt x="6478" y="1441"/>
                    <a:pt x="6478" y="1334"/>
                  </a:cubicBezTo>
                  <a:lnTo>
                    <a:pt x="6478" y="965"/>
                  </a:lnTo>
                  <a:cubicBezTo>
                    <a:pt x="6478" y="429"/>
                    <a:pt x="6037" y="0"/>
                    <a:pt x="550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97;p22">
              <a:extLst>
                <a:ext uri="{FF2B5EF4-FFF2-40B4-BE49-F238E27FC236}">
                  <a16:creationId xmlns:a16="http://schemas.microsoft.com/office/drawing/2014/main" id="{D4B6B919-9A1D-9ABE-4E14-A99336B4B33A}"/>
                </a:ext>
              </a:extLst>
            </p:cNvPr>
            <p:cNvSpPr/>
            <p:nvPr/>
          </p:nvSpPr>
          <p:spPr>
            <a:xfrm>
              <a:off x="3688739" y="4223186"/>
              <a:ext cx="43044" cy="43434"/>
            </a:xfrm>
            <a:custGeom>
              <a:avLst/>
              <a:gdLst/>
              <a:ahLst/>
              <a:cxnLst/>
              <a:rect l="l" t="t" r="r" b="b"/>
              <a:pathLst>
                <a:path w="1216" h="1227" extrusionOk="0">
                  <a:moveTo>
                    <a:pt x="608" y="346"/>
                  </a:moveTo>
                  <a:cubicBezTo>
                    <a:pt x="763" y="346"/>
                    <a:pt x="882" y="465"/>
                    <a:pt x="882" y="608"/>
                  </a:cubicBezTo>
                  <a:cubicBezTo>
                    <a:pt x="882" y="763"/>
                    <a:pt x="763" y="882"/>
                    <a:pt x="608" y="882"/>
                  </a:cubicBezTo>
                  <a:cubicBezTo>
                    <a:pt x="465" y="882"/>
                    <a:pt x="346" y="763"/>
                    <a:pt x="346" y="608"/>
                  </a:cubicBezTo>
                  <a:cubicBezTo>
                    <a:pt x="346" y="465"/>
                    <a:pt x="465" y="346"/>
                    <a:pt x="608" y="346"/>
                  </a:cubicBezTo>
                  <a:close/>
                  <a:moveTo>
                    <a:pt x="608" y="1"/>
                  </a:moveTo>
                  <a:cubicBezTo>
                    <a:pt x="286" y="1"/>
                    <a:pt x="1" y="274"/>
                    <a:pt x="1" y="608"/>
                  </a:cubicBezTo>
                  <a:cubicBezTo>
                    <a:pt x="1" y="941"/>
                    <a:pt x="275" y="1227"/>
                    <a:pt x="608" y="1227"/>
                  </a:cubicBezTo>
                  <a:cubicBezTo>
                    <a:pt x="941" y="1227"/>
                    <a:pt x="1215" y="953"/>
                    <a:pt x="1215" y="608"/>
                  </a:cubicBezTo>
                  <a:cubicBezTo>
                    <a:pt x="1203" y="274"/>
                    <a:pt x="941" y="1"/>
                    <a:pt x="6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98;p22">
              <a:extLst>
                <a:ext uri="{FF2B5EF4-FFF2-40B4-BE49-F238E27FC236}">
                  <a16:creationId xmlns:a16="http://schemas.microsoft.com/office/drawing/2014/main" id="{F56E650A-B42B-16B6-12C9-28C8F7B2BF10}"/>
                </a:ext>
              </a:extLst>
            </p:cNvPr>
            <p:cNvSpPr/>
            <p:nvPr/>
          </p:nvSpPr>
          <p:spPr>
            <a:xfrm>
              <a:off x="3621305" y="4317168"/>
              <a:ext cx="188849" cy="120141"/>
            </a:xfrm>
            <a:custGeom>
              <a:avLst/>
              <a:gdLst/>
              <a:ahLst/>
              <a:cxnLst/>
              <a:rect l="l" t="t" r="r" b="b"/>
              <a:pathLst>
                <a:path w="5335" h="3394" extrusionOk="0">
                  <a:moveTo>
                    <a:pt x="763" y="2060"/>
                  </a:moveTo>
                  <a:cubicBezTo>
                    <a:pt x="1025" y="2060"/>
                    <a:pt x="1251" y="2287"/>
                    <a:pt x="1251" y="2561"/>
                  </a:cubicBezTo>
                  <a:cubicBezTo>
                    <a:pt x="1251" y="2822"/>
                    <a:pt x="1025" y="3049"/>
                    <a:pt x="763" y="3049"/>
                  </a:cubicBezTo>
                  <a:cubicBezTo>
                    <a:pt x="489" y="3049"/>
                    <a:pt x="275" y="2822"/>
                    <a:pt x="275" y="2561"/>
                  </a:cubicBezTo>
                  <a:cubicBezTo>
                    <a:pt x="275" y="2287"/>
                    <a:pt x="489" y="2060"/>
                    <a:pt x="763" y="2060"/>
                  </a:cubicBezTo>
                  <a:close/>
                  <a:moveTo>
                    <a:pt x="4918" y="1"/>
                  </a:moveTo>
                  <a:cubicBezTo>
                    <a:pt x="4918" y="1"/>
                    <a:pt x="4894" y="1"/>
                    <a:pt x="4894" y="13"/>
                  </a:cubicBezTo>
                  <a:lnTo>
                    <a:pt x="4466" y="239"/>
                  </a:lnTo>
                  <a:cubicBezTo>
                    <a:pt x="4394" y="275"/>
                    <a:pt x="4346" y="370"/>
                    <a:pt x="4394" y="453"/>
                  </a:cubicBezTo>
                  <a:cubicBezTo>
                    <a:pt x="4429" y="515"/>
                    <a:pt x="4484" y="550"/>
                    <a:pt x="4548" y="550"/>
                  </a:cubicBezTo>
                  <a:cubicBezTo>
                    <a:pt x="4571" y="550"/>
                    <a:pt x="4595" y="546"/>
                    <a:pt x="4620" y="536"/>
                  </a:cubicBezTo>
                  <a:lnTo>
                    <a:pt x="4739" y="477"/>
                  </a:lnTo>
                  <a:lnTo>
                    <a:pt x="4739" y="477"/>
                  </a:lnTo>
                  <a:cubicBezTo>
                    <a:pt x="4525" y="1191"/>
                    <a:pt x="4144" y="1727"/>
                    <a:pt x="3620" y="2060"/>
                  </a:cubicBezTo>
                  <a:cubicBezTo>
                    <a:pt x="3098" y="2398"/>
                    <a:pt x="2516" y="2470"/>
                    <a:pt x="2094" y="2470"/>
                  </a:cubicBezTo>
                  <a:cubicBezTo>
                    <a:pt x="1891" y="2470"/>
                    <a:pt x="1724" y="2453"/>
                    <a:pt x="1620" y="2441"/>
                  </a:cubicBezTo>
                  <a:cubicBezTo>
                    <a:pt x="1560" y="2049"/>
                    <a:pt x="1227" y="1751"/>
                    <a:pt x="822" y="1751"/>
                  </a:cubicBezTo>
                  <a:cubicBezTo>
                    <a:pt x="370" y="1751"/>
                    <a:pt x="1" y="2120"/>
                    <a:pt x="1" y="2572"/>
                  </a:cubicBezTo>
                  <a:cubicBezTo>
                    <a:pt x="1" y="3013"/>
                    <a:pt x="370" y="3394"/>
                    <a:pt x="822" y="3394"/>
                  </a:cubicBezTo>
                  <a:cubicBezTo>
                    <a:pt x="1203" y="3394"/>
                    <a:pt x="1537" y="3120"/>
                    <a:pt x="1620" y="2763"/>
                  </a:cubicBezTo>
                  <a:cubicBezTo>
                    <a:pt x="1739" y="2775"/>
                    <a:pt x="1906" y="2799"/>
                    <a:pt x="2120" y="2799"/>
                  </a:cubicBezTo>
                  <a:cubicBezTo>
                    <a:pt x="2572" y="2799"/>
                    <a:pt x="3215" y="2703"/>
                    <a:pt x="3799" y="2334"/>
                  </a:cubicBezTo>
                  <a:cubicBezTo>
                    <a:pt x="4382" y="1965"/>
                    <a:pt x="4799" y="1394"/>
                    <a:pt x="5037" y="620"/>
                  </a:cubicBezTo>
                  <a:lnTo>
                    <a:pt x="5061" y="667"/>
                  </a:lnTo>
                  <a:cubicBezTo>
                    <a:pt x="5097" y="727"/>
                    <a:pt x="5156" y="751"/>
                    <a:pt x="5216" y="751"/>
                  </a:cubicBezTo>
                  <a:cubicBezTo>
                    <a:pt x="5239" y="751"/>
                    <a:pt x="5251" y="751"/>
                    <a:pt x="5287" y="739"/>
                  </a:cubicBezTo>
                  <a:cubicBezTo>
                    <a:pt x="5299" y="691"/>
                    <a:pt x="5335" y="596"/>
                    <a:pt x="5287" y="501"/>
                  </a:cubicBezTo>
                  <a:lnTo>
                    <a:pt x="5061" y="72"/>
                  </a:lnTo>
                  <a:cubicBezTo>
                    <a:pt x="5061" y="72"/>
                    <a:pt x="5061" y="60"/>
                    <a:pt x="5049" y="60"/>
                  </a:cubicBezTo>
                  <a:lnTo>
                    <a:pt x="5013" y="25"/>
                  </a:lnTo>
                  <a:lnTo>
                    <a:pt x="5001" y="13"/>
                  </a:lnTo>
                  <a:cubicBezTo>
                    <a:pt x="5001" y="13"/>
                    <a:pt x="4989" y="13"/>
                    <a:pt x="49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99;p22">
              <a:extLst>
                <a:ext uri="{FF2B5EF4-FFF2-40B4-BE49-F238E27FC236}">
                  <a16:creationId xmlns:a16="http://schemas.microsoft.com/office/drawing/2014/main" id="{60E33120-228E-3AFA-4052-24D920822203}"/>
                </a:ext>
              </a:extLst>
            </p:cNvPr>
            <p:cNvSpPr/>
            <p:nvPr/>
          </p:nvSpPr>
          <p:spPr>
            <a:xfrm>
              <a:off x="3595182" y="4308425"/>
              <a:ext cx="35858" cy="34903"/>
            </a:xfrm>
            <a:custGeom>
              <a:avLst/>
              <a:gdLst/>
              <a:ahLst/>
              <a:cxnLst/>
              <a:rect l="l" t="t" r="r" b="b"/>
              <a:pathLst>
                <a:path w="1013" h="986" extrusionOk="0">
                  <a:moveTo>
                    <a:pt x="184" y="1"/>
                  </a:moveTo>
                  <a:cubicBezTo>
                    <a:pt x="140" y="1"/>
                    <a:pt x="96" y="16"/>
                    <a:pt x="60" y="45"/>
                  </a:cubicBezTo>
                  <a:cubicBezTo>
                    <a:pt x="0" y="105"/>
                    <a:pt x="0" y="212"/>
                    <a:pt x="60" y="283"/>
                  </a:cubicBezTo>
                  <a:lnTo>
                    <a:pt x="262" y="498"/>
                  </a:lnTo>
                  <a:lnTo>
                    <a:pt x="60" y="700"/>
                  </a:lnTo>
                  <a:cubicBezTo>
                    <a:pt x="0" y="760"/>
                    <a:pt x="0" y="867"/>
                    <a:pt x="60" y="938"/>
                  </a:cubicBezTo>
                  <a:cubicBezTo>
                    <a:pt x="84" y="974"/>
                    <a:pt x="131" y="986"/>
                    <a:pt x="179" y="986"/>
                  </a:cubicBezTo>
                  <a:cubicBezTo>
                    <a:pt x="215" y="986"/>
                    <a:pt x="262" y="974"/>
                    <a:pt x="298" y="938"/>
                  </a:cubicBezTo>
                  <a:lnTo>
                    <a:pt x="501" y="736"/>
                  </a:lnTo>
                  <a:lnTo>
                    <a:pt x="715" y="938"/>
                  </a:lnTo>
                  <a:cubicBezTo>
                    <a:pt x="739" y="974"/>
                    <a:pt x="786" y="986"/>
                    <a:pt x="834" y="986"/>
                  </a:cubicBezTo>
                  <a:cubicBezTo>
                    <a:pt x="870" y="986"/>
                    <a:pt x="917" y="974"/>
                    <a:pt x="953" y="938"/>
                  </a:cubicBezTo>
                  <a:cubicBezTo>
                    <a:pt x="1013" y="879"/>
                    <a:pt x="1013" y="783"/>
                    <a:pt x="953" y="700"/>
                  </a:cubicBezTo>
                  <a:lnTo>
                    <a:pt x="739" y="498"/>
                  </a:lnTo>
                  <a:lnTo>
                    <a:pt x="953" y="283"/>
                  </a:lnTo>
                  <a:cubicBezTo>
                    <a:pt x="1013" y="224"/>
                    <a:pt x="1013" y="129"/>
                    <a:pt x="953" y="45"/>
                  </a:cubicBezTo>
                  <a:cubicBezTo>
                    <a:pt x="923" y="16"/>
                    <a:pt x="882" y="1"/>
                    <a:pt x="838" y="1"/>
                  </a:cubicBezTo>
                  <a:cubicBezTo>
                    <a:pt x="795" y="1"/>
                    <a:pt x="751" y="16"/>
                    <a:pt x="715" y="45"/>
                  </a:cubicBezTo>
                  <a:lnTo>
                    <a:pt x="501" y="260"/>
                  </a:lnTo>
                  <a:lnTo>
                    <a:pt x="298" y="45"/>
                  </a:lnTo>
                  <a:cubicBezTo>
                    <a:pt x="268" y="16"/>
                    <a:pt x="227" y="1"/>
                    <a:pt x="1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00;p22">
              <a:extLst>
                <a:ext uri="{FF2B5EF4-FFF2-40B4-BE49-F238E27FC236}">
                  <a16:creationId xmlns:a16="http://schemas.microsoft.com/office/drawing/2014/main" id="{FC00C366-FC72-406C-B1F9-0876DF5D6223}"/>
                </a:ext>
              </a:extLst>
            </p:cNvPr>
            <p:cNvSpPr/>
            <p:nvPr/>
          </p:nvSpPr>
          <p:spPr>
            <a:xfrm>
              <a:off x="3796632" y="4401982"/>
              <a:ext cx="35858" cy="34513"/>
            </a:xfrm>
            <a:custGeom>
              <a:avLst/>
              <a:gdLst/>
              <a:ahLst/>
              <a:cxnLst/>
              <a:rect l="l" t="t" r="r" b="b"/>
              <a:pathLst>
                <a:path w="1013" h="975" extrusionOk="0">
                  <a:moveTo>
                    <a:pt x="188" y="1"/>
                  </a:moveTo>
                  <a:cubicBezTo>
                    <a:pt x="147" y="1"/>
                    <a:pt x="102" y="16"/>
                    <a:pt x="60" y="45"/>
                  </a:cubicBezTo>
                  <a:cubicBezTo>
                    <a:pt x="1" y="105"/>
                    <a:pt x="1" y="200"/>
                    <a:pt x="60" y="284"/>
                  </a:cubicBezTo>
                  <a:lnTo>
                    <a:pt x="275" y="486"/>
                  </a:lnTo>
                  <a:lnTo>
                    <a:pt x="60" y="700"/>
                  </a:lnTo>
                  <a:cubicBezTo>
                    <a:pt x="1" y="760"/>
                    <a:pt x="1" y="855"/>
                    <a:pt x="60" y="938"/>
                  </a:cubicBezTo>
                  <a:cubicBezTo>
                    <a:pt x="96" y="962"/>
                    <a:pt x="144" y="974"/>
                    <a:pt x="179" y="974"/>
                  </a:cubicBezTo>
                  <a:cubicBezTo>
                    <a:pt x="227" y="974"/>
                    <a:pt x="275" y="962"/>
                    <a:pt x="298" y="938"/>
                  </a:cubicBezTo>
                  <a:lnTo>
                    <a:pt x="513" y="724"/>
                  </a:lnTo>
                  <a:lnTo>
                    <a:pt x="715" y="938"/>
                  </a:lnTo>
                  <a:cubicBezTo>
                    <a:pt x="751" y="962"/>
                    <a:pt x="798" y="974"/>
                    <a:pt x="834" y="974"/>
                  </a:cubicBezTo>
                  <a:cubicBezTo>
                    <a:pt x="882" y="974"/>
                    <a:pt x="929" y="962"/>
                    <a:pt x="953" y="938"/>
                  </a:cubicBezTo>
                  <a:cubicBezTo>
                    <a:pt x="1013" y="879"/>
                    <a:pt x="1013" y="772"/>
                    <a:pt x="953" y="700"/>
                  </a:cubicBezTo>
                  <a:lnTo>
                    <a:pt x="751" y="486"/>
                  </a:lnTo>
                  <a:lnTo>
                    <a:pt x="953" y="284"/>
                  </a:lnTo>
                  <a:cubicBezTo>
                    <a:pt x="1013" y="224"/>
                    <a:pt x="1013" y="117"/>
                    <a:pt x="953" y="45"/>
                  </a:cubicBezTo>
                  <a:cubicBezTo>
                    <a:pt x="923" y="16"/>
                    <a:pt x="885" y="1"/>
                    <a:pt x="843" y="1"/>
                  </a:cubicBezTo>
                  <a:cubicBezTo>
                    <a:pt x="801" y="1"/>
                    <a:pt x="757" y="16"/>
                    <a:pt x="715" y="45"/>
                  </a:cubicBezTo>
                  <a:lnTo>
                    <a:pt x="513" y="248"/>
                  </a:lnTo>
                  <a:lnTo>
                    <a:pt x="298" y="45"/>
                  </a:lnTo>
                  <a:cubicBezTo>
                    <a:pt x="269" y="16"/>
                    <a:pt x="230" y="1"/>
                    <a:pt x="1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1;p22">
              <a:extLst>
                <a:ext uri="{FF2B5EF4-FFF2-40B4-BE49-F238E27FC236}">
                  <a16:creationId xmlns:a16="http://schemas.microsoft.com/office/drawing/2014/main" id="{76C022D7-EE24-F89E-74D0-A48D8175DE20}"/>
                </a:ext>
              </a:extLst>
            </p:cNvPr>
            <p:cNvSpPr/>
            <p:nvPr/>
          </p:nvSpPr>
          <p:spPr>
            <a:xfrm>
              <a:off x="3696314" y="4324460"/>
              <a:ext cx="35858" cy="34903"/>
            </a:xfrm>
            <a:custGeom>
              <a:avLst/>
              <a:gdLst/>
              <a:ahLst/>
              <a:cxnLst/>
              <a:rect l="l" t="t" r="r" b="b"/>
              <a:pathLst>
                <a:path w="1013" h="986" extrusionOk="0">
                  <a:moveTo>
                    <a:pt x="184" y="0"/>
                  </a:moveTo>
                  <a:cubicBezTo>
                    <a:pt x="141" y="0"/>
                    <a:pt x="96" y="15"/>
                    <a:pt x="61" y="45"/>
                  </a:cubicBezTo>
                  <a:cubicBezTo>
                    <a:pt x="1" y="104"/>
                    <a:pt x="1" y="211"/>
                    <a:pt x="61" y="283"/>
                  </a:cubicBezTo>
                  <a:lnTo>
                    <a:pt x="263" y="485"/>
                  </a:lnTo>
                  <a:lnTo>
                    <a:pt x="61" y="700"/>
                  </a:lnTo>
                  <a:cubicBezTo>
                    <a:pt x="1" y="759"/>
                    <a:pt x="1" y="866"/>
                    <a:pt x="61" y="938"/>
                  </a:cubicBezTo>
                  <a:cubicBezTo>
                    <a:pt x="84" y="962"/>
                    <a:pt x="132" y="985"/>
                    <a:pt x="180" y="985"/>
                  </a:cubicBezTo>
                  <a:cubicBezTo>
                    <a:pt x="215" y="985"/>
                    <a:pt x="263" y="962"/>
                    <a:pt x="299" y="938"/>
                  </a:cubicBezTo>
                  <a:lnTo>
                    <a:pt x="501" y="723"/>
                  </a:lnTo>
                  <a:lnTo>
                    <a:pt x="715" y="938"/>
                  </a:lnTo>
                  <a:cubicBezTo>
                    <a:pt x="739" y="962"/>
                    <a:pt x="787" y="985"/>
                    <a:pt x="834" y="985"/>
                  </a:cubicBezTo>
                  <a:cubicBezTo>
                    <a:pt x="870" y="985"/>
                    <a:pt x="918" y="962"/>
                    <a:pt x="953" y="938"/>
                  </a:cubicBezTo>
                  <a:cubicBezTo>
                    <a:pt x="1013" y="878"/>
                    <a:pt x="1013" y="771"/>
                    <a:pt x="953" y="700"/>
                  </a:cubicBezTo>
                  <a:lnTo>
                    <a:pt x="739" y="485"/>
                  </a:lnTo>
                  <a:lnTo>
                    <a:pt x="953" y="283"/>
                  </a:lnTo>
                  <a:cubicBezTo>
                    <a:pt x="1013" y="223"/>
                    <a:pt x="1013" y="116"/>
                    <a:pt x="953" y="45"/>
                  </a:cubicBezTo>
                  <a:cubicBezTo>
                    <a:pt x="924" y="15"/>
                    <a:pt x="882" y="0"/>
                    <a:pt x="839" y="0"/>
                  </a:cubicBezTo>
                  <a:cubicBezTo>
                    <a:pt x="796" y="0"/>
                    <a:pt x="751" y="15"/>
                    <a:pt x="715" y="45"/>
                  </a:cubicBezTo>
                  <a:lnTo>
                    <a:pt x="501" y="247"/>
                  </a:lnTo>
                  <a:lnTo>
                    <a:pt x="299" y="45"/>
                  </a:lnTo>
                  <a:cubicBezTo>
                    <a:pt x="269" y="15"/>
                    <a:pt x="227" y="0"/>
                    <a:pt x="1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" name="Google Shape;702;p22">
            <a:extLst>
              <a:ext uri="{FF2B5EF4-FFF2-40B4-BE49-F238E27FC236}">
                <a16:creationId xmlns:a16="http://schemas.microsoft.com/office/drawing/2014/main" id="{9A3CE851-2731-0BD9-1566-A199CE138EFC}"/>
              </a:ext>
            </a:extLst>
          </p:cNvPr>
          <p:cNvGrpSpPr/>
          <p:nvPr/>
        </p:nvGrpSpPr>
        <p:grpSpPr>
          <a:xfrm>
            <a:off x="5495580" y="1959767"/>
            <a:ext cx="369225" cy="406931"/>
            <a:chOff x="4386101" y="1328351"/>
            <a:chExt cx="369225" cy="406931"/>
          </a:xfrm>
          <a:solidFill>
            <a:srgbClr val="003C54"/>
          </a:solidFill>
        </p:grpSpPr>
        <p:sp>
          <p:nvSpPr>
            <p:cNvPr id="72" name="Google Shape;703;p22">
              <a:extLst>
                <a:ext uri="{FF2B5EF4-FFF2-40B4-BE49-F238E27FC236}">
                  <a16:creationId xmlns:a16="http://schemas.microsoft.com/office/drawing/2014/main" id="{9202BD8E-ABDC-52D9-62D5-8DD755A654CA}"/>
                </a:ext>
              </a:extLst>
            </p:cNvPr>
            <p:cNvSpPr/>
            <p:nvPr/>
          </p:nvSpPr>
          <p:spPr>
            <a:xfrm>
              <a:off x="4498999" y="1424446"/>
              <a:ext cx="143868" cy="187468"/>
            </a:xfrm>
            <a:custGeom>
              <a:avLst/>
              <a:gdLst/>
              <a:ahLst/>
              <a:cxnLst/>
              <a:rect l="l" t="t" r="r" b="b"/>
              <a:pathLst>
                <a:path w="3930" h="5121" extrusionOk="0">
                  <a:moveTo>
                    <a:pt x="1941" y="310"/>
                  </a:moveTo>
                  <a:cubicBezTo>
                    <a:pt x="2227" y="310"/>
                    <a:pt x="2477" y="489"/>
                    <a:pt x="2584" y="751"/>
                  </a:cubicBezTo>
                  <a:cubicBezTo>
                    <a:pt x="2620" y="834"/>
                    <a:pt x="2644" y="930"/>
                    <a:pt x="2644" y="1013"/>
                  </a:cubicBezTo>
                  <a:lnTo>
                    <a:pt x="2644" y="1192"/>
                  </a:lnTo>
                  <a:cubicBezTo>
                    <a:pt x="2370" y="1096"/>
                    <a:pt x="2275" y="834"/>
                    <a:pt x="2251" y="822"/>
                  </a:cubicBezTo>
                  <a:cubicBezTo>
                    <a:pt x="2227" y="763"/>
                    <a:pt x="2179" y="715"/>
                    <a:pt x="2108" y="715"/>
                  </a:cubicBezTo>
                  <a:cubicBezTo>
                    <a:pt x="2048" y="715"/>
                    <a:pt x="1989" y="751"/>
                    <a:pt x="1953" y="811"/>
                  </a:cubicBezTo>
                  <a:cubicBezTo>
                    <a:pt x="1953" y="811"/>
                    <a:pt x="1763" y="1168"/>
                    <a:pt x="1239" y="1227"/>
                  </a:cubicBezTo>
                  <a:lnTo>
                    <a:pt x="1239" y="1025"/>
                  </a:lnTo>
                  <a:cubicBezTo>
                    <a:pt x="1263" y="930"/>
                    <a:pt x="1275" y="834"/>
                    <a:pt x="1310" y="751"/>
                  </a:cubicBezTo>
                  <a:cubicBezTo>
                    <a:pt x="1406" y="489"/>
                    <a:pt x="1667" y="310"/>
                    <a:pt x="1941" y="310"/>
                  </a:cubicBezTo>
                  <a:close/>
                  <a:moveTo>
                    <a:pt x="2108" y="1180"/>
                  </a:moveTo>
                  <a:cubicBezTo>
                    <a:pt x="2215" y="1322"/>
                    <a:pt x="2394" y="1489"/>
                    <a:pt x="2656" y="1549"/>
                  </a:cubicBezTo>
                  <a:lnTo>
                    <a:pt x="2656" y="1775"/>
                  </a:lnTo>
                  <a:cubicBezTo>
                    <a:pt x="2656" y="2144"/>
                    <a:pt x="2358" y="2454"/>
                    <a:pt x="1989" y="2477"/>
                  </a:cubicBezTo>
                  <a:lnTo>
                    <a:pt x="1929" y="2477"/>
                  </a:lnTo>
                  <a:cubicBezTo>
                    <a:pt x="1560" y="2442"/>
                    <a:pt x="1263" y="2144"/>
                    <a:pt x="1263" y="1763"/>
                  </a:cubicBezTo>
                  <a:lnTo>
                    <a:pt x="1263" y="1549"/>
                  </a:lnTo>
                  <a:cubicBezTo>
                    <a:pt x="1679" y="1501"/>
                    <a:pt x="1941" y="1322"/>
                    <a:pt x="2108" y="1180"/>
                  </a:cubicBezTo>
                  <a:close/>
                  <a:moveTo>
                    <a:pt x="2132" y="2799"/>
                  </a:moveTo>
                  <a:lnTo>
                    <a:pt x="2048" y="2966"/>
                  </a:lnTo>
                  <a:lnTo>
                    <a:pt x="1846" y="2966"/>
                  </a:lnTo>
                  <a:lnTo>
                    <a:pt x="1751" y="2799"/>
                  </a:lnTo>
                  <a:close/>
                  <a:moveTo>
                    <a:pt x="2025" y="3287"/>
                  </a:moveTo>
                  <a:lnTo>
                    <a:pt x="2215" y="4109"/>
                  </a:lnTo>
                  <a:lnTo>
                    <a:pt x="1941" y="4347"/>
                  </a:lnTo>
                  <a:lnTo>
                    <a:pt x="1679" y="4109"/>
                  </a:lnTo>
                  <a:lnTo>
                    <a:pt x="1870" y="3287"/>
                  </a:lnTo>
                  <a:close/>
                  <a:moveTo>
                    <a:pt x="2453" y="2870"/>
                  </a:moveTo>
                  <a:cubicBezTo>
                    <a:pt x="2668" y="2954"/>
                    <a:pt x="2894" y="3085"/>
                    <a:pt x="3072" y="3263"/>
                  </a:cubicBezTo>
                  <a:cubicBezTo>
                    <a:pt x="3394" y="3561"/>
                    <a:pt x="3561" y="3966"/>
                    <a:pt x="3561" y="4359"/>
                  </a:cubicBezTo>
                  <a:lnTo>
                    <a:pt x="3596" y="4775"/>
                  </a:lnTo>
                  <a:lnTo>
                    <a:pt x="322" y="4775"/>
                  </a:lnTo>
                  <a:lnTo>
                    <a:pt x="322" y="4359"/>
                  </a:lnTo>
                  <a:cubicBezTo>
                    <a:pt x="322" y="3942"/>
                    <a:pt x="501" y="3561"/>
                    <a:pt x="810" y="3263"/>
                  </a:cubicBezTo>
                  <a:cubicBezTo>
                    <a:pt x="989" y="3097"/>
                    <a:pt x="1215" y="2966"/>
                    <a:pt x="1441" y="2870"/>
                  </a:cubicBezTo>
                  <a:lnTo>
                    <a:pt x="1572" y="3144"/>
                  </a:lnTo>
                  <a:lnTo>
                    <a:pt x="1346" y="4120"/>
                  </a:lnTo>
                  <a:cubicBezTo>
                    <a:pt x="1334" y="4180"/>
                    <a:pt x="1346" y="4240"/>
                    <a:pt x="1394" y="4287"/>
                  </a:cubicBezTo>
                  <a:lnTo>
                    <a:pt x="1834" y="4692"/>
                  </a:lnTo>
                  <a:cubicBezTo>
                    <a:pt x="1870" y="4716"/>
                    <a:pt x="1917" y="4740"/>
                    <a:pt x="1941" y="4740"/>
                  </a:cubicBezTo>
                  <a:cubicBezTo>
                    <a:pt x="1989" y="4740"/>
                    <a:pt x="2025" y="4716"/>
                    <a:pt x="2048" y="4692"/>
                  </a:cubicBezTo>
                  <a:lnTo>
                    <a:pt x="2501" y="4287"/>
                  </a:lnTo>
                  <a:cubicBezTo>
                    <a:pt x="2537" y="4240"/>
                    <a:pt x="2560" y="4180"/>
                    <a:pt x="2537" y="4120"/>
                  </a:cubicBezTo>
                  <a:lnTo>
                    <a:pt x="2322" y="3144"/>
                  </a:lnTo>
                  <a:lnTo>
                    <a:pt x="2453" y="2870"/>
                  </a:lnTo>
                  <a:close/>
                  <a:moveTo>
                    <a:pt x="1965" y="1"/>
                  </a:moveTo>
                  <a:cubicBezTo>
                    <a:pt x="1394" y="1"/>
                    <a:pt x="929" y="465"/>
                    <a:pt x="929" y="1025"/>
                  </a:cubicBezTo>
                  <a:lnTo>
                    <a:pt x="929" y="1406"/>
                  </a:lnTo>
                  <a:lnTo>
                    <a:pt x="929" y="1775"/>
                  </a:lnTo>
                  <a:cubicBezTo>
                    <a:pt x="929" y="2096"/>
                    <a:pt x="1084" y="2394"/>
                    <a:pt x="1334" y="2573"/>
                  </a:cubicBezTo>
                  <a:cubicBezTo>
                    <a:pt x="560" y="2846"/>
                    <a:pt x="1" y="3561"/>
                    <a:pt x="1" y="4382"/>
                  </a:cubicBezTo>
                  <a:lnTo>
                    <a:pt x="1" y="4954"/>
                  </a:lnTo>
                  <a:cubicBezTo>
                    <a:pt x="1" y="5049"/>
                    <a:pt x="72" y="5121"/>
                    <a:pt x="155" y="5121"/>
                  </a:cubicBezTo>
                  <a:lnTo>
                    <a:pt x="3763" y="5121"/>
                  </a:lnTo>
                  <a:cubicBezTo>
                    <a:pt x="3846" y="5121"/>
                    <a:pt x="3930" y="5049"/>
                    <a:pt x="3930" y="4954"/>
                  </a:cubicBezTo>
                  <a:lnTo>
                    <a:pt x="3930" y="4382"/>
                  </a:lnTo>
                  <a:cubicBezTo>
                    <a:pt x="3930" y="3561"/>
                    <a:pt x="3346" y="2846"/>
                    <a:pt x="2584" y="2573"/>
                  </a:cubicBezTo>
                  <a:cubicBezTo>
                    <a:pt x="2822" y="2382"/>
                    <a:pt x="2989" y="2096"/>
                    <a:pt x="2989" y="1775"/>
                  </a:cubicBezTo>
                  <a:lnTo>
                    <a:pt x="2989" y="1406"/>
                  </a:lnTo>
                  <a:lnTo>
                    <a:pt x="2989" y="1025"/>
                  </a:lnTo>
                  <a:cubicBezTo>
                    <a:pt x="2989" y="465"/>
                    <a:pt x="2525" y="1"/>
                    <a:pt x="19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04;p22">
              <a:extLst>
                <a:ext uri="{FF2B5EF4-FFF2-40B4-BE49-F238E27FC236}">
                  <a16:creationId xmlns:a16="http://schemas.microsoft.com/office/drawing/2014/main" id="{F1F3F084-FF4A-F2DB-359B-5FD4A25E4511}"/>
                </a:ext>
              </a:extLst>
            </p:cNvPr>
            <p:cNvSpPr/>
            <p:nvPr/>
          </p:nvSpPr>
          <p:spPr>
            <a:xfrm>
              <a:off x="4427504" y="1367155"/>
              <a:ext cx="292093" cy="175021"/>
            </a:xfrm>
            <a:custGeom>
              <a:avLst/>
              <a:gdLst/>
              <a:ahLst/>
              <a:cxnLst/>
              <a:rect l="l" t="t" r="r" b="b"/>
              <a:pathLst>
                <a:path w="7979" h="4781" extrusionOk="0">
                  <a:moveTo>
                    <a:pt x="3906" y="0"/>
                  </a:moveTo>
                  <a:cubicBezTo>
                    <a:pt x="3876" y="0"/>
                    <a:pt x="3847" y="6"/>
                    <a:pt x="3823" y="18"/>
                  </a:cubicBezTo>
                  <a:cubicBezTo>
                    <a:pt x="3811" y="30"/>
                    <a:pt x="1775" y="1244"/>
                    <a:pt x="239" y="1244"/>
                  </a:cubicBezTo>
                  <a:cubicBezTo>
                    <a:pt x="156" y="1244"/>
                    <a:pt x="84" y="1304"/>
                    <a:pt x="72" y="1375"/>
                  </a:cubicBezTo>
                  <a:cubicBezTo>
                    <a:pt x="72" y="1387"/>
                    <a:pt x="1" y="1875"/>
                    <a:pt x="1" y="2614"/>
                  </a:cubicBezTo>
                  <a:cubicBezTo>
                    <a:pt x="1" y="2697"/>
                    <a:pt x="72" y="2768"/>
                    <a:pt x="156" y="2768"/>
                  </a:cubicBezTo>
                  <a:cubicBezTo>
                    <a:pt x="251" y="2768"/>
                    <a:pt x="322" y="2697"/>
                    <a:pt x="322" y="2614"/>
                  </a:cubicBezTo>
                  <a:cubicBezTo>
                    <a:pt x="322" y="2137"/>
                    <a:pt x="358" y="1744"/>
                    <a:pt x="382" y="1566"/>
                  </a:cubicBezTo>
                  <a:cubicBezTo>
                    <a:pt x="1037" y="1542"/>
                    <a:pt x="1835" y="1328"/>
                    <a:pt x="2739" y="923"/>
                  </a:cubicBezTo>
                  <a:cubicBezTo>
                    <a:pt x="3299" y="685"/>
                    <a:pt x="3728" y="435"/>
                    <a:pt x="3906" y="351"/>
                  </a:cubicBezTo>
                  <a:cubicBezTo>
                    <a:pt x="4085" y="447"/>
                    <a:pt x="4525" y="685"/>
                    <a:pt x="5085" y="923"/>
                  </a:cubicBezTo>
                  <a:cubicBezTo>
                    <a:pt x="5990" y="1316"/>
                    <a:pt x="6788" y="1542"/>
                    <a:pt x="7442" y="1566"/>
                  </a:cubicBezTo>
                  <a:cubicBezTo>
                    <a:pt x="7478" y="1971"/>
                    <a:pt x="7585" y="3233"/>
                    <a:pt x="7288" y="4590"/>
                  </a:cubicBezTo>
                  <a:cubicBezTo>
                    <a:pt x="7276" y="4673"/>
                    <a:pt x="7323" y="4769"/>
                    <a:pt x="7407" y="4781"/>
                  </a:cubicBezTo>
                  <a:lnTo>
                    <a:pt x="7442" y="4781"/>
                  </a:lnTo>
                  <a:cubicBezTo>
                    <a:pt x="7514" y="4781"/>
                    <a:pt x="7585" y="4733"/>
                    <a:pt x="7597" y="4650"/>
                  </a:cubicBezTo>
                  <a:cubicBezTo>
                    <a:pt x="7978" y="2947"/>
                    <a:pt x="7752" y="1435"/>
                    <a:pt x="7740" y="1375"/>
                  </a:cubicBezTo>
                  <a:cubicBezTo>
                    <a:pt x="7728" y="1304"/>
                    <a:pt x="7669" y="1244"/>
                    <a:pt x="7573" y="1244"/>
                  </a:cubicBezTo>
                  <a:cubicBezTo>
                    <a:pt x="6037" y="1244"/>
                    <a:pt x="4001" y="30"/>
                    <a:pt x="3990" y="18"/>
                  </a:cubicBezTo>
                  <a:cubicBezTo>
                    <a:pt x="3966" y="6"/>
                    <a:pt x="3936" y="0"/>
                    <a:pt x="39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05;p22">
              <a:extLst>
                <a:ext uri="{FF2B5EF4-FFF2-40B4-BE49-F238E27FC236}">
                  <a16:creationId xmlns:a16="http://schemas.microsoft.com/office/drawing/2014/main" id="{B43084CB-07AF-8D6C-EC59-0E19540EB889}"/>
                </a:ext>
              </a:extLst>
            </p:cNvPr>
            <p:cNvSpPr/>
            <p:nvPr/>
          </p:nvSpPr>
          <p:spPr>
            <a:xfrm>
              <a:off x="4427504" y="1478881"/>
              <a:ext cx="274192" cy="215400"/>
            </a:xfrm>
            <a:custGeom>
              <a:avLst/>
              <a:gdLst/>
              <a:ahLst/>
              <a:cxnLst/>
              <a:rect l="l" t="t" r="r" b="b"/>
              <a:pathLst>
                <a:path w="7490" h="5884" extrusionOk="0">
                  <a:moveTo>
                    <a:pt x="186" y="1"/>
                  </a:moveTo>
                  <a:cubicBezTo>
                    <a:pt x="180" y="1"/>
                    <a:pt x="174" y="1"/>
                    <a:pt x="168" y="2"/>
                  </a:cubicBezTo>
                  <a:cubicBezTo>
                    <a:pt x="72" y="2"/>
                    <a:pt x="1" y="97"/>
                    <a:pt x="13" y="181"/>
                  </a:cubicBezTo>
                  <a:cubicBezTo>
                    <a:pt x="84" y="1383"/>
                    <a:pt x="370" y="2455"/>
                    <a:pt x="846" y="3348"/>
                  </a:cubicBezTo>
                  <a:cubicBezTo>
                    <a:pt x="1501" y="4574"/>
                    <a:pt x="2513" y="5419"/>
                    <a:pt x="3859" y="5860"/>
                  </a:cubicBezTo>
                  <a:cubicBezTo>
                    <a:pt x="3870" y="5860"/>
                    <a:pt x="3882" y="5884"/>
                    <a:pt x="3894" y="5884"/>
                  </a:cubicBezTo>
                  <a:cubicBezTo>
                    <a:pt x="3918" y="5884"/>
                    <a:pt x="3930" y="5884"/>
                    <a:pt x="3942" y="5860"/>
                  </a:cubicBezTo>
                  <a:cubicBezTo>
                    <a:pt x="4811" y="5586"/>
                    <a:pt x="5549" y="5110"/>
                    <a:pt x="6133" y="4503"/>
                  </a:cubicBezTo>
                  <a:cubicBezTo>
                    <a:pt x="6716" y="3872"/>
                    <a:pt x="7157" y="3086"/>
                    <a:pt x="7442" y="2145"/>
                  </a:cubicBezTo>
                  <a:cubicBezTo>
                    <a:pt x="7490" y="2062"/>
                    <a:pt x="7442" y="1967"/>
                    <a:pt x="7347" y="1955"/>
                  </a:cubicBezTo>
                  <a:cubicBezTo>
                    <a:pt x="7330" y="1948"/>
                    <a:pt x="7313" y="1944"/>
                    <a:pt x="7296" y="1944"/>
                  </a:cubicBezTo>
                  <a:cubicBezTo>
                    <a:pt x="7228" y="1944"/>
                    <a:pt x="7164" y="1996"/>
                    <a:pt x="7145" y="2062"/>
                  </a:cubicBezTo>
                  <a:cubicBezTo>
                    <a:pt x="6871" y="2931"/>
                    <a:pt x="6454" y="3693"/>
                    <a:pt x="5906" y="4277"/>
                  </a:cubicBezTo>
                  <a:cubicBezTo>
                    <a:pt x="5371" y="4836"/>
                    <a:pt x="4704" y="5265"/>
                    <a:pt x="3894" y="5539"/>
                  </a:cubicBezTo>
                  <a:cubicBezTo>
                    <a:pt x="2668" y="5122"/>
                    <a:pt x="1727" y="4336"/>
                    <a:pt x="1132" y="3181"/>
                  </a:cubicBezTo>
                  <a:cubicBezTo>
                    <a:pt x="680" y="2336"/>
                    <a:pt x="418" y="1312"/>
                    <a:pt x="346" y="157"/>
                  </a:cubicBezTo>
                  <a:cubicBezTo>
                    <a:pt x="346" y="69"/>
                    <a:pt x="264" y="1"/>
                    <a:pt x="1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06;p22">
              <a:extLst>
                <a:ext uri="{FF2B5EF4-FFF2-40B4-BE49-F238E27FC236}">
                  <a16:creationId xmlns:a16="http://schemas.microsoft.com/office/drawing/2014/main" id="{0A8F07FE-34CC-3AE4-9E54-AA4DFF080F33}"/>
                </a:ext>
              </a:extLst>
            </p:cNvPr>
            <p:cNvSpPr/>
            <p:nvPr/>
          </p:nvSpPr>
          <p:spPr>
            <a:xfrm>
              <a:off x="4386101" y="1328351"/>
              <a:ext cx="369225" cy="406931"/>
            </a:xfrm>
            <a:custGeom>
              <a:avLst/>
              <a:gdLst/>
              <a:ahLst/>
              <a:cxnLst/>
              <a:rect l="l" t="t" r="r" b="b"/>
              <a:pathLst>
                <a:path w="10086" h="11116" extrusionOk="0">
                  <a:moveTo>
                    <a:pt x="5061" y="316"/>
                  </a:moveTo>
                  <a:cubicBezTo>
                    <a:pt x="5263" y="435"/>
                    <a:pt x="5811" y="757"/>
                    <a:pt x="6549" y="1066"/>
                  </a:cubicBezTo>
                  <a:cubicBezTo>
                    <a:pt x="7692" y="1554"/>
                    <a:pt x="8692" y="1828"/>
                    <a:pt x="9526" y="1852"/>
                  </a:cubicBezTo>
                  <a:cubicBezTo>
                    <a:pt x="9550" y="2328"/>
                    <a:pt x="9693" y="3876"/>
                    <a:pt x="9335" y="5579"/>
                  </a:cubicBezTo>
                  <a:cubicBezTo>
                    <a:pt x="9073" y="6745"/>
                    <a:pt x="8645" y="7757"/>
                    <a:pt x="8049" y="8591"/>
                  </a:cubicBezTo>
                  <a:cubicBezTo>
                    <a:pt x="7311" y="9603"/>
                    <a:pt x="6299" y="10341"/>
                    <a:pt x="5049" y="10770"/>
                  </a:cubicBezTo>
                  <a:cubicBezTo>
                    <a:pt x="3799" y="10341"/>
                    <a:pt x="2775" y="9603"/>
                    <a:pt x="2037" y="8591"/>
                  </a:cubicBezTo>
                  <a:cubicBezTo>
                    <a:pt x="1430" y="7781"/>
                    <a:pt x="989" y="6745"/>
                    <a:pt x="751" y="5579"/>
                  </a:cubicBezTo>
                  <a:cubicBezTo>
                    <a:pt x="394" y="3876"/>
                    <a:pt x="537" y="2316"/>
                    <a:pt x="596" y="1852"/>
                  </a:cubicBezTo>
                  <a:cubicBezTo>
                    <a:pt x="1406" y="1828"/>
                    <a:pt x="2418" y="1554"/>
                    <a:pt x="3573" y="1066"/>
                  </a:cubicBezTo>
                  <a:cubicBezTo>
                    <a:pt x="4299" y="757"/>
                    <a:pt x="4847" y="435"/>
                    <a:pt x="5061" y="316"/>
                  </a:cubicBezTo>
                  <a:close/>
                  <a:moveTo>
                    <a:pt x="5037" y="1"/>
                  </a:moveTo>
                  <a:cubicBezTo>
                    <a:pt x="5007" y="1"/>
                    <a:pt x="4978" y="7"/>
                    <a:pt x="4954" y="18"/>
                  </a:cubicBezTo>
                  <a:cubicBezTo>
                    <a:pt x="4930" y="30"/>
                    <a:pt x="2370" y="1554"/>
                    <a:pt x="441" y="1554"/>
                  </a:cubicBezTo>
                  <a:cubicBezTo>
                    <a:pt x="370" y="1554"/>
                    <a:pt x="299" y="1614"/>
                    <a:pt x="287" y="1685"/>
                  </a:cubicBezTo>
                  <a:cubicBezTo>
                    <a:pt x="263" y="1769"/>
                    <a:pt x="1" y="3578"/>
                    <a:pt x="429" y="5650"/>
                  </a:cubicBezTo>
                  <a:cubicBezTo>
                    <a:pt x="680" y="6865"/>
                    <a:pt x="1132" y="7924"/>
                    <a:pt x="1775" y="8793"/>
                  </a:cubicBezTo>
                  <a:cubicBezTo>
                    <a:pt x="2561" y="9877"/>
                    <a:pt x="3644" y="10651"/>
                    <a:pt x="5001" y="11091"/>
                  </a:cubicBezTo>
                  <a:cubicBezTo>
                    <a:pt x="5013" y="11091"/>
                    <a:pt x="5025" y="11115"/>
                    <a:pt x="5049" y="11115"/>
                  </a:cubicBezTo>
                  <a:cubicBezTo>
                    <a:pt x="5061" y="11115"/>
                    <a:pt x="5073" y="11115"/>
                    <a:pt x="5085" y="11091"/>
                  </a:cubicBezTo>
                  <a:cubicBezTo>
                    <a:pt x="6430" y="10651"/>
                    <a:pt x="7514" y="9877"/>
                    <a:pt x="8323" y="8793"/>
                  </a:cubicBezTo>
                  <a:cubicBezTo>
                    <a:pt x="8954" y="7924"/>
                    <a:pt x="9407" y="6865"/>
                    <a:pt x="9657" y="5650"/>
                  </a:cubicBezTo>
                  <a:cubicBezTo>
                    <a:pt x="10085" y="3566"/>
                    <a:pt x="9812" y="1769"/>
                    <a:pt x="9788" y="1685"/>
                  </a:cubicBezTo>
                  <a:cubicBezTo>
                    <a:pt x="9776" y="1614"/>
                    <a:pt x="9716" y="1554"/>
                    <a:pt x="9633" y="1554"/>
                  </a:cubicBezTo>
                  <a:cubicBezTo>
                    <a:pt x="7692" y="1554"/>
                    <a:pt x="5132" y="42"/>
                    <a:pt x="5121" y="18"/>
                  </a:cubicBezTo>
                  <a:cubicBezTo>
                    <a:pt x="5097" y="7"/>
                    <a:pt x="5067" y="1"/>
                    <a:pt x="50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" name="Google Shape;707;p22">
            <a:extLst>
              <a:ext uri="{FF2B5EF4-FFF2-40B4-BE49-F238E27FC236}">
                <a16:creationId xmlns:a16="http://schemas.microsoft.com/office/drawing/2014/main" id="{7BD74FD1-E7CC-82FC-C231-53A093DB1FD3}"/>
              </a:ext>
            </a:extLst>
          </p:cNvPr>
          <p:cNvGrpSpPr/>
          <p:nvPr/>
        </p:nvGrpSpPr>
        <p:grpSpPr>
          <a:xfrm>
            <a:off x="5372833" y="3397947"/>
            <a:ext cx="617036" cy="617723"/>
            <a:chOff x="4263354" y="2766531"/>
            <a:chExt cx="617036" cy="617723"/>
          </a:xfrm>
          <a:solidFill>
            <a:srgbClr val="003C54"/>
          </a:solidFill>
        </p:grpSpPr>
        <p:sp>
          <p:nvSpPr>
            <p:cNvPr id="77" name="Google Shape;708;p22">
              <a:extLst>
                <a:ext uri="{FF2B5EF4-FFF2-40B4-BE49-F238E27FC236}">
                  <a16:creationId xmlns:a16="http://schemas.microsoft.com/office/drawing/2014/main" id="{69DDA5C6-5D1A-7A3C-508E-51554C500615}"/>
                </a:ext>
              </a:extLst>
            </p:cNvPr>
            <p:cNvSpPr/>
            <p:nvPr/>
          </p:nvSpPr>
          <p:spPr>
            <a:xfrm>
              <a:off x="4263354" y="2766531"/>
              <a:ext cx="617036" cy="617723"/>
            </a:xfrm>
            <a:custGeom>
              <a:avLst/>
              <a:gdLst/>
              <a:ahLst/>
              <a:cxnLst/>
              <a:rect l="l" t="t" r="r" b="b"/>
              <a:pathLst>
                <a:path w="11669" h="11682" extrusionOk="0">
                  <a:moveTo>
                    <a:pt x="3608" y="1811"/>
                  </a:moveTo>
                  <a:cubicBezTo>
                    <a:pt x="3822" y="1811"/>
                    <a:pt x="3989" y="1977"/>
                    <a:pt x="3989" y="2192"/>
                  </a:cubicBezTo>
                  <a:lnTo>
                    <a:pt x="3989" y="2561"/>
                  </a:lnTo>
                  <a:cubicBezTo>
                    <a:pt x="3989" y="2870"/>
                    <a:pt x="3727" y="3120"/>
                    <a:pt x="3417" y="3120"/>
                  </a:cubicBezTo>
                  <a:cubicBezTo>
                    <a:pt x="3411" y="3120"/>
                    <a:pt x="3404" y="3121"/>
                    <a:pt x="3398" y="3121"/>
                  </a:cubicBezTo>
                  <a:cubicBezTo>
                    <a:pt x="3109" y="3121"/>
                    <a:pt x="2870" y="2863"/>
                    <a:pt x="2870" y="2561"/>
                  </a:cubicBezTo>
                  <a:lnTo>
                    <a:pt x="2870" y="2192"/>
                  </a:lnTo>
                  <a:cubicBezTo>
                    <a:pt x="2870" y="1977"/>
                    <a:pt x="3024" y="1811"/>
                    <a:pt x="3239" y="1811"/>
                  </a:cubicBezTo>
                  <a:close/>
                  <a:moveTo>
                    <a:pt x="3596" y="3454"/>
                  </a:moveTo>
                  <a:lnTo>
                    <a:pt x="3596" y="3466"/>
                  </a:lnTo>
                  <a:cubicBezTo>
                    <a:pt x="3632" y="3561"/>
                    <a:pt x="3643" y="3644"/>
                    <a:pt x="3667" y="3704"/>
                  </a:cubicBezTo>
                  <a:lnTo>
                    <a:pt x="3429" y="3942"/>
                  </a:lnTo>
                  <a:lnTo>
                    <a:pt x="3405" y="3942"/>
                  </a:lnTo>
                  <a:lnTo>
                    <a:pt x="3167" y="3704"/>
                  </a:lnTo>
                  <a:cubicBezTo>
                    <a:pt x="3191" y="3644"/>
                    <a:pt x="3215" y="3585"/>
                    <a:pt x="3215" y="3525"/>
                  </a:cubicBezTo>
                  <a:lnTo>
                    <a:pt x="3215" y="3454"/>
                  </a:lnTo>
                  <a:close/>
                  <a:moveTo>
                    <a:pt x="5632" y="5204"/>
                  </a:moveTo>
                  <a:lnTo>
                    <a:pt x="5632" y="7418"/>
                  </a:lnTo>
                  <a:lnTo>
                    <a:pt x="4525" y="8204"/>
                  </a:lnTo>
                  <a:lnTo>
                    <a:pt x="4525" y="5466"/>
                  </a:lnTo>
                  <a:cubicBezTo>
                    <a:pt x="4608" y="5525"/>
                    <a:pt x="4727" y="5573"/>
                    <a:pt x="4846" y="5585"/>
                  </a:cubicBezTo>
                  <a:lnTo>
                    <a:pt x="4977" y="5585"/>
                  </a:lnTo>
                  <a:cubicBezTo>
                    <a:pt x="5120" y="5561"/>
                    <a:pt x="5263" y="5525"/>
                    <a:pt x="5370" y="5418"/>
                  </a:cubicBezTo>
                  <a:lnTo>
                    <a:pt x="5632" y="5204"/>
                  </a:lnTo>
                  <a:close/>
                  <a:moveTo>
                    <a:pt x="2893" y="3930"/>
                  </a:moveTo>
                  <a:lnTo>
                    <a:pt x="3167" y="4204"/>
                  </a:lnTo>
                  <a:cubicBezTo>
                    <a:pt x="3227" y="4263"/>
                    <a:pt x="3310" y="4299"/>
                    <a:pt x="3417" y="4299"/>
                  </a:cubicBezTo>
                  <a:cubicBezTo>
                    <a:pt x="3524" y="4299"/>
                    <a:pt x="3596" y="4275"/>
                    <a:pt x="3667" y="4204"/>
                  </a:cubicBezTo>
                  <a:lnTo>
                    <a:pt x="3905" y="3966"/>
                  </a:lnTo>
                  <a:cubicBezTo>
                    <a:pt x="3989" y="3989"/>
                    <a:pt x="4060" y="4025"/>
                    <a:pt x="4144" y="4025"/>
                  </a:cubicBezTo>
                  <a:cubicBezTo>
                    <a:pt x="4203" y="4025"/>
                    <a:pt x="4263" y="4049"/>
                    <a:pt x="4298" y="4097"/>
                  </a:cubicBezTo>
                  <a:lnTo>
                    <a:pt x="4798" y="4716"/>
                  </a:lnTo>
                  <a:cubicBezTo>
                    <a:pt x="4833" y="4764"/>
                    <a:pt x="4884" y="4789"/>
                    <a:pt x="4935" y="4789"/>
                  </a:cubicBezTo>
                  <a:cubicBezTo>
                    <a:pt x="4971" y="4789"/>
                    <a:pt x="5007" y="4776"/>
                    <a:pt x="5036" y="4751"/>
                  </a:cubicBezTo>
                  <a:lnTo>
                    <a:pt x="5656" y="4263"/>
                  </a:lnTo>
                  <a:cubicBezTo>
                    <a:pt x="5694" y="4231"/>
                    <a:pt x="5747" y="4209"/>
                    <a:pt x="5798" y="4209"/>
                  </a:cubicBezTo>
                  <a:cubicBezTo>
                    <a:pt x="5842" y="4209"/>
                    <a:pt x="5885" y="4225"/>
                    <a:pt x="5918" y="4263"/>
                  </a:cubicBezTo>
                  <a:cubicBezTo>
                    <a:pt x="5965" y="4299"/>
                    <a:pt x="5989" y="4347"/>
                    <a:pt x="5977" y="4406"/>
                  </a:cubicBezTo>
                  <a:cubicBezTo>
                    <a:pt x="5989" y="4454"/>
                    <a:pt x="5965" y="4513"/>
                    <a:pt x="5918" y="4537"/>
                  </a:cubicBezTo>
                  <a:lnTo>
                    <a:pt x="5144" y="5156"/>
                  </a:lnTo>
                  <a:cubicBezTo>
                    <a:pt x="5084" y="5192"/>
                    <a:pt x="5013" y="5228"/>
                    <a:pt x="4929" y="5240"/>
                  </a:cubicBezTo>
                  <a:lnTo>
                    <a:pt x="4858" y="5240"/>
                  </a:lnTo>
                  <a:cubicBezTo>
                    <a:pt x="4751" y="5228"/>
                    <a:pt x="4667" y="5180"/>
                    <a:pt x="4608" y="5109"/>
                  </a:cubicBezTo>
                  <a:lnTo>
                    <a:pt x="4453" y="4930"/>
                  </a:lnTo>
                  <a:cubicBezTo>
                    <a:pt x="4425" y="4884"/>
                    <a:pt x="4369" y="4866"/>
                    <a:pt x="4312" y="4866"/>
                  </a:cubicBezTo>
                  <a:cubicBezTo>
                    <a:pt x="4295" y="4866"/>
                    <a:pt x="4279" y="4868"/>
                    <a:pt x="4263" y="4870"/>
                  </a:cubicBezTo>
                  <a:cubicBezTo>
                    <a:pt x="4191" y="4894"/>
                    <a:pt x="4144" y="4954"/>
                    <a:pt x="4144" y="5037"/>
                  </a:cubicBezTo>
                  <a:lnTo>
                    <a:pt x="4144" y="8454"/>
                  </a:lnTo>
                  <a:lnTo>
                    <a:pt x="3763" y="8740"/>
                  </a:lnTo>
                  <a:lnTo>
                    <a:pt x="3763" y="7145"/>
                  </a:lnTo>
                  <a:cubicBezTo>
                    <a:pt x="3763" y="7061"/>
                    <a:pt x="3691" y="6978"/>
                    <a:pt x="3596" y="6978"/>
                  </a:cubicBezTo>
                  <a:cubicBezTo>
                    <a:pt x="3512" y="6978"/>
                    <a:pt x="3429" y="7061"/>
                    <a:pt x="3429" y="7145"/>
                  </a:cubicBezTo>
                  <a:lnTo>
                    <a:pt x="3429" y="8978"/>
                  </a:lnTo>
                  <a:lnTo>
                    <a:pt x="2870" y="9383"/>
                  </a:lnTo>
                  <a:lnTo>
                    <a:pt x="2870" y="7180"/>
                  </a:lnTo>
                  <a:cubicBezTo>
                    <a:pt x="2870" y="7014"/>
                    <a:pt x="2822" y="6835"/>
                    <a:pt x="2750" y="6680"/>
                  </a:cubicBezTo>
                  <a:lnTo>
                    <a:pt x="2572" y="6347"/>
                  </a:lnTo>
                  <a:cubicBezTo>
                    <a:pt x="2524" y="6240"/>
                    <a:pt x="2500" y="6121"/>
                    <a:pt x="2500" y="6013"/>
                  </a:cubicBezTo>
                  <a:lnTo>
                    <a:pt x="2500" y="4263"/>
                  </a:lnTo>
                  <a:cubicBezTo>
                    <a:pt x="2500" y="4180"/>
                    <a:pt x="2536" y="4120"/>
                    <a:pt x="2596" y="4085"/>
                  </a:cubicBezTo>
                  <a:lnTo>
                    <a:pt x="2893" y="3930"/>
                  </a:lnTo>
                  <a:close/>
                  <a:moveTo>
                    <a:pt x="5810" y="1"/>
                  </a:moveTo>
                  <a:cubicBezTo>
                    <a:pt x="5727" y="1"/>
                    <a:pt x="5656" y="72"/>
                    <a:pt x="5656" y="167"/>
                  </a:cubicBezTo>
                  <a:lnTo>
                    <a:pt x="5656" y="3870"/>
                  </a:lnTo>
                  <a:cubicBezTo>
                    <a:pt x="5596" y="3882"/>
                    <a:pt x="5537" y="3930"/>
                    <a:pt x="5477" y="3977"/>
                  </a:cubicBezTo>
                  <a:lnTo>
                    <a:pt x="5001" y="4358"/>
                  </a:lnTo>
                  <a:lnTo>
                    <a:pt x="4596" y="3870"/>
                  </a:lnTo>
                  <a:cubicBezTo>
                    <a:pt x="4489" y="3739"/>
                    <a:pt x="4346" y="3668"/>
                    <a:pt x="4179" y="3668"/>
                  </a:cubicBezTo>
                  <a:cubicBezTo>
                    <a:pt x="4072" y="3668"/>
                    <a:pt x="3989" y="3573"/>
                    <a:pt x="3989" y="3466"/>
                  </a:cubicBezTo>
                  <a:lnTo>
                    <a:pt x="3989" y="3275"/>
                  </a:lnTo>
                  <a:cubicBezTo>
                    <a:pt x="4203" y="3108"/>
                    <a:pt x="4358" y="2846"/>
                    <a:pt x="4358" y="2549"/>
                  </a:cubicBezTo>
                  <a:lnTo>
                    <a:pt x="4358" y="2180"/>
                  </a:lnTo>
                  <a:cubicBezTo>
                    <a:pt x="4358" y="1775"/>
                    <a:pt x="4024" y="1465"/>
                    <a:pt x="3643" y="1465"/>
                  </a:cubicBezTo>
                  <a:lnTo>
                    <a:pt x="3274" y="1465"/>
                  </a:lnTo>
                  <a:cubicBezTo>
                    <a:pt x="2870" y="1465"/>
                    <a:pt x="2560" y="1787"/>
                    <a:pt x="2560" y="2180"/>
                  </a:cubicBezTo>
                  <a:lnTo>
                    <a:pt x="2560" y="2549"/>
                  </a:lnTo>
                  <a:cubicBezTo>
                    <a:pt x="2560" y="2846"/>
                    <a:pt x="2703" y="3108"/>
                    <a:pt x="2929" y="3275"/>
                  </a:cubicBezTo>
                  <a:lnTo>
                    <a:pt x="2929" y="3525"/>
                  </a:lnTo>
                  <a:lnTo>
                    <a:pt x="2929" y="3549"/>
                  </a:lnTo>
                  <a:lnTo>
                    <a:pt x="2500" y="3751"/>
                  </a:lnTo>
                  <a:cubicBezTo>
                    <a:pt x="2322" y="3847"/>
                    <a:pt x="2203" y="4037"/>
                    <a:pt x="2203" y="4228"/>
                  </a:cubicBezTo>
                  <a:lnTo>
                    <a:pt x="2203" y="5990"/>
                  </a:lnTo>
                  <a:cubicBezTo>
                    <a:pt x="2203" y="6144"/>
                    <a:pt x="2239" y="6323"/>
                    <a:pt x="2322" y="6478"/>
                  </a:cubicBezTo>
                  <a:lnTo>
                    <a:pt x="2500" y="6823"/>
                  </a:lnTo>
                  <a:cubicBezTo>
                    <a:pt x="2536" y="6918"/>
                    <a:pt x="2572" y="7037"/>
                    <a:pt x="2572" y="7145"/>
                  </a:cubicBezTo>
                  <a:lnTo>
                    <a:pt x="2572" y="9597"/>
                  </a:lnTo>
                  <a:lnTo>
                    <a:pt x="83" y="11371"/>
                  </a:lnTo>
                  <a:cubicBezTo>
                    <a:pt x="12" y="11431"/>
                    <a:pt x="0" y="11538"/>
                    <a:pt x="36" y="11609"/>
                  </a:cubicBezTo>
                  <a:cubicBezTo>
                    <a:pt x="74" y="11655"/>
                    <a:pt x="133" y="11682"/>
                    <a:pt x="188" y="11682"/>
                  </a:cubicBezTo>
                  <a:cubicBezTo>
                    <a:pt x="219" y="11682"/>
                    <a:pt x="249" y="11674"/>
                    <a:pt x="274" y="11657"/>
                  </a:cubicBezTo>
                  <a:lnTo>
                    <a:pt x="5846" y="7716"/>
                  </a:lnTo>
                  <a:lnTo>
                    <a:pt x="11406" y="11657"/>
                  </a:lnTo>
                  <a:cubicBezTo>
                    <a:pt x="11442" y="11669"/>
                    <a:pt x="11466" y="11681"/>
                    <a:pt x="11513" y="11681"/>
                  </a:cubicBezTo>
                  <a:cubicBezTo>
                    <a:pt x="11573" y="11681"/>
                    <a:pt x="11621" y="11657"/>
                    <a:pt x="11644" y="11609"/>
                  </a:cubicBezTo>
                  <a:cubicBezTo>
                    <a:pt x="11668" y="11538"/>
                    <a:pt x="11644" y="11431"/>
                    <a:pt x="11573" y="11371"/>
                  </a:cubicBezTo>
                  <a:lnTo>
                    <a:pt x="5977" y="7395"/>
                  </a:lnTo>
                  <a:lnTo>
                    <a:pt x="5977" y="4930"/>
                  </a:lnTo>
                  <a:lnTo>
                    <a:pt x="6144" y="4787"/>
                  </a:lnTo>
                  <a:cubicBezTo>
                    <a:pt x="6263" y="4692"/>
                    <a:pt x="6334" y="4549"/>
                    <a:pt x="6346" y="4394"/>
                  </a:cubicBezTo>
                  <a:cubicBezTo>
                    <a:pt x="6346" y="4228"/>
                    <a:pt x="6287" y="4073"/>
                    <a:pt x="6168" y="3977"/>
                  </a:cubicBezTo>
                  <a:cubicBezTo>
                    <a:pt x="6108" y="3930"/>
                    <a:pt x="6049" y="3882"/>
                    <a:pt x="5977" y="3870"/>
                  </a:cubicBezTo>
                  <a:lnTo>
                    <a:pt x="5977" y="715"/>
                  </a:lnTo>
                  <a:lnTo>
                    <a:pt x="8275" y="715"/>
                  </a:lnTo>
                  <a:lnTo>
                    <a:pt x="8037" y="1191"/>
                  </a:lnTo>
                  <a:cubicBezTo>
                    <a:pt x="8001" y="1239"/>
                    <a:pt x="8001" y="1299"/>
                    <a:pt x="8037" y="1334"/>
                  </a:cubicBezTo>
                  <a:lnTo>
                    <a:pt x="8275" y="1811"/>
                  </a:lnTo>
                  <a:lnTo>
                    <a:pt x="6549" y="1811"/>
                  </a:lnTo>
                  <a:cubicBezTo>
                    <a:pt x="6453" y="1811"/>
                    <a:pt x="6382" y="1894"/>
                    <a:pt x="6382" y="1977"/>
                  </a:cubicBezTo>
                  <a:cubicBezTo>
                    <a:pt x="6382" y="2072"/>
                    <a:pt x="6453" y="2144"/>
                    <a:pt x="6549" y="2144"/>
                  </a:cubicBezTo>
                  <a:lnTo>
                    <a:pt x="8549" y="2144"/>
                  </a:lnTo>
                  <a:cubicBezTo>
                    <a:pt x="8608" y="2144"/>
                    <a:pt x="8668" y="2108"/>
                    <a:pt x="8704" y="2072"/>
                  </a:cubicBezTo>
                  <a:cubicBezTo>
                    <a:pt x="8727" y="2025"/>
                    <a:pt x="8727" y="1953"/>
                    <a:pt x="8716" y="1906"/>
                  </a:cubicBezTo>
                  <a:lnTo>
                    <a:pt x="8394" y="1251"/>
                  </a:lnTo>
                  <a:lnTo>
                    <a:pt x="8716" y="596"/>
                  </a:lnTo>
                  <a:cubicBezTo>
                    <a:pt x="8751" y="537"/>
                    <a:pt x="8751" y="477"/>
                    <a:pt x="8704" y="429"/>
                  </a:cubicBezTo>
                  <a:cubicBezTo>
                    <a:pt x="8668" y="394"/>
                    <a:pt x="8608" y="358"/>
                    <a:pt x="8549" y="358"/>
                  </a:cubicBezTo>
                  <a:lnTo>
                    <a:pt x="5977" y="358"/>
                  </a:lnTo>
                  <a:lnTo>
                    <a:pt x="5977" y="167"/>
                  </a:lnTo>
                  <a:cubicBezTo>
                    <a:pt x="5977" y="72"/>
                    <a:pt x="5906" y="1"/>
                    <a:pt x="58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09;p22">
              <a:extLst>
                <a:ext uri="{FF2B5EF4-FFF2-40B4-BE49-F238E27FC236}">
                  <a16:creationId xmlns:a16="http://schemas.microsoft.com/office/drawing/2014/main" id="{D4D8B443-9CFF-7FD7-A55F-E21E7798F11D}"/>
                </a:ext>
              </a:extLst>
            </p:cNvPr>
            <p:cNvSpPr/>
            <p:nvPr/>
          </p:nvSpPr>
          <p:spPr>
            <a:xfrm>
              <a:off x="4607697" y="3236301"/>
              <a:ext cx="108982" cy="80534"/>
            </a:xfrm>
            <a:custGeom>
              <a:avLst/>
              <a:gdLst/>
              <a:ahLst/>
              <a:cxnLst/>
              <a:rect l="l" t="t" r="r" b="b"/>
              <a:pathLst>
                <a:path w="2061" h="1523" extrusionOk="0">
                  <a:moveTo>
                    <a:pt x="204" y="1"/>
                  </a:moveTo>
                  <a:cubicBezTo>
                    <a:pt x="151" y="1"/>
                    <a:pt x="97" y="27"/>
                    <a:pt x="60" y="70"/>
                  </a:cubicBezTo>
                  <a:cubicBezTo>
                    <a:pt x="1" y="154"/>
                    <a:pt x="37" y="261"/>
                    <a:pt x="108" y="320"/>
                  </a:cubicBezTo>
                  <a:lnTo>
                    <a:pt x="1775" y="1487"/>
                  </a:lnTo>
                  <a:cubicBezTo>
                    <a:pt x="1799" y="1511"/>
                    <a:pt x="1834" y="1523"/>
                    <a:pt x="1882" y="1523"/>
                  </a:cubicBezTo>
                  <a:cubicBezTo>
                    <a:pt x="1942" y="1523"/>
                    <a:pt x="1977" y="1487"/>
                    <a:pt x="2013" y="1451"/>
                  </a:cubicBezTo>
                  <a:cubicBezTo>
                    <a:pt x="2061" y="1368"/>
                    <a:pt x="2037" y="1261"/>
                    <a:pt x="1965" y="1213"/>
                  </a:cubicBezTo>
                  <a:lnTo>
                    <a:pt x="299" y="35"/>
                  </a:lnTo>
                  <a:cubicBezTo>
                    <a:pt x="271" y="11"/>
                    <a:pt x="237" y="1"/>
                    <a:pt x="2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10;p22">
              <a:extLst>
                <a:ext uri="{FF2B5EF4-FFF2-40B4-BE49-F238E27FC236}">
                  <a16:creationId xmlns:a16="http://schemas.microsoft.com/office/drawing/2014/main" id="{DDD14FCE-235F-8719-66B3-F9481E7797A8}"/>
                </a:ext>
              </a:extLst>
            </p:cNvPr>
            <p:cNvSpPr/>
            <p:nvPr/>
          </p:nvSpPr>
          <p:spPr>
            <a:xfrm>
              <a:off x="4559261" y="3202354"/>
              <a:ext cx="40928" cy="32044"/>
            </a:xfrm>
            <a:custGeom>
              <a:avLst/>
              <a:gdLst/>
              <a:ahLst/>
              <a:cxnLst/>
              <a:rect l="l" t="t" r="r" b="b"/>
              <a:pathLst>
                <a:path w="774" h="606" extrusionOk="0">
                  <a:moveTo>
                    <a:pt x="201" y="1"/>
                  </a:moveTo>
                  <a:cubicBezTo>
                    <a:pt x="148" y="1"/>
                    <a:pt x="97" y="29"/>
                    <a:pt x="60" y="81"/>
                  </a:cubicBezTo>
                  <a:cubicBezTo>
                    <a:pt x="0" y="153"/>
                    <a:pt x="24" y="260"/>
                    <a:pt x="95" y="319"/>
                  </a:cubicBezTo>
                  <a:lnTo>
                    <a:pt x="476" y="569"/>
                  </a:lnTo>
                  <a:cubicBezTo>
                    <a:pt x="500" y="581"/>
                    <a:pt x="536" y="605"/>
                    <a:pt x="572" y="605"/>
                  </a:cubicBezTo>
                  <a:cubicBezTo>
                    <a:pt x="631" y="605"/>
                    <a:pt x="679" y="569"/>
                    <a:pt x="714" y="522"/>
                  </a:cubicBezTo>
                  <a:cubicBezTo>
                    <a:pt x="774" y="450"/>
                    <a:pt x="750" y="343"/>
                    <a:pt x="667" y="284"/>
                  </a:cubicBezTo>
                  <a:lnTo>
                    <a:pt x="298" y="34"/>
                  </a:lnTo>
                  <a:cubicBezTo>
                    <a:pt x="266" y="11"/>
                    <a:pt x="233" y="1"/>
                    <a:pt x="2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2" name="Google Shape;713;p22">
            <a:extLst>
              <a:ext uri="{FF2B5EF4-FFF2-40B4-BE49-F238E27FC236}">
                <a16:creationId xmlns:a16="http://schemas.microsoft.com/office/drawing/2014/main" id="{49392CC7-01AB-92CA-2FCF-931A2CEEA997}"/>
              </a:ext>
            </a:extLst>
          </p:cNvPr>
          <p:cNvSpPr/>
          <p:nvPr/>
        </p:nvSpPr>
        <p:spPr>
          <a:xfrm>
            <a:off x="7809890" y="1811833"/>
            <a:ext cx="1986000" cy="334800"/>
          </a:xfrm>
          <a:prstGeom prst="roundRect">
            <a:avLst>
              <a:gd name="adj" fmla="val 50000"/>
            </a:avLst>
          </a:prstGeom>
          <a:solidFill>
            <a:srgbClr val="003C54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2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cxnSp>
        <p:nvCxnSpPr>
          <p:cNvPr id="83" name="Google Shape;714;p22">
            <a:extLst>
              <a:ext uri="{FF2B5EF4-FFF2-40B4-BE49-F238E27FC236}">
                <a16:creationId xmlns:a16="http://schemas.microsoft.com/office/drawing/2014/main" id="{43E895AC-D82E-71FD-5B24-38E452EC6130}"/>
              </a:ext>
            </a:extLst>
          </p:cNvPr>
          <p:cNvCxnSpPr>
            <a:cxnSpLocks/>
            <a:stCxn id="82" idx="1"/>
            <a:endCxn id="7" idx="6"/>
          </p:cNvCxnSpPr>
          <p:nvPr/>
        </p:nvCxnSpPr>
        <p:spPr>
          <a:xfrm flipH="1">
            <a:off x="6061190" y="1979233"/>
            <a:ext cx="1748700" cy="176100"/>
          </a:xfrm>
          <a:prstGeom prst="bentConnector3">
            <a:avLst>
              <a:gd name="adj1" fmla="val 49998"/>
            </a:avLst>
          </a:prstGeom>
          <a:noFill/>
          <a:ln w="9525" cap="flat" cmpd="sng">
            <a:solidFill>
              <a:srgbClr val="003C5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6" name="Google Shape;717;p22">
            <a:extLst>
              <a:ext uri="{FF2B5EF4-FFF2-40B4-BE49-F238E27FC236}">
                <a16:creationId xmlns:a16="http://schemas.microsoft.com/office/drawing/2014/main" id="{DAE59755-C6E5-B9C0-860E-7E49ADA6F1B9}"/>
              </a:ext>
            </a:extLst>
          </p:cNvPr>
          <p:cNvSpPr/>
          <p:nvPr/>
        </p:nvSpPr>
        <p:spPr>
          <a:xfrm>
            <a:off x="7809890" y="4426283"/>
            <a:ext cx="1986000" cy="334800"/>
          </a:xfrm>
          <a:prstGeom prst="roundRect">
            <a:avLst>
              <a:gd name="adj" fmla="val 50000"/>
            </a:avLst>
          </a:prstGeom>
          <a:solidFill>
            <a:srgbClr val="003C54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2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cxnSp>
        <p:nvCxnSpPr>
          <p:cNvPr id="87" name="Google Shape;718;p22">
            <a:extLst>
              <a:ext uri="{FF2B5EF4-FFF2-40B4-BE49-F238E27FC236}">
                <a16:creationId xmlns:a16="http://schemas.microsoft.com/office/drawing/2014/main" id="{010E61D9-69A1-23F9-8AEF-1EDFFE89D07C}"/>
              </a:ext>
            </a:extLst>
          </p:cNvPr>
          <p:cNvCxnSpPr>
            <a:stCxn id="86" idx="1"/>
            <a:endCxn id="9" idx="6"/>
          </p:cNvCxnSpPr>
          <p:nvPr/>
        </p:nvCxnSpPr>
        <p:spPr>
          <a:xfrm flipH="1">
            <a:off x="6929090" y="4593683"/>
            <a:ext cx="880800" cy="391200"/>
          </a:xfrm>
          <a:prstGeom prst="bentConnector3">
            <a:avLst>
              <a:gd name="adj1" fmla="val 50006"/>
            </a:avLst>
          </a:prstGeom>
          <a:noFill/>
          <a:ln w="9525" cap="flat" cmpd="sng">
            <a:solidFill>
              <a:srgbClr val="003C5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0" name="Google Shape;721;p22">
            <a:extLst>
              <a:ext uri="{FF2B5EF4-FFF2-40B4-BE49-F238E27FC236}">
                <a16:creationId xmlns:a16="http://schemas.microsoft.com/office/drawing/2014/main" id="{428CFD4E-283D-DC64-C359-4B5FC27D2F40}"/>
              </a:ext>
            </a:extLst>
          </p:cNvPr>
          <p:cNvSpPr/>
          <p:nvPr/>
        </p:nvSpPr>
        <p:spPr>
          <a:xfrm>
            <a:off x="1567090" y="4426283"/>
            <a:ext cx="1986000" cy="334800"/>
          </a:xfrm>
          <a:prstGeom prst="roundRect">
            <a:avLst>
              <a:gd name="adj" fmla="val 50000"/>
            </a:avLst>
          </a:prstGeom>
          <a:solidFill>
            <a:srgbClr val="003C54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3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cxnSp>
        <p:nvCxnSpPr>
          <p:cNvPr id="91" name="Google Shape;722;p22">
            <a:extLst>
              <a:ext uri="{FF2B5EF4-FFF2-40B4-BE49-F238E27FC236}">
                <a16:creationId xmlns:a16="http://schemas.microsoft.com/office/drawing/2014/main" id="{CDA02DA8-BB4C-8963-CE9F-14F22BE1BAF5}"/>
              </a:ext>
            </a:extLst>
          </p:cNvPr>
          <p:cNvCxnSpPr>
            <a:stCxn id="90" idx="3"/>
            <a:endCxn id="8" idx="2"/>
          </p:cNvCxnSpPr>
          <p:nvPr/>
        </p:nvCxnSpPr>
        <p:spPr>
          <a:xfrm>
            <a:off x="3553090" y="4593683"/>
            <a:ext cx="904200" cy="391200"/>
          </a:xfrm>
          <a:prstGeom prst="bentConnector3">
            <a:avLst>
              <a:gd name="adj1" fmla="val 50001"/>
            </a:avLst>
          </a:prstGeom>
          <a:noFill/>
          <a:ln w="9525" cap="flat" cmpd="sng">
            <a:solidFill>
              <a:srgbClr val="003C5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6A46C79-975B-3AA7-1DA6-A58FAA185F4C}"/>
              </a:ext>
            </a:extLst>
          </p:cNvPr>
          <p:cNvSpPr txBox="1"/>
          <p:nvPr/>
        </p:nvSpPr>
        <p:spPr>
          <a:xfrm>
            <a:off x="7809890" y="1809956"/>
            <a:ext cx="198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400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005032F-8B96-43B9-E834-E1496A570FA8}"/>
              </a:ext>
            </a:extLst>
          </p:cNvPr>
          <p:cNvSpPr txBox="1"/>
          <p:nvPr/>
        </p:nvSpPr>
        <p:spPr>
          <a:xfrm>
            <a:off x="7778539" y="3135737"/>
            <a:ext cx="198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400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FE332BA-74E4-75D7-8BDC-78EBDEBE6049}"/>
              </a:ext>
            </a:extLst>
          </p:cNvPr>
          <p:cNvSpPr txBox="1"/>
          <p:nvPr/>
        </p:nvSpPr>
        <p:spPr>
          <a:xfrm>
            <a:off x="7818854" y="4423255"/>
            <a:ext cx="198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400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39412A3-D266-412E-7B7A-F2CE1D30822E}"/>
              </a:ext>
            </a:extLst>
          </p:cNvPr>
          <p:cNvSpPr txBox="1"/>
          <p:nvPr/>
        </p:nvSpPr>
        <p:spPr>
          <a:xfrm>
            <a:off x="1558150" y="3140795"/>
            <a:ext cx="198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400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113A06F-4D70-F1A2-148C-8515D24F563B}"/>
              </a:ext>
            </a:extLst>
          </p:cNvPr>
          <p:cNvSpPr txBox="1"/>
          <p:nvPr/>
        </p:nvSpPr>
        <p:spPr>
          <a:xfrm>
            <a:off x="1598465" y="4428313"/>
            <a:ext cx="198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400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6644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9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9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animBg="1"/>
      <p:bldP spid="23" grpId="0" animBg="1"/>
      <p:bldP spid="82" grpId="0" animBg="1"/>
      <p:bldP spid="86" grpId="0" animBg="1"/>
      <p:bldP spid="90" grpId="0" animBg="1"/>
      <p:bldP spid="22" grpId="0"/>
      <p:bldP spid="80" grpId="0"/>
      <p:bldP spid="81" grpId="0"/>
      <p:bldP spid="84" grpId="0"/>
      <p:bldP spid="8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600889-9206-3015-AADC-F309F5D4A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305B873B-138B-4926-940D-7A82E3A011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5D4D9F20-A8E1-DFD1-E562-53B34B76E48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29CA1D02-D5BC-CDFF-28AC-598031297C7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61851" y="3737419"/>
            <a:ext cx="3669248" cy="2690786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8A9C7D-F0DC-FFA2-7146-D6D4621C5BA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8AB662-D781-C0DB-23CC-EFA47A044B0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E1C4A4-6CB4-861A-EDFE-0C1D5F57BF4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FE41BF-D574-5473-0160-E0222FA07D1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8EFB2E-E71B-3EA8-913A-9574687FE985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B2CABB-7C79-182B-DF10-8AD676607EB6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F9EE8FB-CC9E-D7B8-3DF6-97DBCA058389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3BBDD18-6324-D158-1433-6914EB600F4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043C11C-8056-3F23-D78A-38600C385E11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999" y="267184"/>
            <a:ext cx="231994" cy="23199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6E916B1-441C-C913-D027-8D10DFACD835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79E302B-54E8-B4DC-44B5-8366BE4F7AFB}"/>
              </a:ext>
            </a:extLst>
          </p:cNvPr>
          <p:cNvSpPr/>
          <p:nvPr/>
        </p:nvSpPr>
        <p:spPr>
          <a:xfrm rot="10800000" flipV="1">
            <a:off x="7683411" y="5145086"/>
            <a:ext cx="2930241" cy="1283119"/>
          </a:xfrm>
          <a:prstGeom prst="rect">
            <a:avLst/>
          </a:prstGeom>
          <a:solidFill>
            <a:srgbClr val="003C54"/>
          </a:solidFill>
          <a:ln>
            <a:noFill/>
          </a:ln>
          <a:effectLst>
            <a:outerShdw blurRad="635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D64C438-8DD3-EC5A-76C8-6992D29CC914}"/>
              </a:ext>
            </a:extLst>
          </p:cNvPr>
          <p:cNvSpPr/>
          <p:nvPr/>
        </p:nvSpPr>
        <p:spPr>
          <a:xfrm rot="10800000" flipV="1">
            <a:off x="752191" y="5145086"/>
            <a:ext cx="2930241" cy="1283119"/>
          </a:xfrm>
          <a:prstGeom prst="rect">
            <a:avLst/>
          </a:prstGeom>
          <a:solidFill>
            <a:srgbClr val="003C54"/>
          </a:solidFill>
          <a:ln>
            <a:noFill/>
          </a:ln>
          <a:effectLst>
            <a:outerShdw blurRad="635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2473176-C35F-D0B9-496A-E0EA4C522098}"/>
              </a:ext>
            </a:extLst>
          </p:cNvPr>
          <p:cNvSpPr/>
          <p:nvPr/>
        </p:nvSpPr>
        <p:spPr>
          <a:xfrm rot="10800000" flipV="1">
            <a:off x="3836452" y="2318982"/>
            <a:ext cx="3694647" cy="12831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DA2757D-2E73-4617-0CC2-54329506CE2E}"/>
              </a:ext>
            </a:extLst>
          </p:cNvPr>
          <p:cNvSpPr txBox="1"/>
          <p:nvPr/>
        </p:nvSpPr>
        <p:spPr>
          <a:xfrm>
            <a:off x="752191" y="908029"/>
            <a:ext cx="9535768" cy="1088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FD038D-00D2-9891-ECBE-19FE82278FA0}"/>
              </a:ext>
            </a:extLst>
          </p:cNvPr>
          <p:cNvSpPr txBox="1"/>
          <p:nvPr/>
        </p:nvSpPr>
        <p:spPr>
          <a:xfrm>
            <a:off x="3861851" y="2132711"/>
            <a:ext cx="3687654" cy="1413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8929030-3337-A637-D8FC-C764DA795566}"/>
              </a:ext>
            </a:extLst>
          </p:cNvPr>
          <p:cNvSpPr txBox="1"/>
          <p:nvPr/>
        </p:nvSpPr>
        <p:spPr>
          <a:xfrm>
            <a:off x="752191" y="5113404"/>
            <a:ext cx="293024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FA5B40E-C6B5-DF3C-18BE-D93981588CB0}"/>
              </a:ext>
            </a:extLst>
          </p:cNvPr>
          <p:cNvSpPr txBox="1"/>
          <p:nvPr/>
        </p:nvSpPr>
        <p:spPr>
          <a:xfrm>
            <a:off x="7683410" y="5131573"/>
            <a:ext cx="293024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0126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 animBg="1"/>
      <p:bldP spid="18" grpId="0" animBg="1"/>
      <p:bldP spid="25" grpId="0"/>
      <p:bldP spid="26" grpId="0"/>
      <p:bldP spid="27" grpId="0"/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DB72A2-88D8-B2AF-2423-2736344DA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E0A5974-FBCE-C455-BDED-43285C8A83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5C46AA1-03DF-465A-2FA4-929DE84077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5CCCD98-F38C-7127-AC45-132B659E2F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7861617-4B2E-7CA6-8040-CA34E7A3B5D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49CC43D-86E1-19C3-6A62-8CC60709053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AE9A9A7-DFB4-DEEB-199D-6C41ED1206D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53858A-0D59-D0E0-C8C7-196CBA43C8F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DC42C2F-A6EC-602C-315A-4A0F4358E0A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AEDD87F-8422-93C1-1064-A38293B448F5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999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6E6B991-4C62-B4EB-69B5-6E42EFB13DD7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B92A95B3-2874-A4F0-D5D8-B2AEF21C46F7}"/>
              </a:ext>
            </a:extLst>
          </p:cNvPr>
          <p:cNvSpPr/>
          <p:nvPr/>
        </p:nvSpPr>
        <p:spPr>
          <a:xfrm rot="10800000">
            <a:off x="3823008" y="3858269"/>
            <a:ext cx="3422537" cy="21121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834" y="0"/>
                </a:moveTo>
                <a:lnTo>
                  <a:pt x="17766" y="0"/>
                </a:lnTo>
                <a:cubicBezTo>
                  <a:pt x="18329" y="0"/>
                  <a:pt x="18779" y="0"/>
                  <a:pt x="19144" y="38"/>
                </a:cubicBezTo>
                <a:cubicBezTo>
                  <a:pt x="19510" y="76"/>
                  <a:pt x="19791" y="152"/>
                  <a:pt x="20016" y="304"/>
                </a:cubicBezTo>
                <a:cubicBezTo>
                  <a:pt x="20341" y="496"/>
                  <a:pt x="20631" y="798"/>
                  <a:pt x="20869" y="1185"/>
                </a:cubicBezTo>
                <a:cubicBezTo>
                  <a:pt x="21107" y="1571"/>
                  <a:pt x="21294" y="2041"/>
                  <a:pt x="21412" y="2566"/>
                </a:cubicBezTo>
                <a:cubicBezTo>
                  <a:pt x="21506" y="2931"/>
                  <a:pt x="21553" y="3387"/>
                  <a:pt x="21577" y="3979"/>
                </a:cubicBezTo>
                <a:cubicBezTo>
                  <a:pt x="21600" y="4572"/>
                  <a:pt x="21600" y="5301"/>
                  <a:pt x="21600" y="6213"/>
                </a:cubicBezTo>
                <a:lnTo>
                  <a:pt x="21580" y="21600"/>
                </a:lnTo>
                <a:lnTo>
                  <a:pt x="3834" y="21600"/>
                </a:lnTo>
                <a:cubicBezTo>
                  <a:pt x="3271" y="21600"/>
                  <a:pt x="2821" y="21600"/>
                  <a:pt x="2456" y="21562"/>
                </a:cubicBezTo>
                <a:cubicBezTo>
                  <a:pt x="2090" y="21524"/>
                  <a:pt x="1809" y="21448"/>
                  <a:pt x="1584" y="21296"/>
                </a:cubicBezTo>
                <a:cubicBezTo>
                  <a:pt x="1259" y="21104"/>
                  <a:pt x="969" y="20802"/>
                  <a:pt x="731" y="20415"/>
                </a:cubicBezTo>
                <a:cubicBezTo>
                  <a:pt x="493" y="20029"/>
                  <a:pt x="306" y="19559"/>
                  <a:pt x="188" y="19034"/>
                </a:cubicBezTo>
                <a:cubicBezTo>
                  <a:pt x="94" y="18669"/>
                  <a:pt x="47" y="18213"/>
                  <a:pt x="23" y="17621"/>
                </a:cubicBezTo>
                <a:cubicBezTo>
                  <a:pt x="0" y="17028"/>
                  <a:pt x="0" y="16299"/>
                  <a:pt x="0" y="15387"/>
                </a:cubicBezTo>
                <a:lnTo>
                  <a:pt x="0" y="6213"/>
                </a:lnTo>
                <a:cubicBezTo>
                  <a:pt x="0" y="5301"/>
                  <a:pt x="0" y="4572"/>
                  <a:pt x="23" y="3979"/>
                </a:cubicBezTo>
                <a:cubicBezTo>
                  <a:pt x="47" y="3387"/>
                  <a:pt x="94" y="2931"/>
                  <a:pt x="188" y="2566"/>
                </a:cubicBezTo>
                <a:cubicBezTo>
                  <a:pt x="306" y="2041"/>
                  <a:pt x="493" y="1571"/>
                  <a:pt x="731" y="1185"/>
                </a:cubicBezTo>
                <a:cubicBezTo>
                  <a:pt x="969" y="798"/>
                  <a:pt x="1259" y="496"/>
                  <a:pt x="1584" y="304"/>
                </a:cubicBezTo>
                <a:cubicBezTo>
                  <a:pt x="1809" y="152"/>
                  <a:pt x="2090" y="76"/>
                  <a:pt x="2456" y="38"/>
                </a:cubicBezTo>
                <a:cubicBezTo>
                  <a:pt x="2821" y="0"/>
                  <a:pt x="3271" y="0"/>
                  <a:pt x="3834" y="0"/>
                </a:cubicBezTo>
                <a:close/>
              </a:path>
            </a:pathLst>
          </a:custGeom>
          <a:solidFill>
            <a:srgbClr val="003C5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" name="Freeform 349">
            <a:extLst>
              <a:ext uri="{FF2B5EF4-FFF2-40B4-BE49-F238E27FC236}">
                <a16:creationId xmlns:a16="http://schemas.microsoft.com/office/drawing/2014/main" id="{C51FE16E-44C9-BAC8-AABE-B53082955370}"/>
              </a:ext>
            </a:extLst>
          </p:cNvPr>
          <p:cNvSpPr/>
          <p:nvPr/>
        </p:nvSpPr>
        <p:spPr>
          <a:xfrm>
            <a:off x="7606707" y="4160566"/>
            <a:ext cx="310107" cy="3721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043" y="0"/>
                </a:moveTo>
                <a:cubicBezTo>
                  <a:pt x="3596" y="0"/>
                  <a:pt x="3240" y="297"/>
                  <a:pt x="3240" y="669"/>
                </a:cubicBezTo>
                <a:lnTo>
                  <a:pt x="3240" y="4719"/>
                </a:lnTo>
                <a:cubicBezTo>
                  <a:pt x="3240" y="5588"/>
                  <a:pt x="4081" y="6300"/>
                  <a:pt x="5123" y="6300"/>
                </a:cubicBezTo>
                <a:lnTo>
                  <a:pt x="16463" y="6300"/>
                </a:lnTo>
                <a:cubicBezTo>
                  <a:pt x="17505" y="6300"/>
                  <a:pt x="18360" y="5588"/>
                  <a:pt x="18360" y="4719"/>
                </a:cubicBezTo>
                <a:lnTo>
                  <a:pt x="18360" y="669"/>
                </a:lnTo>
                <a:cubicBezTo>
                  <a:pt x="18360" y="297"/>
                  <a:pt x="17990" y="0"/>
                  <a:pt x="17543" y="0"/>
                </a:cubicBezTo>
                <a:lnTo>
                  <a:pt x="14843" y="0"/>
                </a:lnTo>
                <a:cubicBezTo>
                  <a:pt x="14396" y="0"/>
                  <a:pt x="14040" y="297"/>
                  <a:pt x="14040" y="669"/>
                </a:cubicBezTo>
                <a:lnTo>
                  <a:pt x="14040" y="2250"/>
                </a:lnTo>
                <a:lnTo>
                  <a:pt x="12960" y="2250"/>
                </a:lnTo>
                <a:lnTo>
                  <a:pt x="12960" y="669"/>
                </a:lnTo>
                <a:cubicBezTo>
                  <a:pt x="12960" y="297"/>
                  <a:pt x="12590" y="0"/>
                  <a:pt x="12143" y="0"/>
                </a:cubicBezTo>
                <a:lnTo>
                  <a:pt x="9443" y="0"/>
                </a:lnTo>
                <a:cubicBezTo>
                  <a:pt x="8996" y="0"/>
                  <a:pt x="8640" y="297"/>
                  <a:pt x="8640" y="669"/>
                </a:cubicBezTo>
                <a:lnTo>
                  <a:pt x="8640" y="2250"/>
                </a:lnTo>
                <a:lnTo>
                  <a:pt x="7560" y="2250"/>
                </a:lnTo>
                <a:lnTo>
                  <a:pt x="7560" y="669"/>
                </a:lnTo>
                <a:cubicBezTo>
                  <a:pt x="7560" y="297"/>
                  <a:pt x="7190" y="0"/>
                  <a:pt x="6743" y="0"/>
                </a:cubicBezTo>
                <a:lnTo>
                  <a:pt x="4043" y="0"/>
                </a:lnTo>
                <a:close/>
                <a:moveTo>
                  <a:pt x="6272" y="7650"/>
                </a:moveTo>
                <a:cubicBezTo>
                  <a:pt x="6607" y="9918"/>
                  <a:pt x="6395" y="12222"/>
                  <a:pt x="5649" y="14400"/>
                </a:cubicBezTo>
                <a:lnTo>
                  <a:pt x="15951" y="14400"/>
                </a:lnTo>
                <a:cubicBezTo>
                  <a:pt x="15216" y="12222"/>
                  <a:pt x="15004" y="9927"/>
                  <a:pt x="15328" y="7650"/>
                </a:cubicBezTo>
                <a:lnTo>
                  <a:pt x="6272" y="7650"/>
                </a:lnTo>
                <a:close/>
                <a:moveTo>
                  <a:pt x="4043" y="15750"/>
                </a:moveTo>
                <a:cubicBezTo>
                  <a:pt x="3001" y="15750"/>
                  <a:pt x="2160" y="16451"/>
                  <a:pt x="2160" y="17319"/>
                </a:cubicBezTo>
                <a:lnTo>
                  <a:pt x="2160" y="18000"/>
                </a:lnTo>
                <a:lnTo>
                  <a:pt x="1883" y="18000"/>
                </a:lnTo>
                <a:cubicBezTo>
                  <a:pt x="841" y="18000"/>
                  <a:pt x="0" y="18701"/>
                  <a:pt x="0" y="19569"/>
                </a:cubicBezTo>
                <a:lnTo>
                  <a:pt x="0" y="20919"/>
                </a:lnTo>
                <a:cubicBezTo>
                  <a:pt x="0" y="21292"/>
                  <a:pt x="356" y="21600"/>
                  <a:pt x="803" y="21600"/>
                </a:cubicBezTo>
                <a:lnTo>
                  <a:pt x="20783" y="21600"/>
                </a:lnTo>
                <a:cubicBezTo>
                  <a:pt x="21230" y="21600"/>
                  <a:pt x="21600" y="21292"/>
                  <a:pt x="21600" y="20919"/>
                </a:cubicBezTo>
                <a:lnTo>
                  <a:pt x="21600" y="19569"/>
                </a:lnTo>
                <a:cubicBezTo>
                  <a:pt x="21600" y="18701"/>
                  <a:pt x="20745" y="18000"/>
                  <a:pt x="19703" y="18000"/>
                </a:cubicBezTo>
                <a:lnTo>
                  <a:pt x="19440" y="18000"/>
                </a:lnTo>
                <a:lnTo>
                  <a:pt x="19440" y="17319"/>
                </a:lnTo>
                <a:cubicBezTo>
                  <a:pt x="19440" y="16451"/>
                  <a:pt x="18585" y="15750"/>
                  <a:pt x="17543" y="15750"/>
                </a:cubicBezTo>
                <a:lnTo>
                  <a:pt x="4043" y="15750"/>
                </a:lnTo>
                <a:close/>
              </a:path>
            </a:pathLst>
          </a:custGeom>
          <a:solidFill>
            <a:srgbClr val="003C54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" name="Freeform 712">
            <a:extLst>
              <a:ext uri="{FF2B5EF4-FFF2-40B4-BE49-F238E27FC236}">
                <a16:creationId xmlns:a16="http://schemas.microsoft.com/office/drawing/2014/main" id="{C954ED45-8533-41C3-54C6-7AD2E7D03AFB}"/>
              </a:ext>
            </a:extLst>
          </p:cNvPr>
          <p:cNvSpPr/>
          <p:nvPr/>
        </p:nvSpPr>
        <p:spPr>
          <a:xfrm>
            <a:off x="4214072" y="4152516"/>
            <a:ext cx="388273" cy="388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7" h="21600" extrusionOk="0">
                <a:moveTo>
                  <a:pt x="10736" y="0"/>
                </a:moveTo>
                <a:cubicBezTo>
                  <a:pt x="10476" y="1"/>
                  <a:pt x="10241" y="149"/>
                  <a:pt x="10131" y="387"/>
                </a:cubicBezTo>
                <a:lnTo>
                  <a:pt x="9118" y="2588"/>
                </a:lnTo>
                <a:lnTo>
                  <a:pt x="6839" y="2942"/>
                </a:lnTo>
                <a:cubicBezTo>
                  <a:pt x="6589" y="2981"/>
                  <a:pt x="6389" y="3155"/>
                  <a:pt x="6310" y="3395"/>
                </a:cubicBezTo>
                <a:cubicBezTo>
                  <a:pt x="6231" y="3636"/>
                  <a:pt x="6288" y="3900"/>
                  <a:pt x="6464" y="4081"/>
                </a:cubicBezTo>
                <a:lnTo>
                  <a:pt x="8138" y="5795"/>
                </a:lnTo>
                <a:lnTo>
                  <a:pt x="7752" y="8218"/>
                </a:lnTo>
                <a:cubicBezTo>
                  <a:pt x="7712" y="8472"/>
                  <a:pt x="7817" y="8733"/>
                  <a:pt x="8028" y="8881"/>
                </a:cubicBezTo>
                <a:cubicBezTo>
                  <a:pt x="8143" y="8963"/>
                  <a:pt x="8278" y="9003"/>
                  <a:pt x="8413" y="9003"/>
                </a:cubicBezTo>
                <a:cubicBezTo>
                  <a:pt x="8526" y="9003"/>
                  <a:pt x="8642" y="8972"/>
                  <a:pt x="8743" y="8914"/>
                </a:cubicBezTo>
                <a:lnTo>
                  <a:pt x="10769" y="7786"/>
                </a:lnTo>
                <a:lnTo>
                  <a:pt x="12796" y="8903"/>
                </a:lnTo>
                <a:cubicBezTo>
                  <a:pt x="13021" y="9028"/>
                  <a:pt x="13302" y="9009"/>
                  <a:pt x="13511" y="8859"/>
                </a:cubicBezTo>
                <a:cubicBezTo>
                  <a:pt x="13722" y="8710"/>
                  <a:pt x="13829" y="8450"/>
                  <a:pt x="13787" y="8195"/>
                </a:cubicBezTo>
                <a:lnTo>
                  <a:pt x="13379" y="5773"/>
                </a:lnTo>
                <a:lnTo>
                  <a:pt x="15042" y="4048"/>
                </a:lnTo>
                <a:cubicBezTo>
                  <a:pt x="15217" y="3866"/>
                  <a:pt x="15277" y="3602"/>
                  <a:pt x="15196" y="3362"/>
                </a:cubicBezTo>
                <a:cubicBezTo>
                  <a:pt x="15114" y="3123"/>
                  <a:pt x="14906" y="2958"/>
                  <a:pt x="14656" y="2920"/>
                </a:cubicBezTo>
                <a:lnTo>
                  <a:pt x="12377" y="2577"/>
                </a:lnTo>
                <a:lnTo>
                  <a:pt x="11353" y="387"/>
                </a:lnTo>
                <a:cubicBezTo>
                  <a:pt x="11242" y="151"/>
                  <a:pt x="10998" y="0"/>
                  <a:pt x="10736" y="0"/>
                </a:cubicBezTo>
                <a:close/>
                <a:moveTo>
                  <a:pt x="3579" y="907"/>
                </a:moveTo>
                <a:cubicBezTo>
                  <a:pt x="3319" y="907"/>
                  <a:pt x="3070" y="1060"/>
                  <a:pt x="2963" y="1294"/>
                </a:cubicBezTo>
                <a:lnTo>
                  <a:pt x="2225" y="2887"/>
                </a:lnTo>
                <a:lnTo>
                  <a:pt x="562" y="3152"/>
                </a:lnTo>
                <a:cubicBezTo>
                  <a:pt x="320" y="3188"/>
                  <a:pt x="114" y="3363"/>
                  <a:pt x="34" y="3606"/>
                </a:cubicBezTo>
                <a:cubicBezTo>
                  <a:pt x="-47" y="3840"/>
                  <a:pt x="20" y="4111"/>
                  <a:pt x="199" y="4291"/>
                </a:cubicBezTo>
                <a:lnTo>
                  <a:pt x="1421" y="5541"/>
                </a:lnTo>
                <a:lnTo>
                  <a:pt x="1124" y="7322"/>
                </a:lnTo>
                <a:cubicBezTo>
                  <a:pt x="1088" y="7583"/>
                  <a:pt x="1204" y="7830"/>
                  <a:pt x="1410" y="7974"/>
                </a:cubicBezTo>
                <a:cubicBezTo>
                  <a:pt x="1527" y="8055"/>
                  <a:pt x="1661" y="8107"/>
                  <a:pt x="1795" y="8107"/>
                </a:cubicBezTo>
                <a:cubicBezTo>
                  <a:pt x="1912" y="8107"/>
                  <a:pt x="2027" y="8072"/>
                  <a:pt x="2126" y="8018"/>
                </a:cubicBezTo>
                <a:lnTo>
                  <a:pt x="3590" y="7189"/>
                </a:lnTo>
                <a:lnTo>
                  <a:pt x="5077" y="8007"/>
                </a:lnTo>
                <a:cubicBezTo>
                  <a:pt x="5301" y="8133"/>
                  <a:pt x="5577" y="8107"/>
                  <a:pt x="5792" y="7963"/>
                </a:cubicBezTo>
                <a:cubicBezTo>
                  <a:pt x="5999" y="7810"/>
                  <a:pt x="6102" y="7561"/>
                  <a:pt x="6057" y="7300"/>
                </a:cubicBezTo>
                <a:lnTo>
                  <a:pt x="5759" y="5530"/>
                </a:lnTo>
                <a:lnTo>
                  <a:pt x="5881" y="5408"/>
                </a:lnTo>
                <a:lnTo>
                  <a:pt x="5506" y="5032"/>
                </a:lnTo>
                <a:cubicBezTo>
                  <a:pt x="4969" y="4483"/>
                  <a:pt x="4789" y="3695"/>
                  <a:pt x="5022" y="2975"/>
                </a:cubicBezTo>
                <a:cubicBezTo>
                  <a:pt x="5031" y="2948"/>
                  <a:pt x="5046" y="2925"/>
                  <a:pt x="5055" y="2898"/>
                </a:cubicBezTo>
                <a:lnTo>
                  <a:pt x="4934" y="2887"/>
                </a:lnTo>
                <a:lnTo>
                  <a:pt x="4185" y="1294"/>
                </a:lnTo>
                <a:cubicBezTo>
                  <a:pt x="4077" y="1060"/>
                  <a:pt x="3839" y="907"/>
                  <a:pt x="3579" y="907"/>
                </a:cubicBezTo>
                <a:close/>
                <a:moveTo>
                  <a:pt x="17916" y="907"/>
                </a:moveTo>
                <a:cubicBezTo>
                  <a:pt x="17656" y="907"/>
                  <a:pt x="17407" y="1060"/>
                  <a:pt x="17299" y="1294"/>
                </a:cubicBezTo>
                <a:lnTo>
                  <a:pt x="16561" y="2887"/>
                </a:lnTo>
                <a:lnTo>
                  <a:pt x="16462" y="2909"/>
                </a:lnTo>
                <a:cubicBezTo>
                  <a:pt x="16462" y="2918"/>
                  <a:pt x="16473" y="2922"/>
                  <a:pt x="16473" y="2931"/>
                </a:cubicBezTo>
                <a:cubicBezTo>
                  <a:pt x="16715" y="3651"/>
                  <a:pt x="16539" y="4448"/>
                  <a:pt x="16011" y="4988"/>
                </a:cubicBezTo>
                <a:lnTo>
                  <a:pt x="15614" y="5397"/>
                </a:lnTo>
                <a:lnTo>
                  <a:pt x="15758" y="5541"/>
                </a:lnTo>
                <a:lnTo>
                  <a:pt x="15471" y="7322"/>
                </a:lnTo>
                <a:cubicBezTo>
                  <a:pt x="15435" y="7583"/>
                  <a:pt x="15540" y="7830"/>
                  <a:pt x="15747" y="7974"/>
                </a:cubicBezTo>
                <a:cubicBezTo>
                  <a:pt x="15863" y="8055"/>
                  <a:pt x="15997" y="8107"/>
                  <a:pt x="16132" y="8107"/>
                </a:cubicBezTo>
                <a:cubicBezTo>
                  <a:pt x="16248" y="8107"/>
                  <a:pt x="16364" y="8072"/>
                  <a:pt x="16462" y="8018"/>
                </a:cubicBezTo>
                <a:lnTo>
                  <a:pt x="17927" y="7189"/>
                </a:lnTo>
                <a:lnTo>
                  <a:pt x="19413" y="8007"/>
                </a:lnTo>
                <a:cubicBezTo>
                  <a:pt x="19637" y="8133"/>
                  <a:pt x="19914" y="8107"/>
                  <a:pt x="20129" y="7963"/>
                </a:cubicBezTo>
                <a:cubicBezTo>
                  <a:pt x="20335" y="7810"/>
                  <a:pt x="20438" y="7561"/>
                  <a:pt x="20393" y="7300"/>
                </a:cubicBezTo>
                <a:lnTo>
                  <a:pt x="20096" y="5530"/>
                </a:lnTo>
                <a:lnTo>
                  <a:pt x="21318" y="4269"/>
                </a:lnTo>
                <a:cubicBezTo>
                  <a:pt x="21488" y="4089"/>
                  <a:pt x="21553" y="3826"/>
                  <a:pt x="21472" y="3583"/>
                </a:cubicBezTo>
                <a:cubicBezTo>
                  <a:pt x="21392" y="3340"/>
                  <a:pt x="21184" y="3166"/>
                  <a:pt x="20933" y="3130"/>
                </a:cubicBezTo>
                <a:lnTo>
                  <a:pt x="19270" y="2887"/>
                </a:lnTo>
                <a:lnTo>
                  <a:pt x="18521" y="1294"/>
                </a:lnTo>
                <a:cubicBezTo>
                  <a:pt x="18414" y="1060"/>
                  <a:pt x="18176" y="907"/>
                  <a:pt x="17916" y="907"/>
                </a:cubicBezTo>
                <a:close/>
                <a:moveTo>
                  <a:pt x="10747" y="10352"/>
                </a:moveTo>
                <a:cubicBezTo>
                  <a:pt x="9263" y="10352"/>
                  <a:pt x="8061" y="11559"/>
                  <a:pt x="8061" y="13051"/>
                </a:cubicBezTo>
                <a:cubicBezTo>
                  <a:pt x="8061" y="14542"/>
                  <a:pt x="9263" y="15749"/>
                  <a:pt x="10747" y="15749"/>
                </a:cubicBezTo>
                <a:cubicBezTo>
                  <a:pt x="12232" y="15749"/>
                  <a:pt x="13445" y="14542"/>
                  <a:pt x="13445" y="13051"/>
                </a:cubicBezTo>
                <a:cubicBezTo>
                  <a:pt x="13445" y="11559"/>
                  <a:pt x="12232" y="10352"/>
                  <a:pt x="10747" y="10352"/>
                </a:cubicBezTo>
                <a:close/>
                <a:moveTo>
                  <a:pt x="3579" y="11701"/>
                </a:moveTo>
                <a:cubicBezTo>
                  <a:pt x="2589" y="11701"/>
                  <a:pt x="1795" y="12510"/>
                  <a:pt x="1795" y="13504"/>
                </a:cubicBezTo>
                <a:cubicBezTo>
                  <a:pt x="1795" y="14498"/>
                  <a:pt x="2589" y="15307"/>
                  <a:pt x="3579" y="15307"/>
                </a:cubicBezTo>
                <a:cubicBezTo>
                  <a:pt x="4569" y="15307"/>
                  <a:pt x="5374" y="14498"/>
                  <a:pt x="5374" y="13504"/>
                </a:cubicBezTo>
                <a:cubicBezTo>
                  <a:pt x="5374" y="12510"/>
                  <a:pt x="4569" y="11701"/>
                  <a:pt x="3579" y="11701"/>
                </a:cubicBezTo>
                <a:close/>
                <a:moveTo>
                  <a:pt x="17927" y="11701"/>
                </a:moveTo>
                <a:cubicBezTo>
                  <a:pt x="16937" y="11701"/>
                  <a:pt x="16132" y="12510"/>
                  <a:pt x="16132" y="13504"/>
                </a:cubicBezTo>
                <a:cubicBezTo>
                  <a:pt x="16132" y="14498"/>
                  <a:pt x="16937" y="15307"/>
                  <a:pt x="17927" y="15307"/>
                </a:cubicBezTo>
                <a:cubicBezTo>
                  <a:pt x="18917" y="15307"/>
                  <a:pt x="19711" y="14498"/>
                  <a:pt x="19711" y="13504"/>
                </a:cubicBezTo>
                <a:cubicBezTo>
                  <a:pt x="19710" y="12510"/>
                  <a:pt x="18917" y="11701"/>
                  <a:pt x="17927" y="11701"/>
                </a:cubicBezTo>
                <a:close/>
                <a:moveTo>
                  <a:pt x="2467" y="16203"/>
                </a:moveTo>
                <a:cubicBezTo>
                  <a:pt x="1105" y="16203"/>
                  <a:pt x="1" y="17312"/>
                  <a:pt x="1" y="18680"/>
                </a:cubicBezTo>
                <a:lnTo>
                  <a:pt x="1" y="19123"/>
                </a:lnTo>
                <a:cubicBezTo>
                  <a:pt x="1" y="19492"/>
                  <a:pt x="305" y="19797"/>
                  <a:pt x="672" y="19797"/>
                </a:cubicBezTo>
                <a:lnTo>
                  <a:pt x="4482" y="19797"/>
                </a:lnTo>
                <a:lnTo>
                  <a:pt x="4482" y="19576"/>
                </a:lnTo>
                <a:cubicBezTo>
                  <a:pt x="4482" y="18343"/>
                  <a:pt x="5075" y="17252"/>
                  <a:pt x="5980" y="16568"/>
                </a:cubicBezTo>
                <a:cubicBezTo>
                  <a:pt x="5612" y="16343"/>
                  <a:pt x="5168" y="16203"/>
                  <a:pt x="4702" y="16203"/>
                </a:cubicBezTo>
                <a:lnTo>
                  <a:pt x="2467" y="16203"/>
                </a:lnTo>
                <a:close/>
                <a:moveTo>
                  <a:pt x="16804" y="16203"/>
                </a:moveTo>
                <a:cubicBezTo>
                  <a:pt x="16338" y="16203"/>
                  <a:pt x="15894" y="16343"/>
                  <a:pt x="15526" y="16568"/>
                </a:cubicBezTo>
                <a:cubicBezTo>
                  <a:pt x="16431" y="17252"/>
                  <a:pt x="17024" y="18343"/>
                  <a:pt x="17024" y="19576"/>
                </a:cubicBezTo>
                <a:lnTo>
                  <a:pt x="17024" y="19797"/>
                </a:lnTo>
                <a:lnTo>
                  <a:pt x="20834" y="19797"/>
                </a:lnTo>
                <a:cubicBezTo>
                  <a:pt x="21201" y="19797"/>
                  <a:pt x="21505" y="19492"/>
                  <a:pt x="21505" y="19123"/>
                </a:cubicBezTo>
                <a:lnTo>
                  <a:pt x="21505" y="18680"/>
                </a:lnTo>
                <a:cubicBezTo>
                  <a:pt x="21505" y="17312"/>
                  <a:pt x="20401" y="16203"/>
                  <a:pt x="19039" y="16203"/>
                </a:cubicBezTo>
                <a:lnTo>
                  <a:pt x="16804" y="16203"/>
                </a:lnTo>
                <a:close/>
                <a:moveTo>
                  <a:pt x="8292" y="17099"/>
                </a:moveTo>
                <a:cubicBezTo>
                  <a:pt x="6933" y="17099"/>
                  <a:pt x="5826" y="18211"/>
                  <a:pt x="5826" y="19576"/>
                </a:cubicBezTo>
                <a:lnTo>
                  <a:pt x="5826" y="20925"/>
                </a:lnTo>
                <a:cubicBezTo>
                  <a:pt x="5826" y="21298"/>
                  <a:pt x="6126" y="21600"/>
                  <a:pt x="6497" y="21600"/>
                </a:cubicBezTo>
                <a:lnTo>
                  <a:pt x="15009" y="21600"/>
                </a:lnTo>
                <a:cubicBezTo>
                  <a:pt x="15380" y="21600"/>
                  <a:pt x="15680" y="21298"/>
                  <a:pt x="15680" y="20925"/>
                </a:cubicBezTo>
                <a:lnTo>
                  <a:pt x="15680" y="19576"/>
                </a:lnTo>
                <a:cubicBezTo>
                  <a:pt x="15680" y="18211"/>
                  <a:pt x="14573" y="17099"/>
                  <a:pt x="13214" y="17099"/>
                </a:cubicBezTo>
                <a:lnTo>
                  <a:pt x="8292" y="17099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" name="Freeform 1029">
            <a:extLst>
              <a:ext uri="{FF2B5EF4-FFF2-40B4-BE49-F238E27FC236}">
                <a16:creationId xmlns:a16="http://schemas.microsoft.com/office/drawing/2014/main" id="{14C4EB01-F2E9-B9C1-6670-DC5FE587CA4C}"/>
              </a:ext>
            </a:extLst>
          </p:cNvPr>
          <p:cNvSpPr/>
          <p:nvPr/>
        </p:nvSpPr>
        <p:spPr>
          <a:xfrm>
            <a:off x="870324" y="4172479"/>
            <a:ext cx="348237" cy="348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7" h="21527" extrusionOk="0">
                <a:moveTo>
                  <a:pt x="21045" y="2"/>
                </a:moveTo>
                <a:cubicBezTo>
                  <a:pt x="16851" y="-73"/>
                  <a:pt x="12058" y="2123"/>
                  <a:pt x="9031" y="5531"/>
                </a:cubicBezTo>
                <a:cubicBezTo>
                  <a:pt x="6137" y="5586"/>
                  <a:pt x="3320" y="6770"/>
                  <a:pt x="1245" y="8848"/>
                </a:cubicBezTo>
                <a:cubicBezTo>
                  <a:pt x="1125" y="8967"/>
                  <a:pt x="1082" y="9153"/>
                  <a:pt x="1135" y="9315"/>
                </a:cubicBezTo>
                <a:cubicBezTo>
                  <a:pt x="1189" y="9477"/>
                  <a:pt x="1335" y="9586"/>
                  <a:pt x="1503" y="9610"/>
                </a:cubicBezTo>
                <a:lnTo>
                  <a:pt x="4948" y="10114"/>
                </a:lnTo>
                <a:lnTo>
                  <a:pt x="4531" y="10580"/>
                </a:lnTo>
                <a:cubicBezTo>
                  <a:pt x="4373" y="10758"/>
                  <a:pt x="4375" y="11038"/>
                  <a:pt x="4543" y="11207"/>
                </a:cubicBezTo>
                <a:lnTo>
                  <a:pt x="10293" y="16969"/>
                </a:lnTo>
                <a:cubicBezTo>
                  <a:pt x="10380" y="17056"/>
                  <a:pt x="10497" y="17104"/>
                  <a:pt x="10612" y="17104"/>
                </a:cubicBezTo>
                <a:cubicBezTo>
                  <a:pt x="10719" y="17104"/>
                  <a:pt x="10821" y="17058"/>
                  <a:pt x="10906" y="16981"/>
                </a:cubicBezTo>
                <a:lnTo>
                  <a:pt x="11384" y="16564"/>
                </a:lnTo>
                <a:lnTo>
                  <a:pt x="11887" y="20016"/>
                </a:lnTo>
                <a:cubicBezTo>
                  <a:pt x="11911" y="20184"/>
                  <a:pt x="12046" y="20306"/>
                  <a:pt x="12206" y="20360"/>
                </a:cubicBezTo>
                <a:cubicBezTo>
                  <a:pt x="12247" y="20373"/>
                  <a:pt x="12285" y="20384"/>
                  <a:pt x="12328" y="20384"/>
                </a:cubicBezTo>
                <a:cubicBezTo>
                  <a:pt x="12456" y="20384"/>
                  <a:pt x="12582" y="20326"/>
                  <a:pt x="12672" y="20237"/>
                </a:cubicBezTo>
                <a:cubicBezTo>
                  <a:pt x="14717" y="18187"/>
                  <a:pt x="15903" y="15359"/>
                  <a:pt x="15957" y="12460"/>
                </a:cubicBezTo>
                <a:cubicBezTo>
                  <a:pt x="19362" y="9420"/>
                  <a:pt x="21572" y="4630"/>
                  <a:pt x="21474" y="432"/>
                </a:cubicBezTo>
                <a:cubicBezTo>
                  <a:pt x="21468" y="194"/>
                  <a:pt x="21284" y="9"/>
                  <a:pt x="21045" y="2"/>
                </a:cubicBezTo>
                <a:close/>
                <a:moveTo>
                  <a:pt x="15332" y="3909"/>
                </a:moveTo>
                <a:cubicBezTo>
                  <a:pt x="15905" y="3909"/>
                  <a:pt x="16477" y="4135"/>
                  <a:pt x="16914" y="4573"/>
                </a:cubicBezTo>
                <a:cubicBezTo>
                  <a:pt x="17787" y="5447"/>
                  <a:pt x="17787" y="6869"/>
                  <a:pt x="16914" y="7742"/>
                </a:cubicBezTo>
                <a:cubicBezTo>
                  <a:pt x="16478" y="8179"/>
                  <a:pt x="15906" y="8394"/>
                  <a:pt x="15332" y="8394"/>
                </a:cubicBezTo>
                <a:cubicBezTo>
                  <a:pt x="14758" y="8394"/>
                  <a:pt x="14187" y="8179"/>
                  <a:pt x="13751" y="7742"/>
                </a:cubicBezTo>
                <a:cubicBezTo>
                  <a:pt x="12879" y="6868"/>
                  <a:pt x="12879" y="5447"/>
                  <a:pt x="13751" y="4573"/>
                </a:cubicBezTo>
                <a:cubicBezTo>
                  <a:pt x="14187" y="4135"/>
                  <a:pt x="14759" y="3909"/>
                  <a:pt x="15332" y="3909"/>
                </a:cubicBezTo>
                <a:close/>
                <a:moveTo>
                  <a:pt x="4396" y="14352"/>
                </a:moveTo>
                <a:cubicBezTo>
                  <a:pt x="3688" y="14352"/>
                  <a:pt x="2974" y="14623"/>
                  <a:pt x="2435" y="15163"/>
                </a:cubicBezTo>
                <a:cubicBezTo>
                  <a:pt x="1477" y="16123"/>
                  <a:pt x="166" y="20459"/>
                  <a:pt x="19" y="20950"/>
                </a:cubicBezTo>
                <a:cubicBezTo>
                  <a:pt x="-28" y="21107"/>
                  <a:pt x="14" y="21275"/>
                  <a:pt x="130" y="21392"/>
                </a:cubicBezTo>
                <a:cubicBezTo>
                  <a:pt x="216" y="21478"/>
                  <a:pt x="331" y="21527"/>
                  <a:pt x="449" y="21527"/>
                </a:cubicBezTo>
                <a:cubicBezTo>
                  <a:pt x="491" y="21527"/>
                  <a:pt x="528" y="21515"/>
                  <a:pt x="571" y="21502"/>
                </a:cubicBezTo>
                <a:cubicBezTo>
                  <a:pt x="1061" y="21355"/>
                  <a:pt x="5388" y="20042"/>
                  <a:pt x="6346" y="19082"/>
                </a:cubicBezTo>
                <a:cubicBezTo>
                  <a:pt x="7424" y="18001"/>
                  <a:pt x="7424" y="16244"/>
                  <a:pt x="6346" y="15163"/>
                </a:cubicBezTo>
                <a:cubicBezTo>
                  <a:pt x="5806" y="14622"/>
                  <a:pt x="5105" y="14352"/>
                  <a:pt x="4396" y="14352"/>
                </a:cubicBezTo>
                <a:close/>
              </a:path>
            </a:pathLst>
          </a:custGeom>
          <a:solidFill>
            <a:srgbClr val="003C54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57572D15-435D-E69F-9C2A-627B3AC508F3}"/>
              </a:ext>
            </a:extLst>
          </p:cNvPr>
          <p:cNvSpPr/>
          <p:nvPr/>
        </p:nvSpPr>
        <p:spPr>
          <a:xfrm rot="10800000">
            <a:off x="7245546" y="1364788"/>
            <a:ext cx="3422537" cy="21121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834" y="0"/>
                </a:moveTo>
                <a:lnTo>
                  <a:pt x="17766" y="0"/>
                </a:lnTo>
                <a:cubicBezTo>
                  <a:pt x="18329" y="0"/>
                  <a:pt x="18779" y="0"/>
                  <a:pt x="19144" y="38"/>
                </a:cubicBezTo>
                <a:cubicBezTo>
                  <a:pt x="19510" y="76"/>
                  <a:pt x="19791" y="152"/>
                  <a:pt x="20016" y="304"/>
                </a:cubicBezTo>
                <a:cubicBezTo>
                  <a:pt x="20341" y="496"/>
                  <a:pt x="20631" y="798"/>
                  <a:pt x="20869" y="1185"/>
                </a:cubicBezTo>
                <a:cubicBezTo>
                  <a:pt x="21107" y="1571"/>
                  <a:pt x="21294" y="2041"/>
                  <a:pt x="21412" y="2566"/>
                </a:cubicBezTo>
                <a:cubicBezTo>
                  <a:pt x="21506" y="2931"/>
                  <a:pt x="21553" y="3387"/>
                  <a:pt x="21577" y="3979"/>
                </a:cubicBezTo>
                <a:cubicBezTo>
                  <a:pt x="21600" y="4572"/>
                  <a:pt x="21600" y="5301"/>
                  <a:pt x="21600" y="6213"/>
                </a:cubicBezTo>
                <a:lnTo>
                  <a:pt x="21580" y="21600"/>
                </a:lnTo>
                <a:lnTo>
                  <a:pt x="3834" y="21600"/>
                </a:lnTo>
                <a:cubicBezTo>
                  <a:pt x="3271" y="21600"/>
                  <a:pt x="2821" y="21600"/>
                  <a:pt x="2456" y="21562"/>
                </a:cubicBezTo>
                <a:cubicBezTo>
                  <a:pt x="2090" y="21524"/>
                  <a:pt x="1809" y="21448"/>
                  <a:pt x="1584" y="21296"/>
                </a:cubicBezTo>
                <a:cubicBezTo>
                  <a:pt x="1259" y="21104"/>
                  <a:pt x="969" y="20802"/>
                  <a:pt x="731" y="20415"/>
                </a:cubicBezTo>
                <a:cubicBezTo>
                  <a:pt x="493" y="20029"/>
                  <a:pt x="306" y="19559"/>
                  <a:pt x="188" y="19034"/>
                </a:cubicBezTo>
                <a:cubicBezTo>
                  <a:pt x="94" y="18669"/>
                  <a:pt x="47" y="18213"/>
                  <a:pt x="23" y="17621"/>
                </a:cubicBezTo>
                <a:cubicBezTo>
                  <a:pt x="0" y="17028"/>
                  <a:pt x="0" y="16299"/>
                  <a:pt x="0" y="15387"/>
                </a:cubicBezTo>
                <a:lnTo>
                  <a:pt x="0" y="6213"/>
                </a:lnTo>
                <a:cubicBezTo>
                  <a:pt x="0" y="5301"/>
                  <a:pt x="0" y="4572"/>
                  <a:pt x="23" y="3979"/>
                </a:cubicBezTo>
                <a:cubicBezTo>
                  <a:pt x="47" y="3387"/>
                  <a:pt x="94" y="2931"/>
                  <a:pt x="188" y="2566"/>
                </a:cubicBezTo>
                <a:cubicBezTo>
                  <a:pt x="306" y="2041"/>
                  <a:pt x="493" y="1571"/>
                  <a:pt x="731" y="1185"/>
                </a:cubicBezTo>
                <a:cubicBezTo>
                  <a:pt x="969" y="798"/>
                  <a:pt x="1259" y="496"/>
                  <a:pt x="1584" y="304"/>
                </a:cubicBezTo>
                <a:cubicBezTo>
                  <a:pt x="1809" y="152"/>
                  <a:pt x="2090" y="76"/>
                  <a:pt x="2456" y="38"/>
                </a:cubicBezTo>
                <a:cubicBezTo>
                  <a:pt x="2821" y="0"/>
                  <a:pt x="3271" y="0"/>
                  <a:pt x="3834" y="0"/>
                </a:cubicBezTo>
                <a:close/>
              </a:path>
            </a:pathLst>
          </a:custGeom>
          <a:blipFill dpi="0" rotWithShape="0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0012C1-D65F-FE4E-D5DE-62381079536C}"/>
              </a:ext>
            </a:extLst>
          </p:cNvPr>
          <p:cNvSpPr txBox="1"/>
          <p:nvPr/>
        </p:nvSpPr>
        <p:spPr>
          <a:xfrm>
            <a:off x="631999" y="1118873"/>
            <a:ext cx="6016714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A146C5-D9AE-B5E9-5977-CD67E50E12D8}"/>
              </a:ext>
            </a:extLst>
          </p:cNvPr>
          <p:cNvSpPr txBox="1"/>
          <p:nvPr/>
        </p:nvSpPr>
        <p:spPr>
          <a:xfrm>
            <a:off x="7428196" y="4096534"/>
            <a:ext cx="3138204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4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B001B27-3AF5-8C77-1684-E895023206B0}"/>
              </a:ext>
            </a:extLst>
          </p:cNvPr>
          <p:cNvSpPr txBox="1"/>
          <p:nvPr/>
        </p:nvSpPr>
        <p:spPr>
          <a:xfrm>
            <a:off x="502152" y="4105977"/>
            <a:ext cx="3138204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4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C3B7D7-0440-72E7-D8BB-2EBD679C588A}"/>
              </a:ext>
            </a:extLst>
          </p:cNvPr>
          <p:cNvSpPr txBox="1"/>
          <p:nvPr/>
        </p:nvSpPr>
        <p:spPr>
          <a:xfrm>
            <a:off x="3957375" y="4179038"/>
            <a:ext cx="3138204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5484070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animBg="1"/>
      <p:bldP spid="6" grpId="0" animBg="1"/>
      <p:bldP spid="7" grpId="0" animBg="1"/>
      <p:bldP spid="8" grpId="0" animBg="1"/>
      <p:bldP spid="9" grpId="0" animBg="1"/>
      <p:bldP spid="21" grpId="0"/>
      <p:bldP spid="22" grpId="0"/>
      <p:bldP spid="23" grpId="0"/>
      <p:bldP spid="2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45E9CA9-A1BF-C832-B673-609279FFA305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8842" y="410488"/>
            <a:ext cx="3132000" cy="3132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1276482-44BB-F9F5-0890-790832E44B82}"/>
              </a:ext>
            </a:extLst>
          </p:cNvPr>
          <p:cNvSpPr txBox="1"/>
          <p:nvPr/>
        </p:nvSpPr>
        <p:spPr>
          <a:xfrm>
            <a:off x="0" y="4772517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0" i="0" dirty="0">
                <a:solidFill>
                  <a:srgbClr val="003C54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ترسیم گردش کار</a:t>
            </a:r>
            <a:endParaRPr lang="en-US" sz="6600" dirty="0">
              <a:solidFill>
                <a:srgbClr val="003C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769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17C9A3-A035-4E67-9E08-3610B6A3A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6BC4A4-4DEA-F5B3-FFFD-2883779B57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11B6923-29F5-F8DA-01DC-1204D03FC2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4FBB76C-EA12-3B16-5541-32520FAF28E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BD83C51-F41B-B743-CC56-CB32070C5BF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A84393E-4185-6DD3-B291-230E8CE1808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851DBEC-205E-A85B-F392-153AD6C7029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107FA05-2EFC-8B9D-4D29-A017DE8CDFD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594BB4A-7C07-CEB3-92A7-D7B3338F49C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F23E651-2421-E5DC-FC2C-6AA69ABD4DB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21B64E-13A5-121C-5BCB-61CD0B90AA06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3AB8E9-8160-9877-429C-86781A74A494}"/>
              </a:ext>
            </a:extLst>
          </p:cNvPr>
          <p:cNvSpPr txBox="1"/>
          <p:nvPr/>
        </p:nvSpPr>
        <p:spPr>
          <a:xfrm>
            <a:off x="395159" y="933310"/>
            <a:ext cx="1059228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37654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0F14866-EAE9-AE9C-3905-C664D80DFF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6040" y="395593"/>
            <a:ext cx="2919920" cy="291992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24660E1-AEF0-2840-F27D-060E2E920BB8}"/>
              </a:ext>
            </a:extLst>
          </p:cNvPr>
          <p:cNvSpPr txBox="1"/>
          <p:nvPr/>
        </p:nvSpPr>
        <p:spPr>
          <a:xfrm>
            <a:off x="0" y="4772517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0" i="0" dirty="0">
                <a:solidFill>
                  <a:srgbClr val="003C54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انتخاب بستر</a:t>
            </a:r>
            <a:endParaRPr lang="en-US" sz="6600" dirty="0">
              <a:solidFill>
                <a:srgbClr val="003C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379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622240-E4DD-EB87-BF57-561A2F4E9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8419DDC9-AD06-4632-BC18-574C47FDE610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8836" y="1636231"/>
            <a:ext cx="5233564" cy="3888964"/>
          </a:xfrm>
        </p:spPr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11896A86-E757-573E-A65A-56E7E79904D3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47695" y="1660615"/>
            <a:ext cx="4225861" cy="1725307"/>
          </a:xfrm>
        </p:spPr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0187830B-B73D-C042-C33C-323F98194BA4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7695" y="3751365"/>
            <a:ext cx="4225861" cy="1798213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094A1E-9915-CAF6-B99F-3D0EBEE2012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2473A7-854E-79EA-368C-176354FC613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C6A032-38F2-FA4F-4826-FDFDAAC0AA6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FA8ECB-BB78-3B66-0BAD-E0E34F65365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BC1DE8-D1A4-BC1F-0DE8-E25E62E020C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19E98A-497C-8803-C35A-B134FC605DC6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74E261F-0E83-DBC5-01D4-4D5624C17648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88F983-E9E0-50B0-F9D0-98B22387721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278552E-6385-8254-9752-6989AF00C7A9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9F3D50C-E958-C251-A5B9-0C6612715075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Rounded Rectangle 10">
            <a:extLst>
              <a:ext uri="{FF2B5EF4-FFF2-40B4-BE49-F238E27FC236}">
                <a16:creationId xmlns:a16="http://schemas.microsoft.com/office/drawing/2014/main" id="{7618E351-70FB-E27D-15E5-F9326423086C}"/>
              </a:ext>
            </a:extLst>
          </p:cNvPr>
          <p:cNvSpPr/>
          <p:nvPr/>
        </p:nvSpPr>
        <p:spPr>
          <a:xfrm>
            <a:off x="1078330" y="5189862"/>
            <a:ext cx="4152038" cy="640710"/>
          </a:xfrm>
          <a:prstGeom prst="roundRect">
            <a:avLst>
              <a:gd name="adj" fmla="val 31890"/>
            </a:avLst>
          </a:prstGeom>
          <a:solidFill>
            <a:srgbClr val="003C5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0">
            <a:extLst>
              <a:ext uri="{FF2B5EF4-FFF2-40B4-BE49-F238E27FC236}">
                <a16:creationId xmlns:a16="http://schemas.microsoft.com/office/drawing/2014/main" id="{BEA10C73-C33C-C2CA-2761-BBF025C3EE9C}"/>
              </a:ext>
            </a:extLst>
          </p:cNvPr>
          <p:cNvSpPr/>
          <p:nvPr/>
        </p:nvSpPr>
        <p:spPr>
          <a:xfrm>
            <a:off x="6993761" y="3139911"/>
            <a:ext cx="3146198" cy="485497"/>
          </a:xfrm>
          <a:prstGeom prst="roundRect">
            <a:avLst>
              <a:gd name="adj" fmla="val 3189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0">
            <a:extLst>
              <a:ext uri="{FF2B5EF4-FFF2-40B4-BE49-F238E27FC236}">
                <a16:creationId xmlns:a16="http://schemas.microsoft.com/office/drawing/2014/main" id="{9C03BF83-A9A2-A097-C084-73EFE28DAD98}"/>
              </a:ext>
            </a:extLst>
          </p:cNvPr>
          <p:cNvSpPr/>
          <p:nvPr/>
        </p:nvSpPr>
        <p:spPr>
          <a:xfrm>
            <a:off x="6993761" y="5316236"/>
            <a:ext cx="3146198" cy="485497"/>
          </a:xfrm>
          <a:prstGeom prst="roundRect">
            <a:avLst>
              <a:gd name="adj" fmla="val 3189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5584B5-6014-B166-0E05-E708FE70486F}"/>
              </a:ext>
            </a:extLst>
          </p:cNvPr>
          <p:cNvSpPr txBox="1"/>
          <p:nvPr/>
        </p:nvSpPr>
        <p:spPr>
          <a:xfrm>
            <a:off x="7387703" y="5259766"/>
            <a:ext cx="244199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0EA6F7-0B81-C292-0B80-6EBB5ACE7BE5}"/>
              </a:ext>
            </a:extLst>
          </p:cNvPr>
          <p:cNvSpPr txBox="1"/>
          <p:nvPr/>
        </p:nvSpPr>
        <p:spPr>
          <a:xfrm>
            <a:off x="7296842" y="3077874"/>
            <a:ext cx="244199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54D964-E5A3-3393-F77C-8B77EEB59D3D}"/>
              </a:ext>
            </a:extLst>
          </p:cNvPr>
          <p:cNvSpPr txBox="1"/>
          <p:nvPr/>
        </p:nvSpPr>
        <p:spPr>
          <a:xfrm>
            <a:off x="1700196" y="5293591"/>
            <a:ext cx="2951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780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/>
      <p:bldP spid="20" grpId="0"/>
      <p:bldP spid="2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17C9A3-A035-4E67-9E08-3610B6A3A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6BC4A4-4DEA-F5B3-FFFD-2883779B57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11B6923-29F5-F8DA-01DC-1204D03FC2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4FBB76C-EA12-3B16-5541-32520FAF28E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BD83C51-F41B-B743-CC56-CB32070C5BF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A84393E-4185-6DD3-B291-230E8CE1808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851DBEC-205E-A85B-F392-153AD6C7029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107FA05-2EFC-8B9D-4D29-A017DE8CDFD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594BB4A-7C07-CEB3-92A7-D7B3338F49C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F23E651-2421-E5DC-FC2C-6AA69ABD4DB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21B64E-13A5-121C-5BCB-61CD0B90AA06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Rounded Rectangle 33">
            <a:extLst>
              <a:ext uri="{FF2B5EF4-FFF2-40B4-BE49-F238E27FC236}">
                <a16:creationId xmlns:a16="http://schemas.microsoft.com/office/drawing/2014/main" id="{9F14B087-683A-8CE1-5A76-203D798A3460}"/>
              </a:ext>
            </a:extLst>
          </p:cNvPr>
          <p:cNvSpPr/>
          <p:nvPr/>
        </p:nvSpPr>
        <p:spPr>
          <a:xfrm>
            <a:off x="8889910" y="1873386"/>
            <a:ext cx="581275" cy="573663"/>
          </a:xfrm>
          <a:prstGeom prst="roundRect">
            <a:avLst>
              <a:gd name="adj" fmla="val 27999"/>
            </a:avLst>
          </a:prstGeom>
          <a:solidFill>
            <a:srgbClr val="003C5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oogle Shape;1043;p44">
            <a:extLst>
              <a:ext uri="{FF2B5EF4-FFF2-40B4-BE49-F238E27FC236}">
                <a16:creationId xmlns:a16="http://schemas.microsoft.com/office/drawing/2014/main" id="{9D25DE19-BBB3-D27E-CCC4-16C1D4325A05}"/>
              </a:ext>
            </a:extLst>
          </p:cNvPr>
          <p:cNvGrpSpPr/>
          <p:nvPr/>
        </p:nvGrpSpPr>
        <p:grpSpPr>
          <a:xfrm>
            <a:off x="9047106" y="1996617"/>
            <a:ext cx="324118" cy="322345"/>
            <a:chOff x="-2571737" y="2764550"/>
            <a:chExt cx="292225" cy="290650"/>
          </a:xfrm>
          <a:solidFill>
            <a:schemeClr val="bg1"/>
          </a:solidFill>
        </p:grpSpPr>
        <p:sp>
          <p:nvSpPr>
            <p:cNvPr id="8" name="Google Shape;1044;p44">
              <a:extLst>
                <a:ext uri="{FF2B5EF4-FFF2-40B4-BE49-F238E27FC236}">
                  <a16:creationId xmlns:a16="http://schemas.microsoft.com/office/drawing/2014/main" id="{594C7926-1B42-EC6A-6A50-BC868CE678F7}"/>
                </a:ext>
              </a:extLst>
            </p:cNvPr>
            <p:cNvSpPr/>
            <p:nvPr/>
          </p:nvSpPr>
          <p:spPr>
            <a:xfrm>
              <a:off x="-2496085" y="30091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27" y="1"/>
                    <a:pt x="0" y="158"/>
                    <a:pt x="0" y="347"/>
                  </a:cubicBezTo>
                  <a:cubicBezTo>
                    <a:pt x="0" y="536"/>
                    <a:pt x="127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62" y="158"/>
                    <a:pt x="505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045;p44">
              <a:extLst>
                <a:ext uri="{FF2B5EF4-FFF2-40B4-BE49-F238E27FC236}">
                  <a16:creationId xmlns:a16="http://schemas.microsoft.com/office/drawing/2014/main" id="{6936504C-05DD-0DB3-DA16-57CCCCC767CE}"/>
                </a:ext>
              </a:extLst>
            </p:cNvPr>
            <p:cNvSpPr/>
            <p:nvPr/>
          </p:nvSpPr>
          <p:spPr>
            <a:xfrm>
              <a:off x="-2398548" y="2800375"/>
              <a:ext cx="52000" cy="120525"/>
            </a:xfrm>
            <a:custGeom>
              <a:avLst/>
              <a:gdLst/>
              <a:ahLst/>
              <a:cxnLst/>
              <a:rect l="l" t="t" r="r" b="b"/>
              <a:pathLst>
                <a:path w="2080" h="4821" extrusionOk="0">
                  <a:moveTo>
                    <a:pt x="1008" y="0"/>
                  </a:moveTo>
                  <a:cubicBezTo>
                    <a:pt x="819" y="0"/>
                    <a:pt x="662" y="158"/>
                    <a:pt x="662" y="378"/>
                  </a:cubicBezTo>
                  <a:lnTo>
                    <a:pt x="662" y="757"/>
                  </a:lnTo>
                  <a:cubicBezTo>
                    <a:pt x="252" y="914"/>
                    <a:pt x="0" y="1261"/>
                    <a:pt x="0" y="1733"/>
                  </a:cubicBezTo>
                  <a:cubicBezTo>
                    <a:pt x="0" y="2300"/>
                    <a:pt x="473" y="2773"/>
                    <a:pt x="1008" y="2773"/>
                  </a:cubicBezTo>
                  <a:cubicBezTo>
                    <a:pt x="1323" y="2773"/>
                    <a:pt x="1481" y="3119"/>
                    <a:pt x="1260" y="3371"/>
                  </a:cubicBezTo>
                  <a:cubicBezTo>
                    <a:pt x="1197" y="3419"/>
                    <a:pt x="1103" y="3442"/>
                    <a:pt x="1012" y="3442"/>
                  </a:cubicBezTo>
                  <a:cubicBezTo>
                    <a:pt x="922" y="3442"/>
                    <a:pt x="835" y="3419"/>
                    <a:pt x="788" y="3371"/>
                  </a:cubicBezTo>
                  <a:cubicBezTo>
                    <a:pt x="725" y="3308"/>
                    <a:pt x="630" y="3277"/>
                    <a:pt x="540" y="3277"/>
                  </a:cubicBezTo>
                  <a:cubicBezTo>
                    <a:pt x="449" y="3277"/>
                    <a:pt x="362" y="3308"/>
                    <a:pt x="315" y="3371"/>
                  </a:cubicBezTo>
                  <a:cubicBezTo>
                    <a:pt x="189" y="3466"/>
                    <a:pt x="189" y="3718"/>
                    <a:pt x="315" y="3844"/>
                  </a:cubicBezTo>
                  <a:cubicBezTo>
                    <a:pt x="410" y="3939"/>
                    <a:pt x="536" y="4033"/>
                    <a:pt x="693" y="4065"/>
                  </a:cubicBezTo>
                  <a:lnTo>
                    <a:pt x="693" y="4474"/>
                  </a:lnTo>
                  <a:cubicBezTo>
                    <a:pt x="693" y="4663"/>
                    <a:pt x="851" y="4821"/>
                    <a:pt x="1040" y="4821"/>
                  </a:cubicBezTo>
                  <a:cubicBezTo>
                    <a:pt x="1260" y="4821"/>
                    <a:pt x="1418" y="4663"/>
                    <a:pt x="1418" y="4474"/>
                  </a:cubicBezTo>
                  <a:lnTo>
                    <a:pt x="1418" y="4065"/>
                  </a:lnTo>
                  <a:cubicBezTo>
                    <a:pt x="1796" y="3907"/>
                    <a:pt x="2079" y="3560"/>
                    <a:pt x="2079" y="3088"/>
                  </a:cubicBezTo>
                  <a:cubicBezTo>
                    <a:pt x="2079" y="2521"/>
                    <a:pt x="1607" y="2048"/>
                    <a:pt x="1040" y="2048"/>
                  </a:cubicBezTo>
                  <a:cubicBezTo>
                    <a:pt x="851" y="2048"/>
                    <a:pt x="693" y="1891"/>
                    <a:pt x="693" y="1702"/>
                  </a:cubicBezTo>
                  <a:cubicBezTo>
                    <a:pt x="693" y="1495"/>
                    <a:pt x="842" y="1356"/>
                    <a:pt x="1016" y="1356"/>
                  </a:cubicBezTo>
                  <a:cubicBezTo>
                    <a:pt x="1107" y="1356"/>
                    <a:pt x="1205" y="1394"/>
                    <a:pt x="1292" y="1481"/>
                  </a:cubicBezTo>
                  <a:cubicBezTo>
                    <a:pt x="1355" y="1528"/>
                    <a:pt x="1441" y="1552"/>
                    <a:pt x="1528" y="1552"/>
                  </a:cubicBezTo>
                  <a:cubicBezTo>
                    <a:pt x="1615" y="1552"/>
                    <a:pt x="1701" y="1528"/>
                    <a:pt x="1764" y="1481"/>
                  </a:cubicBezTo>
                  <a:cubicBezTo>
                    <a:pt x="1859" y="1355"/>
                    <a:pt x="1859" y="1103"/>
                    <a:pt x="1764" y="1009"/>
                  </a:cubicBezTo>
                  <a:cubicBezTo>
                    <a:pt x="1638" y="883"/>
                    <a:pt x="1512" y="788"/>
                    <a:pt x="1355" y="757"/>
                  </a:cubicBezTo>
                  <a:lnTo>
                    <a:pt x="1355" y="378"/>
                  </a:lnTo>
                  <a:cubicBezTo>
                    <a:pt x="1355" y="158"/>
                    <a:pt x="1197" y="0"/>
                    <a:pt x="10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046;p44">
              <a:extLst>
                <a:ext uri="{FF2B5EF4-FFF2-40B4-BE49-F238E27FC236}">
                  <a16:creationId xmlns:a16="http://schemas.microsoft.com/office/drawing/2014/main" id="{B11188A7-42D3-E80A-E0BE-6CC30C6A284E}"/>
                </a:ext>
              </a:extLst>
            </p:cNvPr>
            <p:cNvSpPr/>
            <p:nvPr/>
          </p:nvSpPr>
          <p:spPr>
            <a:xfrm>
              <a:off x="-2571737" y="2764550"/>
              <a:ext cx="292225" cy="290650"/>
            </a:xfrm>
            <a:custGeom>
              <a:avLst/>
              <a:gdLst/>
              <a:ahLst/>
              <a:cxnLst/>
              <a:rect l="l" t="t" r="r" b="b"/>
              <a:pathLst>
                <a:path w="11689" h="11626" extrusionOk="0">
                  <a:moveTo>
                    <a:pt x="5009" y="1355"/>
                  </a:moveTo>
                  <a:cubicBezTo>
                    <a:pt x="4789" y="1576"/>
                    <a:pt x="4694" y="1796"/>
                    <a:pt x="4537" y="2049"/>
                  </a:cubicBezTo>
                  <a:lnTo>
                    <a:pt x="662" y="2049"/>
                  </a:lnTo>
                  <a:lnTo>
                    <a:pt x="662" y="1670"/>
                  </a:lnTo>
                  <a:cubicBezTo>
                    <a:pt x="662" y="1513"/>
                    <a:pt x="819" y="1355"/>
                    <a:pt x="1008" y="1355"/>
                  </a:cubicBezTo>
                  <a:close/>
                  <a:moveTo>
                    <a:pt x="7908" y="694"/>
                  </a:moveTo>
                  <a:cubicBezTo>
                    <a:pt x="9609" y="694"/>
                    <a:pt x="10995" y="2080"/>
                    <a:pt x="10995" y="3781"/>
                  </a:cubicBezTo>
                  <a:cubicBezTo>
                    <a:pt x="10995" y="5451"/>
                    <a:pt x="9609" y="6837"/>
                    <a:pt x="7908" y="6837"/>
                  </a:cubicBezTo>
                  <a:cubicBezTo>
                    <a:pt x="7309" y="6837"/>
                    <a:pt x="6679" y="6680"/>
                    <a:pt x="6206" y="6365"/>
                  </a:cubicBezTo>
                  <a:cubicBezTo>
                    <a:pt x="6162" y="6342"/>
                    <a:pt x="6086" y="6320"/>
                    <a:pt x="6023" y="6320"/>
                  </a:cubicBezTo>
                  <a:cubicBezTo>
                    <a:pt x="5997" y="6320"/>
                    <a:pt x="5973" y="6324"/>
                    <a:pt x="5954" y="6333"/>
                  </a:cubicBezTo>
                  <a:cubicBezTo>
                    <a:pt x="5671" y="6396"/>
                    <a:pt x="5324" y="6522"/>
                    <a:pt x="5009" y="6648"/>
                  </a:cubicBezTo>
                  <a:lnTo>
                    <a:pt x="5324" y="5703"/>
                  </a:lnTo>
                  <a:cubicBezTo>
                    <a:pt x="5356" y="5609"/>
                    <a:pt x="5324" y="5514"/>
                    <a:pt x="5261" y="5420"/>
                  </a:cubicBezTo>
                  <a:cubicBezTo>
                    <a:pt x="4946" y="4947"/>
                    <a:pt x="4789" y="4348"/>
                    <a:pt x="4789" y="3781"/>
                  </a:cubicBezTo>
                  <a:cubicBezTo>
                    <a:pt x="4789" y="2080"/>
                    <a:pt x="6238" y="694"/>
                    <a:pt x="7908" y="694"/>
                  </a:cubicBezTo>
                  <a:close/>
                  <a:moveTo>
                    <a:pt x="4253" y="2710"/>
                  </a:moveTo>
                  <a:cubicBezTo>
                    <a:pt x="4190" y="3025"/>
                    <a:pt x="4096" y="3372"/>
                    <a:pt x="4096" y="3718"/>
                  </a:cubicBezTo>
                  <a:cubicBezTo>
                    <a:pt x="4096" y="4411"/>
                    <a:pt x="4253" y="5041"/>
                    <a:pt x="4600" y="5609"/>
                  </a:cubicBezTo>
                  <a:lnTo>
                    <a:pt x="4127" y="7089"/>
                  </a:lnTo>
                  <a:cubicBezTo>
                    <a:pt x="4096" y="7184"/>
                    <a:pt x="4127" y="7341"/>
                    <a:pt x="4222" y="7436"/>
                  </a:cubicBezTo>
                  <a:cubicBezTo>
                    <a:pt x="4266" y="7480"/>
                    <a:pt x="4358" y="7525"/>
                    <a:pt x="4453" y="7525"/>
                  </a:cubicBezTo>
                  <a:cubicBezTo>
                    <a:pt x="4492" y="7525"/>
                    <a:pt x="4531" y="7517"/>
                    <a:pt x="4568" y="7499"/>
                  </a:cubicBezTo>
                  <a:cubicBezTo>
                    <a:pt x="4568" y="7499"/>
                    <a:pt x="5387" y="7247"/>
                    <a:pt x="6017" y="7026"/>
                  </a:cubicBezTo>
                  <a:cubicBezTo>
                    <a:pt x="6080" y="7089"/>
                    <a:pt x="6143" y="7089"/>
                    <a:pt x="6175" y="7121"/>
                  </a:cubicBezTo>
                  <a:lnTo>
                    <a:pt x="6175" y="8223"/>
                  </a:lnTo>
                  <a:lnTo>
                    <a:pt x="662" y="8223"/>
                  </a:lnTo>
                  <a:lnTo>
                    <a:pt x="662" y="2710"/>
                  </a:lnTo>
                  <a:close/>
                  <a:moveTo>
                    <a:pt x="6112" y="8885"/>
                  </a:moveTo>
                  <a:lnTo>
                    <a:pt x="6112" y="10618"/>
                  </a:lnTo>
                  <a:cubicBezTo>
                    <a:pt x="6143" y="10807"/>
                    <a:pt x="5986" y="10964"/>
                    <a:pt x="5797" y="10964"/>
                  </a:cubicBezTo>
                  <a:lnTo>
                    <a:pt x="977" y="10964"/>
                  </a:lnTo>
                  <a:cubicBezTo>
                    <a:pt x="788" y="10964"/>
                    <a:pt x="630" y="10807"/>
                    <a:pt x="630" y="10618"/>
                  </a:cubicBezTo>
                  <a:lnTo>
                    <a:pt x="630" y="8885"/>
                  </a:lnTo>
                  <a:close/>
                  <a:moveTo>
                    <a:pt x="7908" y="1"/>
                  </a:moveTo>
                  <a:cubicBezTo>
                    <a:pt x="7120" y="1"/>
                    <a:pt x="6364" y="221"/>
                    <a:pt x="5734" y="662"/>
                  </a:cubicBezTo>
                  <a:lnTo>
                    <a:pt x="1008" y="662"/>
                  </a:lnTo>
                  <a:cubicBezTo>
                    <a:pt x="473" y="662"/>
                    <a:pt x="0" y="1135"/>
                    <a:pt x="0" y="1670"/>
                  </a:cubicBezTo>
                  <a:lnTo>
                    <a:pt x="0" y="10618"/>
                  </a:lnTo>
                  <a:cubicBezTo>
                    <a:pt x="0" y="11153"/>
                    <a:pt x="473" y="11626"/>
                    <a:pt x="1008" y="11626"/>
                  </a:cubicBezTo>
                  <a:lnTo>
                    <a:pt x="5828" y="11626"/>
                  </a:lnTo>
                  <a:cubicBezTo>
                    <a:pt x="6364" y="11626"/>
                    <a:pt x="6837" y="11153"/>
                    <a:pt x="6837" y="10618"/>
                  </a:cubicBezTo>
                  <a:lnTo>
                    <a:pt x="6837" y="7341"/>
                  </a:lnTo>
                  <a:cubicBezTo>
                    <a:pt x="7215" y="7436"/>
                    <a:pt x="7561" y="7499"/>
                    <a:pt x="7908" y="7499"/>
                  </a:cubicBezTo>
                  <a:cubicBezTo>
                    <a:pt x="9987" y="7499"/>
                    <a:pt x="11688" y="5798"/>
                    <a:pt x="11688" y="3718"/>
                  </a:cubicBezTo>
                  <a:cubicBezTo>
                    <a:pt x="11657" y="1670"/>
                    <a:pt x="9956" y="1"/>
                    <a:pt x="79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7A162C-9736-D23C-D281-E4EBB026EB6E}"/>
              </a:ext>
            </a:extLst>
          </p:cNvPr>
          <p:cNvGrpSpPr/>
          <p:nvPr/>
        </p:nvGrpSpPr>
        <p:grpSpPr>
          <a:xfrm>
            <a:off x="2065712" y="1762090"/>
            <a:ext cx="581275" cy="573663"/>
            <a:chOff x="1145244" y="2243429"/>
            <a:chExt cx="581275" cy="573663"/>
          </a:xfrm>
        </p:grpSpPr>
        <p:sp>
          <p:nvSpPr>
            <p:cNvPr id="20" name="Rounded Rectangle 15">
              <a:extLst>
                <a:ext uri="{FF2B5EF4-FFF2-40B4-BE49-F238E27FC236}">
                  <a16:creationId xmlns:a16="http://schemas.microsoft.com/office/drawing/2014/main" id="{FC7A32DC-7B80-811D-F64C-8B4DE390A417}"/>
                </a:ext>
              </a:extLst>
            </p:cNvPr>
            <p:cNvSpPr/>
            <p:nvPr/>
          </p:nvSpPr>
          <p:spPr>
            <a:xfrm>
              <a:off x="1145244" y="2243429"/>
              <a:ext cx="581275" cy="573663"/>
            </a:xfrm>
            <a:prstGeom prst="roundRect">
              <a:avLst>
                <a:gd name="adj" fmla="val 27999"/>
              </a:avLst>
            </a:prstGeom>
            <a:solidFill>
              <a:srgbClr val="003C5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oogle Shape;1047;p44">
              <a:extLst>
                <a:ext uri="{FF2B5EF4-FFF2-40B4-BE49-F238E27FC236}">
                  <a16:creationId xmlns:a16="http://schemas.microsoft.com/office/drawing/2014/main" id="{54A39438-EF2B-DEA2-827A-B1AF816EF3D0}"/>
                </a:ext>
              </a:extLst>
            </p:cNvPr>
            <p:cNvGrpSpPr/>
            <p:nvPr/>
          </p:nvGrpSpPr>
          <p:grpSpPr>
            <a:xfrm>
              <a:off x="1291777" y="2357674"/>
              <a:ext cx="323258" cy="324951"/>
              <a:chOff x="-3852025" y="2764950"/>
              <a:chExt cx="291450" cy="293000"/>
            </a:xfrm>
            <a:solidFill>
              <a:schemeClr val="bg1"/>
            </a:solidFill>
          </p:grpSpPr>
          <p:sp>
            <p:nvSpPr>
              <p:cNvPr id="22" name="Google Shape;1048;p44">
                <a:extLst>
                  <a:ext uri="{FF2B5EF4-FFF2-40B4-BE49-F238E27FC236}">
                    <a16:creationId xmlns:a16="http://schemas.microsoft.com/office/drawing/2014/main" id="{EF5026D3-ABCB-0D13-0BD8-B4FBE6CE73C6}"/>
                  </a:ext>
                </a:extLst>
              </p:cNvPr>
              <p:cNvSpPr/>
              <p:nvPr/>
            </p:nvSpPr>
            <p:spPr>
              <a:xfrm>
                <a:off x="-3852025" y="2764950"/>
                <a:ext cx="291450" cy="293000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720" extrusionOk="0">
                    <a:moveTo>
                      <a:pt x="4380" y="693"/>
                    </a:moveTo>
                    <a:cubicBezTo>
                      <a:pt x="6774" y="693"/>
                      <a:pt x="8161" y="1355"/>
                      <a:pt x="8161" y="1733"/>
                    </a:cubicBezTo>
                    <a:cubicBezTo>
                      <a:pt x="8161" y="2080"/>
                      <a:pt x="6774" y="2741"/>
                      <a:pt x="4380" y="2741"/>
                    </a:cubicBezTo>
                    <a:cubicBezTo>
                      <a:pt x="1986" y="2741"/>
                      <a:pt x="599" y="2080"/>
                      <a:pt x="599" y="1733"/>
                    </a:cubicBezTo>
                    <a:cubicBezTo>
                      <a:pt x="631" y="1355"/>
                      <a:pt x="2017" y="693"/>
                      <a:pt x="4380" y="693"/>
                    </a:cubicBezTo>
                    <a:close/>
                    <a:moveTo>
                      <a:pt x="8224" y="2710"/>
                    </a:moveTo>
                    <a:lnTo>
                      <a:pt x="8224" y="4190"/>
                    </a:lnTo>
                    <a:lnTo>
                      <a:pt x="7845" y="4190"/>
                    </a:lnTo>
                    <a:cubicBezTo>
                      <a:pt x="7815" y="4189"/>
                      <a:pt x="7784" y="4189"/>
                      <a:pt x="7753" y="4189"/>
                    </a:cubicBezTo>
                    <a:cubicBezTo>
                      <a:pt x="6625" y="4189"/>
                      <a:pt x="5622" y="4748"/>
                      <a:pt x="4947" y="5545"/>
                    </a:cubicBezTo>
                    <a:cubicBezTo>
                      <a:pt x="4743" y="5555"/>
                      <a:pt x="4544" y="5560"/>
                      <a:pt x="4352" y="5560"/>
                    </a:cubicBezTo>
                    <a:cubicBezTo>
                      <a:pt x="2081" y="5560"/>
                      <a:pt x="662" y="4912"/>
                      <a:pt x="662" y="4505"/>
                    </a:cubicBezTo>
                    <a:lnTo>
                      <a:pt x="662" y="2710"/>
                    </a:lnTo>
                    <a:cubicBezTo>
                      <a:pt x="1639" y="3308"/>
                      <a:pt x="3246" y="3466"/>
                      <a:pt x="4443" y="3466"/>
                    </a:cubicBezTo>
                    <a:cubicBezTo>
                      <a:pt x="5577" y="3466"/>
                      <a:pt x="7215" y="3308"/>
                      <a:pt x="8224" y="2710"/>
                    </a:cubicBezTo>
                    <a:close/>
                    <a:moveTo>
                      <a:pt x="631" y="5514"/>
                    </a:moveTo>
                    <a:cubicBezTo>
                      <a:pt x="1639" y="6081"/>
                      <a:pt x="3309" y="6238"/>
                      <a:pt x="4474" y="6238"/>
                    </a:cubicBezTo>
                    <a:cubicBezTo>
                      <a:pt x="4222" y="6711"/>
                      <a:pt x="4065" y="7309"/>
                      <a:pt x="4065" y="7939"/>
                    </a:cubicBezTo>
                    <a:lnTo>
                      <a:pt x="4065" y="8286"/>
                    </a:lnTo>
                    <a:cubicBezTo>
                      <a:pt x="1860" y="8223"/>
                      <a:pt x="631" y="7624"/>
                      <a:pt x="631" y="7278"/>
                    </a:cubicBezTo>
                    <a:lnTo>
                      <a:pt x="631" y="5514"/>
                    </a:lnTo>
                    <a:close/>
                    <a:moveTo>
                      <a:pt x="631" y="8223"/>
                    </a:moveTo>
                    <a:cubicBezTo>
                      <a:pt x="1576" y="8759"/>
                      <a:pt x="3120" y="8979"/>
                      <a:pt x="4222" y="8979"/>
                    </a:cubicBezTo>
                    <a:cubicBezTo>
                      <a:pt x="4474" y="9798"/>
                      <a:pt x="4947" y="10460"/>
                      <a:pt x="5609" y="10964"/>
                    </a:cubicBezTo>
                    <a:cubicBezTo>
                      <a:pt x="5199" y="11005"/>
                      <a:pt x="4802" y="11024"/>
                      <a:pt x="4424" y="11024"/>
                    </a:cubicBezTo>
                    <a:cubicBezTo>
                      <a:pt x="2216" y="11024"/>
                      <a:pt x="631" y="10391"/>
                      <a:pt x="631" y="9987"/>
                    </a:cubicBezTo>
                    <a:lnTo>
                      <a:pt x="631" y="8223"/>
                    </a:lnTo>
                    <a:close/>
                    <a:moveTo>
                      <a:pt x="7814" y="4852"/>
                    </a:moveTo>
                    <a:cubicBezTo>
                      <a:pt x="9515" y="4852"/>
                      <a:pt x="10933" y="6238"/>
                      <a:pt x="10933" y="7939"/>
                    </a:cubicBezTo>
                    <a:cubicBezTo>
                      <a:pt x="10964" y="9641"/>
                      <a:pt x="9547" y="11027"/>
                      <a:pt x="7814" y="11027"/>
                    </a:cubicBezTo>
                    <a:cubicBezTo>
                      <a:pt x="6113" y="11027"/>
                      <a:pt x="4726" y="9641"/>
                      <a:pt x="4726" y="7939"/>
                    </a:cubicBezTo>
                    <a:cubicBezTo>
                      <a:pt x="4726" y="6238"/>
                      <a:pt x="6113" y="4852"/>
                      <a:pt x="7814" y="4852"/>
                    </a:cubicBezTo>
                    <a:close/>
                    <a:moveTo>
                      <a:pt x="4411" y="0"/>
                    </a:moveTo>
                    <a:cubicBezTo>
                      <a:pt x="3277" y="0"/>
                      <a:pt x="2206" y="158"/>
                      <a:pt x="1418" y="410"/>
                    </a:cubicBezTo>
                    <a:cubicBezTo>
                      <a:pt x="253" y="819"/>
                      <a:pt x="1" y="1323"/>
                      <a:pt x="1" y="1733"/>
                    </a:cubicBezTo>
                    <a:lnTo>
                      <a:pt x="1" y="9987"/>
                    </a:lnTo>
                    <a:cubicBezTo>
                      <a:pt x="1" y="10334"/>
                      <a:pt x="253" y="10901"/>
                      <a:pt x="1418" y="11279"/>
                    </a:cubicBezTo>
                    <a:cubicBezTo>
                      <a:pt x="2269" y="11562"/>
                      <a:pt x="3309" y="11720"/>
                      <a:pt x="4411" y="11720"/>
                    </a:cubicBezTo>
                    <a:cubicBezTo>
                      <a:pt x="5199" y="11720"/>
                      <a:pt x="5955" y="11657"/>
                      <a:pt x="6617" y="11531"/>
                    </a:cubicBezTo>
                    <a:cubicBezTo>
                      <a:pt x="7026" y="11657"/>
                      <a:pt x="7404" y="11720"/>
                      <a:pt x="7845" y="11720"/>
                    </a:cubicBezTo>
                    <a:cubicBezTo>
                      <a:pt x="9925" y="11720"/>
                      <a:pt x="11658" y="10019"/>
                      <a:pt x="11658" y="7939"/>
                    </a:cubicBezTo>
                    <a:cubicBezTo>
                      <a:pt x="11626" y="6175"/>
                      <a:pt x="10397" y="4757"/>
                      <a:pt x="8822" y="4316"/>
                    </a:cubicBezTo>
                    <a:lnTo>
                      <a:pt x="8822" y="1733"/>
                    </a:lnTo>
                    <a:cubicBezTo>
                      <a:pt x="8822" y="1355"/>
                      <a:pt x="8602" y="819"/>
                      <a:pt x="7404" y="410"/>
                    </a:cubicBezTo>
                    <a:cubicBezTo>
                      <a:pt x="6585" y="158"/>
                      <a:pt x="5514" y="0"/>
                      <a:pt x="44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1049;p44">
                <a:extLst>
                  <a:ext uri="{FF2B5EF4-FFF2-40B4-BE49-F238E27FC236}">
                    <a16:creationId xmlns:a16="http://schemas.microsoft.com/office/drawing/2014/main" id="{D1C894AB-0BB6-D0DB-8B2F-B3F722F18595}"/>
                  </a:ext>
                </a:extLst>
              </p:cNvPr>
              <p:cNvSpPr/>
              <p:nvPr/>
            </p:nvSpPr>
            <p:spPr>
              <a:xfrm>
                <a:off x="-3707100" y="2937425"/>
                <a:ext cx="103200" cy="67775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2711" extrusionOk="0">
                    <a:moveTo>
                      <a:pt x="3785" y="1"/>
                    </a:moveTo>
                    <a:cubicBezTo>
                      <a:pt x="3695" y="1"/>
                      <a:pt x="3608" y="32"/>
                      <a:pt x="3561" y="95"/>
                    </a:cubicBezTo>
                    <a:lnTo>
                      <a:pt x="1733" y="1923"/>
                    </a:lnTo>
                    <a:lnTo>
                      <a:pt x="599" y="757"/>
                    </a:lnTo>
                    <a:cubicBezTo>
                      <a:pt x="536" y="710"/>
                      <a:pt x="450" y="686"/>
                      <a:pt x="363" y="686"/>
                    </a:cubicBezTo>
                    <a:cubicBezTo>
                      <a:pt x="276" y="686"/>
                      <a:pt x="190" y="710"/>
                      <a:pt x="127" y="757"/>
                    </a:cubicBezTo>
                    <a:cubicBezTo>
                      <a:pt x="1" y="883"/>
                      <a:pt x="1" y="1135"/>
                      <a:pt x="127" y="1229"/>
                    </a:cubicBezTo>
                    <a:lnTo>
                      <a:pt x="1513" y="2616"/>
                    </a:lnTo>
                    <a:cubicBezTo>
                      <a:pt x="1560" y="2679"/>
                      <a:pt x="1647" y="2710"/>
                      <a:pt x="1737" y="2710"/>
                    </a:cubicBezTo>
                    <a:cubicBezTo>
                      <a:pt x="1828" y="2710"/>
                      <a:pt x="1922" y="2679"/>
                      <a:pt x="1985" y="2616"/>
                    </a:cubicBezTo>
                    <a:lnTo>
                      <a:pt x="4033" y="568"/>
                    </a:lnTo>
                    <a:cubicBezTo>
                      <a:pt x="4128" y="442"/>
                      <a:pt x="4128" y="221"/>
                      <a:pt x="4033" y="95"/>
                    </a:cubicBezTo>
                    <a:cubicBezTo>
                      <a:pt x="3970" y="32"/>
                      <a:pt x="3876" y="1"/>
                      <a:pt x="378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B465EA9-42B0-AFF4-9A96-E9E53CC1FC26}"/>
              </a:ext>
            </a:extLst>
          </p:cNvPr>
          <p:cNvGrpSpPr/>
          <p:nvPr/>
        </p:nvGrpSpPr>
        <p:grpSpPr>
          <a:xfrm>
            <a:off x="5373705" y="1849419"/>
            <a:ext cx="581275" cy="573663"/>
            <a:chOff x="4453237" y="2330758"/>
            <a:chExt cx="581275" cy="573663"/>
          </a:xfrm>
        </p:grpSpPr>
        <p:sp>
          <p:nvSpPr>
            <p:cNvPr id="25" name="Rounded Rectangle 11">
              <a:extLst>
                <a:ext uri="{FF2B5EF4-FFF2-40B4-BE49-F238E27FC236}">
                  <a16:creationId xmlns:a16="http://schemas.microsoft.com/office/drawing/2014/main" id="{15923BD9-DE6D-8E8F-1B0E-31201186A0EE}"/>
                </a:ext>
              </a:extLst>
            </p:cNvPr>
            <p:cNvSpPr/>
            <p:nvPr/>
          </p:nvSpPr>
          <p:spPr>
            <a:xfrm>
              <a:off x="4453237" y="2330758"/>
              <a:ext cx="581275" cy="573663"/>
            </a:xfrm>
            <a:prstGeom prst="roundRect">
              <a:avLst>
                <a:gd name="adj" fmla="val 27999"/>
              </a:avLst>
            </a:prstGeom>
            <a:solidFill>
              <a:srgbClr val="003C5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Google Shape;1051;p44">
              <a:extLst>
                <a:ext uri="{FF2B5EF4-FFF2-40B4-BE49-F238E27FC236}">
                  <a16:creationId xmlns:a16="http://schemas.microsoft.com/office/drawing/2014/main" id="{616B6C68-DF84-D9BB-4E1C-521A853888B1}"/>
                </a:ext>
              </a:extLst>
            </p:cNvPr>
            <p:cNvSpPr/>
            <p:nvPr/>
          </p:nvSpPr>
          <p:spPr>
            <a:xfrm>
              <a:off x="4568681" y="2477952"/>
              <a:ext cx="350385" cy="322350"/>
            </a:xfrm>
            <a:custGeom>
              <a:avLst/>
              <a:gdLst/>
              <a:ahLst/>
              <a:cxnLst/>
              <a:rect l="l" t="t" r="r" b="b"/>
              <a:pathLst>
                <a:path w="11910" h="10957" extrusionOk="0">
                  <a:moveTo>
                    <a:pt x="7325" y="654"/>
                  </a:moveTo>
                  <a:cubicBezTo>
                    <a:pt x="7412" y="654"/>
                    <a:pt x="7498" y="686"/>
                    <a:pt x="7561" y="749"/>
                  </a:cubicBezTo>
                  <a:lnTo>
                    <a:pt x="10995" y="4088"/>
                  </a:lnTo>
                  <a:cubicBezTo>
                    <a:pt x="11122" y="4246"/>
                    <a:pt x="11122" y="4466"/>
                    <a:pt x="10995" y="4592"/>
                  </a:cubicBezTo>
                  <a:lnTo>
                    <a:pt x="10082" y="5506"/>
                  </a:lnTo>
                  <a:lnTo>
                    <a:pt x="7404" y="2859"/>
                  </a:lnTo>
                  <a:cubicBezTo>
                    <a:pt x="7215" y="2670"/>
                    <a:pt x="6955" y="2576"/>
                    <a:pt x="6691" y="2576"/>
                  </a:cubicBezTo>
                  <a:cubicBezTo>
                    <a:pt x="6427" y="2576"/>
                    <a:pt x="6159" y="2670"/>
                    <a:pt x="5955" y="2859"/>
                  </a:cubicBezTo>
                  <a:lnTo>
                    <a:pt x="4978" y="3805"/>
                  </a:lnTo>
                  <a:cubicBezTo>
                    <a:pt x="4915" y="3868"/>
                    <a:pt x="4828" y="3899"/>
                    <a:pt x="4742" y="3899"/>
                  </a:cubicBezTo>
                  <a:cubicBezTo>
                    <a:pt x="4655" y="3899"/>
                    <a:pt x="4568" y="3868"/>
                    <a:pt x="4505" y="3805"/>
                  </a:cubicBezTo>
                  <a:cubicBezTo>
                    <a:pt x="4379" y="3679"/>
                    <a:pt x="4379" y="3458"/>
                    <a:pt x="4505" y="3332"/>
                  </a:cubicBezTo>
                  <a:lnTo>
                    <a:pt x="5955" y="1883"/>
                  </a:lnTo>
                  <a:lnTo>
                    <a:pt x="7089" y="749"/>
                  </a:lnTo>
                  <a:cubicBezTo>
                    <a:pt x="7152" y="686"/>
                    <a:pt x="7239" y="654"/>
                    <a:pt x="7325" y="654"/>
                  </a:cubicBezTo>
                  <a:close/>
                  <a:moveTo>
                    <a:pt x="2808" y="5183"/>
                  </a:moveTo>
                  <a:cubicBezTo>
                    <a:pt x="2899" y="5183"/>
                    <a:pt x="2993" y="5207"/>
                    <a:pt x="3056" y="5254"/>
                  </a:cubicBezTo>
                  <a:cubicBezTo>
                    <a:pt x="3151" y="5380"/>
                    <a:pt x="3151" y="5632"/>
                    <a:pt x="3056" y="5726"/>
                  </a:cubicBezTo>
                  <a:lnTo>
                    <a:pt x="2048" y="6735"/>
                  </a:lnTo>
                  <a:cubicBezTo>
                    <a:pt x="2001" y="6782"/>
                    <a:pt x="1914" y="6805"/>
                    <a:pt x="1824" y="6805"/>
                  </a:cubicBezTo>
                  <a:cubicBezTo>
                    <a:pt x="1733" y="6805"/>
                    <a:pt x="1639" y="6782"/>
                    <a:pt x="1576" y="6735"/>
                  </a:cubicBezTo>
                  <a:cubicBezTo>
                    <a:pt x="1449" y="6609"/>
                    <a:pt x="1449" y="6357"/>
                    <a:pt x="1576" y="6262"/>
                  </a:cubicBezTo>
                  <a:lnTo>
                    <a:pt x="2584" y="5254"/>
                  </a:lnTo>
                  <a:cubicBezTo>
                    <a:pt x="2631" y="5207"/>
                    <a:pt x="2718" y="5183"/>
                    <a:pt x="2808" y="5183"/>
                  </a:cubicBezTo>
                  <a:close/>
                  <a:moveTo>
                    <a:pt x="3785" y="6167"/>
                  </a:moveTo>
                  <a:cubicBezTo>
                    <a:pt x="3875" y="6167"/>
                    <a:pt x="3970" y="6199"/>
                    <a:pt x="4033" y="6262"/>
                  </a:cubicBezTo>
                  <a:cubicBezTo>
                    <a:pt x="4159" y="6357"/>
                    <a:pt x="4159" y="6609"/>
                    <a:pt x="4033" y="6735"/>
                  </a:cubicBezTo>
                  <a:lnTo>
                    <a:pt x="3056" y="7711"/>
                  </a:lnTo>
                  <a:cubicBezTo>
                    <a:pt x="2993" y="7774"/>
                    <a:pt x="2899" y="7806"/>
                    <a:pt x="2808" y="7806"/>
                  </a:cubicBezTo>
                  <a:cubicBezTo>
                    <a:pt x="2718" y="7806"/>
                    <a:pt x="2631" y="7774"/>
                    <a:pt x="2584" y="7711"/>
                  </a:cubicBezTo>
                  <a:cubicBezTo>
                    <a:pt x="2395" y="7554"/>
                    <a:pt x="2395" y="7365"/>
                    <a:pt x="2584" y="7239"/>
                  </a:cubicBezTo>
                  <a:lnTo>
                    <a:pt x="3560" y="6262"/>
                  </a:lnTo>
                  <a:cubicBezTo>
                    <a:pt x="3608" y="6199"/>
                    <a:pt x="3694" y="6167"/>
                    <a:pt x="3785" y="6167"/>
                  </a:cubicBezTo>
                  <a:close/>
                  <a:moveTo>
                    <a:pt x="4730" y="7113"/>
                  </a:moveTo>
                  <a:cubicBezTo>
                    <a:pt x="4821" y="7113"/>
                    <a:pt x="4915" y="7144"/>
                    <a:pt x="4978" y="7207"/>
                  </a:cubicBezTo>
                  <a:cubicBezTo>
                    <a:pt x="5073" y="7302"/>
                    <a:pt x="5073" y="7554"/>
                    <a:pt x="4978" y="7680"/>
                  </a:cubicBezTo>
                  <a:lnTo>
                    <a:pt x="4001" y="8656"/>
                  </a:lnTo>
                  <a:cubicBezTo>
                    <a:pt x="3938" y="8719"/>
                    <a:pt x="3844" y="8751"/>
                    <a:pt x="3749" y="8751"/>
                  </a:cubicBezTo>
                  <a:cubicBezTo>
                    <a:pt x="3655" y="8751"/>
                    <a:pt x="3560" y="8719"/>
                    <a:pt x="3497" y="8656"/>
                  </a:cubicBezTo>
                  <a:cubicBezTo>
                    <a:pt x="3403" y="8530"/>
                    <a:pt x="3403" y="8310"/>
                    <a:pt x="3497" y="8184"/>
                  </a:cubicBezTo>
                  <a:lnTo>
                    <a:pt x="4505" y="7207"/>
                  </a:lnTo>
                  <a:cubicBezTo>
                    <a:pt x="4553" y="7144"/>
                    <a:pt x="4639" y="7113"/>
                    <a:pt x="4730" y="7113"/>
                  </a:cubicBezTo>
                  <a:close/>
                  <a:moveTo>
                    <a:pt x="4100" y="969"/>
                  </a:moveTo>
                  <a:cubicBezTo>
                    <a:pt x="4190" y="969"/>
                    <a:pt x="4285" y="1001"/>
                    <a:pt x="4348" y="1064"/>
                  </a:cubicBezTo>
                  <a:lnTo>
                    <a:pt x="5041" y="1725"/>
                  </a:lnTo>
                  <a:lnTo>
                    <a:pt x="3938" y="2828"/>
                  </a:lnTo>
                  <a:cubicBezTo>
                    <a:pt x="3560" y="3206"/>
                    <a:pt x="3560" y="3899"/>
                    <a:pt x="3938" y="4277"/>
                  </a:cubicBezTo>
                  <a:cubicBezTo>
                    <a:pt x="4143" y="4482"/>
                    <a:pt x="4411" y="4584"/>
                    <a:pt x="4675" y="4584"/>
                  </a:cubicBezTo>
                  <a:cubicBezTo>
                    <a:pt x="4939" y="4584"/>
                    <a:pt x="5199" y="4482"/>
                    <a:pt x="5388" y="4277"/>
                  </a:cubicBezTo>
                  <a:lnTo>
                    <a:pt x="6396" y="3332"/>
                  </a:lnTo>
                  <a:cubicBezTo>
                    <a:pt x="6443" y="3269"/>
                    <a:pt x="6530" y="3238"/>
                    <a:pt x="6620" y="3238"/>
                  </a:cubicBezTo>
                  <a:cubicBezTo>
                    <a:pt x="6711" y="3238"/>
                    <a:pt x="6805" y="3269"/>
                    <a:pt x="6868" y="3332"/>
                  </a:cubicBezTo>
                  <a:lnTo>
                    <a:pt x="10334" y="6735"/>
                  </a:lnTo>
                  <a:cubicBezTo>
                    <a:pt x="10491" y="6829"/>
                    <a:pt x="10491" y="7113"/>
                    <a:pt x="10365" y="7239"/>
                  </a:cubicBezTo>
                  <a:cubicBezTo>
                    <a:pt x="10302" y="7302"/>
                    <a:pt x="10216" y="7333"/>
                    <a:pt x="10129" y="7333"/>
                  </a:cubicBezTo>
                  <a:cubicBezTo>
                    <a:pt x="10042" y="7333"/>
                    <a:pt x="9956" y="7302"/>
                    <a:pt x="9893" y="7239"/>
                  </a:cubicBezTo>
                  <a:lnTo>
                    <a:pt x="8444" y="5789"/>
                  </a:lnTo>
                  <a:cubicBezTo>
                    <a:pt x="8381" y="5726"/>
                    <a:pt x="8286" y="5695"/>
                    <a:pt x="8195" y="5695"/>
                  </a:cubicBezTo>
                  <a:cubicBezTo>
                    <a:pt x="8105" y="5695"/>
                    <a:pt x="8018" y="5726"/>
                    <a:pt x="7971" y="5789"/>
                  </a:cubicBezTo>
                  <a:cubicBezTo>
                    <a:pt x="7845" y="5884"/>
                    <a:pt x="7845" y="6136"/>
                    <a:pt x="7971" y="6262"/>
                  </a:cubicBezTo>
                  <a:lnTo>
                    <a:pt x="9420" y="7711"/>
                  </a:lnTo>
                  <a:cubicBezTo>
                    <a:pt x="9546" y="7837"/>
                    <a:pt x="9546" y="8058"/>
                    <a:pt x="9420" y="8184"/>
                  </a:cubicBezTo>
                  <a:cubicBezTo>
                    <a:pt x="9357" y="8247"/>
                    <a:pt x="9271" y="8278"/>
                    <a:pt x="9184" y="8278"/>
                  </a:cubicBezTo>
                  <a:cubicBezTo>
                    <a:pt x="9097" y="8278"/>
                    <a:pt x="9011" y="8247"/>
                    <a:pt x="8948" y="8184"/>
                  </a:cubicBezTo>
                  <a:lnTo>
                    <a:pt x="7498" y="6735"/>
                  </a:lnTo>
                  <a:cubicBezTo>
                    <a:pt x="7435" y="6672"/>
                    <a:pt x="7341" y="6640"/>
                    <a:pt x="7250" y="6640"/>
                  </a:cubicBezTo>
                  <a:cubicBezTo>
                    <a:pt x="7160" y="6640"/>
                    <a:pt x="7073" y="6672"/>
                    <a:pt x="7026" y="6735"/>
                  </a:cubicBezTo>
                  <a:cubicBezTo>
                    <a:pt x="6900" y="6829"/>
                    <a:pt x="6900" y="7081"/>
                    <a:pt x="7026" y="7176"/>
                  </a:cubicBezTo>
                  <a:lnTo>
                    <a:pt x="8475" y="8656"/>
                  </a:lnTo>
                  <a:cubicBezTo>
                    <a:pt x="8601" y="8751"/>
                    <a:pt x="8601" y="9003"/>
                    <a:pt x="8475" y="9129"/>
                  </a:cubicBezTo>
                  <a:cubicBezTo>
                    <a:pt x="8412" y="9176"/>
                    <a:pt x="8325" y="9200"/>
                    <a:pt x="8239" y="9200"/>
                  </a:cubicBezTo>
                  <a:cubicBezTo>
                    <a:pt x="8152" y="9200"/>
                    <a:pt x="8066" y="9176"/>
                    <a:pt x="8003" y="9129"/>
                  </a:cubicBezTo>
                  <a:lnTo>
                    <a:pt x="6459" y="7648"/>
                  </a:lnTo>
                  <a:cubicBezTo>
                    <a:pt x="6270" y="7459"/>
                    <a:pt x="6018" y="7396"/>
                    <a:pt x="5797" y="7396"/>
                  </a:cubicBezTo>
                  <a:cubicBezTo>
                    <a:pt x="5797" y="7144"/>
                    <a:pt x="5671" y="6924"/>
                    <a:pt x="5482" y="6735"/>
                  </a:cubicBezTo>
                  <a:cubicBezTo>
                    <a:pt x="5293" y="6514"/>
                    <a:pt x="5041" y="6451"/>
                    <a:pt x="4821" y="6388"/>
                  </a:cubicBezTo>
                  <a:cubicBezTo>
                    <a:pt x="4821" y="6167"/>
                    <a:pt x="4694" y="5947"/>
                    <a:pt x="4505" y="5726"/>
                  </a:cubicBezTo>
                  <a:cubicBezTo>
                    <a:pt x="4285" y="5537"/>
                    <a:pt x="4064" y="5474"/>
                    <a:pt x="3812" y="5411"/>
                  </a:cubicBezTo>
                  <a:cubicBezTo>
                    <a:pt x="3812" y="5191"/>
                    <a:pt x="3718" y="4939"/>
                    <a:pt x="3497" y="4750"/>
                  </a:cubicBezTo>
                  <a:cubicBezTo>
                    <a:pt x="3308" y="4561"/>
                    <a:pt x="3048" y="4466"/>
                    <a:pt x="2785" y="4466"/>
                  </a:cubicBezTo>
                  <a:cubicBezTo>
                    <a:pt x="2521" y="4466"/>
                    <a:pt x="2253" y="4561"/>
                    <a:pt x="2048" y="4750"/>
                  </a:cubicBezTo>
                  <a:lnTo>
                    <a:pt x="1544" y="5254"/>
                  </a:lnTo>
                  <a:lnTo>
                    <a:pt x="819" y="4561"/>
                  </a:lnTo>
                  <a:cubicBezTo>
                    <a:pt x="725" y="4435"/>
                    <a:pt x="725" y="4183"/>
                    <a:pt x="819" y="4088"/>
                  </a:cubicBezTo>
                  <a:lnTo>
                    <a:pt x="3875" y="1064"/>
                  </a:lnTo>
                  <a:cubicBezTo>
                    <a:pt x="3923" y="1001"/>
                    <a:pt x="4009" y="969"/>
                    <a:pt x="4100" y="969"/>
                  </a:cubicBezTo>
                  <a:close/>
                  <a:moveTo>
                    <a:pt x="5718" y="8089"/>
                  </a:moveTo>
                  <a:cubicBezTo>
                    <a:pt x="5805" y="8089"/>
                    <a:pt x="5892" y="8121"/>
                    <a:pt x="5955" y="8184"/>
                  </a:cubicBezTo>
                  <a:cubicBezTo>
                    <a:pt x="6081" y="8310"/>
                    <a:pt x="6081" y="8530"/>
                    <a:pt x="5955" y="8656"/>
                  </a:cubicBezTo>
                  <a:lnTo>
                    <a:pt x="4978" y="9633"/>
                  </a:lnTo>
                  <a:cubicBezTo>
                    <a:pt x="4915" y="9696"/>
                    <a:pt x="4821" y="9728"/>
                    <a:pt x="4730" y="9728"/>
                  </a:cubicBezTo>
                  <a:cubicBezTo>
                    <a:pt x="4639" y="9728"/>
                    <a:pt x="4553" y="9696"/>
                    <a:pt x="4505" y="9633"/>
                  </a:cubicBezTo>
                  <a:cubicBezTo>
                    <a:pt x="4379" y="9507"/>
                    <a:pt x="4379" y="9286"/>
                    <a:pt x="4505" y="9160"/>
                  </a:cubicBezTo>
                  <a:lnTo>
                    <a:pt x="5482" y="8184"/>
                  </a:lnTo>
                  <a:cubicBezTo>
                    <a:pt x="5545" y="8121"/>
                    <a:pt x="5632" y="8089"/>
                    <a:pt x="5718" y="8089"/>
                  </a:cubicBezTo>
                  <a:close/>
                  <a:moveTo>
                    <a:pt x="6616" y="8877"/>
                  </a:moveTo>
                  <a:lnTo>
                    <a:pt x="7467" y="9665"/>
                  </a:lnTo>
                  <a:cubicBezTo>
                    <a:pt x="7593" y="9759"/>
                    <a:pt x="7593" y="9980"/>
                    <a:pt x="7435" y="10106"/>
                  </a:cubicBezTo>
                  <a:cubicBezTo>
                    <a:pt x="7388" y="10169"/>
                    <a:pt x="7286" y="10200"/>
                    <a:pt x="7179" y="10200"/>
                  </a:cubicBezTo>
                  <a:cubicBezTo>
                    <a:pt x="7073" y="10200"/>
                    <a:pt x="6963" y="10169"/>
                    <a:pt x="6900" y="10106"/>
                  </a:cubicBezTo>
                  <a:lnTo>
                    <a:pt x="6207" y="9412"/>
                  </a:lnTo>
                  <a:lnTo>
                    <a:pt x="6427" y="9160"/>
                  </a:lnTo>
                  <a:cubicBezTo>
                    <a:pt x="6522" y="9097"/>
                    <a:pt x="6585" y="8971"/>
                    <a:pt x="6616" y="8877"/>
                  </a:cubicBezTo>
                  <a:close/>
                  <a:moveTo>
                    <a:pt x="7309" y="0"/>
                  </a:moveTo>
                  <a:cubicBezTo>
                    <a:pt x="7042" y="0"/>
                    <a:pt x="6774" y="103"/>
                    <a:pt x="6585" y="308"/>
                  </a:cubicBezTo>
                  <a:lnTo>
                    <a:pt x="5608" y="1284"/>
                  </a:lnTo>
                  <a:lnTo>
                    <a:pt x="4852" y="560"/>
                  </a:lnTo>
                  <a:cubicBezTo>
                    <a:pt x="4656" y="394"/>
                    <a:pt x="4409" y="307"/>
                    <a:pt x="4163" y="307"/>
                  </a:cubicBezTo>
                  <a:cubicBezTo>
                    <a:pt x="3897" y="307"/>
                    <a:pt x="3631" y="409"/>
                    <a:pt x="3434" y="623"/>
                  </a:cubicBezTo>
                  <a:lnTo>
                    <a:pt x="410" y="3647"/>
                  </a:lnTo>
                  <a:cubicBezTo>
                    <a:pt x="0" y="4025"/>
                    <a:pt x="0" y="4718"/>
                    <a:pt x="410" y="5096"/>
                  </a:cubicBezTo>
                  <a:lnTo>
                    <a:pt x="1103" y="5821"/>
                  </a:lnTo>
                  <a:cubicBezTo>
                    <a:pt x="725" y="6199"/>
                    <a:pt x="725" y="6829"/>
                    <a:pt x="1103" y="7239"/>
                  </a:cubicBezTo>
                  <a:cubicBezTo>
                    <a:pt x="1292" y="7428"/>
                    <a:pt x="1544" y="7491"/>
                    <a:pt x="1765" y="7554"/>
                  </a:cubicBezTo>
                  <a:cubicBezTo>
                    <a:pt x="1765" y="7774"/>
                    <a:pt x="1891" y="8026"/>
                    <a:pt x="2080" y="8215"/>
                  </a:cubicBezTo>
                  <a:cubicBezTo>
                    <a:pt x="2300" y="8404"/>
                    <a:pt x="2521" y="8499"/>
                    <a:pt x="2773" y="8530"/>
                  </a:cubicBezTo>
                  <a:cubicBezTo>
                    <a:pt x="2773" y="8751"/>
                    <a:pt x="2867" y="9003"/>
                    <a:pt x="3088" y="9192"/>
                  </a:cubicBezTo>
                  <a:cubicBezTo>
                    <a:pt x="3277" y="9381"/>
                    <a:pt x="3497" y="9475"/>
                    <a:pt x="3749" y="9507"/>
                  </a:cubicBezTo>
                  <a:cubicBezTo>
                    <a:pt x="3749" y="9759"/>
                    <a:pt x="3875" y="9980"/>
                    <a:pt x="4064" y="10169"/>
                  </a:cubicBezTo>
                  <a:cubicBezTo>
                    <a:pt x="4253" y="10373"/>
                    <a:pt x="4521" y="10476"/>
                    <a:pt x="4789" y="10476"/>
                  </a:cubicBezTo>
                  <a:cubicBezTo>
                    <a:pt x="5057" y="10476"/>
                    <a:pt x="5325" y="10373"/>
                    <a:pt x="5514" y="10169"/>
                  </a:cubicBezTo>
                  <a:lnTo>
                    <a:pt x="5766" y="9948"/>
                  </a:lnTo>
                  <a:lnTo>
                    <a:pt x="6459" y="10673"/>
                  </a:lnTo>
                  <a:cubicBezTo>
                    <a:pt x="6664" y="10862"/>
                    <a:pt x="6939" y="10956"/>
                    <a:pt x="7219" y="10956"/>
                  </a:cubicBezTo>
                  <a:cubicBezTo>
                    <a:pt x="7498" y="10956"/>
                    <a:pt x="7782" y="10862"/>
                    <a:pt x="8003" y="10673"/>
                  </a:cubicBezTo>
                  <a:cubicBezTo>
                    <a:pt x="8192" y="10452"/>
                    <a:pt x="8286" y="10232"/>
                    <a:pt x="8318" y="9980"/>
                  </a:cubicBezTo>
                  <a:cubicBezTo>
                    <a:pt x="8538" y="9980"/>
                    <a:pt x="8790" y="9885"/>
                    <a:pt x="8979" y="9665"/>
                  </a:cubicBezTo>
                  <a:cubicBezTo>
                    <a:pt x="9168" y="9475"/>
                    <a:pt x="9263" y="9255"/>
                    <a:pt x="9294" y="9003"/>
                  </a:cubicBezTo>
                  <a:cubicBezTo>
                    <a:pt x="9546" y="9003"/>
                    <a:pt x="9767" y="8877"/>
                    <a:pt x="9956" y="8688"/>
                  </a:cubicBezTo>
                  <a:cubicBezTo>
                    <a:pt x="10176" y="8499"/>
                    <a:pt x="10239" y="8247"/>
                    <a:pt x="10271" y="8026"/>
                  </a:cubicBezTo>
                  <a:cubicBezTo>
                    <a:pt x="10523" y="8026"/>
                    <a:pt x="10743" y="7900"/>
                    <a:pt x="10964" y="7711"/>
                  </a:cubicBezTo>
                  <a:cubicBezTo>
                    <a:pt x="11342" y="7302"/>
                    <a:pt x="11342" y="6640"/>
                    <a:pt x="10964" y="6262"/>
                  </a:cubicBezTo>
                  <a:lnTo>
                    <a:pt x="10680" y="5978"/>
                  </a:lnTo>
                  <a:lnTo>
                    <a:pt x="11594" y="5065"/>
                  </a:lnTo>
                  <a:cubicBezTo>
                    <a:pt x="11909" y="4687"/>
                    <a:pt x="11909" y="4057"/>
                    <a:pt x="11468" y="3647"/>
                  </a:cubicBezTo>
                  <a:lnTo>
                    <a:pt x="8034" y="308"/>
                  </a:lnTo>
                  <a:cubicBezTo>
                    <a:pt x="7845" y="103"/>
                    <a:pt x="7577" y="0"/>
                    <a:pt x="73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B0D0086-26BC-FC07-BC20-9739AEA199EE}"/>
              </a:ext>
            </a:extLst>
          </p:cNvPr>
          <p:cNvGrpSpPr/>
          <p:nvPr/>
        </p:nvGrpSpPr>
        <p:grpSpPr>
          <a:xfrm>
            <a:off x="5336439" y="4008343"/>
            <a:ext cx="581275" cy="573663"/>
            <a:chOff x="4415971" y="4489682"/>
            <a:chExt cx="581275" cy="573663"/>
          </a:xfrm>
        </p:grpSpPr>
        <p:sp>
          <p:nvSpPr>
            <p:cNvPr id="28" name="Rounded Rectangle 11">
              <a:extLst>
                <a:ext uri="{FF2B5EF4-FFF2-40B4-BE49-F238E27FC236}">
                  <a16:creationId xmlns:a16="http://schemas.microsoft.com/office/drawing/2014/main" id="{4C868D75-CDFD-A7F9-DD2F-FB2901BBD4A0}"/>
                </a:ext>
              </a:extLst>
            </p:cNvPr>
            <p:cNvSpPr/>
            <p:nvPr/>
          </p:nvSpPr>
          <p:spPr>
            <a:xfrm>
              <a:off x="4415971" y="4489682"/>
              <a:ext cx="581275" cy="573663"/>
            </a:xfrm>
            <a:prstGeom prst="roundRect">
              <a:avLst>
                <a:gd name="adj" fmla="val 27999"/>
              </a:avLst>
            </a:prstGeom>
            <a:solidFill>
              <a:srgbClr val="003C5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oogle Shape;1797;p57">
              <a:extLst>
                <a:ext uri="{FF2B5EF4-FFF2-40B4-BE49-F238E27FC236}">
                  <a16:creationId xmlns:a16="http://schemas.microsoft.com/office/drawing/2014/main" id="{99C6A74A-FB07-570E-2C12-E8BDCAE5C6F6}"/>
                </a:ext>
              </a:extLst>
            </p:cNvPr>
            <p:cNvGrpSpPr/>
            <p:nvPr/>
          </p:nvGrpSpPr>
          <p:grpSpPr>
            <a:xfrm>
              <a:off x="4559030" y="4649912"/>
              <a:ext cx="295156" cy="301134"/>
              <a:chOff x="-65129950" y="2646800"/>
              <a:chExt cx="311125" cy="317425"/>
            </a:xfrm>
            <a:solidFill>
              <a:schemeClr val="bg1"/>
            </a:solidFill>
          </p:grpSpPr>
          <p:sp>
            <p:nvSpPr>
              <p:cNvPr id="30" name="Google Shape;1798;p57">
                <a:extLst>
                  <a:ext uri="{FF2B5EF4-FFF2-40B4-BE49-F238E27FC236}">
                    <a16:creationId xmlns:a16="http://schemas.microsoft.com/office/drawing/2014/main" id="{471FCF22-68C9-1AB8-45A9-A04CEC4503F3}"/>
                  </a:ext>
                </a:extLst>
              </p:cNvPr>
              <p:cNvSpPr/>
              <p:nvPr/>
            </p:nvSpPr>
            <p:spPr>
              <a:xfrm>
                <a:off x="-65129950" y="2646800"/>
                <a:ext cx="311125" cy="317425"/>
              </a:xfrm>
              <a:custGeom>
                <a:avLst/>
                <a:gdLst/>
                <a:ahLst/>
                <a:cxnLst/>
                <a:rect l="l" t="t" r="r" b="b"/>
                <a:pathLst>
                  <a:path w="12445" h="12697" extrusionOk="0">
                    <a:moveTo>
                      <a:pt x="6648" y="851"/>
                    </a:moveTo>
                    <a:lnTo>
                      <a:pt x="6648" y="1954"/>
                    </a:lnTo>
                    <a:lnTo>
                      <a:pt x="5860" y="1954"/>
                    </a:lnTo>
                    <a:lnTo>
                      <a:pt x="5860" y="851"/>
                    </a:lnTo>
                    <a:close/>
                    <a:moveTo>
                      <a:pt x="1261" y="1954"/>
                    </a:moveTo>
                    <a:cubicBezTo>
                      <a:pt x="1355" y="1954"/>
                      <a:pt x="1450" y="1985"/>
                      <a:pt x="1544" y="2080"/>
                    </a:cubicBezTo>
                    <a:cubicBezTo>
                      <a:pt x="1733" y="2237"/>
                      <a:pt x="1733" y="2521"/>
                      <a:pt x="1576" y="2678"/>
                    </a:cubicBezTo>
                    <a:cubicBezTo>
                      <a:pt x="1497" y="2757"/>
                      <a:pt x="1387" y="2797"/>
                      <a:pt x="1276" y="2797"/>
                    </a:cubicBezTo>
                    <a:cubicBezTo>
                      <a:pt x="1166" y="2797"/>
                      <a:pt x="1056" y="2757"/>
                      <a:pt x="977" y="2678"/>
                    </a:cubicBezTo>
                    <a:cubicBezTo>
                      <a:pt x="819" y="2521"/>
                      <a:pt x="819" y="2237"/>
                      <a:pt x="977" y="2080"/>
                    </a:cubicBezTo>
                    <a:cubicBezTo>
                      <a:pt x="1072" y="1985"/>
                      <a:pt x="1198" y="1954"/>
                      <a:pt x="1261" y="1954"/>
                    </a:cubicBezTo>
                    <a:close/>
                    <a:moveTo>
                      <a:pt x="11216" y="1954"/>
                    </a:moveTo>
                    <a:cubicBezTo>
                      <a:pt x="11468" y="1954"/>
                      <a:pt x="11626" y="2143"/>
                      <a:pt x="11626" y="2395"/>
                    </a:cubicBezTo>
                    <a:cubicBezTo>
                      <a:pt x="11626" y="2615"/>
                      <a:pt x="11437" y="2836"/>
                      <a:pt x="11216" y="2836"/>
                    </a:cubicBezTo>
                    <a:cubicBezTo>
                      <a:pt x="11027" y="2836"/>
                      <a:pt x="10807" y="2615"/>
                      <a:pt x="10807" y="2395"/>
                    </a:cubicBezTo>
                    <a:cubicBezTo>
                      <a:pt x="10807" y="2143"/>
                      <a:pt x="10996" y="1954"/>
                      <a:pt x="11216" y="1954"/>
                    </a:cubicBezTo>
                    <a:close/>
                    <a:moveTo>
                      <a:pt x="6270" y="2773"/>
                    </a:moveTo>
                    <a:cubicBezTo>
                      <a:pt x="8759" y="2773"/>
                      <a:pt x="10807" y="4821"/>
                      <a:pt x="10807" y="7341"/>
                    </a:cubicBezTo>
                    <a:cubicBezTo>
                      <a:pt x="10807" y="9861"/>
                      <a:pt x="8759" y="11909"/>
                      <a:pt x="6270" y="11909"/>
                    </a:cubicBezTo>
                    <a:cubicBezTo>
                      <a:pt x="3781" y="11909"/>
                      <a:pt x="1733" y="9861"/>
                      <a:pt x="1733" y="7341"/>
                    </a:cubicBezTo>
                    <a:cubicBezTo>
                      <a:pt x="1733" y="4821"/>
                      <a:pt x="3781" y="2773"/>
                      <a:pt x="6270" y="2773"/>
                    </a:cubicBezTo>
                    <a:close/>
                    <a:moveTo>
                      <a:pt x="4663" y="0"/>
                    </a:moveTo>
                    <a:cubicBezTo>
                      <a:pt x="4411" y="0"/>
                      <a:pt x="4254" y="189"/>
                      <a:pt x="4254" y="410"/>
                    </a:cubicBezTo>
                    <a:cubicBezTo>
                      <a:pt x="4254" y="662"/>
                      <a:pt x="4474" y="851"/>
                      <a:pt x="4663" y="851"/>
                    </a:cubicBezTo>
                    <a:lnTo>
                      <a:pt x="5104" y="851"/>
                    </a:lnTo>
                    <a:lnTo>
                      <a:pt x="5104" y="2111"/>
                    </a:lnTo>
                    <a:cubicBezTo>
                      <a:pt x="4254" y="2300"/>
                      <a:pt x="3466" y="2710"/>
                      <a:pt x="2836" y="3245"/>
                    </a:cubicBezTo>
                    <a:lnTo>
                      <a:pt x="2489" y="2899"/>
                    </a:lnTo>
                    <a:cubicBezTo>
                      <a:pt x="2741" y="2426"/>
                      <a:pt x="2647" y="1891"/>
                      <a:pt x="2269" y="1481"/>
                    </a:cubicBezTo>
                    <a:cubicBezTo>
                      <a:pt x="2032" y="1245"/>
                      <a:pt x="1717" y="1127"/>
                      <a:pt x="1394" y="1127"/>
                    </a:cubicBezTo>
                    <a:cubicBezTo>
                      <a:pt x="1072" y="1127"/>
                      <a:pt x="741" y="1245"/>
                      <a:pt x="473" y="1481"/>
                    </a:cubicBezTo>
                    <a:cubicBezTo>
                      <a:pt x="0" y="1954"/>
                      <a:pt x="0" y="2741"/>
                      <a:pt x="473" y="3245"/>
                    </a:cubicBezTo>
                    <a:cubicBezTo>
                      <a:pt x="725" y="3498"/>
                      <a:pt x="1040" y="3624"/>
                      <a:pt x="1355" y="3624"/>
                    </a:cubicBezTo>
                    <a:cubicBezTo>
                      <a:pt x="1544" y="3624"/>
                      <a:pt x="1702" y="3561"/>
                      <a:pt x="1891" y="3498"/>
                    </a:cubicBezTo>
                    <a:lnTo>
                      <a:pt x="2269" y="3844"/>
                    </a:lnTo>
                    <a:cubicBezTo>
                      <a:pt x="1481" y="4789"/>
                      <a:pt x="946" y="6018"/>
                      <a:pt x="946" y="7341"/>
                    </a:cubicBezTo>
                    <a:cubicBezTo>
                      <a:pt x="946" y="10303"/>
                      <a:pt x="3371" y="12697"/>
                      <a:pt x="6301" y="12697"/>
                    </a:cubicBezTo>
                    <a:cubicBezTo>
                      <a:pt x="9263" y="12697"/>
                      <a:pt x="11657" y="10303"/>
                      <a:pt x="11657" y="7341"/>
                    </a:cubicBezTo>
                    <a:cubicBezTo>
                      <a:pt x="11657" y="6018"/>
                      <a:pt x="11185" y="4789"/>
                      <a:pt x="10365" y="3844"/>
                    </a:cubicBezTo>
                    <a:lnTo>
                      <a:pt x="10712" y="3498"/>
                    </a:lnTo>
                    <a:cubicBezTo>
                      <a:pt x="10838" y="3561"/>
                      <a:pt x="11027" y="3624"/>
                      <a:pt x="11216" y="3624"/>
                    </a:cubicBezTo>
                    <a:cubicBezTo>
                      <a:pt x="11909" y="3624"/>
                      <a:pt x="12445" y="3056"/>
                      <a:pt x="12445" y="2363"/>
                    </a:cubicBezTo>
                    <a:cubicBezTo>
                      <a:pt x="12445" y="1670"/>
                      <a:pt x="11909" y="1135"/>
                      <a:pt x="11216" y="1135"/>
                    </a:cubicBezTo>
                    <a:cubicBezTo>
                      <a:pt x="10555" y="1135"/>
                      <a:pt x="10019" y="1670"/>
                      <a:pt x="10019" y="2363"/>
                    </a:cubicBezTo>
                    <a:cubicBezTo>
                      <a:pt x="10019" y="2552"/>
                      <a:pt x="10050" y="2710"/>
                      <a:pt x="10113" y="2899"/>
                    </a:cubicBezTo>
                    <a:lnTo>
                      <a:pt x="9767" y="3245"/>
                    </a:lnTo>
                    <a:cubicBezTo>
                      <a:pt x="9137" y="2710"/>
                      <a:pt x="8349" y="2300"/>
                      <a:pt x="7530" y="2111"/>
                    </a:cubicBezTo>
                    <a:lnTo>
                      <a:pt x="7530" y="851"/>
                    </a:lnTo>
                    <a:lnTo>
                      <a:pt x="7971" y="851"/>
                    </a:lnTo>
                    <a:cubicBezTo>
                      <a:pt x="8192" y="851"/>
                      <a:pt x="8349" y="662"/>
                      <a:pt x="8349" y="410"/>
                    </a:cubicBezTo>
                    <a:cubicBezTo>
                      <a:pt x="8349" y="189"/>
                      <a:pt x="8160" y="0"/>
                      <a:pt x="79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1799;p57">
                <a:extLst>
                  <a:ext uri="{FF2B5EF4-FFF2-40B4-BE49-F238E27FC236}">
                    <a16:creationId xmlns:a16="http://schemas.microsoft.com/office/drawing/2014/main" id="{2FA3737C-EA6D-0F4B-27CC-007268C64F1E}"/>
                  </a:ext>
                </a:extLst>
              </p:cNvPr>
              <p:cNvSpPr/>
              <p:nvPr/>
            </p:nvSpPr>
            <p:spPr>
              <a:xfrm>
                <a:off x="-65066950" y="2738175"/>
                <a:ext cx="187475" cy="185100"/>
              </a:xfrm>
              <a:custGeom>
                <a:avLst/>
                <a:gdLst/>
                <a:ahLst/>
                <a:cxnLst/>
                <a:rect l="l" t="t" r="r" b="b"/>
                <a:pathLst>
                  <a:path w="7499" h="7404" extrusionOk="0">
                    <a:moveTo>
                      <a:pt x="3309" y="819"/>
                    </a:moveTo>
                    <a:lnTo>
                      <a:pt x="3309" y="3686"/>
                    </a:lnTo>
                    <a:cubicBezTo>
                      <a:pt x="3309" y="3938"/>
                      <a:pt x="3498" y="4127"/>
                      <a:pt x="3718" y="4127"/>
                    </a:cubicBezTo>
                    <a:lnTo>
                      <a:pt x="6612" y="4127"/>
                    </a:lnTo>
                    <a:cubicBezTo>
                      <a:pt x="6410" y="5529"/>
                      <a:pt x="5188" y="6585"/>
                      <a:pt x="3750" y="6585"/>
                    </a:cubicBezTo>
                    <a:cubicBezTo>
                      <a:pt x="2143" y="6585"/>
                      <a:pt x="820" y="5261"/>
                      <a:pt x="820" y="3686"/>
                    </a:cubicBezTo>
                    <a:cubicBezTo>
                      <a:pt x="820" y="2237"/>
                      <a:pt x="1891" y="1008"/>
                      <a:pt x="3309" y="819"/>
                    </a:cubicBezTo>
                    <a:close/>
                    <a:moveTo>
                      <a:pt x="3750" y="0"/>
                    </a:moveTo>
                    <a:cubicBezTo>
                      <a:pt x="1702" y="0"/>
                      <a:pt x="1" y="1638"/>
                      <a:pt x="1" y="3686"/>
                    </a:cubicBezTo>
                    <a:cubicBezTo>
                      <a:pt x="1" y="5734"/>
                      <a:pt x="1671" y="7404"/>
                      <a:pt x="3750" y="7404"/>
                    </a:cubicBezTo>
                    <a:cubicBezTo>
                      <a:pt x="5798" y="7404"/>
                      <a:pt x="7499" y="5734"/>
                      <a:pt x="7499" y="3686"/>
                    </a:cubicBezTo>
                    <a:cubicBezTo>
                      <a:pt x="7499" y="3466"/>
                      <a:pt x="7278" y="3277"/>
                      <a:pt x="7058" y="3277"/>
                    </a:cubicBezTo>
                    <a:lnTo>
                      <a:pt x="4128" y="3277"/>
                    </a:lnTo>
                    <a:lnTo>
                      <a:pt x="4128" y="378"/>
                    </a:lnTo>
                    <a:cubicBezTo>
                      <a:pt x="4128" y="158"/>
                      <a:pt x="3939" y="0"/>
                      <a:pt x="37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E23A12B-9B74-15A5-8EBE-13D322919462}"/>
              </a:ext>
            </a:extLst>
          </p:cNvPr>
          <p:cNvGrpSpPr/>
          <p:nvPr/>
        </p:nvGrpSpPr>
        <p:grpSpPr>
          <a:xfrm>
            <a:off x="2028446" y="3921014"/>
            <a:ext cx="581275" cy="573663"/>
            <a:chOff x="1107978" y="4402353"/>
            <a:chExt cx="581275" cy="573663"/>
          </a:xfrm>
        </p:grpSpPr>
        <p:sp>
          <p:nvSpPr>
            <p:cNvPr id="33" name="Rounded Rectangle 15">
              <a:extLst>
                <a:ext uri="{FF2B5EF4-FFF2-40B4-BE49-F238E27FC236}">
                  <a16:creationId xmlns:a16="http://schemas.microsoft.com/office/drawing/2014/main" id="{3BEEE3F9-0844-2E5B-A37F-6DA21C4FB948}"/>
                </a:ext>
              </a:extLst>
            </p:cNvPr>
            <p:cNvSpPr/>
            <p:nvPr/>
          </p:nvSpPr>
          <p:spPr>
            <a:xfrm>
              <a:off x="1107978" y="4402353"/>
              <a:ext cx="581275" cy="573663"/>
            </a:xfrm>
            <a:prstGeom prst="roundRect">
              <a:avLst>
                <a:gd name="adj" fmla="val 27999"/>
              </a:avLst>
            </a:prstGeom>
            <a:solidFill>
              <a:srgbClr val="003C5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oogle Shape;1805;p57">
              <a:extLst>
                <a:ext uri="{FF2B5EF4-FFF2-40B4-BE49-F238E27FC236}">
                  <a16:creationId xmlns:a16="http://schemas.microsoft.com/office/drawing/2014/main" id="{AE627DF9-8408-52CE-6D62-261440595B45}"/>
                </a:ext>
              </a:extLst>
            </p:cNvPr>
            <p:cNvGrpSpPr/>
            <p:nvPr/>
          </p:nvGrpSpPr>
          <p:grpSpPr>
            <a:xfrm>
              <a:off x="1256307" y="4540537"/>
              <a:ext cx="300398" cy="295180"/>
              <a:chOff x="-60988625" y="2310475"/>
              <a:chExt cx="316650" cy="311150"/>
            </a:xfrm>
            <a:solidFill>
              <a:schemeClr val="bg1"/>
            </a:solidFill>
          </p:grpSpPr>
          <p:sp>
            <p:nvSpPr>
              <p:cNvPr id="35" name="Google Shape;1806;p57">
                <a:extLst>
                  <a:ext uri="{FF2B5EF4-FFF2-40B4-BE49-F238E27FC236}">
                    <a16:creationId xmlns:a16="http://schemas.microsoft.com/office/drawing/2014/main" id="{A3E0A0E8-6D90-48C0-9505-D393765C81FC}"/>
                  </a:ext>
                </a:extLst>
              </p:cNvPr>
              <p:cNvSpPr/>
              <p:nvPr/>
            </p:nvSpPr>
            <p:spPr>
              <a:xfrm>
                <a:off x="-60988625" y="2310475"/>
                <a:ext cx="311125" cy="311150"/>
              </a:xfrm>
              <a:custGeom>
                <a:avLst/>
                <a:gdLst/>
                <a:ahLst/>
                <a:cxnLst/>
                <a:rect l="l" t="t" r="r" b="b"/>
                <a:pathLst>
                  <a:path w="12445" h="12446" extrusionOk="0">
                    <a:moveTo>
                      <a:pt x="7877" y="883"/>
                    </a:moveTo>
                    <a:cubicBezTo>
                      <a:pt x="8097" y="883"/>
                      <a:pt x="8318" y="1072"/>
                      <a:pt x="8318" y="1324"/>
                    </a:cubicBezTo>
                    <a:lnTo>
                      <a:pt x="8318" y="10398"/>
                    </a:lnTo>
                    <a:cubicBezTo>
                      <a:pt x="8318" y="10870"/>
                      <a:pt x="8444" y="11311"/>
                      <a:pt x="8727" y="11626"/>
                    </a:cubicBezTo>
                    <a:lnTo>
                      <a:pt x="2111" y="11626"/>
                    </a:lnTo>
                    <a:cubicBezTo>
                      <a:pt x="1450" y="11626"/>
                      <a:pt x="851" y="11091"/>
                      <a:pt x="851" y="10398"/>
                    </a:cubicBezTo>
                    <a:lnTo>
                      <a:pt x="851" y="1324"/>
                    </a:lnTo>
                    <a:lnTo>
                      <a:pt x="820" y="1324"/>
                    </a:lnTo>
                    <a:cubicBezTo>
                      <a:pt x="820" y="1072"/>
                      <a:pt x="1009" y="883"/>
                      <a:pt x="1261" y="883"/>
                    </a:cubicBezTo>
                    <a:close/>
                    <a:moveTo>
                      <a:pt x="11500" y="10807"/>
                    </a:moveTo>
                    <a:cubicBezTo>
                      <a:pt x="11342" y="11280"/>
                      <a:pt x="10870" y="11626"/>
                      <a:pt x="10303" y="11626"/>
                    </a:cubicBezTo>
                    <a:cubicBezTo>
                      <a:pt x="9767" y="11626"/>
                      <a:pt x="9326" y="11280"/>
                      <a:pt x="9137" y="10807"/>
                    </a:cubicBezTo>
                    <a:close/>
                    <a:moveTo>
                      <a:pt x="1261" y="1"/>
                    </a:moveTo>
                    <a:cubicBezTo>
                      <a:pt x="568" y="1"/>
                      <a:pt x="32" y="568"/>
                      <a:pt x="32" y="1230"/>
                    </a:cubicBezTo>
                    <a:lnTo>
                      <a:pt x="32" y="10334"/>
                    </a:lnTo>
                    <a:cubicBezTo>
                      <a:pt x="0" y="11563"/>
                      <a:pt x="946" y="12445"/>
                      <a:pt x="2080" y="12445"/>
                    </a:cubicBezTo>
                    <a:lnTo>
                      <a:pt x="10334" y="12445"/>
                    </a:lnTo>
                    <a:cubicBezTo>
                      <a:pt x="11500" y="12445"/>
                      <a:pt x="12445" y="11500"/>
                      <a:pt x="12445" y="10366"/>
                    </a:cubicBezTo>
                    <a:cubicBezTo>
                      <a:pt x="12445" y="10145"/>
                      <a:pt x="12224" y="9925"/>
                      <a:pt x="12004" y="9925"/>
                    </a:cubicBezTo>
                    <a:lnTo>
                      <a:pt x="9074" y="9925"/>
                    </a:lnTo>
                    <a:lnTo>
                      <a:pt x="9074" y="1230"/>
                    </a:lnTo>
                    <a:cubicBezTo>
                      <a:pt x="9074" y="568"/>
                      <a:pt x="8538" y="1"/>
                      <a:pt x="78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1807;p57">
                <a:extLst>
                  <a:ext uri="{FF2B5EF4-FFF2-40B4-BE49-F238E27FC236}">
                    <a16:creationId xmlns:a16="http://schemas.microsoft.com/office/drawing/2014/main" id="{C3949001-348E-D738-077F-D69233B96230}"/>
                  </a:ext>
                </a:extLst>
              </p:cNvPr>
              <p:cNvSpPr/>
              <p:nvPr/>
            </p:nvSpPr>
            <p:spPr>
              <a:xfrm>
                <a:off x="-60947675" y="2353025"/>
                <a:ext cx="14572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20" extrusionOk="0">
                    <a:moveTo>
                      <a:pt x="442" y="0"/>
                    </a:moveTo>
                    <a:cubicBezTo>
                      <a:pt x="190" y="0"/>
                      <a:pt x="1" y="189"/>
                      <a:pt x="1" y="441"/>
                    </a:cubicBezTo>
                    <a:cubicBezTo>
                      <a:pt x="1" y="630"/>
                      <a:pt x="190" y="819"/>
                      <a:pt x="442" y="819"/>
                    </a:cubicBezTo>
                    <a:lnTo>
                      <a:pt x="5388" y="819"/>
                    </a:lnTo>
                    <a:cubicBezTo>
                      <a:pt x="5640" y="819"/>
                      <a:pt x="5829" y="630"/>
                      <a:pt x="5829" y="441"/>
                    </a:cubicBezTo>
                    <a:cubicBezTo>
                      <a:pt x="5829" y="189"/>
                      <a:pt x="5640" y="0"/>
                      <a:pt x="53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1808;p57">
                <a:extLst>
                  <a:ext uri="{FF2B5EF4-FFF2-40B4-BE49-F238E27FC236}">
                    <a16:creationId xmlns:a16="http://schemas.microsoft.com/office/drawing/2014/main" id="{832E309C-B8B1-7AAC-FEFA-B87CD5C1EC07}"/>
                  </a:ext>
                </a:extLst>
              </p:cNvPr>
              <p:cNvSpPr/>
              <p:nvPr/>
            </p:nvSpPr>
            <p:spPr>
              <a:xfrm>
                <a:off x="-60947675" y="2415250"/>
                <a:ext cx="14572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20" extrusionOk="0">
                    <a:moveTo>
                      <a:pt x="442" y="0"/>
                    </a:moveTo>
                    <a:cubicBezTo>
                      <a:pt x="190" y="0"/>
                      <a:pt x="1" y="189"/>
                      <a:pt x="1" y="378"/>
                    </a:cubicBezTo>
                    <a:cubicBezTo>
                      <a:pt x="1" y="630"/>
                      <a:pt x="190" y="819"/>
                      <a:pt x="442" y="819"/>
                    </a:cubicBezTo>
                    <a:lnTo>
                      <a:pt x="5388" y="819"/>
                    </a:lnTo>
                    <a:cubicBezTo>
                      <a:pt x="5640" y="819"/>
                      <a:pt x="5829" y="630"/>
                      <a:pt x="5829" y="378"/>
                    </a:cubicBezTo>
                    <a:cubicBezTo>
                      <a:pt x="5829" y="158"/>
                      <a:pt x="5640" y="0"/>
                      <a:pt x="53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1809;p57">
                <a:extLst>
                  <a:ext uri="{FF2B5EF4-FFF2-40B4-BE49-F238E27FC236}">
                    <a16:creationId xmlns:a16="http://schemas.microsoft.com/office/drawing/2014/main" id="{C6D9B982-A4CC-59DC-9985-3DB2BBD2E8FA}"/>
                  </a:ext>
                </a:extLst>
              </p:cNvPr>
              <p:cNvSpPr/>
              <p:nvPr/>
            </p:nvSpPr>
            <p:spPr>
              <a:xfrm>
                <a:off x="-60947675" y="2475875"/>
                <a:ext cx="145725" cy="221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84" extrusionOk="0">
                    <a:moveTo>
                      <a:pt x="442" y="1"/>
                    </a:moveTo>
                    <a:cubicBezTo>
                      <a:pt x="190" y="1"/>
                      <a:pt x="1" y="221"/>
                      <a:pt x="1" y="442"/>
                    </a:cubicBezTo>
                    <a:cubicBezTo>
                      <a:pt x="1" y="694"/>
                      <a:pt x="190" y="883"/>
                      <a:pt x="442" y="883"/>
                    </a:cubicBezTo>
                    <a:lnTo>
                      <a:pt x="5388" y="883"/>
                    </a:lnTo>
                    <a:cubicBezTo>
                      <a:pt x="5640" y="883"/>
                      <a:pt x="5829" y="694"/>
                      <a:pt x="5829" y="442"/>
                    </a:cubicBezTo>
                    <a:cubicBezTo>
                      <a:pt x="5829" y="221"/>
                      <a:pt x="5640" y="1"/>
                      <a:pt x="53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1810;p57">
                <a:extLst>
                  <a:ext uri="{FF2B5EF4-FFF2-40B4-BE49-F238E27FC236}">
                    <a16:creationId xmlns:a16="http://schemas.microsoft.com/office/drawing/2014/main" id="{7E0E4B16-1210-8FF2-EB49-12C73C20AF57}"/>
                  </a:ext>
                </a:extLst>
              </p:cNvPr>
              <p:cNvSpPr/>
              <p:nvPr/>
            </p:nvSpPr>
            <p:spPr>
              <a:xfrm>
                <a:off x="-60947675" y="2538100"/>
                <a:ext cx="145725" cy="22075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83" extrusionOk="0">
                    <a:moveTo>
                      <a:pt x="442" y="1"/>
                    </a:moveTo>
                    <a:cubicBezTo>
                      <a:pt x="190" y="1"/>
                      <a:pt x="1" y="190"/>
                      <a:pt x="1" y="442"/>
                    </a:cubicBezTo>
                    <a:cubicBezTo>
                      <a:pt x="1" y="662"/>
                      <a:pt x="190" y="883"/>
                      <a:pt x="442" y="883"/>
                    </a:cubicBezTo>
                    <a:lnTo>
                      <a:pt x="5388" y="883"/>
                    </a:lnTo>
                    <a:cubicBezTo>
                      <a:pt x="5640" y="883"/>
                      <a:pt x="5829" y="662"/>
                      <a:pt x="5829" y="442"/>
                    </a:cubicBezTo>
                    <a:cubicBezTo>
                      <a:pt x="5829" y="190"/>
                      <a:pt x="5640" y="1"/>
                      <a:pt x="53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1811;p57">
                <a:extLst>
                  <a:ext uri="{FF2B5EF4-FFF2-40B4-BE49-F238E27FC236}">
                    <a16:creationId xmlns:a16="http://schemas.microsoft.com/office/drawing/2014/main" id="{954163E5-E853-25B8-1645-2C6851DCFBF1}"/>
                  </a:ext>
                </a:extLst>
              </p:cNvPr>
              <p:cNvSpPr/>
              <p:nvPr/>
            </p:nvSpPr>
            <p:spPr>
              <a:xfrm>
                <a:off x="-60740525" y="2312050"/>
                <a:ext cx="68550" cy="233950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9358" extrusionOk="0">
                    <a:moveTo>
                      <a:pt x="1796" y="789"/>
                    </a:moveTo>
                    <a:cubicBezTo>
                      <a:pt x="1891" y="789"/>
                      <a:pt x="1922" y="852"/>
                      <a:pt x="1922" y="946"/>
                    </a:cubicBezTo>
                    <a:lnTo>
                      <a:pt x="1922" y="1639"/>
                    </a:lnTo>
                    <a:lnTo>
                      <a:pt x="820" y="1639"/>
                    </a:lnTo>
                    <a:lnTo>
                      <a:pt x="820" y="946"/>
                    </a:lnTo>
                    <a:cubicBezTo>
                      <a:pt x="820" y="852"/>
                      <a:pt x="883" y="789"/>
                      <a:pt x="977" y="789"/>
                    </a:cubicBezTo>
                    <a:close/>
                    <a:moveTo>
                      <a:pt x="1922" y="2458"/>
                    </a:moveTo>
                    <a:lnTo>
                      <a:pt x="1922" y="6617"/>
                    </a:lnTo>
                    <a:lnTo>
                      <a:pt x="820" y="6617"/>
                    </a:lnTo>
                    <a:lnTo>
                      <a:pt x="820" y="2458"/>
                    </a:lnTo>
                    <a:close/>
                    <a:moveTo>
                      <a:pt x="1639" y="7436"/>
                    </a:moveTo>
                    <a:lnTo>
                      <a:pt x="1355" y="8035"/>
                    </a:lnTo>
                    <a:lnTo>
                      <a:pt x="1040" y="7436"/>
                    </a:lnTo>
                    <a:close/>
                    <a:moveTo>
                      <a:pt x="977" y="1"/>
                    </a:moveTo>
                    <a:cubicBezTo>
                      <a:pt x="410" y="1"/>
                      <a:pt x="1" y="410"/>
                      <a:pt x="1" y="946"/>
                    </a:cubicBezTo>
                    <a:lnTo>
                      <a:pt x="1" y="6995"/>
                    </a:lnTo>
                    <a:cubicBezTo>
                      <a:pt x="1" y="7090"/>
                      <a:pt x="1" y="7121"/>
                      <a:pt x="32" y="7184"/>
                    </a:cubicBezTo>
                    <a:lnTo>
                      <a:pt x="1009" y="9137"/>
                    </a:lnTo>
                    <a:cubicBezTo>
                      <a:pt x="1103" y="9295"/>
                      <a:pt x="1198" y="9358"/>
                      <a:pt x="1355" y="9358"/>
                    </a:cubicBezTo>
                    <a:cubicBezTo>
                      <a:pt x="1513" y="9358"/>
                      <a:pt x="1670" y="9295"/>
                      <a:pt x="1733" y="9137"/>
                    </a:cubicBezTo>
                    <a:lnTo>
                      <a:pt x="2678" y="7184"/>
                    </a:lnTo>
                    <a:cubicBezTo>
                      <a:pt x="2710" y="7153"/>
                      <a:pt x="2710" y="7090"/>
                      <a:pt x="2710" y="6995"/>
                    </a:cubicBezTo>
                    <a:lnTo>
                      <a:pt x="2710" y="946"/>
                    </a:lnTo>
                    <a:cubicBezTo>
                      <a:pt x="2741" y="410"/>
                      <a:pt x="2300" y="1"/>
                      <a:pt x="17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E506DE4-896B-A59E-3CFF-3CF8D7E7929A}"/>
              </a:ext>
            </a:extLst>
          </p:cNvPr>
          <p:cNvGrpSpPr/>
          <p:nvPr/>
        </p:nvGrpSpPr>
        <p:grpSpPr>
          <a:xfrm>
            <a:off x="8852644" y="4032309"/>
            <a:ext cx="581275" cy="573663"/>
            <a:chOff x="7932176" y="4513648"/>
            <a:chExt cx="581275" cy="573663"/>
          </a:xfrm>
        </p:grpSpPr>
        <p:sp>
          <p:nvSpPr>
            <p:cNvPr id="42" name="Rounded Rectangle 33">
              <a:extLst>
                <a:ext uri="{FF2B5EF4-FFF2-40B4-BE49-F238E27FC236}">
                  <a16:creationId xmlns:a16="http://schemas.microsoft.com/office/drawing/2014/main" id="{EC18555B-FE0F-2335-FE6A-740F337E158A}"/>
                </a:ext>
              </a:extLst>
            </p:cNvPr>
            <p:cNvSpPr/>
            <p:nvPr/>
          </p:nvSpPr>
          <p:spPr>
            <a:xfrm>
              <a:off x="7932176" y="4513648"/>
              <a:ext cx="581275" cy="573663"/>
            </a:xfrm>
            <a:prstGeom prst="roundRect">
              <a:avLst>
                <a:gd name="adj" fmla="val 27999"/>
              </a:avLst>
            </a:prstGeom>
            <a:solidFill>
              <a:srgbClr val="003C5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3" name="Google Shape;1815;p57">
              <a:extLst>
                <a:ext uri="{FF2B5EF4-FFF2-40B4-BE49-F238E27FC236}">
                  <a16:creationId xmlns:a16="http://schemas.microsoft.com/office/drawing/2014/main" id="{BE16714C-C526-044D-DDB6-EABED2AC86DB}"/>
                </a:ext>
              </a:extLst>
            </p:cNvPr>
            <p:cNvGrpSpPr/>
            <p:nvPr/>
          </p:nvGrpSpPr>
          <p:grpSpPr>
            <a:xfrm>
              <a:off x="8082300" y="4644251"/>
              <a:ext cx="293662" cy="300375"/>
              <a:chOff x="-59475600" y="2658625"/>
              <a:chExt cx="309550" cy="316625"/>
            </a:xfrm>
            <a:solidFill>
              <a:schemeClr val="bg1"/>
            </a:solidFill>
          </p:grpSpPr>
          <p:sp>
            <p:nvSpPr>
              <p:cNvPr id="44" name="Google Shape;1816;p57">
                <a:extLst>
                  <a:ext uri="{FF2B5EF4-FFF2-40B4-BE49-F238E27FC236}">
                    <a16:creationId xmlns:a16="http://schemas.microsoft.com/office/drawing/2014/main" id="{3CD9E455-DE0E-1B8E-283D-DB7328AC957D}"/>
                  </a:ext>
                </a:extLst>
              </p:cNvPr>
              <p:cNvSpPr/>
              <p:nvPr/>
            </p:nvSpPr>
            <p:spPr>
              <a:xfrm>
                <a:off x="-59427550" y="2913025"/>
                <a:ext cx="19700" cy="197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788" extrusionOk="0">
                    <a:moveTo>
                      <a:pt x="410" y="0"/>
                    </a:moveTo>
                    <a:cubicBezTo>
                      <a:pt x="189" y="0"/>
                      <a:pt x="0" y="189"/>
                      <a:pt x="0" y="410"/>
                    </a:cubicBezTo>
                    <a:cubicBezTo>
                      <a:pt x="0" y="630"/>
                      <a:pt x="189" y="788"/>
                      <a:pt x="410" y="788"/>
                    </a:cubicBezTo>
                    <a:cubicBezTo>
                      <a:pt x="630" y="788"/>
                      <a:pt x="788" y="630"/>
                      <a:pt x="788" y="410"/>
                    </a:cubicBezTo>
                    <a:cubicBezTo>
                      <a:pt x="788" y="189"/>
                      <a:pt x="630" y="0"/>
                      <a:pt x="4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1817;p57">
                <a:extLst>
                  <a:ext uri="{FF2B5EF4-FFF2-40B4-BE49-F238E27FC236}">
                    <a16:creationId xmlns:a16="http://schemas.microsoft.com/office/drawing/2014/main" id="{AC5C8025-A5D0-1B4E-6185-36FA96AED964}"/>
                  </a:ext>
                </a:extLst>
              </p:cNvPr>
              <p:cNvSpPr/>
              <p:nvPr/>
            </p:nvSpPr>
            <p:spPr>
              <a:xfrm>
                <a:off x="-59428350" y="2699575"/>
                <a:ext cx="20500" cy="15282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6113" extrusionOk="0">
                    <a:moveTo>
                      <a:pt x="442" y="0"/>
                    </a:moveTo>
                    <a:cubicBezTo>
                      <a:pt x="190" y="0"/>
                      <a:pt x="1" y="189"/>
                      <a:pt x="1" y="441"/>
                    </a:cubicBezTo>
                    <a:lnTo>
                      <a:pt x="1" y="5671"/>
                    </a:lnTo>
                    <a:cubicBezTo>
                      <a:pt x="1" y="5923"/>
                      <a:pt x="190" y="6112"/>
                      <a:pt x="442" y="6112"/>
                    </a:cubicBezTo>
                    <a:cubicBezTo>
                      <a:pt x="662" y="6112"/>
                      <a:pt x="820" y="5923"/>
                      <a:pt x="820" y="5671"/>
                    </a:cubicBezTo>
                    <a:lnTo>
                      <a:pt x="820" y="410"/>
                    </a:lnTo>
                    <a:cubicBezTo>
                      <a:pt x="820" y="158"/>
                      <a:pt x="631" y="0"/>
                      <a:pt x="4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1818;p57">
                <a:extLst>
                  <a:ext uri="{FF2B5EF4-FFF2-40B4-BE49-F238E27FC236}">
                    <a16:creationId xmlns:a16="http://schemas.microsoft.com/office/drawing/2014/main" id="{65A05D57-9E1F-3190-6AA6-01A1B9FDFF37}"/>
                  </a:ext>
                </a:extLst>
              </p:cNvPr>
              <p:cNvSpPr/>
              <p:nvPr/>
            </p:nvSpPr>
            <p:spPr>
              <a:xfrm>
                <a:off x="-59330675" y="2913025"/>
                <a:ext cx="19700" cy="197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788" extrusionOk="0">
                    <a:moveTo>
                      <a:pt x="378" y="0"/>
                    </a:moveTo>
                    <a:cubicBezTo>
                      <a:pt x="158" y="0"/>
                      <a:pt x="0" y="189"/>
                      <a:pt x="0" y="410"/>
                    </a:cubicBezTo>
                    <a:cubicBezTo>
                      <a:pt x="0" y="630"/>
                      <a:pt x="158" y="788"/>
                      <a:pt x="378" y="788"/>
                    </a:cubicBezTo>
                    <a:cubicBezTo>
                      <a:pt x="599" y="788"/>
                      <a:pt x="788" y="630"/>
                      <a:pt x="788" y="410"/>
                    </a:cubicBezTo>
                    <a:cubicBezTo>
                      <a:pt x="788" y="189"/>
                      <a:pt x="599" y="0"/>
                      <a:pt x="3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1819;p57">
                <a:extLst>
                  <a:ext uri="{FF2B5EF4-FFF2-40B4-BE49-F238E27FC236}">
                    <a16:creationId xmlns:a16="http://schemas.microsoft.com/office/drawing/2014/main" id="{69F0AE9E-21F1-4D73-B98D-747506520756}"/>
                  </a:ext>
                </a:extLst>
              </p:cNvPr>
              <p:cNvSpPr/>
              <p:nvPr/>
            </p:nvSpPr>
            <p:spPr>
              <a:xfrm>
                <a:off x="-59330675" y="2699575"/>
                <a:ext cx="20500" cy="15282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6113" extrusionOk="0">
                    <a:moveTo>
                      <a:pt x="378" y="0"/>
                    </a:moveTo>
                    <a:cubicBezTo>
                      <a:pt x="158" y="0"/>
                      <a:pt x="0" y="189"/>
                      <a:pt x="0" y="441"/>
                    </a:cubicBezTo>
                    <a:lnTo>
                      <a:pt x="0" y="5671"/>
                    </a:lnTo>
                    <a:cubicBezTo>
                      <a:pt x="0" y="5923"/>
                      <a:pt x="189" y="6112"/>
                      <a:pt x="378" y="6112"/>
                    </a:cubicBezTo>
                    <a:cubicBezTo>
                      <a:pt x="630" y="6112"/>
                      <a:pt x="820" y="5923"/>
                      <a:pt x="820" y="5671"/>
                    </a:cubicBezTo>
                    <a:lnTo>
                      <a:pt x="820" y="410"/>
                    </a:lnTo>
                    <a:cubicBezTo>
                      <a:pt x="788" y="158"/>
                      <a:pt x="567" y="0"/>
                      <a:pt x="3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1820;p57">
                <a:extLst>
                  <a:ext uri="{FF2B5EF4-FFF2-40B4-BE49-F238E27FC236}">
                    <a16:creationId xmlns:a16="http://schemas.microsoft.com/office/drawing/2014/main" id="{D5A17F35-E5D5-53F5-3E23-9ACACE2AA412}"/>
                  </a:ext>
                </a:extLst>
              </p:cNvPr>
              <p:cNvSpPr/>
              <p:nvPr/>
            </p:nvSpPr>
            <p:spPr>
              <a:xfrm>
                <a:off x="-59475600" y="2658625"/>
                <a:ext cx="309550" cy="316625"/>
              </a:xfrm>
              <a:custGeom>
                <a:avLst/>
                <a:gdLst/>
                <a:ahLst/>
                <a:cxnLst/>
                <a:rect l="l" t="t" r="r" b="b"/>
                <a:pathLst>
                  <a:path w="12382" h="12665" extrusionOk="0">
                    <a:moveTo>
                      <a:pt x="3372" y="788"/>
                    </a:moveTo>
                    <a:cubicBezTo>
                      <a:pt x="3624" y="788"/>
                      <a:pt x="3813" y="977"/>
                      <a:pt x="3813" y="1197"/>
                    </a:cubicBezTo>
                    <a:lnTo>
                      <a:pt x="3813" y="8538"/>
                    </a:lnTo>
                    <a:lnTo>
                      <a:pt x="788" y="8538"/>
                    </a:lnTo>
                    <a:lnTo>
                      <a:pt x="788" y="1197"/>
                    </a:lnTo>
                    <a:cubicBezTo>
                      <a:pt x="788" y="977"/>
                      <a:pt x="977" y="788"/>
                      <a:pt x="1166" y="788"/>
                    </a:cubicBezTo>
                    <a:close/>
                    <a:moveTo>
                      <a:pt x="7278" y="788"/>
                    </a:moveTo>
                    <a:cubicBezTo>
                      <a:pt x="7530" y="788"/>
                      <a:pt x="7688" y="977"/>
                      <a:pt x="7688" y="1197"/>
                    </a:cubicBezTo>
                    <a:lnTo>
                      <a:pt x="7688" y="8538"/>
                    </a:lnTo>
                    <a:lnTo>
                      <a:pt x="4632" y="8538"/>
                    </a:lnTo>
                    <a:lnTo>
                      <a:pt x="4632" y="1197"/>
                    </a:lnTo>
                    <a:cubicBezTo>
                      <a:pt x="4632" y="977"/>
                      <a:pt x="4852" y="788"/>
                      <a:pt x="5073" y="788"/>
                    </a:cubicBezTo>
                    <a:close/>
                    <a:moveTo>
                      <a:pt x="11122" y="788"/>
                    </a:moveTo>
                    <a:cubicBezTo>
                      <a:pt x="11342" y="788"/>
                      <a:pt x="11500" y="977"/>
                      <a:pt x="11500" y="1197"/>
                    </a:cubicBezTo>
                    <a:lnTo>
                      <a:pt x="11500" y="8538"/>
                    </a:lnTo>
                    <a:lnTo>
                      <a:pt x="8507" y="8538"/>
                    </a:lnTo>
                    <a:lnTo>
                      <a:pt x="8507" y="1197"/>
                    </a:lnTo>
                    <a:cubicBezTo>
                      <a:pt x="8507" y="977"/>
                      <a:pt x="8696" y="788"/>
                      <a:pt x="8885" y="788"/>
                    </a:cubicBezTo>
                    <a:close/>
                    <a:moveTo>
                      <a:pt x="3813" y="9325"/>
                    </a:moveTo>
                    <a:lnTo>
                      <a:pt x="3813" y="11405"/>
                    </a:lnTo>
                    <a:cubicBezTo>
                      <a:pt x="3813" y="11657"/>
                      <a:pt x="3624" y="11846"/>
                      <a:pt x="3372" y="11846"/>
                    </a:cubicBezTo>
                    <a:lnTo>
                      <a:pt x="1166" y="11846"/>
                    </a:lnTo>
                    <a:cubicBezTo>
                      <a:pt x="946" y="11846"/>
                      <a:pt x="788" y="11657"/>
                      <a:pt x="788" y="11405"/>
                    </a:cubicBezTo>
                    <a:lnTo>
                      <a:pt x="788" y="9325"/>
                    </a:lnTo>
                    <a:close/>
                    <a:moveTo>
                      <a:pt x="7688" y="9325"/>
                    </a:moveTo>
                    <a:lnTo>
                      <a:pt x="7688" y="11405"/>
                    </a:lnTo>
                    <a:cubicBezTo>
                      <a:pt x="7688" y="11657"/>
                      <a:pt x="7467" y="11846"/>
                      <a:pt x="7278" y="11846"/>
                    </a:cubicBezTo>
                    <a:lnTo>
                      <a:pt x="5073" y="11846"/>
                    </a:lnTo>
                    <a:cubicBezTo>
                      <a:pt x="4852" y="11846"/>
                      <a:pt x="4632" y="11657"/>
                      <a:pt x="4632" y="11405"/>
                    </a:cubicBezTo>
                    <a:lnTo>
                      <a:pt x="4632" y="9325"/>
                    </a:lnTo>
                    <a:close/>
                    <a:moveTo>
                      <a:pt x="11563" y="9325"/>
                    </a:moveTo>
                    <a:lnTo>
                      <a:pt x="11563" y="11405"/>
                    </a:lnTo>
                    <a:lnTo>
                      <a:pt x="11531" y="11405"/>
                    </a:lnTo>
                    <a:cubicBezTo>
                      <a:pt x="11531" y="11657"/>
                      <a:pt x="11342" y="11846"/>
                      <a:pt x="11153" y="11846"/>
                    </a:cubicBezTo>
                    <a:lnTo>
                      <a:pt x="8948" y="11846"/>
                    </a:lnTo>
                    <a:cubicBezTo>
                      <a:pt x="8696" y="11846"/>
                      <a:pt x="8538" y="11657"/>
                      <a:pt x="8538" y="11405"/>
                    </a:cubicBezTo>
                    <a:lnTo>
                      <a:pt x="8538" y="9325"/>
                    </a:lnTo>
                    <a:close/>
                    <a:moveTo>
                      <a:pt x="1229" y="0"/>
                    </a:moveTo>
                    <a:cubicBezTo>
                      <a:pt x="536" y="0"/>
                      <a:pt x="0" y="536"/>
                      <a:pt x="0" y="1197"/>
                    </a:cubicBezTo>
                    <a:lnTo>
                      <a:pt x="0" y="11405"/>
                    </a:lnTo>
                    <a:cubicBezTo>
                      <a:pt x="0" y="12066"/>
                      <a:pt x="536" y="12665"/>
                      <a:pt x="1229" y="12665"/>
                    </a:cubicBezTo>
                    <a:lnTo>
                      <a:pt x="3435" y="12665"/>
                    </a:lnTo>
                    <a:cubicBezTo>
                      <a:pt x="3750" y="12665"/>
                      <a:pt x="4002" y="12539"/>
                      <a:pt x="4254" y="12350"/>
                    </a:cubicBezTo>
                    <a:cubicBezTo>
                      <a:pt x="4474" y="12539"/>
                      <a:pt x="4758" y="12665"/>
                      <a:pt x="5073" y="12665"/>
                    </a:cubicBezTo>
                    <a:lnTo>
                      <a:pt x="7278" y="12665"/>
                    </a:lnTo>
                    <a:cubicBezTo>
                      <a:pt x="7593" y="12665"/>
                      <a:pt x="7877" y="12539"/>
                      <a:pt x="8097" y="12350"/>
                    </a:cubicBezTo>
                    <a:cubicBezTo>
                      <a:pt x="8349" y="12539"/>
                      <a:pt x="8633" y="12665"/>
                      <a:pt x="8948" y="12665"/>
                    </a:cubicBezTo>
                    <a:lnTo>
                      <a:pt x="11153" y="12665"/>
                    </a:lnTo>
                    <a:cubicBezTo>
                      <a:pt x="11815" y="12665"/>
                      <a:pt x="12382" y="12129"/>
                      <a:pt x="12382" y="11405"/>
                    </a:cubicBezTo>
                    <a:lnTo>
                      <a:pt x="12382" y="1197"/>
                    </a:lnTo>
                    <a:cubicBezTo>
                      <a:pt x="12350" y="536"/>
                      <a:pt x="11815" y="0"/>
                      <a:pt x="11153" y="0"/>
                    </a:cubicBezTo>
                    <a:lnTo>
                      <a:pt x="8948" y="0"/>
                    </a:lnTo>
                    <a:cubicBezTo>
                      <a:pt x="8633" y="0"/>
                      <a:pt x="8349" y="95"/>
                      <a:pt x="8097" y="315"/>
                    </a:cubicBezTo>
                    <a:cubicBezTo>
                      <a:pt x="7877" y="95"/>
                      <a:pt x="7593" y="0"/>
                      <a:pt x="7278" y="0"/>
                    </a:cubicBezTo>
                    <a:lnTo>
                      <a:pt x="5073" y="0"/>
                    </a:lnTo>
                    <a:cubicBezTo>
                      <a:pt x="4758" y="0"/>
                      <a:pt x="4474" y="95"/>
                      <a:pt x="4254" y="315"/>
                    </a:cubicBezTo>
                    <a:cubicBezTo>
                      <a:pt x="4002" y="95"/>
                      <a:pt x="3750" y="0"/>
                      <a:pt x="34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821;p57">
                <a:extLst>
                  <a:ext uri="{FF2B5EF4-FFF2-40B4-BE49-F238E27FC236}">
                    <a16:creationId xmlns:a16="http://schemas.microsoft.com/office/drawing/2014/main" id="{3253D8F6-86F3-909A-8797-8F01A30F66FB}"/>
                  </a:ext>
                </a:extLst>
              </p:cNvPr>
              <p:cNvSpPr/>
              <p:nvPr/>
            </p:nvSpPr>
            <p:spPr>
              <a:xfrm>
                <a:off x="-59234600" y="2913025"/>
                <a:ext cx="19725" cy="19700"/>
              </a:xfrm>
              <a:custGeom>
                <a:avLst/>
                <a:gdLst/>
                <a:ahLst/>
                <a:cxnLst/>
                <a:rect l="l" t="t" r="r" b="b"/>
                <a:pathLst>
                  <a:path w="789" h="788" extrusionOk="0">
                    <a:moveTo>
                      <a:pt x="411" y="0"/>
                    </a:moveTo>
                    <a:cubicBezTo>
                      <a:pt x="190" y="0"/>
                      <a:pt x="1" y="189"/>
                      <a:pt x="1" y="410"/>
                    </a:cubicBezTo>
                    <a:cubicBezTo>
                      <a:pt x="1" y="630"/>
                      <a:pt x="190" y="788"/>
                      <a:pt x="411" y="788"/>
                    </a:cubicBezTo>
                    <a:cubicBezTo>
                      <a:pt x="631" y="788"/>
                      <a:pt x="789" y="630"/>
                      <a:pt x="789" y="410"/>
                    </a:cubicBezTo>
                    <a:cubicBezTo>
                      <a:pt x="789" y="189"/>
                      <a:pt x="631" y="0"/>
                      <a:pt x="4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822;p57">
                <a:extLst>
                  <a:ext uri="{FF2B5EF4-FFF2-40B4-BE49-F238E27FC236}">
                    <a16:creationId xmlns:a16="http://schemas.microsoft.com/office/drawing/2014/main" id="{D1F9C2B4-A514-0969-BA16-011C56A85AED}"/>
                  </a:ext>
                </a:extLst>
              </p:cNvPr>
              <p:cNvSpPr/>
              <p:nvPr/>
            </p:nvSpPr>
            <p:spPr>
              <a:xfrm>
                <a:off x="-59235375" y="2699575"/>
                <a:ext cx="20500" cy="15282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6113" extrusionOk="0">
                    <a:moveTo>
                      <a:pt x="442" y="0"/>
                    </a:moveTo>
                    <a:cubicBezTo>
                      <a:pt x="190" y="0"/>
                      <a:pt x="0" y="189"/>
                      <a:pt x="0" y="441"/>
                    </a:cubicBezTo>
                    <a:lnTo>
                      <a:pt x="0" y="5671"/>
                    </a:lnTo>
                    <a:cubicBezTo>
                      <a:pt x="0" y="5923"/>
                      <a:pt x="190" y="6112"/>
                      <a:pt x="442" y="6112"/>
                    </a:cubicBezTo>
                    <a:cubicBezTo>
                      <a:pt x="662" y="6112"/>
                      <a:pt x="820" y="5923"/>
                      <a:pt x="820" y="5671"/>
                    </a:cubicBezTo>
                    <a:lnTo>
                      <a:pt x="820" y="410"/>
                    </a:lnTo>
                    <a:cubicBezTo>
                      <a:pt x="820" y="158"/>
                      <a:pt x="631" y="0"/>
                      <a:pt x="4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0103B0E-CF4D-B5D1-6D29-03CF71A18786}"/>
              </a:ext>
            </a:extLst>
          </p:cNvPr>
          <p:cNvSpPr txBox="1"/>
          <p:nvPr/>
        </p:nvSpPr>
        <p:spPr>
          <a:xfrm>
            <a:off x="1212363" y="2437994"/>
            <a:ext cx="228301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253B5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253B5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253B5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253B50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95AADEE-4B92-6AB6-3123-656ADCBA7878}"/>
              </a:ext>
            </a:extLst>
          </p:cNvPr>
          <p:cNvSpPr txBox="1"/>
          <p:nvPr/>
        </p:nvSpPr>
        <p:spPr>
          <a:xfrm>
            <a:off x="1212362" y="4573972"/>
            <a:ext cx="228301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253B5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253B5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253B5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253B50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8EFA95-6032-6701-2C1C-E651601EC8CC}"/>
              </a:ext>
            </a:extLst>
          </p:cNvPr>
          <p:cNvSpPr txBox="1"/>
          <p:nvPr/>
        </p:nvSpPr>
        <p:spPr>
          <a:xfrm>
            <a:off x="4575612" y="2437994"/>
            <a:ext cx="228301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253B5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253B5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253B5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253B50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4828ECB-D738-9DAA-0227-0C70A0B94EF1}"/>
              </a:ext>
            </a:extLst>
          </p:cNvPr>
          <p:cNvSpPr txBox="1"/>
          <p:nvPr/>
        </p:nvSpPr>
        <p:spPr>
          <a:xfrm>
            <a:off x="4575611" y="4573972"/>
            <a:ext cx="228301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253B5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253B5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253B5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253B50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C9B0D09-AAD2-1094-2487-B8B35F419895}"/>
              </a:ext>
            </a:extLst>
          </p:cNvPr>
          <p:cNvSpPr txBox="1"/>
          <p:nvPr/>
        </p:nvSpPr>
        <p:spPr>
          <a:xfrm>
            <a:off x="7957988" y="2437994"/>
            <a:ext cx="228301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253B5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253B5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253B5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253B50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594C38A-D884-AE5C-71A1-F621C30AF9D7}"/>
              </a:ext>
            </a:extLst>
          </p:cNvPr>
          <p:cNvSpPr txBox="1"/>
          <p:nvPr/>
        </p:nvSpPr>
        <p:spPr>
          <a:xfrm>
            <a:off x="7957987" y="4573972"/>
            <a:ext cx="228301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253B5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253B5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253B5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253B50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0356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0"/>
                            </p:stCondLst>
                            <p:childTnLst>
                              <p:par>
                                <p:cTn id="9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9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animBg="1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17C9A3-A035-4E67-9E08-3610B6A3A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CD586F-E392-B9FC-D562-D4A117D97A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F9EAB6A-6417-670B-8E9B-17447CED6F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FE5AC9A-4949-A861-102D-CFB90A49954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4A63364-1A79-A137-6D9A-E8045A876F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CF0C67C-7641-24EE-7A4E-33B9445F16A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D151F2-214D-8117-34BA-29BF28128FC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9ED054-CC11-06C3-780E-A5C6597528F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F37B869-E37E-235E-8AA8-5F1E7F5D13A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6E981F5-D386-AFE7-93DF-15ECFFCBEF6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0958F9A-70BC-11F9-9359-0018309EA888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3186A2D8-3792-9BBB-6A72-10C41C1519FC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7492427" y="1078625"/>
            <a:ext cx="3105456" cy="1295693"/>
            <a:chOff x="2068" y="548"/>
            <a:chExt cx="13882" cy="5792"/>
          </a:xfrm>
          <a:solidFill>
            <a:srgbClr val="003C54"/>
          </a:solidFill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71347AC5-29DE-216E-A224-C846A55E3A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53" y="1970"/>
              <a:ext cx="2013" cy="4261"/>
            </a:xfrm>
            <a:custGeom>
              <a:avLst/>
              <a:gdLst>
                <a:gd name="T0" fmla="*/ 613 w 849"/>
                <a:gd name="T1" fmla="*/ 304 h 1795"/>
                <a:gd name="T2" fmla="*/ 605 w 849"/>
                <a:gd name="T3" fmla="*/ 320 h 1795"/>
                <a:gd name="T4" fmla="*/ 665 w 849"/>
                <a:gd name="T5" fmla="*/ 467 h 1795"/>
                <a:gd name="T6" fmla="*/ 849 w 849"/>
                <a:gd name="T7" fmla="*/ 467 h 1795"/>
                <a:gd name="T8" fmla="*/ 849 w 849"/>
                <a:gd name="T9" fmla="*/ 647 h 1795"/>
                <a:gd name="T10" fmla="*/ 756 w 849"/>
                <a:gd name="T11" fmla="*/ 647 h 1795"/>
                <a:gd name="T12" fmla="*/ 756 w 849"/>
                <a:gd name="T13" fmla="*/ 1552 h 1795"/>
                <a:gd name="T14" fmla="*/ 849 w 849"/>
                <a:gd name="T15" fmla="*/ 1552 h 1795"/>
                <a:gd name="T16" fmla="*/ 849 w 849"/>
                <a:gd name="T17" fmla="*/ 1791 h 1795"/>
                <a:gd name="T18" fmla="*/ 0 w 849"/>
                <a:gd name="T19" fmla="*/ 1792 h 1795"/>
                <a:gd name="T20" fmla="*/ 0 w 849"/>
                <a:gd name="T21" fmla="*/ 1553 h 1795"/>
                <a:gd name="T22" fmla="*/ 79 w 849"/>
                <a:gd name="T23" fmla="*/ 1552 h 1795"/>
                <a:gd name="T24" fmla="*/ 160 w 849"/>
                <a:gd name="T25" fmla="*/ 1552 h 1795"/>
                <a:gd name="T26" fmla="*/ 241 w 849"/>
                <a:gd name="T27" fmla="*/ 1552 h 1795"/>
                <a:gd name="T28" fmla="*/ 241 w 849"/>
                <a:gd name="T29" fmla="*/ 1507 h 1795"/>
                <a:gd name="T30" fmla="*/ 230 w 849"/>
                <a:gd name="T31" fmla="*/ 1282 h 1795"/>
                <a:gd name="T32" fmla="*/ 177 w 849"/>
                <a:gd name="T33" fmla="*/ 951 h 1795"/>
                <a:gd name="T34" fmla="*/ 152 w 849"/>
                <a:gd name="T35" fmla="*/ 885 h 1795"/>
                <a:gd name="T36" fmla="*/ 135 w 849"/>
                <a:gd name="T37" fmla="*/ 854 h 1795"/>
                <a:gd name="T38" fmla="*/ 83 w 849"/>
                <a:gd name="T39" fmla="*/ 825 h 1795"/>
                <a:gd name="T40" fmla="*/ 83 w 849"/>
                <a:gd name="T41" fmla="*/ 647 h 1795"/>
                <a:gd name="T42" fmla="*/ 0 w 849"/>
                <a:gd name="T43" fmla="*/ 647 h 1795"/>
                <a:gd name="T44" fmla="*/ 0 w 849"/>
                <a:gd name="T45" fmla="*/ 468 h 1795"/>
                <a:gd name="T46" fmla="*/ 346 w 849"/>
                <a:gd name="T47" fmla="*/ 468 h 1795"/>
                <a:gd name="T48" fmla="*/ 347 w 849"/>
                <a:gd name="T49" fmla="*/ 452 h 1795"/>
                <a:gd name="T50" fmla="*/ 347 w 849"/>
                <a:gd name="T51" fmla="*/ 240 h 1795"/>
                <a:gd name="T52" fmla="*/ 334 w 849"/>
                <a:gd name="T53" fmla="*/ 217 h 1795"/>
                <a:gd name="T54" fmla="*/ 250 w 849"/>
                <a:gd name="T55" fmla="*/ 171 h 1795"/>
                <a:gd name="T56" fmla="*/ 219 w 849"/>
                <a:gd name="T57" fmla="*/ 164 h 1795"/>
                <a:gd name="T58" fmla="*/ 148 w 849"/>
                <a:gd name="T59" fmla="*/ 136 h 1795"/>
                <a:gd name="T60" fmla="*/ 136 w 849"/>
                <a:gd name="T61" fmla="*/ 40 h 1795"/>
                <a:gd name="T62" fmla="*/ 227 w 849"/>
                <a:gd name="T63" fmla="*/ 11 h 1795"/>
                <a:gd name="T64" fmla="*/ 284 w 849"/>
                <a:gd name="T65" fmla="*/ 65 h 1795"/>
                <a:gd name="T66" fmla="*/ 300 w 849"/>
                <a:gd name="T67" fmla="*/ 85 h 1795"/>
                <a:gd name="T68" fmla="*/ 596 w 849"/>
                <a:gd name="T69" fmla="*/ 291 h 1795"/>
                <a:gd name="T70" fmla="*/ 613 w 849"/>
                <a:gd name="T71" fmla="*/ 304 h 1795"/>
                <a:gd name="T72" fmla="*/ 404 w 849"/>
                <a:gd name="T73" fmla="*/ 466 h 1795"/>
                <a:gd name="T74" fmla="*/ 643 w 849"/>
                <a:gd name="T75" fmla="*/ 466 h 1795"/>
                <a:gd name="T76" fmla="*/ 593 w 849"/>
                <a:gd name="T77" fmla="*/ 339 h 1795"/>
                <a:gd name="T78" fmla="*/ 581 w 849"/>
                <a:gd name="T79" fmla="*/ 354 h 1795"/>
                <a:gd name="T80" fmla="*/ 404 w 849"/>
                <a:gd name="T81" fmla="*/ 257 h 1795"/>
                <a:gd name="T82" fmla="*/ 404 w 849"/>
                <a:gd name="T83" fmla="*/ 466 h 1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49" h="1794">
                  <a:moveTo>
                    <a:pt x="613" y="304"/>
                  </a:moveTo>
                  <a:cubicBezTo>
                    <a:pt x="609" y="310"/>
                    <a:pt x="607" y="315"/>
                    <a:pt x="605" y="320"/>
                  </a:cubicBezTo>
                  <a:cubicBezTo>
                    <a:pt x="645" y="360"/>
                    <a:pt x="657" y="412"/>
                    <a:pt x="665" y="467"/>
                  </a:cubicBezTo>
                  <a:cubicBezTo>
                    <a:pt x="727" y="467"/>
                    <a:pt x="787" y="467"/>
                    <a:pt x="849" y="467"/>
                  </a:cubicBezTo>
                  <a:cubicBezTo>
                    <a:pt x="849" y="528"/>
                    <a:pt x="849" y="586"/>
                    <a:pt x="849" y="647"/>
                  </a:cubicBezTo>
                  <a:cubicBezTo>
                    <a:pt x="818" y="647"/>
                    <a:pt x="788" y="647"/>
                    <a:pt x="756" y="647"/>
                  </a:cubicBezTo>
                  <a:cubicBezTo>
                    <a:pt x="756" y="949"/>
                    <a:pt x="756" y="1249"/>
                    <a:pt x="756" y="1552"/>
                  </a:cubicBezTo>
                  <a:cubicBezTo>
                    <a:pt x="788" y="1552"/>
                    <a:pt x="818" y="1552"/>
                    <a:pt x="849" y="1552"/>
                  </a:cubicBezTo>
                  <a:cubicBezTo>
                    <a:pt x="849" y="1633"/>
                    <a:pt x="849" y="1712"/>
                    <a:pt x="849" y="1791"/>
                  </a:cubicBezTo>
                  <a:cubicBezTo>
                    <a:pt x="836" y="1795"/>
                    <a:pt x="22" y="1795"/>
                    <a:pt x="0" y="1792"/>
                  </a:cubicBezTo>
                  <a:cubicBezTo>
                    <a:pt x="0" y="1713"/>
                    <a:pt x="0" y="1634"/>
                    <a:pt x="0" y="1553"/>
                  </a:cubicBezTo>
                  <a:cubicBezTo>
                    <a:pt x="27" y="1551"/>
                    <a:pt x="53" y="1552"/>
                    <a:pt x="79" y="1552"/>
                  </a:cubicBezTo>
                  <a:cubicBezTo>
                    <a:pt x="106" y="1552"/>
                    <a:pt x="133" y="1552"/>
                    <a:pt x="160" y="1552"/>
                  </a:cubicBezTo>
                  <a:cubicBezTo>
                    <a:pt x="186" y="1552"/>
                    <a:pt x="212" y="1552"/>
                    <a:pt x="241" y="1552"/>
                  </a:cubicBezTo>
                  <a:cubicBezTo>
                    <a:pt x="241" y="1535"/>
                    <a:pt x="241" y="1521"/>
                    <a:pt x="241" y="1507"/>
                  </a:cubicBezTo>
                  <a:cubicBezTo>
                    <a:pt x="238" y="1432"/>
                    <a:pt x="236" y="1357"/>
                    <a:pt x="230" y="1282"/>
                  </a:cubicBezTo>
                  <a:cubicBezTo>
                    <a:pt x="222" y="1170"/>
                    <a:pt x="208" y="1059"/>
                    <a:pt x="177" y="951"/>
                  </a:cubicBezTo>
                  <a:cubicBezTo>
                    <a:pt x="170" y="928"/>
                    <a:pt x="161" y="907"/>
                    <a:pt x="152" y="885"/>
                  </a:cubicBezTo>
                  <a:cubicBezTo>
                    <a:pt x="148" y="874"/>
                    <a:pt x="141" y="864"/>
                    <a:pt x="135" y="854"/>
                  </a:cubicBezTo>
                  <a:cubicBezTo>
                    <a:pt x="123" y="836"/>
                    <a:pt x="108" y="822"/>
                    <a:pt x="83" y="825"/>
                  </a:cubicBezTo>
                  <a:cubicBezTo>
                    <a:pt x="83" y="766"/>
                    <a:pt x="83" y="707"/>
                    <a:pt x="83" y="647"/>
                  </a:cubicBezTo>
                  <a:cubicBezTo>
                    <a:pt x="55" y="647"/>
                    <a:pt x="28" y="647"/>
                    <a:pt x="0" y="647"/>
                  </a:cubicBezTo>
                  <a:cubicBezTo>
                    <a:pt x="0" y="586"/>
                    <a:pt x="0" y="528"/>
                    <a:pt x="0" y="468"/>
                  </a:cubicBezTo>
                  <a:cubicBezTo>
                    <a:pt x="116" y="468"/>
                    <a:pt x="230" y="468"/>
                    <a:pt x="346" y="468"/>
                  </a:cubicBezTo>
                  <a:cubicBezTo>
                    <a:pt x="346" y="461"/>
                    <a:pt x="347" y="457"/>
                    <a:pt x="347" y="452"/>
                  </a:cubicBezTo>
                  <a:cubicBezTo>
                    <a:pt x="347" y="381"/>
                    <a:pt x="347" y="310"/>
                    <a:pt x="347" y="240"/>
                  </a:cubicBezTo>
                  <a:cubicBezTo>
                    <a:pt x="347" y="228"/>
                    <a:pt x="343" y="222"/>
                    <a:pt x="334" y="217"/>
                  </a:cubicBezTo>
                  <a:cubicBezTo>
                    <a:pt x="305" y="203"/>
                    <a:pt x="278" y="187"/>
                    <a:pt x="250" y="171"/>
                  </a:cubicBezTo>
                  <a:cubicBezTo>
                    <a:pt x="240" y="166"/>
                    <a:pt x="231" y="163"/>
                    <a:pt x="219" y="164"/>
                  </a:cubicBezTo>
                  <a:cubicBezTo>
                    <a:pt x="191" y="167"/>
                    <a:pt x="167" y="157"/>
                    <a:pt x="148" y="136"/>
                  </a:cubicBezTo>
                  <a:cubicBezTo>
                    <a:pt x="122" y="110"/>
                    <a:pt x="118" y="69"/>
                    <a:pt x="136" y="40"/>
                  </a:cubicBezTo>
                  <a:cubicBezTo>
                    <a:pt x="155" y="12"/>
                    <a:pt x="192" y="0"/>
                    <a:pt x="227" y="11"/>
                  </a:cubicBezTo>
                  <a:cubicBezTo>
                    <a:pt x="255" y="20"/>
                    <a:pt x="274" y="38"/>
                    <a:pt x="284" y="65"/>
                  </a:cubicBezTo>
                  <a:cubicBezTo>
                    <a:pt x="287" y="74"/>
                    <a:pt x="293" y="80"/>
                    <a:pt x="300" y="85"/>
                  </a:cubicBezTo>
                  <a:cubicBezTo>
                    <a:pt x="399" y="154"/>
                    <a:pt x="497" y="222"/>
                    <a:pt x="596" y="291"/>
                  </a:cubicBezTo>
                  <a:cubicBezTo>
                    <a:pt x="601" y="295"/>
                    <a:pt x="606" y="299"/>
                    <a:pt x="613" y="304"/>
                  </a:cubicBezTo>
                  <a:close/>
                  <a:moveTo>
                    <a:pt x="404" y="466"/>
                  </a:moveTo>
                  <a:cubicBezTo>
                    <a:pt x="485" y="466"/>
                    <a:pt x="563" y="466"/>
                    <a:pt x="643" y="466"/>
                  </a:cubicBezTo>
                  <a:cubicBezTo>
                    <a:pt x="636" y="419"/>
                    <a:pt x="626" y="376"/>
                    <a:pt x="593" y="339"/>
                  </a:cubicBezTo>
                  <a:cubicBezTo>
                    <a:pt x="589" y="345"/>
                    <a:pt x="585" y="349"/>
                    <a:pt x="581" y="354"/>
                  </a:cubicBezTo>
                  <a:cubicBezTo>
                    <a:pt x="522" y="322"/>
                    <a:pt x="464" y="290"/>
                    <a:pt x="404" y="257"/>
                  </a:cubicBezTo>
                  <a:cubicBezTo>
                    <a:pt x="404" y="328"/>
                    <a:pt x="404" y="396"/>
                    <a:pt x="404" y="4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579EE9A2-9E79-7596-854D-114A4192DD00}"/>
                </a:ext>
              </a:extLst>
            </p:cNvPr>
            <p:cNvSpPr/>
            <p:nvPr/>
          </p:nvSpPr>
          <p:spPr bwMode="auto">
            <a:xfrm>
              <a:off x="11043" y="1103"/>
              <a:ext cx="2089" cy="5182"/>
            </a:xfrm>
            <a:custGeom>
              <a:avLst/>
              <a:gdLst>
                <a:gd name="T0" fmla="*/ 27 w 881"/>
                <a:gd name="T1" fmla="*/ 0 h 2183"/>
                <a:gd name="T2" fmla="*/ 57 w 881"/>
                <a:gd name="T3" fmla="*/ 110 h 2183"/>
                <a:gd name="T4" fmla="*/ 309 w 881"/>
                <a:gd name="T5" fmla="*/ 476 h 2183"/>
                <a:gd name="T6" fmla="*/ 592 w 881"/>
                <a:gd name="T7" fmla="*/ 603 h 2183"/>
                <a:gd name="T8" fmla="*/ 715 w 881"/>
                <a:gd name="T9" fmla="*/ 520 h 2183"/>
                <a:gd name="T10" fmla="*/ 636 w 881"/>
                <a:gd name="T11" fmla="*/ 398 h 2183"/>
                <a:gd name="T12" fmla="*/ 550 w 881"/>
                <a:gd name="T13" fmla="*/ 374 h 2183"/>
                <a:gd name="T14" fmla="*/ 532 w 881"/>
                <a:gd name="T15" fmla="*/ 366 h 2183"/>
                <a:gd name="T16" fmla="*/ 602 w 881"/>
                <a:gd name="T17" fmla="*/ 338 h 2183"/>
                <a:gd name="T18" fmla="*/ 737 w 881"/>
                <a:gd name="T19" fmla="*/ 379 h 2183"/>
                <a:gd name="T20" fmla="*/ 838 w 881"/>
                <a:gd name="T21" fmla="*/ 532 h 2183"/>
                <a:gd name="T22" fmla="*/ 878 w 881"/>
                <a:gd name="T23" fmla="*/ 858 h 2183"/>
                <a:gd name="T24" fmla="*/ 838 w 881"/>
                <a:gd name="T25" fmla="*/ 1134 h 2183"/>
                <a:gd name="T26" fmla="*/ 798 w 881"/>
                <a:gd name="T27" fmla="*/ 1218 h 2183"/>
                <a:gd name="T28" fmla="*/ 713 w 881"/>
                <a:gd name="T29" fmla="*/ 1282 h 2183"/>
                <a:gd name="T30" fmla="*/ 700 w 881"/>
                <a:gd name="T31" fmla="*/ 1287 h 2183"/>
                <a:gd name="T32" fmla="*/ 692 w 881"/>
                <a:gd name="T33" fmla="*/ 1353 h 2183"/>
                <a:gd name="T34" fmla="*/ 686 w 881"/>
                <a:gd name="T35" fmla="*/ 1745 h 2183"/>
                <a:gd name="T36" fmla="*/ 719 w 881"/>
                <a:gd name="T37" fmla="*/ 2012 h 2183"/>
                <a:gd name="T38" fmla="*/ 696 w 881"/>
                <a:gd name="T39" fmla="*/ 2121 h 2183"/>
                <a:gd name="T40" fmla="*/ 560 w 881"/>
                <a:gd name="T41" fmla="*/ 2170 h 2183"/>
                <a:gd name="T42" fmla="*/ 461 w 881"/>
                <a:gd name="T43" fmla="*/ 2061 h 2183"/>
                <a:gd name="T44" fmla="*/ 427 w 881"/>
                <a:gd name="T45" fmla="*/ 1800 h 2183"/>
                <a:gd name="T46" fmla="*/ 418 w 881"/>
                <a:gd name="T47" fmla="*/ 1502 h 2183"/>
                <a:gd name="T48" fmla="*/ 450 w 881"/>
                <a:gd name="T49" fmla="*/ 1192 h 2183"/>
                <a:gd name="T50" fmla="*/ 475 w 881"/>
                <a:gd name="T51" fmla="*/ 1044 h 2183"/>
                <a:gd name="T52" fmla="*/ 484 w 881"/>
                <a:gd name="T53" fmla="*/ 834 h 2183"/>
                <a:gd name="T54" fmla="*/ 471 w 881"/>
                <a:gd name="T55" fmla="*/ 638 h 2183"/>
                <a:gd name="T56" fmla="*/ 470 w 881"/>
                <a:gd name="T57" fmla="*/ 633 h 2183"/>
                <a:gd name="T58" fmla="*/ 452 w 881"/>
                <a:gd name="T59" fmla="*/ 606 h 2183"/>
                <a:gd name="T60" fmla="*/ 168 w 881"/>
                <a:gd name="T61" fmla="*/ 393 h 2183"/>
                <a:gd name="T62" fmla="*/ 8 w 881"/>
                <a:gd name="T63" fmla="*/ 93 h 2183"/>
                <a:gd name="T64" fmla="*/ 6 w 881"/>
                <a:gd name="T65" fmla="*/ 35 h 2183"/>
                <a:gd name="T66" fmla="*/ 27 w 881"/>
                <a:gd name="T67" fmla="*/ 0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1" h="2183">
                  <a:moveTo>
                    <a:pt x="27" y="0"/>
                  </a:moveTo>
                  <a:cubicBezTo>
                    <a:pt x="37" y="38"/>
                    <a:pt x="46" y="75"/>
                    <a:pt x="57" y="110"/>
                  </a:cubicBezTo>
                  <a:cubicBezTo>
                    <a:pt x="104" y="257"/>
                    <a:pt x="185" y="382"/>
                    <a:pt x="309" y="476"/>
                  </a:cubicBezTo>
                  <a:cubicBezTo>
                    <a:pt x="393" y="541"/>
                    <a:pt x="487" y="584"/>
                    <a:pt x="592" y="603"/>
                  </a:cubicBezTo>
                  <a:cubicBezTo>
                    <a:pt x="649" y="613"/>
                    <a:pt x="702" y="577"/>
                    <a:pt x="715" y="520"/>
                  </a:cubicBezTo>
                  <a:cubicBezTo>
                    <a:pt x="726" y="466"/>
                    <a:pt x="691" y="412"/>
                    <a:pt x="636" y="398"/>
                  </a:cubicBezTo>
                  <a:cubicBezTo>
                    <a:pt x="607" y="390"/>
                    <a:pt x="579" y="382"/>
                    <a:pt x="550" y="374"/>
                  </a:cubicBezTo>
                  <a:cubicBezTo>
                    <a:pt x="544" y="372"/>
                    <a:pt x="539" y="369"/>
                    <a:pt x="532" y="366"/>
                  </a:cubicBezTo>
                  <a:cubicBezTo>
                    <a:pt x="553" y="348"/>
                    <a:pt x="577" y="340"/>
                    <a:pt x="602" y="338"/>
                  </a:cubicBezTo>
                  <a:cubicBezTo>
                    <a:pt x="652" y="335"/>
                    <a:pt x="697" y="350"/>
                    <a:pt x="737" y="379"/>
                  </a:cubicBezTo>
                  <a:cubicBezTo>
                    <a:pt x="790" y="417"/>
                    <a:pt x="823" y="470"/>
                    <a:pt x="838" y="532"/>
                  </a:cubicBezTo>
                  <a:cubicBezTo>
                    <a:pt x="865" y="639"/>
                    <a:pt x="881" y="748"/>
                    <a:pt x="878" y="858"/>
                  </a:cubicBezTo>
                  <a:cubicBezTo>
                    <a:pt x="875" y="952"/>
                    <a:pt x="860" y="1043"/>
                    <a:pt x="838" y="1134"/>
                  </a:cubicBezTo>
                  <a:cubicBezTo>
                    <a:pt x="831" y="1164"/>
                    <a:pt x="816" y="1192"/>
                    <a:pt x="798" y="1218"/>
                  </a:cubicBezTo>
                  <a:cubicBezTo>
                    <a:pt x="776" y="1248"/>
                    <a:pt x="748" y="1270"/>
                    <a:pt x="713" y="1282"/>
                  </a:cubicBezTo>
                  <a:cubicBezTo>
                    <a:pt x="709" y="1284"/>
                    <a:pt x="705" y="1285"/>
                    <a:pt x="700" y="1287"/>
                  </a:cubicBezTo>
                  <a:cubicBezTo>
                    <a:pt x="697" y="1309"/>
                    <a:pt x="694" y="1331"/>
                    <a:pt x="692" y="1353"/>
                  </a:cubicBezTo>
                  <a:cubicBezTo>
                    <a:pt x="678" y="1483"/>
                    <a:pt x="677" y="1614"/>
                    <a:pt x="686" y="1745"/>
                  </a:cubicBezTo>
                  <a:cubicBezTo>
                    <a:pt x="693" y="1834"/>
                    <a:pt x="703" y="1924"/>
                    <a:pt x="719" y="2012"/>
                  </a:cubicBezTo>
                  <a:cubicBezTo>
                    <a:pt x="727" y="2052"/>
                    <a:pt x="721" y="2089"/>
                    <a:pt x="696" y="2121"/>
                  </a:cubicBezTo>
                  <a:cubicBezTo>
                    <a:pt x="661" y="2166"/>
                    <a:pt x="614" y="2183"/>
                    <a:pt x="560" y="2170"/>
                  </a:cubicBezTo>
                  <a:cubicBezTo>
                    <a:pt x="504" y="2156"/>
                    <a:pt x="471" y="2118"/>
                    <a:pt x="461" y="2061"/>
                  </a:cubicBezTo>
                  <a:cubicBezTo>
                    <a:pt x="445" y="1975"/>
                    <a:pt x="434" y="1888"/>
                    <a:pt x="427" y="1800"/>
                  </a:cubicBezTo>
                  <a:cubicBezTo>
                    <a:pt x="419" y="1701"/>
                    <a:pt x="415" y="1602"/>
                    <a:pt x="418" y="1502"/>
                  </a:cubicBezTo>
                  <a:cubicBezTo>
                    <a:pt x="422" y="1398"/>
                    <a:pt x="431" y="1295"/>
                    <a:pt x="450" y="1192"/>
                  </a:cubicBezTo>
                  <a:cubicBezTo>
                    <a:pt x="459" y="1143"/>
                    <a:pt x="468" y="1093"/>
                    <a:pt x="475" y="1044"/>
                  </a:cubicBezTo>
                  <a:cubicBezTo>
                    <a:pt x="486" y="974"/>
                    <a:pt x="488" y="904"/>
                    <a:pt x="484" y="834"/>
                  </a:cubicBezTo>
                  <a:cubicBezTo>
                    <a:pt x="481" y="768"/>
                    <a:pt x="475" y="703"/>
                    <a:pt x="471" y="638"/>
                  </a:cubicBezTo>
                  <a:cubicBezTo>
                    <a:pt x="471" y="636"/>
                    <a:pt x="470" y="634"/>
                    <a:pt x="470" y="633"/>
                  </a:cubicBezTo>
                  <a:cubicBezTo>
                    <a:pt x="471" y="619"/>
                    <a:pt x="464" y="612"/>
                    <a:pt x="452" y="606"/>
                  </a:cubicBezTo>
                  <a:cubicBezTo>
                    <a:pt x="345" y="551"/>
                    <a:pt x="249" y="482"/>
                    <a:pt x="168" y="393"/>
                  </a:cubicBezTo>
                  <a:cubicBezTo>
                    <a:pt x="89" y="307"/>
                    <a:pt x="34" y="208"/>
                    <a:pt x="8" y="93"/>
                  </a:cubicBezTo>
                  <a:cubicBezTo>
                    <a:pt x="3" y="74"/>
                    <a:pt x="0" y="54"/>
                    <a:pt x="6" y="35"/>
                  </a:cubicBezTo>
                  <a:cubicBezTo>
                    <a:pt x="10" y="22"/>
                    <a:pt x="16" y="11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D3F78C3D-63E6-F372-3EE7-8C93ABA46501}"/>
                </a:ext>
              </a:extLst>
            </p:cNvPr>
            <p:cNvSpPr/>
            <p:nvPr/>
          </p:nvSpPr>
          <p:spPr bwMode="auto">
            <a:xfrm>
              <a:off x="13827" y="1820"/>
              <a:ext cx="2123" cy="4470"/>
            </a:xfrm>
            <a:custGeom>
              <a:avLst/>
              <a:gdLst>
                <a:gd name="T0" fmla="*/ 488 w 895"/>
                <a:gd name="T1" fmla="*/ 396 h 1883"/>
                <a:gd name="T2" fmla="*/ 469 w 895"/>
                <a:gd name="T3" fmla="*/ 396 h 1883"/>
                <a:gd name="T4" fmla="*/ 276 w 895"/>
                <a:gd name="T5" fmla="*/ 380 h 1883"/>
                <a:gd name="T6" fmla="*/ 8 w 895"/>
                <a:gd name="T7" fmla="*/ 106 h 1883"/>
                <a:gd name="T8" fmla="*/ 0 w 895"/>
                <a:gd name="T9" fmla="*/ 55 h 1883"/>
                <a:gd name="T10" fmla="*/ 25 w 895"/>
                <a:gd name="T11" fmla="*/ 0 h 1883"/>
                <a:gd name="T12" fmla="*/ 29 w 895"/>
                <a:gd name="T13" fmla="*/ 15 h 1883"/>
                <a:gd name="T14" fmla="*/ 87 w 895"/>
                <a:gd name="T15" fmla="*/ 181 h 1883"/>
                <a:gd name="T16" fmla="*/ 264 w 895"/>
                <a:gd name="T17" fmla="*/ 348 h 1883"/>
                <a:gd name="T18" fmla="*/ 446 w 895"/>
                <a:gd name="T19" fmla="*/ 370 h 1883"/>
                <a:gd name="T20" fmla="*/ 678 w 895"/>
                <a:gd name="T21" fmla="*/ 288 h 1883"/>
                <a:gd name="T22" fmla="*/ 729 w 895"/>
                <a:gd name="T23" fmla="*/ 196 h 1883"/>
                <a:gd name="T24" fmla="*/ 574 w 895"/>
                <a:gd name="T25" fmla="*/ 106 h 1883"/>
                <a:gd name="T26" fmla="*/ 510 w 895"/>
                <a:gd name="T27" fmla="*/ 138 h 1883"/>
                <a:gd name="T28" fmla="*/ 492 w 895"/>
                <a:gd name="T29" fmla="*/ 144 h 1883"/>
                <a:gd name="T30" fmla="*/ 621 w 895"/>
                <a:gd name="T31" fmla="*/ 36 h 1883"/>
                <a:gd name="T32" fmla="*/ 802 w 895"/>
                <a:gd name="T33" fmla="*/ 128 h 1883"/>
                <a:gd name="T34" fmla="*/ 853 w 895"/>
                <a:gd name="T35" fmla="*/ 236 h 1883"/>
                <a:gd name="T36" fmla="*/ 890 w 895"/>
                <a:gd name="T37" fmla="*/ 571 h 1883"/>
                <a:gd name="T38" fmla="*/ 856 w 895"/>
                <a:gd name="T39" fmla="*/ 808 h 1883"/>
                <a:gd name="T40" fmla="*/ 842 w 895"/>
                <a:gd name="T41" fmla="*/ 858 h 1883"/>
                <a:gd name="T42" fmla="*/ 714 w 895"/>
                <a:gd name="T43" fmla="*/ 984 h 1883"/>
                <a:gd name="T44" fmla="*/ 708 w 895"/>
                <a:gd name="T45" fmla="*/ 1025 h 1883"/>
                <a:gd name="T46" fmla="*/ 694 w 895"/>
                <a:gd name="T47" fmla="*/ 1345 h 1883"/>
                <a:gd name="T48" fmla="*/ 714 w 895"/>
                <a:gd name="T49" fmla="*/ 1594 h 1883"/>
                <a:gd name="T50" fmla="*/ 733 w 895"/>
                <a:gd name="T51" fmla="*/ 1718 h 1883"/>
                <a:gd name="T52" fmla="*/ 631 w 895"/>
                <a:gd name="T53" fmla="*/ 1869 h 1883"/>
                <a:gd name="T54" fmla="*/ 476 w 895"/>
                <a:gd name="T55" fmla="*/ 1768 h 1883"/>
                <a:gd name="T56" fmla="*/ 451 w 895"/>
                <a:gd name="T57" fmla="*/ 1608 h 1883"/>
                <a:gd name="T58" fmla="*/ 431 w 895"/>
                <a:gd name="T59" fmla="*/ 1327 h 1883"/>
                <a:gd name="T60" fmla="*/ 439 w 895"/>
                <a:gd name="T61" fmla="*/ 1071 h 1883"/>
                <a:gd name="T62" fmla="*/ 468 w 895"/>
                <a:gd name="T63" fmla="*/ 865 h 1883"/>
                <a:gd name="T64" fmla="*/ 491 w 895"/>
                <a:gd name="T65" fmla="*/ 717 h 1883"/>
                <a:gd name="T66" fmla="*/ 496 w 895"/>
                <a:gd name="T67" fmla="*/ 507 h 1883"/>
                <a:gd name="T68" fmla="*/ 490 w 895"/>
                <a:gd name="T69" fmla="*/ 417 h 1883"/>
                <a:gd name="T70" fmla="*/ 488 w 895"/>
                <a:gd name="T71" fmla="*/ 396 h 1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95" h="1883">
                  <a:moveTo>
                    <a:pt x="488" y="396"/>
                  </a:moveTo>
                  <a:cubicBezTo>
                    <a:pt x="480" y="396"/>
                    <a:pt x="475" y="396"/>
                    <a:pt x="469" y="396"/>
                  </a:cubicBezTo>
                  <a:cubicBezTo>
                    <a:pt x="404" y="400"/>
                    <a:pt x="339" y="398"/>
                    <a:pt x="276" y="380"/>
                  </a:cubicBezTo>
                  <a:cubicBezTo>
                    <a:pt x="133" y="341"/>
                    <a:pt x="46" y="247"/>
                    <a:pt x="8" y="106"/>
                  </a:cubicBezTo>
                  <a:cubicBezTo>
                    <a:pt x="4" y="89"/>
                    <a:pt x="1" y="72"/>
                    <a:pt x="0" y="55"/>
                  </a:cubicBezTo>
                  <a:cubicBezTo>
                    <a:pt x="0" y="34"/>
                    <a:pt x="9" y="16"/>
                    <a:pt x="25" y="0"/>
                  </a:cubicBezTo>
                  <a:cubicBezTo>
                    <a:pt x="27" y="6"/>
                    <a:pt x="28" y="11"/>
                    <a:pt x="29" y="15"/>
                  </a:cubicBezTo>
                  <a:cubicBezTo>
                    <a:pt x="41" y="73"/>
                    <a:pt x="59" y="129"/>
                    <a:pt x="87" y="181"/>
                  </a:cubicBezTo>
                  <a:cubicBezTo>
                    <a:pt x="127" y="256"/>
                    <a:pt x="183" y="315"/>
                    <a:pt x="264" y="348"/>
                  </a:cubicBezTo>
                  <a:cubicBezTo>
                    <a:pt x="322" y="372"/>
                    <a:pt x="384" y="378"/>
                    <a:pt x="446" y="370"/>
                  </a:cubicBezTo>
                  <a:cubicBezTo>
                    <a:pt x="529" y="360"/>
                    <a:pt x="607" y="331"/>
                    <a:pt x="678" y="288"/>
                  </a:cubicBezTo>
                  <a:cubicBezTo>
                    <a:pt x="712" y="267"/>
                    <a:pt x="730" y="236"/>
                    <a:pt x="729" y="196"/>
                  </a:cubicBezTo>
                  <a:cubicBezTo>
                    <a:pt x="729" y="117"/>
                    <a:pt x="644" y="69"/>
                    <a:pt x="574" y="106"/>
                  </a:cubicBezTo>
                  <a:cubicBezTo>
                    <a:pt x="553" y="118"/>
                    <a:pt x="531" y="128"/>
                    <a:pt x="510" y="138"/>
                  </a:cubicBezTo>
                  <a:cubicBezTo>
                    <a:pt x="504" y="141"/>
                    <a:pt x="499" y="142"/>
                    <a:pt x="492" y="144"/>
                  </a:cubicBezTo>
                  <a:cubicBezTo>
                    <a:pt x="505" y="84"/>
                    <a:pt x="562" y="37"/>
                    <a:pt x="621" y="36"/>
                  </a:cubicBezTo>
                  <a:cubicBezTo>
                    <a:pt x="697" y="35"/>
                    <a:pt x="756" y="69"/>
                    <a:pt x="802" y="128"/>
                  </a:cubicBezTo>
                  <a:cubicBezTo>
                    <a:pt x="827" y="160"/>
                    <a:pt x="844" y="196"/>
                    <a:pt x="853" y="236"/>
                  </a:cubicBezTo>
                  <a:cubicBezTo>
                    <a:pt x="879" y="346"/>
                    <a:pt x="895" y="458"/>
                    <a:pt x="890" y="571"/>
                  </a:cubicBezTo>
                  <a:cubicBezTo>
                    <a:pt x="887" y="651"/>
                    <a:pt x="874" y="730"/>
                    <a:pt x="856" y="808"/>
                  </a:cubicBezTo>
                  <a:cubicBezTo>
                    <a:pt x="852" y="825"/>
                    <a:pt x="848" y="842"/>
                    <a:pt x="842" y="858"/>
                  </a:cubicBezTo>
                  <a:cubicBezTo>
                    <a:pt x="818" y="918"/>
                    <a:pt x="780" y="964"/>
                    <a:pt x="714" y="984"/>
                  </a:cubicBezTo>
                  <a:cubicBezTo>
                    <a:pt x="712" y="998"/>
                    <a:pt x="709" y="1011"/>
                    <a:pt x="708" y="1025"/>
                  </a:cubicBezTo>
                  <a:cubicBezTo>
                    <a:pt x="696" y="1131"/>
                    <a:pt x="691" y="1238"/>
                    <a:pt x="694" y="1345"/>
                  </a:cubicBezTo>
                  <a:cubicBezTo>
                    <a:pt x="697" y="1428"/>
                    <a:pt x="704" y="1511"/>
                    <a:pt x="714" y="1594"/>
                  </a:cubicBezTo>
                  <a:cubicBezTo>
                    <a:pt x="720" y="1635"/>
                    <a:pt x="727" y="1677"/>
                    <a:pt x="733" y="1718"/>
                  </a:cubicBezTo>
                  <a:cubicBezTo>
                    <a:pt x="745" y="1788"/>
                    <a:pt x="699" y="1856"/>
                    <a:pt x="631" y="1869"/>
                  </a:cubicBezTo>
                  <a:cubicBezTo>
                    <a:pt x="559" y="1883"/>
                    <a:pt x="490" y="1840"/>
                    <a:pt x="476" y="1768"/>
                  </a:cubicBezTo>
                  <a:cubicBezTo>
                    <a:pt x="466" y="1715"/>
                    <a:pt x="458" y="1662"/>
                    <a:pt x="451" y="1608"/>
                  </a:cubicBezTo>
                  <a:cubicBezTo>
                    <a:pt x="439" y="1515"/>
                    <a:pt x="433" y="1421"/>
                    <a:pt x="431" y="1327"/>
                  </a:cubicBezTo>
                  <a:cubicBezTo>
                    <a:pt x="429" y="1241"/>
                    <a:pt x="432" y="1156"/>
                    <a:pt x="439" y="1071"/>
                  </a:cubicBezTo>
                  <a:cubicBezTo>
                    <a:pt x="445" y="1002"/>
                    <a:pt x="454" y="933"/>
                    <a:pt x="468" y="865"/>
                  </a:cubicBezTo>
                  <a:cubicBezTo>
                    <a:pt x="477" y="816"/>
                    <a:pt x="485" y="767"/>
                    <a:pt x="491" y="717"/>
                  </a:cubicBezTo>
                  <a:cubicBezTo>
                    <a:pt x="501" y="647"/>
                    <a:pt x="499" y="577"/>
                    <a:pt x="496" y="507"/>
                  </a:cubicBezTo>
                  <a:cubicBezTo>
                    <a:pt x="495" y="477"/>
                    <a:pt x="492" y="447"/>
                    <a:pt x="490" y="417"/>
                  </a:cubicBezTo>
                  <a:cubicBezTo>
                    <a:pt x="490" y="410"/>
                    <a:pt x="489" y="403"/>
                    <a:pt x="488" y="3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95F0D36D-DDA6-2A0F-2B3E-39BDCDFBF0C9}"/>
                </a:ext>
              </a:extLst>
            </p:cNvPr>
            <p:cNvSpPr/>
            <p:nvPr/>
          </p:nvSpPr>
          <p:spPr bwMode="auto">
            <a:xfrm>
              <a:off x="2068" y="1818"/>
              <a:ext cx="1008" cy="4522"/>
            </a:xfrm>
            <a:custGeom>
              <a:avLst/>
              <a:gdLst>
                <a:gd name="T0" fmla="*/ 412 w 425"/>
                <a:gd name="T1" fmla="*/ 256 h 1905"/>
                <a:gd name="T2" fmla="*/ 407 w 425"/>
                <a:gd name="T3" fmla="*/ 315 h 1905"/>
                <a:gd name="T4" fmla="*/ 395 w 425"/>
                <a:gd name="T5" fmla="*/ 617 h 1905"/>
                <a:gd name="T6" fmla="*/ 414 w 425"/>
                <a:gd name="T7" fmla="*/ 774 h 1905"/>
                <a:gd name="T8" fmla="*/ 424 w 425"/>
                <a:gd name="T9" fmla="*/ 863 h 1905"/>
                <a:gd name="T10" fmla="*/ 425 w 425"/>
                <a:gd name="T11" fmla="*/ 1731 h 1905"/>
                <a:gd name="T12" fmla="*/ 363 w 425"/>
                <a:gd name="T13" fmla="*/ 1853 h 1905"/>
                <a:gd name="T14" fmla="*/ 163 w 425"/>
                <a:gd name="T15" fmla="*/ 1755 h 1905"/>
                <a:gd name="T16" fmla="*/ 162 w 425"/>
                <a:gd name="T17" fmla="*/ 1728 h 1905"/>
                <a:gd name="T18" fmla="*/ 162 w 425"/>
                <a:gd name="T19" fmla="*/ 970 h 1905"/>
                <a:gd name="T20" fmla="*/ 162 w 425"/>
                <a:gd name="T21" fmla="*/ 948 h 1905"/>
                <a:gd name="T22" fmla="*/ 158 w 425"/>
                <a:gd name="T23" fmla="*/ 944 h 1905"/>
                <a:gd name="T24" fmla="*/ 40 w 425"/>
                <a:gd name="T25" fmla="*/ 794 h 1905"/>
                <a:gd name="T26" fmla="*/ 1 w 425"/>
                <a:gd name="T27" fmla="*/ 508 h 1905"/>
                <a:gd name="T28" fmla="*/ 29 w 425"/>
                <a:gd name="T29" fmla="*/ 249 h 1905"/>
                <a:gd name="T30" fmla="*/ 52 w 425"/>
                <a:gd name="T31" fmla="*/ 162 h 1905"/>
                <a:gd name="T32" fmla="*/ 198 w 425"/>
                <a:gd name="T33" fmla="*/ 14 h 1905"/>
                <a:gd name="T34" fmla="*/ 290 w 425"/>
                <a:gd name="T35" fmla="*/ 4 h 1905"/>
                <a:gd name="T36" fmla="*/ 366 w 425"/>
                <a:gd name="T37" fmla="*/ 49 h 1905"/>
                <a:gd name="T38" fmla="*/ 350 w 425"/>
                <a:gd name="T39" fmla="*/ 55 h 1905"/>
                <a:gd name="T40" fmla="*/ 246 w 425"/>
                <a:gd name="T41" fmla="*/ 83 h 1905"/>
                <a:gd name="T42" fmla="*/ 163 w 425"/>
                <a:gd name="T43" fmla="*/ 180 h 1905"/>
                <a:gd name="T44" fmla="*/ 292 w 425"/>
                <a:gd name="T45" fmla="*/ 287 h 1905"/>
                <a:gd name="T46" fmla="*/ 391 w 425"/>
                <a:gd name="T47" fmla="*/ 262 h 1905"/>
                <a:gd name="T48" fmla="*/ 412 w 425"/>
                <a:gd name="T49" fmla="*/ 256 h 1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5" h="1905">
                  <a:moveTo>
                    <a:pt x="412" y="256"/>
                  </a:moveTo>
                  <a:cubicBezTo>
                    <a:pt x="410" y="277"/>
                    <a:pt x="409" y="296"/>
                    <a:pt x="407" y="315"/>
                  </a:cubicBezTo>
                  <a:cubicBezTo>
                    <a:pt x="398" y="415"/>
                    <a:pt x="391" y="516"/>
                    <a:pt x="395" y="617"/>
                  </a:cubicBezTo>
                  <a:cubicBezTo>
                    <a:pt x="397" y="670"/>
                    <a:pt x="404" y="722"/>
                    <a:pt x="414" y="774"/>
                  </a:cubicBezTo>
                  <a:cubicBezTo>
                    <a:pt x="420" y="803"/>
                    <a:pt x="424" y="833"/>
                    <a:pt x="424" y="863"/>
                  </a:cubicBezTo>
                  <a:cubicBezTo>
                    <a:pt x="425" y="1152"/>
                    <a:pt x="425" y="1441"/>
                    <a:pt x="425" y="1731"/>
                  </a:cubicBezTo>
                  <a:cubicBezTo>
                    <a:pt x="425" y="1783"/>
                    <a:pt x="407" y="1825"/>
                    <a:pt x="363" y="1853"/>
                  </a:cubicBezTo>
                  <a:cubicBezTo>
                    <a:pt x="281" y="1905"/>
                    <a:pt x="172" y="1851"/>
                    <a:pt x="163" y="1755"/>
                  </a:cubicBezTo>
                  <a:cubicBezTo>
                    <a:pt x="162" y="1746"/>
                    <a:pt x="162" y="1737"/>
                    <a:pt x="162" y="1728"/>
                  </a:cubicBezTo>
                  <a:cubicBezTo>
                    <a:pt x="162" y="1475"/>
                    <a:pt x="162" y="1222"/>
                    <a:pt x="162" y="970"/>
                  </a:cubicBezTo>
                  <a:cubicBezTo>
                    <a:pt x="162" y="962"/>
                    <a:pt x="162" y="954"/>
                    <a:pt x="162" y="948"/>
                  </a:cubicBezTo>
                  <a:cubicBezTo>
                    <a:pt x="159" y="946"/>
                    <a:pt x="159" y="945"/>
                    <a:pt x="158" y="944"/>
                  </a:cubicBezTo>
                  <a:cubicBezTo>
                    <a:pt x="92" y="915"/>
                    <a:pt x="57" y="860"/>
                    <a:pt x="40" y="794"/>
                  </a:cubicBezTo>
                  <a:cubicBezTo>
                    <a:pt x="17" y="700"/>
                    <a:pt x="2" y="605"/>
                    <a:pt x="1" y="508"/>
                  </a:cubicBezTo>
                  <a:cubicBezTo>
                    <a:pt x="0" y="420"/>
                    <a:pt x="11" y="334"/>
                    <a:pt x="29" y="249"/>
                  </a:cubicBezTo>
                  <a:cubicBezTo>
                    <a:pt x="35" y="220"/>
                    <a:pt x="41" y="190"/>
                    <a:pt x="52" y="162"/>
                  </a:cubicBezTo>
                  <a:cubicBezTo>
                    <a:pt x="79" y="92"/>
                    <a:pt x="126" y="41"/>
                    <a:pt x="198" y="14"/>
                  </a:cubicBezTo>
                  <a:cubicBezTo>
                    <a:pt x="228" y="3"/>
                    <a:pt x="258" y="0"/>
                    <a:pt x="290" y="4"/>
                  </a:cubicBezTo>
                  <a:cubicBezTo>
                    <a:pt x="320" y="9"/>
                    <a:pt x="344" y="25"/>
                    <a:pt x="366" y="49"/>
                  </a:cubicBezTo>
                  <a:cubicBezTo>
                    <a:pt x="360" y="52"/>
                    <a:pt x="355" y="54"/>
                    <a:pt x="350" y="55"/>
                  </a:cubicBezTo>
                  <a:cubicBezTo>
                    <a:pt x="316" y="65"/>
                    <a:pt x="281" y="75"/>
                    <a:pt x="246" y="83"/>
                  </a:cubicBezTo>
                  <a:cubicBezTo>
                    <a:pt x="200" y="94"/>
                    <a:pt x="166" y="134"/>
                    <a:pt x="163" y="180"/>
                  </a:cubicBezTo>
                  <a:cubicBezTo>
                    <a:pt x="160" y="240"/>
                    <a:pt x="213" y="304"/>
                    <a:pt x="292" y="287"/>
                  </a:cubicBezTo>
                  <a:cubicBezTo>
                    <a:pt x="326" y="281"/>
                    <a:pt x="358" y="271"/>
                    <a:pt x="391" y="262"/>
                  </a:cubicBezTo>
                  <a:cubicBezTo>
                    <a:pt x="398" y="261"/>
                    <a:pt x="404" y="259"/>
                    <a:pt x="412" y="2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E6E9090E-29AE-117F-5960-1FF0F44896C8}"/>
                </a:ext>
              </a:extLst>
            </p:cNvPr>
            <p:cNvSpPr/>
            <p:nvPr/>
          </p:nvSpPr>
          <p:spPr bwMode="auto">
            <a:xfrm>
              <a:off x="8382" y="1887"/>
              <a:ext cx="1831" cy="4393"/>
            </a:xfrm>
            <a:custGeom>
              <a:avLst/>
              <a:gdLst>
                <a:gd name="T0" fmla="*/ 591 w 772"/>
                <a:gd name="T1" fmla="*/ 958 h 1851"/>
                <a:gd name="T2" fmla="*/ 577 w 772"/>
                <a:gd name="T3" fmla="*/ 1052 h 1851"/>
                <a:gd name="T4" fmla="*/ 566 w 772"/>
                <a:gd name="T5" fmla="*/ 1286 h 1851"/>
                <a:gd name="T6" fmla="*/ 633 w 772"/>
                <a:gd name="T7" fmla="*/ 1667 h 1851"/>
                <a:gd name="T8" fmla="*/ 524 w 772"/>
                <a:gd name="T9" fmla="*/ 1843 h 1851"/>
                <a:gd name="T10" fmla="*/ 386 w 772"/>
                <a:gd name="T11" fmla="*/ 1755 h 1851"/>
                <a:gd name="T12" fmla="*/ 339 w 772"/>
                <a:gd name="T13" fmla="*/ 1591 h 1851"/>
                <a:gd name="T14" fmla="*/ 305 w 772"/>
                <a:gd name="T15" fmla="*/ 1158 h 1851"/>
                <a:gd name="T16" fmla="*/ 347 w 772"/>
                <a:gd name="T17" fmla="*/ 838 h 1851"/>
                <a:gd name="T18" fmla="*/ 378 w 772"/>
                <a:gd name="T19" fmla="*/ 533 h 1851"/>
                <a:gd name="T20" fmla="*/ 378 w 772"/>
                <a:gd name="T21" fmla="*/ 520 h 1851"/>
                <a:gd name="T22" fmla="*/ 375 w 772"/>
                <a:gd name="T23" fmla="*/ 516 h 1851"/>
                <a:gd name="T24" fmla="*/ 367 w 772"/>
                <a:gd name="T25" fmla="*/ 518 h 1851"/>
                <a:gd name="T26" fmla="*/ 188 w 772"/>
                <a:gd name="T27" fmla="*/ 501 h 1851"/>
                <a:gd name="T28" fmla="*/ 52 w 772"/>
                <a:gd name="T29" fmla="*/ 400 h 1851"/>
                <a:gd name="T30" fmla="*/ 18 w 772"/>
                <a:gd name="T31" fmla="*/ 363 h 1851"/>
                <a:gd name="T32" fmla="*/ 0 w 772"/>
                <a:gd name="T33" fmla="*/ 313 h 1851"/>
                <a:gd name="T34" fmla="*/ 16 w 772"/>
                <a:gd name="T35" fmla="*/ 329 h 1851"/>
                <a:gd name="T36" fmla="*/ 133 w 772"/>
                <a:gd name="T37" fmla="*/ 431 h 1851"/>
                <a:gd name="T38" fmla="*/ 326 w 772"/>
                <a:gd name="T39" fmla="*/ 484 h 1851"/>
                <a:gd name="T40" fmla="*/ 442 w 772"/>
                <a:gd name="T41" fmla="*/ 442 h 1851"/>
                <a:gd name="T42" fmla="*/ 505 w 772"/>
                <a:gd name="T43" fmla="*/ 389 h 1851"/>
                <a:gd name="T44" fmla="*/ 602 w 772"/>
                <a:gd name="T45" fmla="*/ 226 h 1851"/>
                <a:gd name="T46" fmla="*/ 540 w 772"/>
                <a:gd name="T47" fmla="*/ 93 h 1851"/>
                <a:gd name="T48" fmla="*/ 406 w 772"/>
                <a:gd name="T49" fmla="*/ 152 h 1851"/>
                <a:gd name="T50" fmla="*/ 370 w 772"/>
                <a:gd name="T51" fmla="*/ 222 h 1851"/>
                <a:gd name="T52" fmla="*/ 358 w 772"/>
                <a:gd name="T53" fmla="*/ 238 h 1851"/>
                <a:gd name="T54" fmla="*/ 357 w 772"/>
                <a:gd name="T55" fmla="*/ 174 h 1851"/>
                <a:gd name="T56" fmla="*/ 395 w 772"/>
                <a:gd name="T57" fmla="*/ 68 h 1851"/>
                <a:gd name="T58" fmla="*/ 534 w 772"/>
                <a:gd name="T59" fmla="*/ 10 h 1851"/>
                <a:gd name="T60" fmla="*/ 707 w 772"/>
                <a:gd name="T61" fmla="*/ 138 h 1851"/>
                <a:gd name="T62" fmla="*/ 740 w 772"/>
                <a:gd name="T63" fmla="*/ 240 h 1851"/>
                <a:gd name="T64" fmla="*/ 771 w 772"/>
                <a:gd name="T65" fmla="*/ 491 h 1851"/>
                <a:gd name="T66" fmla="*/ 748 w 772"/>
                <a:gd name="T67" fmla="*/ 724 h 1851"/>
                <a:gd name="T68" fmla="*/ 735 w 772"/>
                <a:gd name="T69" fmla="*/ 785 h 1851"/>
                <a:gd name="T70" fmla="*/ 713 w 772"/>
                <a:gd name="T71" fmla="*/ 850 h 1851"/>
                <a:gd name="T72" fmla="*/ 591 w 772"/>
                <a:gd name="T73" fmla="*/ 958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72" h="1851">
                  <a:moveTo>
                    <a:pt x="591" y="958"/>
                  </a:moveTo>
                  <a:cubicBezTo>
                    <a:pt x="586" y="989"/>
                    <a:pt x="581" y="1021"/>
                    <a:pt x="577" y="1052"/>
                  </a:cubicBezTo>
                  <a:cubicBezTo>
                    <a:pt x="568" y="1130"/>
                    <a:pt x="564" y="1207"/>
                    <a:pt x="566" y="1286"/>
                  </a:cubicBezTo>
                  <a:cubicBezTo>
                    <a:pt x="570" y="1416"/>
                    <a:pt x="590" y="1543"/>
                    <a:pt x="633" y="1667"/>
                  </a:cubicBezTo>
                  <a:cubicBezTo>
                    <a:pt x="663" y="1750"/>
                    <a:pt x="611" y="1832"/>
                    <a:pt x="524" y="1843"/>
                  </a:cubicBezTo>
                  <a:cubicBezTo>
                    <a:pt x="465" y="1851"/>
                    <a:pt x="407" y="1814"/>
                    <a:pt x="386" y="1755"/>
                  </a:cubicBezTo>
                  <a:cubicBezTo>
                    <a:pt x="366" y="1702"/>
                    <a:pt x="351" y="1647"/>
                    <a:pt x="339" y="1591"/>
                  </a:cubicBezTo>
                  <a:cubicBezTo>
                    <a:pt x="308" y="1449"/>
                    <a:pt x="298" y="1304"/>
                    <a:pt x="305" y="1158"/>
                  </a:cubicBezTo>
                  <a:cubicBezTo>
                    <a:pt x="311" y="1050"/>
                    <a:pt x="325" y="944"/>
                    <a:pt x="347" y="838"/>
                  </a:cubicBezTo>
                  <a:cubicBezTo>
                    <a:pt x="368" y="737"/>
                    <a:pt x="383" y="636"/>
                    <a:pt x="378" y="533"/>
                  </a:cubicBezTo>
                  <a:cubicBezTo>
                    <a:pt x="378" y="528"/>
                    <a:pt x="378" y="524"/>
                    <a:pt x="378" y="520"/>
                  </a:cubicBezTo>
                  <a:cubicBezTo>
                    <a:pt x="378" y="519"/>
                    <a:pt x="376" y="518"/>
                    <a:pt x="375" y="516"/>
                  </a:cubicBezTo>
                  <a:cubicBezTo>
                    <a:pt x="373" y="517"/>
                    <a:pt x="370" y="517"/>
                    <a:pt x="367" y="518"/>
                  </a:cubicBezTo>
                  <a:cubicBezTo>
                    <a:pt x="305" y="536"/>
                    <a:pt x="246" y="528"/>
                    <a:pt x="188" y="501"/>
                  </a:cubicBezTo>
                  <a:cubicBezTo>
                    <a:pt x="136" y="477"/>
                    <a:pt x="92" y="441"/>
                    <a:pt x="52" y="400"/>
                  </a:cubicBezTo>
                  <a:cubicBezTo>
                    <a:pt x="40" y="388"/>
                    <a:pt x="29" y="375"/>
                    <a:pt x="18" y="363"/>
                  </a:cubicBezTo>
                  <a:cubicBezTo>
                    <a:pt x="6" y="349"/>
                    <a:pt x="0" y="334"/>
                    <a:pt x="0" y="313"/>
                  </a:cubicBezTo>
                  <a:cubicBezTo>
                    <a:pt x="7" y="320"/>
                    <a:pt x="11" y="324"/>
                    <a:pt x="16" y="329"/>
                  </a:cubicBezTo>
                  <a:cubicBezTo>
                    <a:pt x="51" y="367"/>
                    <a:pt x="89" y="403"/>
                    <a:pt x="133" y="431"/>
                  </a:cubicBezTo>
                  <a:cubicBezTo>
                    <a:pt x="192" y="469"/>
                    <a:pt x="255" y="490"/>
                    <a:pt x="326" y="484"/>
                  </a:cubicBezTo>
                  <a:cubicBezTo>
                    <a:pt x="368" y="480"/>
                    <a:pt x="407" y="466"/>
                    <a:pt x="442" y="442"/>
                  </a:cubicBezTo>
                  <a:cubicBezTo>
                    <a:pt x="464" y="427"/>
                    <a:pt x="486" y="409"/>
                    <a:pt x="505" y="389"/>
                  </a:cubicBezTo>
                  <a:cubicBezTo>
                    <a:pt x="549" y="342"/>
                    <a:pt x="580" y="287"/>
                    <a:pt x="602" y="226"/>
                  </a:cubicBezTo>
                  <a:cubicBezTo>
                    <a:pt x="622" y="171"/>
                    <a:pt x="594" y="113"/>
                    <a:pt x="540" y="93"/>
                  </a:cubicBezTo>
                  <a:cubicBezTo>
                    <a:pt x="487" y="73"/>
                    <a:pt x="430" y="99"/>
                    <a:pt x="406" y="152"/>
                  </a:cubicBezTo>
                  <a:cubicBezTo>
                    <a:pt x="396" y="176"/>
                    <a:pt x="383" y="199"/>
                    <a:pt x="370" y="222"/>
                  </a:cubicBezTo>
                  <a:cubicBezTo>
                    <a:pt x="368" y="227"/>
                    <a:pt x="363" y="232"/>
                    <a:pt x="358" y="238"/>
                  </a:cubicBezTo>
                  <a:cubicBezTo>
                    <a:pt x="352" y="215"/>
                    <a:pt x="354" y="194"/>
                    <a:pt x="357" y="174"/>
                  </a:cubicBezTo>
                  <a:cubicBezTo>
                    <a:pt x="361" y="136"/>
                    <a:pt x="373" y="100"/>
                    <a:pt x="395" y="68"/>
                  </a:cubicBezTo>
                  <a:cubicBezTo>
                    <a:pt x="429" y="19"/>
                    <a:pt x="476" y="0"/>
                    <a:pt x="534" y="10"/>
                  </a:cubicBezTo>
                  <a:cubicBezTo>
                    <a:pt x="613" y="22"/>
                    <a:pt x="669" y="69"/>
                    <a:pt x="707" y="138"/>
                  </a:cubicBezTo>
                  <a:cubicBezTo>
                    <a:pt x="724" y="170"/>
                    <a:pt x="733" y="204"/>
                    <a:pt x="740" y="240"/>
                  </a:cubicBezTo>
                  <a:cubicBezTo>
                    <a:pt x="758" y="323"/>
                    <a:pt x="770" y="406"/>
                    <a:pt x="771" y="491"/>
                  </a:cubicBezTo>
                  <a:cubicBezTo>
                    <a:pt x="772" y="570"/>
                    <a:pt x="763" y="647"/>
                    <a:pt x="748" y="724"/>
                  </a:cubicBezTo>
                  <a:cubicBezTo>
                    <a:pt x="744" y="744"/>
                    <a:pt x="741" y="765"/>
                    <a:pt x="735" y="785"/>
                  </a:cubicBezTo>
                  <a:cubicBezTo>
                    <a:pt x="729" y="807"/>
                    <a:pt x="722" y="829"/>
                    <a:pt x="713" y="850"/>
                  </a:cubicBezTo>
                  <a:cubicBezTo>
                    <a:pt x="692" y="895"/>
                    <a:pt x="660" y="936"/>
                    <a:pt x="591" y="9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52984A8A-4183-2083-459D-6BE9518F2E1C}"/>
                </a:ext>
              </a:extLst>
            </p:cNvPr>
            <p:cNvSpPr/>
            <p:nvPr/>
          </p:nvSpPr>
          <p:spPr bwMode="auto">
            <a:xfrm>
              <a:off x="11835" y="624"/>
              <a:ext cx="1124" cy="1130"/>
            </a:xfrm>
            <a:custGeom>
              <a:avLst/>
              <a:gdLst>
                <a:gd name="T0" fmla="*/ 474 w 474"/>
                <a:gd name="T1" fmla="*/ 240 h 476"/>
                <a:gd name="T2" fmla="*/ 234 w 474"/>
                <a:gd name="T3" fmla="*/ 475 h 476"/>
                <a:gd name="T4" fmla="*/ 1 w 474"/>
                <a:gd name="T5" fmla="*/ 238 h 476"/>
                <a:gd name="T6" fmla="*/ 241 w 474"/>
                <a:gd name="T7" fmla="*/ 3 h 476"/>
                <a:gd name="T8" fmla="*/ 474 w 474"/>
                <a:gd name="T9" fmla="*/ 24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2" h="476">
                  <a:moveTo>
                    <a:pt x="474" y="240"/>
                  </a:moveTo>
                  <a:cubicBezTo>
                    <a:pt x="473" y="372"/>
                    <a:pt x="367" y="476"/>
                    <a:pt x="234" y="475"/>
                  </a:cubicBezTo>
                  <a:cubicBezTo>
                    <a:pt x="105" y="474"/>
                    <a:pt x="0" y="367"/>
                    <a:pt x="1" y="238"/>
                  </a:cubicBezTo>
                  <a:cubicBezTo>
                    <a:pt x="2" y="100"/>
                    <a:pt x="116" y="0"/>
                    <a:pt x="241" y="3"/>
                  </a:cubicBezTo>
                  <a:cubicBezTo>
                    <a:pt x="370" y="5"/>
                    <a:pt x="474" y="110"/>
                    <a:pt x="474" y="2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7CC1E796-4561-E536-6339-4D3C6057746A}"/>
                </a:ext>
              </a:extLst>
            </p:cNvPr>
            <p:cNvSpPr/>
            <p:nvPr/>
          </p:nvSpPr>
          <p:spPr bwMode="auto">
            <a:xfrm>
              <a:off x="14650" y="624"/>
              <a:ext cx="1126" cy="1127"/>
            </a:xfrm>
            <a:custGeom>
              <a:avLst/>
              <a:gdLst>
                <a:gd name="T0" fmla="*/ 238 w 475"/>
                <a:gd name="T1" fmla="*/ 3 h 475"/>
                <a:gd name="T2" fmla="*/ 474 w 475"/>
                <a:gd name="T3" fmla="*/ 239 h 475"/>
                <a:gd name="T4" fmla="*/ 236 w 475"/>
                <a:gd name="T5" fmla="*/ 475 h 475"/>
                <a:gd name="T6" fmla="*/ 1 w 475"/>
                <a:gd name="T7" fmla="*/ 238 h 475"/>
                <a:gd name="T8" fmla="*/ 238 w 475"/>
                <a:gd name="T9" fmla="*/ 3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475">
                  <a:moveTo>
                    <a:pt x="238" y="3"/>
                  </a:moveTo>
                  <a:cubicBezTo>
                    <a:pt x="353" y="1"/>
                    <a:pt x="473" y="93"/>
                    <a:pt x="474" y="239"/>
                  </a:cubicBezTo>
                  <a:cubicBezTo>
                    <a:pt x="475" y="370"/>
                    <a:pt x="367" y="475"/>
                    <a:pt x="236" y="475"/>
                  </a:cubicBezTo>
                  <a:cubicBezTo>
                    <a:pt x="106" y="475"/>
                    <a:pt x="0" y="368"/>
                    <a:pt x="1" y="238"/>
                  </a:cubicBezTo>
                  <a:cubicBezTo>
                    <a:pt x="2" y="97"/>
                    <a:pt x="118" y="0"/>
                    <a:pt x="23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58165CF1-89CF-7634-0D0B-B49CF171E233}"/>
                </a:ext>
              </a:extLst>
            </p:cNvPr>
            <p:cNvSpPr/>
            <p:nvPr/>
          </p:nvSpPr>
          <p:spPr bwMode="auto">
            <a:xfrm>
              <a:off x="8920" y="626"/>
              <a:ext cx="1124" cy="1125"/>
            </a:xfrm>
            <a:custGeom>
              <a:avLst/>
              <a:gdLst>
                <a:gd name="T0" fmla="*/ 474 w 474"/>
                <a:gd name="T1" fmla="*/ 238 h 474"/>
                <a:gd name="T2" fmla="*/ 236 w 474"/>
                <a:gd name="T3" fmla="*/ 474 h 474"/>
                <a:gd name="T4" fmla="*/ 1 w 474"/>
                <a:gd name="T5" fmla="*/ 237 h 474"/>
                <a:gd name="T6" fmla="*/ 239 w 474"/>
                <a:gd name="T7" fmla="*/ 2 h 474"/>
                <a:gd name="T8" fmla="*/ 474 w 474"/>
                <a:gd name="T9" fmla="*/ 238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2" h="472">
                  <a:moveTo>
                    <a:pt x="474" y="238"/>
                  </a:moveTo>
                  <a:cubicBezTo>
                    <a:pt x="474" y="369"/>
                    <a:pt x="367" y="474"/>
                    <a:pt x="236" y="474"/>
                  </a:cubicBezTo>
                  <a:cubicBezTo>
                    <a:pt x="106" y="474"/>
                    <a:pt x="0" y="367"/>
                    <a:pt x="1" y="237"/>
                  </a:cubicBezTo>
                  <a:cubicBezTo>
                    <a:pt x="2" y="96"/>
                    <a:pt x="118" y="0"/>
                    <a:pt x="239" y="2"/>
                  </a:cubicBezTo>
                  <a:cubicBezTo>
                    <a:pt x="369" y="3"/>
                    <a:pt x="474" y="108"/>
                    <a:pt x="47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id="{CC5B2FCA-90AA-E844-474E-74E1514D02E8}"/>
                </a:ext>
              </a:extLst>
            </p:cNvPr>
            <p:cNvSpPr/>
            <p:nvPr/>
          </p:nvSpPr>
          <p:spPr bwMode="auto">
            <a:xfrm>
              <a:off x="2234" y="548"/>
              <a:ext cx="1127" cy="1123"/>
            </a:xfrm>
            <a:custGeom>
              <a:avLst/>
              <a:gdLst>
                <a:gd name="T0" fmla="*/ 237 w 475"/>
                <a:gd name="T1" fmla="*/ 472 h 473"/>
                <a:gd name="T2" fmla="*/ 1 w 475"/>
                <a:gd name="T3" fmla="*/ 237 h 473"/>
                <a:gd name="T4" fmla="*/ 237 w 475"/>
                <a:gd name="T5" fmla="*/ 0 h 473"/>
                <a:gd name="T6" fmla="*/ 474 w 475"/>
                <a:gd name="T7" fmla="*/ 237 h 473"/>
                <a:gd name="T8" fmla="*/ 237 w 475"/>
                <a:gd name="T9" fmla="*/ 472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472">
                  <a:moveTo>
                    <a:pt x="237" y="472"/>
                  </a:moveTo>
                  <a:cubicBezTo>
                    <a:pt x="107" y="472"/>
                    <a:pt x="0" y="367"/>
                    <a:pt x="1" y="237"/>
                  </a:cubicBezTo>
                  <a:cubicBezTo>
                    <a:pt x="2" y="99"/>
                    <a:pt x="112" y="0"/>
                    <a:pt x="237" y="0"/>
                  </a:cubicBezTo>
                  <a:cubicBezTo>
                    <a:pt x="369" y="0"/>
                    <a:pt x="475" y="107"/>
                    <a:pt x="474" y="237"/>
                  </a:cubicBezTo>
                  <a:cubicBezTo>
                    <a:pt x="473" y="368"/>
                    <a:pt x="368" y="473"/>
                    <a:pt x="237" y="4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id="{3EC86CBB-7D77-DE8A-F38F-2A31B9A02ACE}"/>
                </a:ext>
              </a:extLst>
            </p:cNvPr>
            <p:cNvSpPr/>
            <p:nvPr/>
          </p:nvSpPr>
          <p:spPr bwMode="auto">
            <a:xfrm>
              <a:off x="11145" y="864"/>
              <a:ext cx="1558" cy="1626"/>
            </a:xfrm>
            <a:custGeom>
              <a:avLst/>
              <a:gdLst>
                <a:gd name="T0" fmla="*/ 556 w 657"/>
                <a:gd name="T1" fmla="*/ 684 h 685"/>
                <a:gd name="T2" fmla="*/ 487 w 657"/>
                <a:gd name="T3" fmla="*/ 668 h 685"/>
                <a:gd name="T4" fmla="*/ 83 w 657"/>
                <a:gd name="T5" fmla="*/ 326 h 685"/>
                <a:gd name="T6" fmla="*/ 9 w 657"/>
                <a:gd name="T7" fmla="*/ 110 h 685"/>
                <a:gd name="T8" fmla="*/ 72 w 657"/>
                <a:gd name="T9" fmla="*/ 10 h 685"/>
                <a:gd name="T10" fmla="*/ 173 w 657"/>
                <a:gd name="T11" fmla="*/ 74 h 685"/>
                <a:gd name="T12" fmla="*/ 230 w 657"/>
                <a:gd name="T13" fmla="*/ 242 h 685"/>
                <a:gd name="T14" fmla="*/ 556 w 657"/>
                <a:gd name="T15" fmla="*/ 512 h 685"/>
                <a:gd name="T16" fmla="*/ 584 w 657"/>
                <a:gd name="T17" fmla="*/ 518 h 685"/>
                <a:gd name="T18" fmla="*/ 652 w 657"/>
                <a:gd name="T19" fmla="*/ 612 h 685"/>
                <a:gd name="T20" fmla="*/ 556 w 657"/>
                <a:gd name="T21" fmla="*/ 684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7" h="685">
                  <a:moveTo>
                    <a:pt x="556" y="684"/>
                  </a:moveTo>
                  <a:cubicBezTo>
                    <a:pt x="540" y="681"/>
                    <a:pt x="513" y="676"/>
                    <a:pt x="487" y="668"/>
                  </a:cubicBezTo>
                  <a:cubicBezTo>
                    <a:pt x="304" y="610"/>
                    <a:pt x="171" y="495"/>
                    <a:pt x="83" y="326"/>
                  </a:cubicBezTo>
                  <a:cubicBezTo>
                    <a:pt x="48" y="258"/>
                    <a:pt x="24" y="185"/>
                    <a:pt x="9" y="110"/>
                  </a:cubicBezTo>
                  <a:cubicBezTo>
                    <a:pt x="0" y="63"/>
                    <a:pt x="27" y="20"/>
                    <a:pt x="72" y="10"/>
                  </a:cubicBezTo>
                  <a:cubicBezTo>
                    <a:pt x="118" y="0"/>
                    <a:pt x="162" y="26"/>
                    <a:pt x="173" y="74"/>
                  </a:cubicBezTo>
                  <a:cubicBezTo>
                    <a:pt x="186" y="132"/>
                    <a:pt x="203" y="189"/>
                    <a:pt x="230" y="242"/>
                  </a:cubicBezTo>
                  <a:cubicBezTo>
                    <a:pt x="299" y="380"/>
                    <a:pt x="407" y="471"/>
                    <a:pt x="556" y="512"/>
                  </a:cubicBezTo>
                  <a:cubicBezTo>
                    <a:pt x="565" y="515"/>
                    <a:pt x="575" y="516"/>
                    <a:pt x="584" y="518"/>
                  </a:cubicBezTo>
                  <a:cubicBezTo>
                    <a:pt x="629" y="527"/>
                    <a:pt x="657" y="566"/>
                    <a:pt x="652" y="612"/>
                  </a:cubicBezTo>
                  <a:cubicBezTo>
                    <a:pt x="648" y="653"/>
                    <a:pt x="611" y="685"/>
                    <a:pt x="556" y="6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5" name="Freeform 15">
              <a:extLst>
                <a:ext uri="{FF2B5EF4-FFF2-40B4-BE49-F238E27FC236}">
                  <a16:creationId xmlns:a16="http://schemas.microsoft.com/office/drawing/2014/main" id="{0C7E1683-89C5-CDEA-EDF8-6BAFC4C7DEA0}"/>
                </a:ext>
              </a:extLst>
            </p:cNvPr>
            <p:cNvSpPr/>
            <p:nvPr/>
          </p:nvSpPr>
          <p:spPr bwMode="auto">
            <a:xfrm>
              <a:off x="2500" y="1094"/>
              <a:ext cx="1824" cy="1365"/>
            </a:xfrm>
            <a:custGeom>
              <a:avLst/>
              <a:gdLst>
                <a:gd name="T0" fmla="*/ 768 w 769"/>
                <a:gd name="T1" fmla="*/ 97 h 575"/>
                <a:gd name="T2" fmla="*/ 749 w 769"/>
                <a:gd name="T3" fmla="*/ 150 h 575"/>
                <a:gd name="T4" fmla="*/ 452 w 769"/>
                <a:gd name="T5" fmla="*/ 432 h 575"/>
                <a:gd name="T6" fmla="*/ 117 w 769"/>
                <a:gd name="T7" fmla="*/ 570 h 575"/>
                <a:gd name="T8" fmla="*/ 72 w 769"/>
                <a:gd name="T9" fmla="*/ 573 h 575"/>
                <a:gd name="T10" fmla="*/ 2 w 769"/>
                <a:gd name="T11" fmla="*/ 497 h 575"/>
                <a:gd name="T12" fmla="*/ 64 w 769"/>
                <a:gd name="T13" fmla="*/ 410 h 575"/>
                <a:gd name="T14" fmla="*/ 117 w 769"/>
                <a:gd name="T15" fmla="*/ 397 h 575"/>
                <a:gd name="T16" fmla="*/ 612 w 769"/>
                <a:gd name="T17" fmla="*/ 53 h 575"/>
                <a:gd name="T18" fmla="*/ 664 w 769"/>
                <a:gd name="T19" fmla="*/ 14 h 575"/>
                <a:gd name="T20" fmla="*/ 768 w 769"/>
                <a:gd name="T21" fmla="*/ 97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9" h="575">
                  <a:moveTo>
                    <a:pt x="768" y="97"/>
                  </a:moveTo>
                  <a:cubicBezTo>
                    <a:pt x="769" y="116"/>
                    <a:pt x="761" y="133"/>
                    <a:pt x="749" y="150"/>
                  </a:cubicBezTo>
                  <a:cubicBezTo>
                    <a:pt x="669" y="263"/>
                    <a:pt x="570" y="357"/>
                    <a:pt x="452" y="432"/>
                  </a:cubicBezTo>
                  <a:cubicBezTo>
                    <a:pt x="349" y="497"/>
                    <a:pt x="237" y="545"/>
                    <a:pt x="117" y="570"/>
                  </a:cubicBezTo>
                  <a:cubicBezTo>
                    <a:pt x="102" y="573"/>
                    <a:pt x="87" y="575"/>
                    <a:pt x="72" y="573"/>
                  </a:cubicBezTo>
                  <a:cubicBezTo>
                    <a:pt x="33" y="568"/>
                    <a:pt x="5" y="535"/>
                    <a:pt x="2" y="497"/>
                  </a:cubicBezTo>
                  <a:cubicBezTo>
                    <a:pt x="0" y="455"/>
                    <a:pt x="24" y="420"/>
                    <a:pt x="64" y="410"/>
                  </a:cubicBezTo>
                  <a:cubicBezTo>
                    <a:pt x="82" y="405"/>
                    <a:pt x="99" y="402"/>
                    <a:pt x="117" y="397"/>
                  </a:cubicBezTo>
                  <a:cubicBezTo>
                    <a:pt x="322" y="340"/>
                    <a:pt x="487" y="226"/>
                    <a:pt x="612" y="53"/>
                  </a:cubicBezTo>
                  <a:cubicBezTo>
                    <a:pt x="625" y="34"/>
                    <a:pt x="641" y="20"/>
                    <a:pt x="664" y="14"/>
                  </a:cubicBezTo>
                  <a:cubicBezTo>
                    <a:pt x="717" y="0"/>
                    <a:pt x="768" y="40"/>
                    <a:pt x="768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6" name="Freeform 16">
              <a:extLst>
                <a:ext uri="{FF2B5EF4-FFF2-40B4-BE49-F238E27FC236}">
                  <a16:creationId xmlns:a16="http://schemas.microsoft.com/office/drawing/2014/main" id="{82D3CB8B-5BD7-FC5D-624C-ADC3FCEB922B}"/>
                </a:ext>
              </a:extLst>
            </p:cNvPr>
            <p:cNvSpPr/>
            <p:nvPr/>
          </p:nvSpPr>
          <p:spPr bwMode="auto">
            <a:xfrm>
              <a:off x="13922" y="1583"/>
              <a:ext cx="1605" cy="1075"/>
            </a:xfrm>
            <a:custGeom>
              <a:avLst/>
              <a:gdLst>
                <a:gd name="T0" fmla="*/ 349 w 677"/>
                <a:gd name="T1" fmla="*/ 453 h 453"/>
                <a:gd name="T2" fmla="*/ 87 w 677"/>
                <a:gd name="T3" fmla="*/ 309 h 453"/>
                <a:gd name="T4" fmla="*/ 8 w 677"/>
                <a:gd name="T5" fmla="*/ 104 h 453"/>
                <a:gd name="T6" fmla="*/ 76 w 677"/>
                <a:gd name="T7" fmla="*/ 9 h 453"/>
                <a:gd name="T8" fmla="*/ 173 w 677"/>
                <a:gd name="T9" fmla="*/ 72 h 453"/>
                <a:gd name="T10" fmla="*/ 202 w 677"/>
                <a:gd name="T11" fmla="*/ 168 h 453"/>
                <a:gd name="T12" fmla="*/ 242 w 677"/>
                <a:gd name="T13" fmla="*/ 234 h 453"/>
                <a:gd name="T14" fmla="*/ 346 w 677"/>
                <a:gd name="T15" fmla="*/ 284 h 453"/>
                <a:gd name="T16" fmla="*/ 470 w 677"/>
                <a:gd name="T17" fmla="*/ 260 h 453"/>
                <a:gd name="T18" fmla="*/ 543 w 677"/>
                <a:gd name="T19" fmla="*/ 225 h 453"/>
                <a:gd name="T20" fmla="*/ 664 w 677"/>
                <a:gd name="T21" fmla="*/ 270 h 453"/>
                <a:gd name="T22" fmla="*/ 628 w 677"/>
                <a:gd name="T23" fmla="*/ 370 h 453"/>
                <a:gd name="T24" fmla="*/ 476 w 677"/>
                <a:gd name="T25" fmla="*/ 435 h 453"/>
                <a:gd name="T26" fmla="*/ 349 w 677"/>
                <a:gd name="T2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7" h="452">
                  <a:moveTo>
                    <a:pt x="349" y="453"/>
                  </a:moveTo>
                  <a:cubicBezTo>
                    <a:pt x="241" y="451"/>
                    <a:pt x="152" y="404"/>
                    <a:pt x="87" y="309"/>
                  </a:cubicBezTo>
                  <a:cubicBezTo>
                    <a:pt x="45" y="247"/>
                    <a:pt x="22" y="177"/>
                    <a:pt x="8" y="104"/>
                  </a:cubicBezTo>
                  <a:cubicBezTo>
                    <a:pt x="0" y="59"/>
                    <a:pt x="31" y="18"/>
                    <a:pt x="76" y="9"/>
                  </a:cubicBezTo>
                  <a:cubicBezTo>
                    <a:pt x="120" y="0"/>
                    <a:pt x="161" y="28"/>
                    <a:pt x="173" y="72"/>
                  </a:cubicBezTo>
                  <a:cubicBezTo>
                    <a:pt x="182" y="104"/>
                    <a:pt x="191" y="136"/>
                    <a:pt x="202" y="168"/>
                  </a:cubicBezTo>
                  <a:cubicBezTo>
                    <a:pt x="211" y="192"/>
                    <a:pt x="224" y="214"/>
                    <a:pt x="242" y="234"/>
                  </a:cubicBezTo>
                  <a:cubicBezTo>
                    <a:pt x="269" y="266"/>
                    <a:pt x="304" y="282"/>
                    <a:pt x="346" y="284"/>
                  </a:cubicBezTo>
                  <a:cubicBezTo>
                    <a:pt x="389" y="286"/>
                    <a:pt x="431" y="276"/>
                    <a:pt x="470" y="260"/>
                  </a:cubicBezTo>
                  <a:cubicBezTo>
                    <a:pt x="495" y="250"/>
                    <a:pt x="519" y="237"/>
                    <a:pt x="543" y="225"/>
                  </a:cubicBezTo>
                  <a:cubicBezTo>
                    <a:pt x="590" y="199"/>
                    <a:pt x="647" y="220"/>
                    <a:pt x="664" y="270"/>
                  </a:cubicBezTo>
                  <a:cubicBezTo>
                    <a:pt x="677" y="308"/>
                    <a:pt x="663" y="348"/>
                    <a:pt x="628" y="370"/>
                  </a:cubicBezTo>
                  <a:cubicBezTo>
                    <a:pt x="580" y="399"/>
                    <a:pt x="530" y="420"/>
                    <a:pt x="476" y="435"/>
                  </a:cubicBezTo>
                  <a:cubicBezTo>
                    <a:pt x="437" y="446"/>
                    <a:pt x="396" y="452"/>
                    <a:pt x="349" y="4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7" name="Freeform 17">
              <a:extLst>
                <a:ext uri="{FF2B5EF4-FFF2-40B4-BE49-F238E27FC236}">
                  <a16:creationId xmlns:a16="http://schemas.microsoft.com/office/drawing/2014/main" id="{0F453968-5833-0B5D-1E09-47B7FD56B491}"/>
                </a:ext>
              </a:extLst>
            </p:cNvPr>
            <p:cNvSpPr/>
            <p:nvPr/>
          </p:nvSpPr>
          <p:spPr bwMode="auto">
            <a:xfrm>
              <a:off x="8353" y="2115"/>
              <a:ext cx="1447" cy="875"/>
            </a:xfrm>
            <a:custGeom>
              <a:avLst/>
              <a:gdLst>
                <a:gd name="T0" fmla="*/ 314 w 610"/>
                <a:gd name="T1" fmla="*/ 369 h 369"/>
                <a:gd name="T2" fmla="*/ 185 w 610"/>
                <a:gd name="T3" fmla="*/ 335 h 369"/>
                <a:gd name="T4" fmla="*/ 29 w 610"/>
                <a:gd name="T5" fmla="*/ 203 h 369"/>
                <a:gd name="T6" fmla="*/ 41 w 610"/>
                <a:gd name="T7" fmla="*/ 86 h 369"/>
                <a:gd name="T8" fmla="*/ 157 w 610"/>
                <a:gd name="T9" fmla="*/ 93 h 369"/>
                <a:gd name="T10" fmla="*/ 208 w 610"/>
                <a:gd name="T11" fmla="*/ 146 h 369"/>
                <a:gd name="T12" fmla="*/ 273 w 610"/>
                <a:gd name="T13" fmla="*/ 190 h 369"/>
                <a:gd name="T14" fmla="*/ 368 w 610"/>
                <a:gd name="T15" fmla="*/ 175 h 369"/>
                <a:gd name="T16" fmla="*/ 434 w 610"/>
                <a:gd name="T17" fmla="*/ 74 h 369"/>
                <a:gd name="T18" fmla="*/ 440 w 610"/>
                <a:gd name="T19" fmla="*/ 59 h 369"/>
                <a:gd name="T20" fmla="*/ 546 w 610"/>
                <a:gd name="T21" fmla="*/ 16 h 369"/>
                <a:gd name="T22" fmla="*/ 596 w 610"/>
                <a:gd name="T23" fmla="*/ 117 h 369"/>
                <a:gd name="T24" fmla="*/ 453 w 610"/>
                <a:gd name="T25" fmla="*/ 322 h 369"/>
                <a:gd name="T26" fmla="*/ 314 w 610"/>
                <a:gd name="T27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0" h="369">
                  <a:moveTo>
                    <a:pt x="314" y="369"/>
                  </a:moveTo>
                  <a:cubicBezTo>
                    <a:pt x="268" y="368"/>
                    <a:pt x="225" y="356"/>
                    <a:pt x="185" y="335"/>
                  </a:cubicBezTo>
                  <a:cubicBezTo>
                    <a:pt x="123" y="302"/>
                    <a:pt x="73" y="256"/>
                    <a:pt x="29" y="203"/>
                  </a:cubicBezTo>
                  <a:cubicBezTo>
                    <a:pt x="0" y="167"/>
                    <a:pt x="6" y="116"/>
                    <a:pt x="41" y="86"/>
                  </a:cubicBezTo>
                  <a:cubicBezTo>
                    <a:pt x="75" y="58"/>
                    <a:pt x="125" y="61"/>
                    <a:pt x="157" y="93"/>
                  </a:cubicBezTo>
                  <a:cubicBezTo>
                    <a:pt x="174" y="111"/>
                    <a:pt x="190" y="129"/>
                    <a:pt x="208" y="146"/>
                  </a:cubicBezTo>
                  <a:cubicBezTo>
                    <a:pt x="228" y="164"/>
                    <a:pt x="249" y="179"/>
                    <a:pt x="273" y="190"/>
                  </a:cubicBezTo>
                  <a:cubicBezTo>
                    <a:pt x="308" y="207"/>
                    <a:pt x="339" y="202"/>
                    <a:pt x="368" y="175"/>
                  </a:cubicBezTo>
                  <a:cubicBezTo>
                    <a:pt x="398" y="147"/>
                    <a:pt x="418" y="111"/>
                    <a:pt x="434" y="74"/>
                  </a:cubicBezTo>
                  <a:cubicBezTo>
                    <a:pt x="436" y="69"/>
                    <a:pt x="438" y="63"/>
                    <a:pt x="440" y="59"/>
                  </a:cubicBezTo>
                  <a:cubicBezTo>
                    <a:pt x="459" y="19"/>
                    <a:pt x="505" y="0"/>
                    <a:pt x="546" y="16"/>
                  </a:cubicBezTo>
                  <a:cubicBezTo>
                    <a:pt x="587" y="32"/>
                    <a:pt x="610" y="76"/>
                    <a:pt x="596" y="117"/>
                  </a:cubicBezTo>
                  <a:cubicBezTo>
                    <a:pt x="568" y="199"/>
                    <a:pt x="524" y="270"/>
                    <a:pt x="453" y="322"/>
                  </a:cubicBezTo>
                  <a:cubicBezTo>
                    <a:pt x="412" y="353"/>
                    <a:pt x="365" y="368"/>
                    <a:pt x="314" y="3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</p:grpSp>
      <p:sp>
        <p:nvSpPr>
          <p:cNvPr id="28" name="Shape">
            <a:extLst>
              <a:ext uri="{FF2B5EF4-FFF2-40B4-BE49-F238E27FC236}">
                <a16:creationId xmlns:a16="http://schemas.microsoft.com/office/drawing/2014/main" id="{F36938E3-1796-8CB3-97AE-4B276B03BF3E}"/>
              </a:ext>
            </a:extLst>
          </p:cNvPr>
          <p:cNvSpPr/>
          <p:nvPr/>
        </p:nvSpPr>
        <p:spPr>
          <a:xfrm>
            <a:off x="223024" y="2384113"/>
            <a:ext cx="10954515" cy="1055860"/>
          </a:xfrm>
          <a:prstGeom prst="rect">
            <a:avLst/>
          </a:prstGeom>
          <a:solidFill>
            <a:srgbClr val="003C54"/>
          </a:solidFill>
          <a:ln w="38100">
            <a:noFill/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3" name="Google Shape;141;p20">
            <a:extLst>
              <a:ext uri="{FF2B5EF4-FFF2-40B4-BE49-F238E27FC236}">
                <a16:creationId xmlns:a16="http://schemas.microsoft.com/office/drawing/2014/main" id="{DB242922-42F2-B1C5-AD69-8491AD366AB3}"/>
              </a:ext>
            </a:extLst>
          </p:cNvPr>
          <p:cNvGrpSpPr/>
          <p:nvPr/>
        </p:nvGrpSpPr>
        <p:grpSpPr>
          <a:xfrm>
            <a:off x="4261886" y="2703293"/>
            <a:ext cx="457211" cy="457207"/>
            <a:chOff x="-65131525" y="1914325"/>
            <a:chExt cx="316650" cy="316625"/>
          </a:xfrm>
          <a:solidFill>
            <a:srgbClr val="FFC000"/>
          </a:solidFill>
        </p:grpSpPr>
        <p:sp>
          <p:nvSpPr>
            <p:cNvPr id="29" name="Google Shape;142;p20">
              <a:extLst>
                <a:ext uri="{FF2B5EF4-FFF2-40B4-BE49-F238E27FC236}">
                  <a16:creationId xmlns:a16="http://schemas.microsoft.com/office/drawing/2014/main" id="{447EE198-0628-880F-BF65-096BC91F6FBE}"/>
                </a:ext>
              </a:extLst>
            </p:cNvPr>
            <p:cNvSpPr/>
            <p:nvPr/>
          </p:nvSpPr>
          <p:spPr>
            <a:xfrm>
              <a:off x="-65024400" y="1949750"/>
              <a:ext cx="103175" cy="247350"/>
            </a:xfrm>
            <a:custGeom>
              <a:avLst/>
              <a:gdLst/>
              <a:ahLst/>
              <a:cxnLst/>
              <a:rect l="l" t="t" r="r" b="b"/>
              <a:pathLst>
                <a:path w="4127" h="9894" extrusionOk="0">
                  <a:moveTo>
                    <a:pt x="2048" y="1"/>
                  </a:moveTo>
                  <a:cubicBezTo>
                    <a:pt x="1859" y="1"/>
                    <a:pt x="1638" y="190"/>
                    <a:pt x="1638" y="379"/>
                  </a:cubicBezTo>
                  <a:lnTo>
                    <a:pt x="1638" y="851"/>
                  </a:lnTo>
                  <a:cubicBezTo>
                    <a:pt x="725" y="1040"/>
                    <a:pt x="0" y="1891"/>
                    <a:pt x="0" y="2868"/>
                  </a:cubicBezTo>
                  <a:cubicBezTo>
                    <a:pt x="0" y="3970"/>
                    <a:pt x="977" y="4632"/>
                    <a:pt x="1827" y="5262"/>
                  </a:cubicBezTo>
                  <a:cubicBezTo>
                    <a:pt x="2552" y="5829"/>
                    <a:pt x="3308" y="6333"/>
                    <a:pt x="3308" y="6995"/>
                  </a:cubicBezTo>
                  <a:cubicBezTo>
                    <a:pt x="3308" y="7656"/>
                    <a:pt x="2772" y="8255"/>
                    <a:pt x="2079" y="8255"/>
                  </a:cubicBezTo>
                  <a:cubicBezTo>
                    <a:pt x="1418" y="8255"/>
                    <a:pt x="851" y="7688"/>
                    <a:pt x="851" y="6995"/>
                  </a:cubicBezTo>
                  <a:cubicBezTo>
                    <a:pt x="851" y="6774"/>
                    <a:pt x="662" y="6617"/>
                    <a:pt x="441" y="6617"/>
                  </a:cubicBezTo>
                  <a:cubicBezTo>
                    <a:pt x="189" y="6617"/>
                    <a:pt x="32" y="6806"/>
                    <a:pt x="32" y="6995"/>
                  </a:cubicBezTo>
                  <a:cubicBezTo>
                    <a:pt x="32" y="7971"/>
                    <a:pt x="756" y="8854"/>
                    <a:pt x="1701" y="9011"/>
                  </a:cubicBezTo>
                  <a:lnTo>
                    <a:pt x="1701" y="9484"/>
                  </a:lnTo>
                  <a:cubicBezTo>
                    <a:pt x="1701" y="9704"/>
                    <a:pt x="1890" y="9893"/>
                    <a:pt x="2079" y="9893"/>
                  </a:cubicBezTo>
                  <a:cubicBezTo>
                    <a:pt x="2268" y="9893"/>
                    <a:pt x="2489" y="9704"/>
                    <a:pt x="2489" y="9484"/>
                  </a:cubicBezTo>
                  <a:lnTo>
                    <a:pt x="2489" y="9011"/>
                  </a:lnTo>
                  <a:cubicBezTo>
                    <a:pt x="3434" y="8791"/>
                    <a:pt x="4127" y="7971"/>
                    <a:pt x="4127" y="6995"/>
                  </a:cubicBezTo>
                  <a:cubicBezTo>
                    <a:pt x="4127" y="5892"/>
                    <a:pt x="3151" y="5231"/>
                    <a:pt x="2331" y="4600"/>
                  </a:cubicBezTo>
                  <a:cubicBezTo>
                    <a:pt x="1575" y="4033"/>
                    <a:pt x="819" y="3529"/>
                    <a:pt x="819" y="2868"/>
                  </a:cubicBezTo>
                  <a:cubicBezTo>
                    <a:pt x="788" y="2143"/>
                    <a:pt x="1386" y="1607"/>
                    <a:pt x="2048" y="1607"/>
                  </a:cubicBezTo>
                  <a:cubicBezTo>
                    <a:pt x="2709" y="1607"/>
                    <a:pt x="3277" y="2143"/>
                    <a:pt x="3277" y="2868"/>
                  </a:cubicBezTo>
                  <a:cubicBezTo>
                    <a:pt x="3277" y="3088"/>
                    <a:pt x="3466" y="3246"/>
                    <a:pt x="3686" y="3246"/>
                  </a:cubicBezTo>
                  <a:cubicBezTo>
                    <a:pt x="3938" y="3246"/>
                    <a:pt x="4096" y="3057"/>
                    <a:pt x="4096" y="2868"/>
                  </a:cubicBezTo>
                  <a:cubicBezTo>
                    <a:pt x="4096" y="1891"/>
                    <a:pt x="3371" y="1009"/>
                    <a:pt x="2426" y="851"/>
                  </a:cubicBezTo>
                  <a:lnTo>
                    <a:pt x="2426" y="379"/>
                  </a:lnTo>
                  <a:cubicBezTo>
                    <a:pt x="2426" y="158"/>
                    <a:pt x="2237" y="1"/>
                    <a:pt x="20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43;p20">
              <a:extLst>
                <a:ext uri="{FF2B5EF4-FFF2-40B4-BE49-F238E27FC236}">
                  <a16:creationId xmlns:a16="http://schemas.microsoft.com/office/drawing/2014/main" id="{FF67F435-9D16-3360-480F-1FD8181E3D14}"/>
                </a:ext>
              </a:extLst>
            </p:cNvPr>
            <p:cNvSpPr/>
            <p:nvPr/>
          </p:nvSpPr>
          <p:spPr>
            <a:xfrm>
              <a:off x="-65131525" y="1914325"/>
              <a:ext cx="316650" cy="316625"/>
            </a:xfrm>
            <a:custGeom>
              <a:avLst/>
              <a:gdLst/>
              <a:ahLst/>
              <a:cxnLst/>
              <a:rect l="l" t="t" r="r" b="b"/>
              <a:pathLst>
                <a:path w="12666" h="12665" extrusionOk="0">
                  <a:moveTo>
                    <a:pt x="6333" y="819"/>
                  </a:moveTo>
                  <a:cubicBezTo>
                    <a:pt x="9357" y="819"/>
                    <a:pt x="11846" y="3308"/>
                    <a:pt x="11846" y="6332"/>
                  </a:cubicBezTo>
                  <a:cubicBezTo>
                    <a:pt x="11846" y="9357"/>
                    <a:pt x="9357" y="11846"/>
                    <a:pt x="6333" y="11846"/>
                  </a:cubicBezTo>
                  <a:cubicBezTo>
                    <a:pt x="3308" y="11846"/>
                    <a:pt x="819" y="9357"/>
                    <a:pt x="819" y="6332"/>
                  </a:cubicBezTo>
                  <a:cubicBezTo>
                    <a:pt x="819" y="3308"/>
                    <a:pt x="3308" y="819"/>
                    <a:pt x="6333" y="819"/>
                  </a:cubicBezTo>
                  <a:close/>
                  <a:moveTo>
                    <a:pt x="6333" y="0"/>
                  </a:moveTo>
                  <a:cubicBezTo>
                    <a:pt x="2836" y="0"/>
                    <a:pt x="0" y="2835"/>
                    <a:pt x="0" y="6332"/>
                  </a:cubicBezTo>
                  <a:cubicBezTo>
                    <a:pt x="0" y="9830"/>
                    <a:pt x="2836" y="12665"/>
                    <a:pt x="6333" y="12665"/>
                  </a:cubicBezTo>
                  <a:cubicBezTo>
                    <a:pt x="9830" y="12665"/>
                    <a:pt x="12665" y="9830"/>
                    <a:pt x="12665" y="6332"/>
                  </a:cubicBezTo>
                  <a:cubicBezTo>
                    <a:pt x="12665" y="2835"/>
                    <a:pt x="9830" y="0"/>
                    <a:pt x="63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" name="Google Shape;144;p20">
            <a:extLst>
              <a:ext uri="{FF2B5EF4-FFF2-40B4-BE49-F238E27FC236}">
                <a16:creationId xmlns:a16="http://schemas.microsoft.com/office/drawing/2014/main" id="{100458E9-EDEC-F3F0-1C60-05268AD7679C}"/>
              </a:ext>
            </a:extLst>
          </p:cNvPr>
          <p:cNvGrpSpPr/>
          <p:nvPr/>
        </p:nvGrpSpPr>
        <p:grpSpPr>
          <a:xfrm>
            <a:off x="1519648" y="2703302"/>
            <a:ext cx="457193" cy="457188"/>
            <a:chOff x="6479471" y="2079003"/>
            <a:chExt cx="348923" cy="348706"/>
          </a:xfrm>
          <a:solidFill>
            <a:srgbClr val="FFC000"/>
          </a:solidFill>
        </p:grpSpPr>
        <p:sp>
          <p:nvSpPr>
            <p:cNvPr id="32" name="Google Shape;145;p20">
              <a:extLst>
                <a:ext uri="{FF2B5EF4-FFF2-40B4-BE49-F238E27FC236}">
                  <a16:creationId xmlns:a16="http://schemas.microsoft.com/office/drawing/2014/main" id="{0752BA7F-C036-7986-37C2-00CE983B9D8C}"/>
                </a:ext>
              </a:extLst>
            </p:cNvPr>
            <p:cNvSpPr/>
            <p:nvPr/>
          </p:nvSpPr>
          <p:spPr>
            <a:xfrm>
              <a:off x="6479471" y="2200291"/>
              <a:ext cx="38170" cy="22566"/>
            </a:xfrm>
            <a:custGeom>
              <a:avLst/>
              <a:gdLst/>
              <a:ahLst/>
              <a:cxnLst/>
              <a:rect l="l" t="t" r="r" b="b"/>
              <a:pathLst>
                <a:path w="1387" h="820" extrusionOk="0">
                  <a:moveTo>
                    <a:pt x="379" y="0"/>
                  </a:moveTo>
                  <a:cubicBezTo>
                    <a:pt x="158" y="0"/>
                    <a:pt x="1" y="189"/>
                    <a:pt x="1" y="378"/>
                  </a:cubicBezTo>
                  <a:cubicBezTo>
                    <a:pt x="1" y="630"/>
                    <a:pt x="190" y="819"/>
                    <a:pt x="379" y="819"/>
                  </a:cubicBezTo>
                  <a:lnTo>
                    <a:pt x="946" y="819"/>
                  </a:lnTo>
                  <a:cubicBezTo>
                    <a:pt x="1166" y="819"/>
                    <a:pt x="1387" y="630"/>
                    <a:pt x="1387" y="378"/>
                  </a:cubicBezTo>
                  <a:cubicBezTo>
                    <a:pt x="1387" y="189"/>
                    <a:pt x="1166" y="0"/>
                    <a:pt x="9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" name="Google Shape;146;p20">
              <a:extLst>
                <a:ext uri="{FF2B5EF4-FFF2-40B4-BE49-F238E27FC236}">
                  <a16:creationId xmlns:a16="http://schemas.microsoft.com/office/drawing/2014/main" id="{F27D0669-76C2-15CC-D8A4-26F9BBCE3460}"/>
                </a:ext>
              </a:extLst>
            </p:cNvPr>
            <p:cNvGrpSpPr/>
            <p:nvPr/>
          </p:nvGrpSpPr>
          <p:grpSpPr>
            <a:xfrm>
              <a:off x="6520582" y="2079003"/>
              <a:ext cx="307811" cy="348706"/>
              <a:chOff x="-60218325" y="2304850"/>
              <a:chExt cx="279625" cy="316775"/>
            </a:xfrm>
            <a:grpFill/>
          </p:grpSpPr>
          <p:sp>
            <p:nvSpPr>
              <p:cNvPr id="34" name="Google Shape;147;p20">
                <a:extLst>
                  <a:ext uri="{FF2B5EF4-FFF2-40B4-BE49-F238E27FC236}">
                    <a16:creationId xmlns:a16="http://schemas.microsoft.com/office/drawing/2014/main" id="{52FEEC0C-A06E-001A-355B-F2B95A31C873}"/>
                  </a:ext>
                </a:extLst>
              </p:cNvPr>
              <p:cNvSpPr/>
              <p:nvPr/>
            </p:nvSpPr>
            <p:spPr>
              <a:xfrm>
                <a:off x="-60218325" y="2304850"/>
                <a:ext cx="235525" cy="316775"/>
              </a:xfrm>
              <a:custGeom>
                <a:avLst/>
                <a:gdLst/>
                <a:ahLst/>
                <a:cxnLst/>
                <a:rect l="l" t="t" r="r" b="b"/>
                <a:pathLst>
                  <a:path w="9421" h="12671" extrusionOk="0">
                    <a:moveTo>
                      <a:pt x="4884" y="825"/>
                    </a:moveTo>
                    <a:cubicBezTo>
                      <a:pt x="6994" y="825"/>
                      <a:pt x="8633" y="2463"/>
                      <a:pt x="8633" y="4542"/>
                    </a:cubicBezTo>
                    <a:cubicBezTo>
                      <a:pt x="8570" y="6023"/>
                      <a:pt x="7688" y="7378"/>
                      <a:pt x="6364" y="7945"/>
                    </a:cubicBezTo>
                    <a:cubicBezTo>
                      <a:pt x="6207" y="8039"/>
                      <a:pt x="6112" y="8165"/>
                      <a:pt x="6112" y="8354"/>
                    </a:cubicBezTo>
                    <a:lnTo>
                      <a:pt x="6112" y="8543"/>
                    </a:lnTo>
                    <a:lnTo>
                      <a:pt x="3623" y="8543"/>
                    </a:lnTo>
                    <a:lnTo>
                      <a:pt x="3623" y="8354"/>
                    </a:lnTo>
                    <a:cubicBezTo>
                      <a:pt x="3623" y="8197"/>
                      <a:pt x="3560" y="8039"/>
                      <a:pt x="3403" y="7945"/>
                    </a:cubicBezTo>
                    <a:cubicBezTo>
                      <a:pt x="1828" y="7251"/>
                      <a:pt x="914" y="5582"/>
                      <a:pt x="1229" y="3880"/>
                    </a:cubicBezTo>
                    <a:cubicBezTo>
                      <a:pt x="1481" y="2431"/>
                      <a:pt x="2647" y="1203"/>
                      <a:pt x="4096" y="888"/>
                    </a:cubicBezTo>
                    <a:cubicBezTo>
                      <a:pt x="4379" y="856"/>
                      <a:pt x="4663" y="825"/>
                      <a:pt x="4884" y="825"/>
                    </a:cubicBezTo>
                    <a:close/>
                    <a:moveTo>
                      <a:pt x="6081" y="9362"/>
                    </a:moveTo>
                    <a:lnTo>
                      <a:pt x="6081" y="10213"/>
                    </a:lnTo>
                    <a:lnTo>
                      <a:pt x="3592" y="10213"/>
                    </a:lnTo>
                    <a:lnTo>
                      <a:pt x="3592" y="9362"/>
                    </a:lnTo>
                    <a:close/>
                    <a:moveTo>
                      <a:pt x="5986" y="11032"/>
                    </a:moveTo>
                    <a:cubicBezTo>
                      <a:pt x="5829" y="11505"/>
                      <a:pt x="5419" y="11851"/>
                      <a:pt x="4852" y="11851"/>
                    </a:cubicBezTo>
                    <a:cubicBezTo>
                      <a:pt x="4316" y="11851"/>
                      <a:pt x="3875" y="11505"/>
                      <a:pt x="3686" y="11032"/>
                    </a:cubicBezTo>
                    <a:close/>
                    <a:moveTo>
                      <a:pt x="4842" y="0"/>
                    </a:moveTo>
                    <a:cubicBezTo>
                      <a:pt x="4526" y="0"/>
                      <a:pt x="4202" y="32"/>
                      <a:pt x="3875" y="100"/>
                    </a:cubicBezTo>
                    <a:cubicBezTo>
                      <a:pt x="2111" y="509"/>
                      <a:pt x="693" y="1959"/>
                      <a:pt x="378" y="3723"/>
                    </a:cubicBezTo>
                    <a:cubicBezTo>
                      <a:pt x="0" y="5834"/>
                      <a:pt x="1071" y="7724"/>
                      <a:pt x="2773" y="8575"/>
                    </a:cubicBezTo>
                    <a:lnTo>
                      <a:pt x="2773" y="10591"/>
                    </a:lnTo>
                    <a:cubicBezTo>
                      <a:pt x="2773" y="11725"/>
                      <a:pt x="3718" y="12670"/>
                      <a:pt x="4852" y="12670"/>
                    </a:cubicBezTo>
                    <a:cubicBezTo>
                      <a:pt x="5986" y="12670"/>
                      <a:pt x="6963" y="11725"/>
                      <a:pt x="6963" y="10591"/>
                    </a:cubicBezTo>
                    <a:lnTo>
                      <a:pt x="6963" y="8575"/>
                    </a:lnTo>
                    <a:cubicBezTo>
                      <a:pt x="8444" y="7787"/>
                      <a:pt x="9420" y="6243"/>
                      <a:pt x="9420" y="4511"/>
                    </a:cubicBezTo>
                    <a:cubicBezTo>
                      <a:pt x="9392" y="1995"/>
                      <a:pt x="7331" y="0"/>
                      <a:pt x="48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148;p20">
                <a:extLst>
                  <a:ext uri="{FF2B5EF4-FFF2-40B4-BE49-F238E27FC236}">
                    <a16:creationId xmlns:a16="http://schemas.microsoft.com/office/drawing/2014/main" id="{499AC424-643E-403B-71F3-46C2FE1ACD01}"/>
                  </a:ext>
                </a:extLst>
              </p:cNvPr>
              <p:cNvSpPr/>
              <p:nvPr/>
            </p:nvSpPr>
            <p:spPr>
              <a:xfrm>
                <a:off x="-60127750" y="2347500"/>
                <a:ext cx="62250" cy="145750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5830" extrusionOk="0">
                    <a:moveTo>
                      <a:pt x="1229" y="1"/>
                    </a:moveTo>
                    <a:cubicBezTo>
                      <a:pt x="1009" y="1"/>
                      <a:pt x="851" y="190"/>
                      <a:pt x="851" y="379"/>
                    </a:cubicBezTo>
                    <a:lnTo>
                      <a:pt x="851" y="662"/>
                    </a:lnTo>
                    <a:cubicBezTo>
                      <a:pt x="378" y="820"/>
                      <a:pt x="0" y="1292"/>
                      <a:pt x="0" y="1828"/>
                    </a:cubicBezTo>
                    <a:cubicBezTo>
                      <a:pt x="0" y="2521"/>
                      <a:pt x="567" y="2899"/>
                      <a:pt x="1009" y="3214"/>
                    </a:cubicBezTo>
                    <a:cubicBezTo>
                      <a:pt x="1324" y="3466"/>
                      <a:pt x="1670" y="3687"/>
                      <a:pt x="1670" y="3939"/>
                    </a:cubicBezTo>
                    <a:cubicBezTo>
                      <a:pt x="1670" y="4159"/>
                      <a:pt x="1481" y="4348"/>
                      <a:pt x="1229" y="4348"/>
                    </a:cubicBezTo>
                    <a:cubicBezTo>
                      <a:pt x="1009" y="4348"/>
                      <a:pt x="851" y="4159"/>
                      <a:pt x="851" y="3939"/>
                    </a:cubicBezTo>
                    <a:cubicBezTo>
                      <a:pt x="851" y="3687"/>
                      <a:pt x="630" y="3498"/>
                      <a:pt x="441" y="3498"/>
                    </a:cubicBezTo>
                    <a:cubicBezTo>
                      <a:pt x="221" y="3498"/>
                      <a:pt x="0" y="3687"/>
                      <a:pt x="0" y="3939"/>
                    </a:cubicBezTo>
                    <a:cubicBezTo>
                      <a:pt x="0" y="4474"/>
                      <a:pt x="378" y="4915"/>
                      <a:pt x="851" y="5104"/>
                    </a:cubicBezTo>
                    <a:lnTo>
                      <a:pt x="851" y="5388"/>
                    </a:lnTo>
                    <a:cubicBezTo>
                      <a:pt x="851" y="5608"/>
                      <a:pt x="1040" y="5829"/>
                      <a:pt x="1229" y="5829"/>
                    </a:cubicBezTo>
                    <a:cubicBezTo>
                      <a:pt x="1481" y="5829"/>
                      <a:pt x="1670" y="5608"/>
                      <a:pt x="1670" y="5388"/>
                    </a:cubicBezTo>
                    <a:lnTo>
                      <a:pt x="1670" y="5104"/>
                    </a:lnTo>
                    <a:cubicBezTo>
                      <a:pt x="2143" y="4947"/>
                      <a:pt x="2489" y="4474"/>
                      <a:pt x="2489" y="3939"/>
                    </a:cubicBezTo>
                    <a:cubicBezTo>
                      <a:pt x="2489" y="3246"/>
                      <a:pt x="1954" y="2868"/>
                      <a:pt x="1513" y="2553"/>
                    </a:cubicBezTo>
                    <a:cubicBezTo>
                      <a:pt x="1198" y="2300"/>
                      <a:pt x="851" y="2080"/>
                      <a:pt x="851" y="1828"/>
                    </a:cubicBezTo>
                    <a:cubicBezTo>
                      <a:pt x="788" y="1607"/>
                      <a:pt x="1009" y="1418"/>
                      <a:pt x="1229" y="1418"/>
                    </a:cubicBezTo>
                    <a:cubicBezTo>
                      <a:pt x="1481" y="1418"/>
                      <a:pt x="1670" y="1607"/>
                      <a:pt x="1670" y="1828"/>
                    </a:cubicBezTo>
                    <a:cubicBezTo>
                      <a:pt x="1670" y="2080"/>
                      <a:pt x="1859" y="2269"/>
                      <a:pt x="2048" y="2269"/>
                    </a:cubicBezTo>
                    <a:cubicBezTo>
                      <a:pt x="2300" y="2269"/>
                      <a:pt x="2489" y="2080"/>
                      <a:pt x="2489" y="1828"/>
                    </a:cubicBezTo>
                    <a:cubicBezTo>
                      <a:pt x="2489" y="1292"/>
                      <a:pt x="2143" y="851"/>
                      <a:pt x="1670" y="662"/>
                    </a:cubicBezTo>
                    <a:lnTo>
                      <a:pt x="1670" y="379"/>
                    </a:lnTo>
                    <a:cubicBezTo>
                      <a:pt x="1670" y="158"/>
                      <a:pt x="1481" y="1"/>
                      <a:pt x="12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149;p20">
                <a:extLst>
                  <a:ext uri="{FF2B5EF4-FFF2-40B4-BE49-F238E27FC236}">
                    <a16:creationId xmlns:a16="http://schemas.microsoft.com/office/drawing/2014/main" id="{DF592F1B-4C6C-994A-CB65-0A1F0C25A0DA}"/>
                  </a:ext>
                </a:extLst>
              </p:cNvPr>
              <p:cNvSpPr/>
              <p:nvPr/>
            </p:nvSpPr>
            <p:spPr>
              <a:xfrm>
                <a:off x="-60212825" y="2510750"/>
                <a:ext cx="32325" cy="30325"/>
              </a:xfrm>
              <a:custGeom>
                <a:avLst/>
                <a:gdLst/>
                <a:ahLst/>
                <a:cxnLst/>
                <a:rect l="l" t="t" r="r" b="b"/>
                <a:pathLst>
                  <a:path w="1293" h="1213" extrusionOk="0">
                    <a:moveTo>
                      <a:pt x="836" y="0"/>
                    </a:moveTo>
                    <a:cubicBezTo>
                      <a:pt x="725" y="0"/>
                      <a:pt x="615" y="39"/>
                      <a:pt x="536" y="118"/>
                    </a:cubicBezTo>
                    <a:lnTo>
                      <a:pt x="158" y="496"/>
                    </a:lnTo>
                    <a:cubicBezTo>
                      <a:pt x="1" y="654"/>
                      <a:pt x="1" y="906"/>
                      <a:pt x="158" y="1095"/>
                    </a:cubicBezTo>
                    <a:cubicBezTo>
                      <a:pt x="237" y="1174"/>
                      <a:pt x="340" y="1213"/>
                      <a:pt x="442" y="1213"/>
                    </a:cubicBezTo>
                    <a:cubicBezTo>
                      <a:pt x="544" y="1213"/>
                      <a:pt x="647" y="1174"/>
                      <a:pt x="725" y="1095"/>
                    </a:cubicBezTo>
                    <a:lnTo>
                      <a:pt x="1135" y="717"/>
                    </a:lnTo>
                    <a:cubicBezTo>
                      <a:pt x="1293" y="559"/>
                      <a:pt x="1293" y="276"/>
                      <a:pt x="1135" y="118"/>
                    </a:cubicBezTo>
                    <a:cubicBezTo>
                      <a:pt x="1056" y="39"/>
                      <a:pt x="946" y="0"/>
                      <a:pt x="8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150;p20">
                <a:extLst>
                  <a:ext uri="{FF2B5EF4-FFF2-40B4-BE49-F238E27FC236}">
                    <a16:creationId xmlns:a16="http://schemas.microsoft.com/office/drawing/2014/main" id="{06C035CC-FBE2-9BE5-A1F0-5151F59B1A36}"/>
                  </a:ext>
                </a:extLst>
              </p:cNvPr>
              <p:cNvSpPr/>
              <p:nvPr/>
            </p:nvSpPr>
            <p:spPr>
              <a:xfrm>
                <a:off x="-60012750" y="2310675"/>
                <a:ext cx="32300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1292" h="1214" extrusionOk="0">
                    <a:moveTo>
                      <a:pt x="835" y="1"/>
                    </a:moveTo>
                    <a:cubicBezTo>
                      <a:pt x="725" y="1"/>
                      <a:pt x="614" y="40"/>
                      <a:pt x="536" y="119"/>
                    </a:cubicBezTo>
                    <a:lnTo>
                      <a:pt x="126" y="528"/>
                    </a:lnTo>
                    <a:cubicBezTo>
                      <a:pt x="0" y="686"/>
                      <a:pt x="0" y="938"/>
                      <a:pt x="126" y="1096"/>
                    </a:cubicBezTo>
                    <a:cubicBezTo>
                      <a:pt x="205" y="1174"/>
                      <a:pt x="315" y="1214"/>
                      <a:pt x="425" y="1214"/>
                    </a:cubicBezTo>
                    <a:cubicBezTo>
                      <a:pt x="536" y="1214"/>
                      <a:pt x="646" y="1174"/>
                      <a:pt x="725" y="1096"/>
                    </a:cubicBezTo>
                    <a:lnTo>
                      <a:pt x="1134" y="718"/>
                    </a:lnTo>
                    <a:cubicBezTo>
                      <a:pt x="1292" y="560"/>
                      <a:pt x="1292" y="276"/>
                      <a:pt x="1134" y="119"/>
                    </a:cubicBezTo>
                    <a:cubicBezTo>
                      <a:pt x="1056" y="40"/>
                      <a:pt x="945" y="1"/>
                      <a:pt x="83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151;p20">
                <a:extLst>
                  <a:ext uri="{FF2B5EF4-FFF2-40B4-BE49-F238E27FC236}">
                    <a16:creationId xmlns:a16="http://schemas.microsoft.com/office/drawing/2014/main" id="{EA2B962C-CF7E-2002-B3D6-A63A4A7BD579}"/>
                  </a:ext>
                </a:extLst>
              </p:cNvPr>
              <p:cNvSpPr/>
              <p:nvPr/>
            </p:nvSpPr>
            <p:spPr>
              <a:xfrm>
                <a:off x="-60012750" y="2510750"/>
                <a:ext cx="32300" cy="30325"/>
              </a:xfrm>
              <a:custGeom>
                <a:avLst/>
                <a:gdLst/>
                <a:ahLst/>
                <a:cxnLst/>
                <a:rect l="l" t="t" r="r" b="b"/>
                <a:pathLst>
                  <a:path w="1292" h="1213" extrusionOk="0">
                    <a:moveTo>
                      <a:pt x="425" y="0"/>
                    </a:moveTo>
                    <a:cubicBezTo>
                      <a:pt x="315" y="0"/>
                      <a:pt x="205" y="39"/>
                      <a:pt x="126" y="118"/>
                    </a:cubicBezTo>
                    <a:cubicBezTo>
                      <a:pt x="0" y="276"/>
                      <a:pt x="0" y="559"/>
                      <a:pt x="126" y="717"/>
                    </a:cubicBezTo>
                    <a:lnTo>
                      <a:pt x="536" y="1095"/>
                    </a:lnTo>
                    <a:cubicBezTo>
                      <a:pt x="614" y="1174"/>
                      <a:pt x="725" y="1213"/>
                      <a:pt x="835" y="1213"/>
                    </a:cubicBezTo>
                    <a:cubicBezTo>
                      <a:pt x="945" y="1213"/>
                      <a:pt x="1056" y="1174"/>
                      <a:pt x="1134" y="1095"/>
                    </a:cubicBezTo>
                    <a:cubicBezTo>
                      <a:pt x="1292" y="937"/>
                      <a:pt x="1292" y="654"/>
                      <a:pt x="1134" y="496"/>
                    </a:cubicBezTo>
                    <a:lnTo>
                      <a:pt x="725" y="118"/>
                    </a:lnTo>
                    <a:cubicBezTo>
                      <a:pt x="646" y="39"/>
                      <a:pt x="536" y="0"/>
                      <a:pt x="4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152;p20">
                <a:extLst>
                  <a:ext uri="{FF2B5EF4-FFF2-40B4-BE49-F238E27FC236}">
                    <a16:creationId xmlns:a16="http://schemas.microsoft.com/office/drawing/2014/main" id="{36B6A308-EB72-0388-7D83-B933BE434B8B}"/>
                  </a:ext>
                </a:extLst>
              </p:cNvPr>
              <p:cNvSpPr/>
              <p:nvPr/>
            </p:nvSpPr>
            <p:spPr>
              <a:xfrm>
                <a:off x="-60212825" y="2310675"/>
                <a:ext cx="32325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1293" h="1214" extrusionOk="0">
                    <a:moveTo>
                      <a:pt x="442" y="1"/>
                    </a:moveTo>
                    <a:cubicBezTo>
                      <a:pt x="340" y="1"/>
                      <a:pt x="237" y="40"/>
                      <a:pt x="158" y="119"/>
                    </a:cubicBezTo>
                    <a:cubicBezTo>
                      <a:pt x="1" y="276"/>
                      <a:pt x="1" y="560"/>
                      <a:pt x="158" y="718"/>
                    </a:cubicBezTo>
                    <a:lnTo>
                      <a:pt x="536" y="1096"/>
                    </a:lnTo>
                    <a:cubicBezTo>
                      <a:pt x="615" y="1174"/>
                      <a:pt x="725" y="1214"/>
                      <a:pt x="836" y="1214"/>
                    </a:cubicBezTo>
                    <a:cubicBezTo>
                      <a:pt x="946" y="1214"/>
                      <a:pt x="1056" y="1174"/>
                      <a:pt x="1135" y="1096"/>
                    </a:cubicBezTo>
                    <a:cubicBezTo>
                      <a:pt x="1293" y="938"/>
                      <a:pt x="1293" y="686"/>
                      <a:pt x="1135" y="528"/>
                    </a:cubicBezTo>
                    <a:lnTo>
                      <a:pt x="725" y="119"/>
                    </a:lnTo>
                    <a:cubicBezTo>
                      <a:pt x="647" y="40"/>
                      <a:pt x="544" y="1"/>
                      <a:pt x="4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153;p20">
                <a:extLst>
                  <a:ext uri="{FF2B5EF4-FFF2-40B4-BE49-F238E27FC236}">
                    <a16:creationId xmlns:a16="http://schemas.microsoft.com/office/drawing/2014/main" id="{096AC6C3-3185-3395-2F8A-49BA6F99263C}"/>
                  </a:ext>
                </a:extLst>
              </p:cNvPr>
              <p:cNvSpPr/>
              <p:nvPr/>
            </p:nvSpPr>
            <p:spPr>
              <a:xfrm>
                <a:off x="-59974175" y="2415250"/>
                <a:ext cx="3547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820" extrusionOk="0">
                    <a:moveTo>
                      <a:pt x="442" y="0"/>
                    </a:moveTo>
                    <a:cubicBezTo>
                      <a:pt x="221" y="0"/>
                      <a:pt x="1" y="189"/>
                      <a:pt x="1" y="378"/>
                    </a:cubicBezTo>
                    <a:cubicBezTo>
                      <a:pt x="1" y="630"/>
                      <a:pt x="221" y="819"/>
                      <a:pt x="442" y="819"/>
                    </a:cubicBezTo>
                    <a:lnTo>
                      <a:pt x="1009" y="819"/>
                    </a:lnTo>
                    <a:cubicBezTo>
                      <a:pt x="1230" y="819"/>
                      <a:pt x="1387" y="630"/>
                      <a:pt x="1387" y="378"/>
                    </a:cubicBezTo>
                    <a:cubicBezTo>
                      <a:pt x="1419" y="189"/>
                      <a:pt x="1230" y="0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1" name="Google Shape;154;p20">
            <a:extLst>
              <a:ext uri="{FF2B5EF4-FFF2-40B4-BE49-F238E27FC236}">
                <a16:creationId xmlns:a16="http://schemas.microsoft.com/office/drawing/2014/main" id="{9CC22A58-5AE0-41BC-7560-554C465DD012}"/>
              </a:ext>
            </a:extLst>
          </p:cNvPr>
          <p:cNvGrpSpPr/>
          <p:nvPr/>
        </p:nvGrpSpPr>
        <p:grpSpPr>
          <a:xfrm>
            <a:off x="6837887" y="2714189"/>
            <a:ext cx="457200" cy="435414"/>
            <a:chOff x="-62890750" y="2296300"/>
            <a:chExt cx="330825" cy="317450"/>
          </a:xfrm>
          <a:solidFill>
            <a:srgbClr val="FFC000"/>
          </a:solidFill>
        </p:grpSpPr>
        <p:sp>
          <p:nvSpPr>
            <p:cNvPr id="42" name="Google Shape;155;p20">
              <a:extLst>
                <a:ext uri="{FF2B5EF4-FFF2-40B4-BE49-F238E27FC236}">
                  <a16:creationId xmlns:a16="http://schemas.microsoft.com/office/drawing/2014/main" id="{0468AE7F-8EFA-780E-8067-6DC7A31A0E9F}"/>
                </a:ext>
              </a:extLst>
            </p:cNvPr>
            <p:cNvSpPr/>
            <p:nvPr/>
          </p:nvSpPr>
          <p:spPr>
            <a:xfrm>
              <a:off x="-62890750" y="2296300"/>
              <a:ext cx="313500" cy="195375"/>
            </a:xfrm>
            <a:custGeom>
              <a:avLst/>
              <a:gdLst/>
              <a:ahLst/>
              <a:cxnLst/>
              <a:rect l="l" t="t" r="r" b="b"/>
              <a:pathLst>
                <a:path w="12540" h="7815" extrusionOk="0">
                  <a:moveTo>
                    <a:pt x="11437" y="2080"/>
                  </a:moveTo>
                  <a:lnTo>
                    <a:pt x="11658" y="2931"/>
                  </a:lnTo>
                  <a:lnTo>
                    <a:pt x="10776" y="2742"/>
                  </a:lnTo>
                  <a:lnTo>
                    <a:pt x="11437" y="2080"/>
                  </a:lnTo>
                  <a:close/>
                  <a:moveTo>
                    <a:pt x="6617" y="1"/>
                  </a:moveTo>
                  <a:cubicBezTo>
                    <a:pt x="4916" y="1"/>
                    <a:pt x="3340" y="662"/>
                    <a:pt x="2112" y="1828"/>
                  </a:cubicBezTo>
                  <a:cubicBezTo>
                    <a:pt x="663" y="3277"/>
                    <a:pt x="1" y="5420"/>
                    <a:pt x="379" y="7467"/>
                  </a:cubicBezTo>
                  <a:cubicBezTo>
                    <a:pt x="442" y="7656"/>
                    <a:pt x="568" y="7814"/>
                    <a:pt x="789" y="7814"/>
                  </a:cubicBezTo>
                  <a:lnTo>
                    <a:pt x="852" y="7814"/>
                  </a:lnTo>
                  <a:cubicBezTo>
                    <a:pt x="1104" y="7783"/>
                    <a:pt x="1198" y="7562"/>
                    <a:pt x="1167" y="7341"/>
                  </a:cubicBezTo>
                  <a:cubicBezTo>
                    <a:pt x="852" y="5577"/>
                    <a:pt x="1419" y="3718"/>
                    <a:pt x="2710" y="2458"/>
                  </a:cubicBezTo>
                  <a:cubicBezTo>
                    <a:pt x="3719" y="1450"/>
                    <a:pt x="5136" y="851"/>
                    <a:pt x="6617" y="851"/>
                  </a:cubicBezTo>
                  <a:cubicBezTo>
                    <a:pt x="7940" y="851"/>
                    <a:pt x="9200" y="1324"/>
                    <a:pt x="10177" y="2206"/>
                  </a:cubicBezTo>
                  <a:lnTo>
                    <a:pt x="9610" y="2773"/>
                  </a:lnTo>
                  <a:cubicBezTo>
                    <a:pt x="9484" y="2899"/>
                    <a:pt x="9452" y="3057"/>
                    <a:pt x="9484" y="3183"/>
                  </a:cubicBezTo>
                  <a:cubicBezTo>
                    <a:pt x="9515" y="3340"/>
                    <a:pt x="9641" y="3403"/>
                    <a:pt x="9799" y="3466"/>
                  </a:cubicBezTo>
                  <a:lnTo>
                    <a:pt x="12036" y="3939"/>
                  </a:lnTo>
                  <a:lnTo>
                    <a:pt x="12130" y="3939"/>
                  </a:lnTo>
                  <a:cubicBezTo>
                    <a:pt x="12225" y="3939"/>
                    <a:pt x="12319" y="3876"/>
                    <a:pt x="12382" y="3813"/>
                  </a:cubicBezTo>
                  <a:cubicBezTo>
                    <a:pt x="12508" y="3687"/>
                    <a:pt x="12540" y="3561"/>
                    <a:pt x="12508" y="3403"/>
                  </a:cubicBezTo>
                  <a:lnTo>
                    <a:pt x="12036" y="1167"/>
                  </a:lnTo>
                  <a:cubicBezTo>
                    <a:pt x="12004" y="1009"/>
                    <a:pt x="11878" y="883"/>
                    <a:pt x="11752" y="851"/>
                  </a:cubicBezTo>
                  <a:cubicBezTo>
                    <a:pt x="11715" y="844"/>
                    <a:pt x="11678" y="840"/>
                    <a:pt x="11642" y="840"/>
                  </a:cubicBezTo>
                  <a:cubicBezTo>
                    <a:pt x="11526" y="840"/>
                    <a:pt x="11422" y="881"/>
                    <a:pt x="11374" y="977"/>
                  </a:cubicBezTo>
                  <a:lnTo>
                    <a:pt x="10776" y="1576"/>
                  </a:lnTo>
                  <a:cubicBezTo>
                    <a:pt x="9641" y="536"/>
                    <a:pt x="8129" y="1"/>
                    <a:pt x="661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56;p20">
              <a:extLst>
                <a:ext uri="{FF2B5EF4-FFF2-40B4-BE49-F238E27FC236}">
                  <a16:creationId xmlns:a16="http://schemas.microsoft.com/office/drawing/2014/main" id="{66E573AA-48B5-1D00-F579-3B262D4A59F3}"/>
                </a:ext>
              </a:extLst>
            </p:cNvPr>
            <p:cNvSpPr/>
            <p:nvPr/>
          </p:nvSpPr>
          <p:spPr>
            <a:xfrm>
              <a:off x="-62874975" y="2417475"/>
              <a:ext cx="315050" cy="196275"/>
            </a:xfrm>
            <a:custGeom>
              <a:avLst/>
              <a:gdLst/>
              <a:ahLst/>
              <a:cxnLst/>
              <a:rect l="l" t="t" r="r" b="b"/>
              <a:pathLst>
                <a:path w="12602" h="7851" extrusionOk="0">
                  <a:moveTo>
                    <a:pt x="977" y="4857"/>
                  </a:moveTo>
                  <a:lnTo>
                    <a:pt x="1827" y="5078"/>
                  </a:lnTo>
                  <a:lnTo>
                    <a:pt x="1166" y="5739"/>
                  </a:lnTo>
                  <a:lnTo>
                    <a:pt x="977" y="4857"/>
                  </a:lnTo>
                  <a:close/>
                  <a:moveTo>
                    <a:pt x="11779" y="1"/>
                  </a:moveTo>
                  <a:cubicBezTo>
                    <a:pt x="11759" y="1"/>
                    <a:pt x="11739" y="2"/>
                    <a:pt x="11720" y="6"/>
                  </a:cubicBezTo>
                  <a:cubicBezTo>
                    <a:pt x="11499" y="69"/>
                    <a:pt x="11373" y="289"/>
                    <a:pt x="11405" y="478"/>
                  </a:cubicBezTo>
                  <a:cubicBezTo>
                    <a:pt x="11720" y="2274"/>
                    <a:pt x="11184" y="4101"/>
                    <a:pt x="9861" y="5361"/>
                  </a:cubicBezTo>
                  <a:cubicBezTo>
                    <a:pt x="8853" y="6401"/>
                    <a:pt x="7435" y="7000"/>
                    <a:pt x="5986" y="7000"/>
                  </a:cubicBezTo>
                  <a:cubicBezTo>
                    <a:pt x="4631" y="7000"/>
                    <a:pt x="3371" y="6527"/>
                    <a:pt x="2394" y="5645"/>
                  </a:cubicBezTo>
                  <a:lnTo>
                    <a:pt x="2993" y="5046"/>
                  </a:lnTo>
                  <a:cubicBezTo>
                    <a:pt x="3088" y="4952"/>
                    <a:pt x="3151" y="4794"/>
                    <a:pt x="3088" y="4668"/>
                  </a:cubicBezTo>
                  <a:cubicBezTo>
                    <a:pt x="3056" y="4511"/>
                    <a:pt x="2962" y="4416"/>
                    <a:pt x="2772" y="4385"/>
                  </a:cubicBezTo>
                  <a:lnTo>
                    <a:pt x="536" y="3912"/>
                  </a:lnTo>
                  <a:cubicBezTo>
                    <a:pt x="506" y="3905"/>
                    <a:pt x="476" y="3901"/>
                    <a:pt x="446" y="3901"/>
                  </a:cubicBezTo>
                  <a:cubicBezTo>
                    <a:pt x="350" y="3901"/>
                    <a:pt x="254" y="3942"/>
                    <a:pt x="158" y="4038"/>
                  </a:cubicBezTo>
                  <a:cubicBezTo>
                    <a:pt x="32" y="4164"/>
                    <a:pt x="0" y="4290"/>
                    <a:pt x="32" y="4448"/>
                  </a:cubicBezTo>
                  <a:lnTo>
                    <a:pt x="504" y="6685"/>
                  </a:lnTo>
                  <a:cubicBezTo>
                    <a:pt x="536" y="6842"/>
                    <a:pt x="662" y="6937"/>
                    <a:pt x="788" y="7000"/>
                  </a:cubicBezTo>
                  <a:lnTo>
                    <a:pt x="882" y="7000"/>
                  </a:lnTo>
                  <a:cubicBezTo>
                    <a:pt x="1008" y="7000"/>
                    <a:pt x="1103" y="6968"/>
                    <a:pt x="1166" y="6874"/>
                  </a:cubicBezTo>
                  <a:lnTo>
                    <a:pt x="1764" y="6275"/>
                  </a:lnTo>
                  <a:cubicBezTo>
                    <a:pt x="2899" y="7315"/>
                    <a:pt x="4411" y="7850"/>
                    <a:pt x="5923" y="7850"/>
                  </a:cubicBezTo>
                  <a:cubicBezTo>
                    <a:pt x="7624" y="7850"/>
                    <a:pt x="9200" y="7189"/>
                    <a:pt x="10428" y="6023"/>
                  </a:cubicBezTo>
                  <a:cubicBezTo>
                    <a:pt x="11909" y="4511"/>
                    <a:pt x="12602" y="2400"/>
                    <a:pt x="12192" y="321"/>
                  </a:cubicBezTo>
                  <a:cubicBezTo>
                    <a:pt x="12164" y="123"/>
                    <a:pt x="11958" y="1"/>
                    <a:pt x="117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57;p20">
              <a:extLst>
                <a:ext uri="{FF2B5EF4-FFF2-40B4-BE49-F238E27FC236}">
                  <a16:creationId xmlns:a16="http://schemas.microsoft.com/office/drawing/2014/main" id="{7AFCAFF4-3537-28A8-AAC2-E3F9249B1D62}"/>
                </a:ext>
              </a:extLst>
            </p:cNvPr>
            <p:cNvSpPr/>
            <p:nvPr/>
          </p:nvSpPr>
          <p:spPr>
            <a:xfrm>
              <a:off x="-62822225" y="2357750"/>
              <a:ext cx="193000" cy="192975"/>
            </a:xfrm>
            <a:custGeom>
              <a:avLst/>
              <a:gdLst/>
              <a:ahLst/>
              <a:cxnLst/>
              <a:rect l="l" t="t" r="r" b="b"/>
              <a:pathLst>
                <a:path w="7720" h="7719" extrusionOk="0">
                  <a:moveTo>
                    <a:pt x="2238" y="1323"/>
                  </a:moveTo>
                  <a:lnTo>
                    <a:pt x="2238" y="1323"/>
                  </a:lnTo>
                  <a:cubicBezTo>
                    <a:pt x="2143" y="1544"/>
                    <a:pt x="2049" y="1827"/>
                    <a:pt x="1986" y="2111"/>
                  </a:cubicBezTo>
                  <a:lnTo>
                    <a:pt x="1419" y="2111"/>
                  </a:lnTo>
                  <a:cubicBezTo>
                    <a:pt x="1671" y="1796"/>
                    <a:pt x="1923" y="1512"/>
                    <a:pt x="2238" y="1323"/>
                  </a:cubicBezTo>
                  <a:close/>
                  <a:moveTo>
                    <a:pt x="3466" y="1040"/>
                  </a:moveTo>
                  <a:lnTo>
                    <a:pt x="3466" y="2111"/>
                  </a:lnTo>
                  <a:lnTo>
                    <a:pt x="2836" y="2111"/>
                  </a:lnTo>
                  <a:cubicBezTo>
                    <a:pt x="2994" y="1575"/>
                    <a:pt x="3246" y="1229"/>
                    <a:pt x="3466" y="1040"/>
                  </a:cubicBezTo>
                  <a:close/>
                  <a:moveTo>
                    <a:pt x="4254" y="1040"/>
                  </a:moveTo>
                  <a:cubicBezTo>
                    <a:pt x="4538" y="1229"/>
                    <a:pt x="4727" y="1575"/>
                    <a:pt x="4884" y="2111"/>
                  </a:cubicBezTo>
                  <a:lnTo>
                    <a:pt x="4254" y="2111"/>
                  </a:lnTo>
                  <a:lnTo>
                    <a:pt x="4254" y="1040"/>
                  </a:lnTo>
                  <a:close/>
                  <a:moveTo>
                    <a:pt x="5483" y="1323"/>
                  </a:moveTo>
                  <a:lnTo>
                    <a:pt x="5483" y="1323"/>
                  </a:lnTo>
                  <a:cubicBezTo>
                    <a:pt x="5798" y="1512"/>
                    <a:pt x="6081" y="1796"/>
                    <a:pt x="6302" y="2111"/>
                  </a:cubicBezTo>
                  <a:lnTo>
                    <a:pt x="5766" y="2111"/>
                  </a:lnTo>
                  <a:cubicBezTo>
                    <a:pt x="5672" y="1827"/>
                    <a:pt x="5609" y="1544"/>
                    <a:pt x="5483" y="1323"/>
                  </a:cubicBezTo>
                  <a:close/>
                  <a:moveTo>
                    <a:pt x="1765" y="2930"/>
                  </a:moveTo>
                  <a:cubicBezTo>
                    <a:pt x="1734" y="3245"/>
                    <a:pt x="1702" y="3560"/>
                    <a:pt x="1702" y="3875"/>
                  </a:cubicBezTo>
                  <a:cubicBezTo>
                    <a:pt x="1702" y="4190"/>
                    <a:pt x="1734" y="4537"/>
                    <a:pt x="1765" y="4820"/>
                  </a:cubicBezTo>
                  <a:lnTo>
                    <a:pt x="978" y="4820"/>
                  </a:lnTo>
                  <a:cubicBezTo>
                    <a:pt x="883" y="4537"/>
                    <a:pt x="820" y="4222"/>
                    <a:pt x="820" y="3875"/>
                  </a:cubicBezTo>
                  <a:cubicBezTo>
                    <a:pt x="820" y="3497"/>
                    <a:pt x="883" y="3214"/>
                    <a:pt x="978" y="2930"/>
                  </a:cubicBezTo>
                  <a:close/>
                  <a:moveTo>
                    <a:pt x="5136" y="2930"/>
                  </a:moveTo>
                  <a:cubicBezTo>
                    <a:pt x="5168" y="3245"/>
                    <a:pt x="5199" y="3560"/>
                    <a:pt x="5199" y="3875"/>
                  </a:cubicBezTo>
                  <a:cubicBezTo>
                    <a:pt x="5199" y="4222"/>
                    <a:pt x="5168" y="4537"/>
                    <a:pt x="5136" y="4820"/>
                  </a:cubicBezTo>
                  <a:lnTo>
                    <a:pt x="4286" y="4820"/>
                  </a:lnTo>
                  <a:lnTo>
                    <a:pt x="4286" y="2930"/>
                  </a:lnTo>
                  <a:close/>
                  <a:moveTo>
                    <a:pt x="6743" y="2930"/>
                  </a:moveTo>
                  <a:cubicBezTo>
                    <a:pt x="6869" y="3245"/>
                    <a:pt x="6900" y="3560"/>
                    <a:pt x="6900" y="3875"/>
                  </a:cubicBezTo>
                  <a:cubicBezTo>
                    <a:pt x="6900" y="4222"/>
                    <a:pt x="6869" y="4537"/>
                    <a:pt x="6743" y="4820"/>
                  </a:cubicBezTo>
                  <a:lnTo>
                    <a:pt x="5955" y="4820"/>
                  </a:lnTo>
                  <a:cubicBezTo>
                    <a:pt x="5987" y="4505"/>
                    <a:pt x="6018" y="4190"/>
                    <a:pt x="6018" y="3875"/>
                  </a:cubicBezTo>
                  <a:cubicBezTo>
                    <a:pt x="6018" y="3560"/>
                    <a:pt x="5987" y="3214"/>
                    <a:pt x="5955" y="2930"/>
                  </a:cubicBezTo>
                  <a:close/>
                  <a:moveTo>
                    <a:pt x="3466" y="2930"/>
                  </a:moveTo>
                  <a:lnTo>
                    <a:pt x="3466" y="4852"/>
                  </a:lnTo>
                  <a:lnTo>
                    <a:pt x="2647" y="4852"/>
                  </a:lnTo>
                  <a:cubicBezTo>
                    <a:pt x="2553" y="4537"/>
                    <a:pt x="2553" y="4222"/>
                    <a:pt x="2553" y="3875"/>
                  </a:cubicBezTo>
                  <a:cubicBezTo>
                    <a:pt x="2553" y="3497"/>
                    <a:pt x="2616" y="3214"/>
                    <a:pt x="2647" y="2930"/>
                  </a:cubicBezTo>
                  <a:close/>
                  <a:moveTo>
                    <a:pt x="6302" y="5640"/>
                  </a:moveTo>
                  <a:cubicBezTo>
                    <a:pt x="6081" y="5955"/>
                    <a:pt x="5798" y="6238"/>
                    <a:pt x="5483" y="6427"/>
                  </a:cubicBezTo>
                  <a:cubicBezTo>
                    <a:pt x="5609" y="6207"/>
                    <a:pt x="5672" y="5923"/>
                    <a:pt x="5766" y="5640"/>
                  </a:cubicBezTo>
                  <a:close/>
                  <a:moveTo>
                    <a:pt x="1986" y="5671"/>
                  </a:moveTo>
                  <a:cubicBezTo>
                    <a:pt x="2049" y="5955"/>
                    <a:pt x="2143" y="6238"/>
                    <a:pt x="2238" y="6459"/>
                  </a:cubicBezTo>
                  <a:cubicBezTo>
                    <a:pt x="1923" y="6238"/>
                    <a:pt x="1671" y="5955"/>
                    <a:pt x="1419" y="5671"/>
                  </a:cubicBezTo>
                  <a:close/>
                  <a:moveTo>
                    <a:pt x="4916" y="5640"/>
                  </a:moveTo>
                  <a:cubicBezTo>
                    <a:pt x="4727" y="6144"/>
                    <a:pt x="4538" y="6522"/>
                    <a:pt x="4286" y="6711"/>
                  </a:cubicBezTo>
                  <a:lnTo>
                    <a:pt x="4286" y="5640"/>
                  </a:lnTo>
                  <a:close/>
                  <a:moveTo>
                    <a:pt x="3466" y="5671"/>
                  </a:moveTo>
                  <a:lnTo>
                    <a:pt x="3466" y="6742"/>
                  </a:lnTo>
                  <a:cubicBezTo>
                    <a:pt x="3246" y="6553"/>
                    <a:pt x="2994" y="6144"/>
                    <a:pt x="2836" y="5671"/>
                  </a:cubicBezTo>
                  <a:close/>
                  <a:moveTo>
                    <a:pt x="3876" y="0"/>
                  </a:moveTo>
                  <a:cubicBezTo>
                    <a:pt x="2301" y="0"/>
                    <a:pt x="915" y="945"/>
                    <a:pt x="316" y="2332"/>
                  </a:cubicBezTo>
                  <a:cubicBezTo>
                    <a:pt x="127" y="2804"/>
                    <a:pt x="1" y="3308"/>
                    <a:pt x="1" y="3875"/>
                  </a:cubicBezTo>
                  <a:cubicBezTo>
                    <a:pt x="1" y="4411"/>
                    <a:pt x="127" y="4946"/>
                    <a:pt x="316" y="5419"/>
                  </a:cubicBezTo>
                  <a:cubicBezTo>
                    <a:pt x="915" y="6774"/>
                    <a:pt x="2301" y="7719"/>
                    <a:pt x="3876" y="7719"/>
                  </a:cubicBezTo>
                  <a:cubicBezTo>
                    <a:pt x="5451" y="7719"/>
                    <a:pt x="6806" y="6774"/>
                    <a:pt x="7405" y="5419"/>
                  </a:cubicBezTo>
                  <a:cubicBezTo>
                    <a:pt x="7594" y="4946"/>
                    <a:pt x="7720" y="4411"/>
                    <a:pt x="7720" y="3875"/>
                  </a:cubicBezTo>
                  <a:cubicBezTo>
                    <a:pt x="7720" y="3308"/>
                    <a:pt x="7594" y="2804"/>
                    <a:pt x="7405" y="2332"/>
                  </a:cubicBezTo>
                  <a:cubicBezTo>
                    <a:pt x="6806" y="945"/>
                    <a:pt x="5451" y="0"/>
                    <a:pt x="387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oogle Shape;158;p20">
            <a:extLst>
              <a:ext uri="{FF2B5EF4-FFF2-40B4-BE49-F238E27FC236}">
                <a16:creationId xmlns:a16="http://schemas.microsoft.com/office/drawing/2014/main" id="{4D3B641F-DF4E-E4D2-7490-D13D5264AF6D}"/>
              </a:ext>
            </a:extLst>
          </p:cNvPr>
          <p:cNvGrpSpPr/>
          <p:nvPr/>
        </p:nvGrpSpPr>
        <p:grpSpPr>
          <a:xfrm>
            <a:off x="9413874" y="2703301"/>
            <a:ext cx="457205" cy="457191"/>
            <a:chOff x="3599700" y="1954475"/>
            <a:chExt cx="296175" cy="295400"/>
          </a:xfrm>
          <a:solidFill>
            <a:srgbClr val="FFC000"/>
          </a:solidFill>
        </p:grpSpPr>
        <p:sp>
          <p:nvSpPr>
            <p:cNvPr id="46" name="Google Shape;159;p20">
              <a:extLst>
                <a:ext uri="{FF2B5EF4-FFF2-40B4-BE49-F238E27FC236}">
                  <a16:creationId xmlns:a16="http://schemas.microsoft.com/office/drawing/2014/main" id="{CB4ED15F-D710-AC14-CA96-5FB9A0531286}"/>
                </a:ext>
              </a:extLst>
            </p:cNvPr>
            <p:cNvSpPr/>
            <p:nvPr/>
          </p:nvSpPr>
          <p:spPr>
            <a:xfrm>
              <a:off x="3599700" y="1954475"/>
              <a:ext cx="296175" cy="295400"/>
            </a:xfrm>
            <a:custGeom>
              <a:avLst/>
              <a:gdLst/>
              <a:ahLst/>
              <a:cxnLst/>
              <a:rect l="l" t="t" r="r" b="b"/>
              <a:pathLst>
                <a:path w="11847" h="11816" extrusionOk="0">
                  <a:moveTo>
                    <a:pt x="3151" y="694"/>
                  </a:moveTo>
                  <a:cubicBezTo>
                    <a:pt x="3718" y="694"/>
                    <a:pt x="4159" y="1166"/>
                    <a:pt x="4159" y="1734"/>
                  </a:cubicBezTo>
                  <a:cubicBezTo>
                    <a:pt x="4159" y="2301"/>
                    <a:pt x="3686" y="2742"/>
                    <a:pt x="3151" y="2742"/>
                  </a:cubicBezTo>
                  <a:cubicBezTo>
                    <a:pt x="2584" y="2742"/>
                    <a:pt x="2111" y="2269"/>
                    <a:pt x="2111" y="1734"/>
                  </a:cubicBezTo>
                  <a:cubicBezTo>
                    <a:pt x="2080" y="1166"/>
                    <a:pt x="2552" y="694"/>
                    <a:pt x="3151" y="694"/>
                  </a:cubicBezTo>
                  <a:close/>
                  <a:moveTo>
                    <a:pt x="8727" y="694"/>
                  </a:moveTo>
                  <a:cubicBezTo>
                    <a:pt x="9326" y="694"/>
                    <a:pt x="9767" y="1166"/>
                    <a:pt x="9767" y="1734"/>
                  </a:cubicBezTo>
                  <a:cubicBezTo>
                    <a:pt x="9767" y="2301"/>
                    <a:pt x="9294" y="2742"/>
                    <a:pt x="8727" y="2742"/>
                  </a:cubicBezTo>
                  <a:cubicBezTo>
                    <a:pt x="8128" y="2742"/>
                    <a:pt x="7719" y="2269"/>
                    <a:pt x="7719" y="1734"/>
                  </a:cubicBezTo>
                  <a:cubicBezTo>
                    <a:pt x="7656" y="1166"/>
                    <a:pt x="8128" y="694"/>
                    <a:pt x="8727" y="694"/>
                  </a:cubicBezTo>
                  <a:close/>
                  <a:moveTo>
                    <a:pt x="5923" y="4852"/>
                  </a:moveTo>
                  <a:cubicBezTo>
                    <a:pt x="6522" y="4852"/>
                    <a:pt x="6994" y="5325"/>
                    <a:pt x="6994" y="5861"/>
                  </a:cubicBezTo>
                  <a:cubicBezTo>
                    <a:pt x="6994" y="6396"/>
                    <a:pt x="6522" y="6869"/>
                    <a:pt x="5923" y="6869"/>
                  </a:cubicBezTo>
                  <a:cubicBezTo>
                    <a:pt x="5356" y="6869"/>
                    <a:pt x="4883" y="6428"/>
                    <a:pt x="4883" y="5861"/>
                  </a:cubicBezTo>
                  <a:cubicBezTo>
                    <a:pt x="4883" y="5294"/>
                    <a:pt x="5356" y="4852"/>
                    <a:pt x="5923" y="4852"/>
                  </a:cubicBezTo>
                  <a:close/>
                  <a:moveTo>
                    <a:pt x="3151" y="3466"/>
                  </a:moveTo>
                  <a:cubicBezTo>
                    <a:pt x="3875" y="3466"/>
                    <a:pt x="4600" y="3813"/>
                    <a:pt x="5072" y="4380"/>
                  </a:cubicBezTo>
                  <a:cubicBezTo>
                    <a:pt x="4537" y="4695"/>
                    <a:pt x="4159" y="5231"/>
                    <a:pt x="4159" y="5861"/>
                  </a:cubicBezTo>
                  <a:cubicBezTo>
                    <a:pt x="4159" y="6239"/>
                    <a:pt x="4285" y="6617"/>
                    <a:pt x="4505" y="6900"/>
                  </a:cubicBezTo>
                  <a:lnTo>
                    <a:pt x="693" y="6900"/>
                  </a:lnTo>
                  <a:lnTo>
                    <a:pt x="693" y="5892"/>
                  </a:lnTo>
                  <a:cubicBezTo>
                    <a:pt x="693" y="4569"/>
                    <a:pt x="1796" y="3466"/>
                    <a:pt x="3151" y="3466"/>
                  </a:cubicBezTo>
                  <a:close/>
                  <a:moveTo>
                    <a:pt x="8696" y="3498"/>
                  </a:moveTo>
                  <a:cubicBezTo>
                    <a:pt x="10019" y="3498"/>
                    <a:pt x="11121" y="4600"/>
                    <a:pt x="11121" y="5955"/>
                  </a:cubicBezTo>
                  <a:lnTo>
                    <a:pt x="11121" y="6932"/>
                  </a:lnTo>
                  <a:lnTo>
                    <a:pt x="7309" y="6932"/>
                  </a:lnTo>
                  <a:cubicBezTo>
                    <a:pt x="7561" y="6617"/>
                    <a:pt x="7656" y="6270"/>
                    <a:pt x="7656" y="5892"/>
                  </a:cubicBezTo>
                  <a:cubicBezTo>
                    <a:pt x="7656" y="5262"/>
                    <a:pt x="7309" y="4726"/>
                    <a:pt x="6774" y="4411"/>
                  </a:cubicBezTo>
                  <a:cubicBezTo>
                    <a:pt x="7215" y="3813"/>
                    <a:pt x="7939" y="3498"/>
                    <a:pt x="8696" y="3498"/>
                  </a:cubicBezTo>
                  <a:close/>
                  <a:moveTo>
                    <a:pt x="5923" y="7625"/>
                  </a:moveTo>
                  <a:cubicBezTo>
                    <a:pt x="6207" y="7625"/>
                    <a:pt x="6490" y="7656"/>
                    <a:pt x="6711" y="7751"/>
                  </a:cubicBezTo>
                  <a:lnTo>
                    <a:pt x="5923" y="8791"/>
                  </a:lnTo>
                  <a:lnTo>
                    <a:pt x="5135" y="7751"/>
                  </a:lnTo>
                  <a:cubicBezTo>
                    <a:pt x="5388" y="7688"/>
                    <a:pt x="5671" y="7625"/>
                    <a:pt x="5923" y="7625"/>
                  </a:cubicBezTo>
                  <a:close/>
                  <a:moveTo>
                    <a:pt x="4505" y="8066"/>
                  </a:moveTo>
                  <a:lnTo>
                    <a:pt x="5577" y="9484"/>
                  </a:lnTo>
                  <a:lnTo>
                    <a:pt x="5577" y="11153"/>
                  </a:lnTo>
                  <a:lnTo>
                    <a:pt x="3497" y="11153"/>
                  </a:lnTo>
                  <a:lnTo>
                    <a:pt x="3497" y="10019"/>
                  </a:lnTo>
                  <a:cubicBezTo>
                    <a:pt x="3497" y="9200"/>
                    <a:pt x="3875" y="8507"/>
                    <a:pt x="4505" y="8066"/>
                  </a:cubicBezTo>
                  <a:close/>
                  <a:moveTo>
                    <a:pt x="7341" y="8066"/>
                  </a:moveTo>
                  <a:cubicBezTo>
                    <a:pt x="7939" y="8507"/>
                    <a:pt x="8381" y="9263"/>
                    <a:pt x="8381" y="10051"/>
                  </a:cubicBezTo>
                  <a:lnTo>
                    <a:pt x="8381" y="11153"/>
                  </a:lnTo>
                  <a:lnTo>
                    <a:pt x="6301" y="11153"/>
                  </a:lnTo>
                  <a:lnTo>
                    <a:pt x="6301" y="9484"/>
                  </a:lnTo>
                  <a:lnTo>
                    <a:pt x="7341" y="8066"/>
                  </a:lnTo>
                  <a:close/>
                  <a:moveTo>
                    <a:pt x="3088" y="1"/>
                  </a:moveTo>
                  <a:cubicBezTo>
                    <a:pt x="2143" y="1"/>
                    <a:pt x="1355" y="788"/>
                    <a:pt x="1355" y="1734"/>
                  </a:cubicBezTo>
                  <a:cubicBezTo>
                    <a:pt x="1355" y="2238"/>
                    <a:pt x="1575" y="2679"/>
                    <a:pt x="1922" y="2994"/>
                  </a:cubicBezTo>
                  <a:cubicBezTo>
                    <a:pt x="788" y="3466"/>
                    <a:pt x="0" y="4569"/>
                    <a:pt x="0" y="5861"/>
                  </a:cubicBezTo>
                  <a:lnTo>
                    <a:pt x="0" y="7247"/>
                  </a:lnTo>
                  <a:cubicBezTo>
                    <a:pt x="0" y="7436"/>
                    <a:pt x="158" y="7593"/>
                    <a:pt x="347" y="7593"/>
                  </a:cubicBezTo>
                  <a:lnTo>
                    <a:pt x="3938" y="7593"/>
                  </a:lnTo>
                  <a:cubicBezTo>
                    <a:pt x="3214" y="8192"/>
                    <a:pt x="2741" y="9043"/>
                    <a:pt x="2741" y="10019"/>
                  </a:cubicBezTo>
                  <a:lnTo>
                    <a:pt x="2741" y="11437"/>
                  </a:lnTo>
                  <a:cubicBezTo>
                    <a:pt x="2741" y="11658"/>
                    <a:pt x="2899" y="11815"/>
                    <a:pt x="3088" y="11815"/>
                  </a:cubicBezTo>
                  <a:lnTo>
                    <a:pt x="8696" y="11815"/>
                  </a:lnTo>
                  <a:cubicBezTo>
                    <a:pt x="8885" y="11815"/>
                    <a:pt x="9042" y="11658"/>
                    <a:pt x="9042" y="11437"/>
                  </a:cubicBezTo>
                  <a:lnTo>
                    <a:pt x="9042" y="10019"/>
                  </a:lnTo>
                  <a:cubicBezTo>
                    <a:pt x="9042" y="9043"/>
                    <a:pt x="8570" y="8192"/>
                    <a:pt x="7876" y="7593"/>
                  </a:cubicBezTo>
                  <a:lnTo>
                    <a:pt x="11436" y="7593"/>
                  </a:lnTo>
                  <a:cubicBezTo>
                    <a:pt x="11657" y="7593"/>
                    <a:pt x="11815" y="7436"/>
                    <a:pt x="11815" y="7247"/>
                  </a:cubicBezTo>
                  <a:lnTo>
                    <a:pt x="11815" y="5861"/>
                  </a:lnTo>
                  <a:cubicBezTo>
                    <a:pt x="11846" y="4600"/>
                    <a:pt x="11027" y="3466"/>
                    <a:pt x="9861" y="2994"/>
                  </a:cubicBezTo>
                  <a:cubicBezTo>
                    <a:pt x="10239" y="2679"/>
                    <a:pt x="10428" y="2206"/>
                    <a:pt x="10428" y="1734"/>
                  </a:cubicBezTo>
                  <a:cubicBezTo>
                    <a:pt x="10428" y="788"/>
                    <a:pt x="9641" y="1"/>
                    <a:pt x="8696" y="1"/>
                  </a:cubicBezTo>
                  <a:cubicBezTo>
                    <a:pt x="7750" y="1"/>
                    <a:pt x="6963" y="788"/>
                    <a:pt x="6963" y="1734"/>
                  </a:cubicBezTo>
                  <a:cubicBezTo>
                    <a:pt x="6963" y="2238"/>
                    <a:pt x="7152" y="2679"/>
                    <a:pt x="7498" y="2994"/>
                  </a:cubicBezTo>
                  <a:cubicBezTo>
                    <a:pt x="6931" y="3214"/>
                    <a:pt x="6396" y="3624"/>
                    <a:pt x="6049" y="4159"/>
                  </a:cubicBezTo>
                  <a:lnTo>
                    <a:pt x="5734" y="4159"/>
                  </a:lnTo>
                  <a:cubicBezTo>
                    <a:pt x="5388" y="3655"/>
                    <a:pt x="4883" y="3214"/>
                    <a:pt x="4285" y="2994"/>
                  </a:cubicBezTo>
                  <a:cubicBezTo>
                    <a:pt x="4631" y="2679"/>
                    <a:pt x="4820" y="2238"/>
                    <a:pt x="4820" y="1734"/>
                  </a:cubicBezTo>
                  <a:cubicBezTo>
                    <a:pt x="4820" y="788"/>
                    <a:pt x="4033" y="1"/>
                    <a:pt x="3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60;p20">
              <a:extLst>
                <a:ext uri="{FF2B5EF4-FFF2-40B4-BE49-F238E27FC236}">
                  <a16:creationId xmlns:a16="http://schemas.microsoft.com/office/drawing/2014/main" id="{6CC424C1-0F7B-D3D5-09A8-3F5295864A8D}"/>
                </a:ext>
              </a:extLst>
            </p:cNvPr>
            <p:cNvSpPr/>
            <p:nvPr/>
          </p:nvSpPr>
          <p:spPr>
            <a:xfrm>
              <a:off x="3825750" y="2075775"/>
              <a:ext cx="35450" cy="17350"/>
            </a:xfrm>
            <a:custGeom>
              <a:avLst/>
              <a:gdLst/>
              <a:ahLst/>
              <a:cxnLst/>
              <a:rect l="l" t="t" r="r" b="b"/>
              <a:pathLst>
                <a:path w="1418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lnTo>
                    <a:pt x="1071" y="694"/>
                  </a:lnTo>
                  <a:cubicBezTo>
                    <a:pt x="1260" y="694"/>
                    <a:pt x="1418" y="536"/>
                    <a:pt x="1418" y="347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61;p20">
              <a:extLst>
                <a:ext uri="{FF2B5EF4-FFF2-40B4-BE49-F238E27FC236}">
                  <a16:creationId xmlns:a16="http://schemas.microsoft.com/office/drawing/2014/main" id="{B72F0703-6788-221F-3637-A1BD6D18B50F}"/>
                </a:ext>
              </a:extLst>
            </p:cNvPr>
            <p:cNvSpPr/>
            <p:nvPr/>
          </p:nvSpPr>
          <p:spPr>
            <a:xfrm>
              <a:off x="3633550" y="2075775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9" y="536"/>
                    <a:pt x="1419" y="347"/>
                  </a:cubicBezTo>
                  <a:cubicBezTo>
                    <a:pt x="1419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731FB84C-8B44-56BA-3D03-5EE4282E8AE5}"/>
              </a:ext>
            </a:extLst>
          </p:cNvPr>
          <p:cNvSpPr txBox="1"/>
          <p:nvPr/>
        </p:nvSpPr>
        <p:spPr>
          <a:xfrm>
            <a:off x="471055" y="796275"/>
            <a:ext cx="674398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2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که شما به راحتی میتوانید بعد از خرید فایل آن را به راحتی تغییر داده و متن دلخواه خود را در این قسمت جایگزین کنید. انواع فایل های کاربردی با بهترین کیفیت این متن تست می باشد</a:t>
            </a:r>
            <a:endParaRPr lang="en-US" sz="12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5E962-7F01-066F-D6CC-0742C8A8652C}"/>
              </a:ext>
            </a:extLst>
          </p:cNvPr>
          <p:cNvSpPr txBox="1"/>
          <p:nvPr/>
        </p:nvSpPr>
        <p:spPr>
          <a:xfrm>
            <a:off x="8338864" y="3476230"/>
            <a:ext cx="2620301" cy="1885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4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B2FAC92-5C52-9278-F1F6-6F83278F736E}"/>
              </a:ext>
            </a:extLst>
          </p:cNvPr>
          <p:cNvSpPr txBox="1"/>
          <p:nvPr/>
        </p:nvSpPr>
        <p:spPr>
          <a:xfrm>
            <a:off x="5714088" y="3476230"/>
            <a:ext cx="2620301" cy="1885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4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8DF1DAA-B6DA-8AAA-227B-CFF17E84D90A}"/>
              </a:ext>
            </a:extLst>
          </p:cNvPr>
          <p:cNvSpPr txBox="1"/>
          <p:nvPr/>
        </p:nvSpPr>
        <p:spPr>
          <a:xfrm>
            <a:off x="3089313" y="3476230"/>
            <a:ext cx="2620301" cy="1885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4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8A83847-C3A6-44AC-E510-2382F2CB3C42}"/>
              </a:ext>
            </a:extLst>
          </p:cNvPr>
          <p:cNvSpPr txBox="1"/>
          <p:nvPr/>
        </p:nvSpPr>
        <p:spPr>
          <a:xfrm>
            <a:off x="464538" y="3476230"/>
            <a:ext cx="2620301" cy="1885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4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0303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8" grpId="0" animBg="1"/>
      <p:bldP spid="49" grpId="0"/>
      <p:bldP spid="50" grpId="0"/>
      <p:bldP spid="51" grpId="0"/>
      <p:bldP spid="52" grpId="0"/>
      <p:bldP spid="5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17C9A3-A035-4E67-9E08-3610B6A3A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67828CA-A6BC-A7C8-F174-48DF1D5E66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07A85D-C28C-B410-432F-EC62C1DB91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FEBA7C-B58E-C2BC-C9D3-3A7D729DAF3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42C84D0-4EB2-4055-31F3-857D9215CE5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CCC33F0-8093-F7A9-164D-FFFBEB231E4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56BBD6A-2EE6-208B-73B7-2EF073FD454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29D2C10-070B-4960-E6BD-A14BF470DEC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2EF9AF7-9DEA-364B-F1D8-54F2CB86F12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38242A8-5EDC-A5F7-1D49-9A07419055D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6A99985-20DA-53E9-AE8B-28991C802F8C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8AFBC3AB-17EE-41A6-5EA4-F98FAC0868F5}"/>
              </a:ext>
            </a:extLst>
          </p:cNvPr>
          <p:cNvSpPr/>
          <p:nvPr/>
        </p:nvSpPr>
        <p:spPr>
          <a:xfrm rot="16200000">
            <a:off x="1055502" y="1652790"/>
            <a:ext cx="1175214" cy="1175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65" y="0"/>
                </a:moveTo>
                <a:lnTo>
                  <a:pt x="17135" y="0"/>
                </a:lnTo>
                <a:cubicBezTo>
                  <a:pt x="17790" y="0"/>
                  <a:pt x="18314" y="0"/>
                  <a:pt x="18740" y="27"/>
                </a:cubicBezTo>
                <a:cubicBezTo>
                  <a:pt x="19166" y="55"/>
                  <a:pt x="19494" y="109"/>
                  <a:pt x="19756" y="219"/>
                </a:cubicBezTo>
                <a:cubicBezTo>
                  <a:pt x="20133" y="356"/>
                  <a:pt x="20471" y="574"/>
                  <a:pt x="20749" y="851"/>
                </a:cubicBezTo>
                <a:cubicBezTo>
                  <a:pt x="21026" y="1129"/>
                  <a:pt x="21244" y="1467"/>
                  <a:pt x="21381" y="1844"/>
                </a:cubicBezTo>
                <a:cubicBezTo>
                  <a:pt x="21491" y="2106"/>
                  <a:pt x="21545" y="2434"/>
                  <a:pt x="21573" y="2860"/>
                </a:cubicBezTo>
                <a:cubicBezTo>
                  <a:pt x="21600" y="3286"/>
                  <a:pt x="21600" y="3810"/>
                  <a:pt x="21600" y="4465"/>
                </a:cubicBezTo>
                <a:lnTo>
                  <a:pt x="21576" y="21600"/>
                </a:lnTo>
                <a:lnTo>
                  <a:pt x="4465" y="21600"/>
                </a:lnTo>
                <a:cubicBezTo>
                  <a:pt x="3810" y="21600"/>
                  <a:pt x="3286" y="21600"/>
                  <a:pt x="2860" y="21573"/>
                </a:cubicBezTo>
                <a:cubicBezTo>
                  <a:pt x="2434" y="21545"/>
                  <a:pt x="2106" y="21491"/>
                  <a:pt x="1844" y="21381"/>
                </a:cubicBezTo>
                <a:cubicBezTo>
                  <a:pt x="1467" y="21244"/>
                  <a:pt x="1129" y="21026"/>
                  <a:pt x="851" y="20749"/>
                </a:cubicBezTo>
                <a:cubicBezTo>
                  <a:pt x="574" y="20471"/>
                  <a:pt x="356" y="20133"/>
                  <a:pt x="219" y="19756"/>
                </a:cubicBezTo>
                <a:cubicBezTo>
                  <a:pt x="109" y="19494"/>
                  <a:pt x="55" y="19166"/>
                  <a:pt x="27" y="18740"/>
                </a:cubicBezTo>
                <a:cubicBezTo>
                  <a:pt x="0" y="18314"/>
                  <a:pt x="0" y="17790"/>
                  <a:pt x="0" y="17135"/>
                </a:cubicBezTo>
                <a:lnTo>
                  <a:pt x="0" y="4465"/>
                </a:lnTo>
                <a:cubicBezTo>
                  <a:pt x="0" y="3810"/>
                  <a:pt x="0" y="3286"/>
                  <a:pt x="27" y="2860"/>
                </a:cubicBezTo>
                <a:cubicBezTo>
                  <a:pt x="55" y="2434"/>
                  <a:pt x="109" y="2106"/>
                  <a:pt x="219" y="1844"/>
                </a:cubicBezTo>
                <a:cubicBezTo>
                  <a:pt x="356" y="1467"/>
                  <a:pt x="574" y="1129"/>
                  <a:pt x="851" y="851"/>
                </a:cubicBezTo>
                <a:cubicBezTo>
                  <a:pt x="1129" y="574"/>
                  <a:pt x="1467" y="356"/>
                  <a:pt x="1844" y="219"/>
                </a:cubicBezTo>
                <a:cubicBezTo>
                  <a:pt x="2106" y="109"/>
                  <a:pt x="2434" y="55"/>
                  <a:pt x="2860" y="27"/>
                </a:cubicBezTo>
                <a:cubicBezTo>
                  <a:pt x="3286" y="0"/>
                  <a:pt x="3810" y="0"/>
                  <a:pt x="4465" y="0"/>
                </a:cubicBezTo>
                <a:close/>
              </a:path>
            </a:pathLst>
          </a:custGeom>
          <a:solidFill>
            <a:srgbClr val="003C54"/>
          </a:solidFill>
          <a:ln w="12700">
            <a:miter lim="400000"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" name="Shape">
            <a:extLst>
              <a:ext uri="{FF2B5EF4-FFF2-40B4-BE49-F238E27FC236}">
                <a16:creationId xmlns:a16="http://schemas.microsoft.com/office/drawing/2014/main" id="{6095388B-1CF3-5447-45A3-88DFF908551B}"/>
              </a:ext>
            </a:extLst>
          </p:cNvPr>
          <p:cNvSpPr/>
          <p:nvPr/>
        </p:nvSpPr>
        <p:spPr>
          <a:xfrm rot="16200000">
            <a:off x="3675404" y="3624175"/>
            <a:ext cx="1175214" cy="1175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65" y="0"/>
                </a:moveTo>
                <a:lnTo>
                  <a:pt x="17135" y="0"/>
                </a:lnTo>
                <a:cubicBezTo>
                  <a:pt x="17790" y="0"/>
                  <a:pt x="18314" y="0"/>
                  <a:pt x="18740" y="27"/>
                </a:cubicBezTo>
                <a:cubicBezTo>
                  <a:pt x="19166" y="55"/>
                  <a:pt x="19494" y="109"/>
                  <a:pt x="19756" y="219"/>
                </a:cubicBezTo>
                <a:cubicBezTo>
                  <a:pt x="20133" y="356"/>
                  <a:pt x="20471" y="574"/>
                  <a:pt x="20749" y="851"/>
                </a:cubicBezTo>
                <a:cubicBezTo>
                  <a:pt x="21026" y="1129"/>
                  <a:pt x="21244" y="1467"/>
                  <a:pt x="21381" y="1844"/>
                </a:cubicBezTo>
                <a:cubicBezTo>
                  <a:pt x="21491" y="2106"/>
                  <a:pt x="21545" y="2434"/>
                  <a:pt x="21573" y="2860"/>
                </a:cubicBezTo>
                <a:cubicBezTo>
                  <a:pt x="21600" y="3286"/>
                  <a:pt x="21600" y="3810"/>
                  <a:pt x="21600" y="4465"/>
                </a:cubicBezTo>
                <a:lnTo>
                  <a:pt x="21576" y="21600"/>
                </a:lnTo>
                <a:lnTo>
                  <a:pt x="4465" y="21600"/>
                </a:lnTo>
                <a:cubicBezTo>
                  <a:pt x="3810" y="21600"/>
                  <a:pt x="3286" y="21600"/>
                  <a:pt x="2860" y="21573"/>
                </a:cubicBezTo>
                <a:cubicBezTo>
                  <a:pt x="2434" y="21545"/>
                  <a:pt x="2106" y="21491"/>
                  <a:pt x="1844" y="21381"/>
                </a:cubicBezTo>
                <a:cubicBezTo>
                  <a:pt x="1467" y="21244"/>
                  <a:pt x="1129" y="21026"/>
                  <a:pt x="851" y="20749"/>
                </a:cubicBezTo>
                <a:cubicBezTo>
                  <a:pt x="574" y="20471"/>
                  <a:pt x="356" y="20133"/>
                  <a:pt x="219" y="19756"/>
                </a:cubicBezTo>
                <a:cubicBezTo>
                  <a:pt x="109" y="19494"/>
                  <a:pt x="55" y="19166"/>
                  <a:pt x="27" y="18740"/>
                </a:cubicBezTo>
                <a:cubicBezTo>
                  <a:pt x="0" y="18314"/>
                  <a:pt x="0" y="17790"/>
                  <a:pt x="0" y="17135"/>
                </a:cubicBezTo>
                <a:lnTo>
                  <a:pt x="0" y="4465"/>
                </a:lnTo>
                <a:cubicBezTo>
                  <a:pt x="0" y="3810"/>
                  <a:pt x="0" y="3286"/>
                  <a:pt x="27" y="2860"/>
                </a:cubicBezTo>
                <a:cubicBezTo>
                  <a:pt x="55" y="2434"/>
                  <a:pt x="109" y="2106"/>
                  <a:pt x="219" y="1844"/>
                </a:cubicBezTo>
                <a:cubicBezTo>
                  <a:pt x="356" y="1467"/>
                  <a:pt x="574" y="1129"/>
                  <a:pt x="851" y="851"/>
                </a:cubicBezTo>
                <a:cubicBezTo>
                  <a:pt x="1129" y="574"/>
                  <a:pt x="1467" y="356"/>
                  <a:pt x="1844" y="219"/>
                </a:cubicBezTo>
                <a:cubicBezTo>
                  <a:pt x="2106" y="109"/>
                  <a:pt x="2434" y="55"/>
                  <a:pt x="2860" y="27"/>
                </a:cubicBezTo>
                <a:cubicBezTo>
                  <a:pt x="3286" y="0"/>
                  <a:pt x="3810" y="0"/>
                  <a:pt x="4465" y="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" name="Shape">
            <a:extLst>
              <a:ext uri="{FF2B5EF4-FFF2-40B4-BE49-F238E27FC236}">
                <a16:creationId xmlns:a16="http://schemas.microsoft.com/office/drawing/2014/main" id="{1BBEBC70-F023-A46D-765F-97899408FCB0}"/>
              </a:ext>
            </a:extLst>
          </p:cNvPr>
          <p:cNvSpPr/>
          <p:nvPr/>
        </p:nvSpPr>
        <p:spPr>
          <a:xfrm rot="16200000">
            <a:off x="6470795" y="1652790"/>
            <a:ext cx="1175214" cy="1175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65" y="0"/>
                </a:moveTo>
                <a:lnTo>
                  <a:pt x="17135" y="0"/>
                </a:lnTo>
                <a:cubicBezTo>
                  <a:pt x="17790" y="0"/>
                  <a:pt x="18314" y="0"/>
                  <a:pt x="18740" y="27"/>
                </a:cubicBezTo>
                <a:cubicBezTo>
                  <a:pt x="19166" y="55"/>
                  <a:pt x="19494" y="109"/>
                  <a:pt x="19756" y="219"/>
                </a:cubicBezTo>
                <a:cubicBezTo>
                  <a:pt x="20133" y="356"/>
                  <a:pt x="20471" y="574"/>
                  <a:pt x="20749" y="851"/>
                </a:cubicBezTo>
                <a:cubicBezTo>
                  <a:pt x="21026" y="1129"/>
                  <a:pt x="21244" y="1467"/>
                  <a:pt x="21381" y="1844"/>
                </a:cubicBezTo>
                <a:cubicBezTo>
                  <a:pt x="21491" y="2106"/>
                  <a:pt x="21545" y="2434"/>
                  <a:pt x="21573" y="2860"/>
                </a:cubicBezTo>
                <a:cubicBezTo>
                  <a:pt x="21600" y="3286"/>
                  <a:pt x="21600" y="3810"/>
                  <a:pt x="21600" y="4465"/>
                </a:cubicBezTo>
                <a:lnTo>
                  <a:pt x="21576" y="21600"/>
                </a:lnTo>
                <a:lnTo>
                  <a:pt x="4465" y="21600"/>
                </a:lnTo>
                <a:cubicBezTo>
                  <a:pt x="3810" y="21600"/>
                  <a:pt x="3286" y="21600"/>
                  <a:pt x="2860" y="21573"/>
                </a:cubicBezTo>
                <a:cubicBezTo>
                  <a:pt x="2434" y="21545"/>
                  <a:pt x="2106" y="21491"/>
                  <a:pt x="1844" y="21381"/>
                </a:cubicBezTo>
                <a:cubicBezTo>
                  <a:pt x="1467" y="21244"/>
                  <a:pt x="1129" y="21026"/>
                  <a:pt x="851" y="20749"/>
                </a:cubicBezTo>
                <a:cubicBezTo>
                  <a:pt x="574" y="20471"/>
                  <a:pt x="356" y="20133"/>
                  <a:pt x="219" y="19756"/>
                </a:cubicBezTo>
                <a:cubicBezTo>
                  <a:pt x="109" y="19494"/>
                  <a:pt x="55" y="19166"/>
                  <a:pt x="27" y="18740"/>
                </a:cubicBezTo>
                <a:cubicBezTo>
                  <a:pt x="0" y="18314"/>
                  <a:pt x="0" y="17790"/>
                  <a:pt x="0" y="17135"/>
                </a:cubicBezTo>
                <a:lnTo>
                  <a:pt x="0" y="4465"/>
                </a:lnTo>
                <a:cubicBezTo>
                  <a:pt x="0" y="3810"/>
                  <a:pt x="0" y="3286"/>
                  <a:pt x="27" y="2860"/>
                </a:cubicBezTo>
                <a:cubicBezTo>
                  <a:pt x="55" y="2434"/>
                  <a:pt x="109" y="2106"/>
                  <a:pt x="219" y="1844"/>
                </a:cubicBezTo>
                <a:cubicBezTo>
                  <a:pt x="356" y="1467"/>
                  <a:pt x="574" y="1129"/>
                  <a:pt x="851" y="851"/>
                </a:cubicBezTo>
                <a:cubicBezTo>
                  <a:pt x="1129" y="574"/>
                  <a:pt x="1467" y="356"/>
                  <a:pt x="1844" y="219"/>
                </a:cubicBezTo>
                <a:cubicBezTo>
                  <a:pt x="2106" y="109"/>
                  <a:pt x="2434" y="55"/>
                  <a:pt x="2860" y="27"/>
                </a:cubicBezTo>
                <a:cubicBezTo>
                  <a:pt x="3286" y="0"/>
                  <a:pt x="3810" y="0"/>
                  <a:pt x="4465" y="0"/>
                </a:cubicBezTo>
                <a:close/>
              </a:path>
            </a:pathLst>
          </a:custGeom>
          <a:solidFill>
            <a:srgbClr val="003C54"/>
          </a:solidFill>
          <a:ln w="12700">
            <a:miter lim="400000"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" name="Shape">
            <a:extLst>
              <a:ext uri="{FF2B5EF4-FFF2-40B4-BE49-F238E27FC236}">
                <a16:creationId xmlns:a16="http://schemas.microsoft.com/office/drawing/2014/main" id="{8C19B42A-D1EF-AA61-1005-A5018239C9FE}"/>
              </a:ext>
            </a:extLst>
          </p:cNvPr>
          <p:cNvSpPr/>
          <p:nvPr/>
        </p:nvSpPr>
        <p:spPr>
          <a:xfrm rot="16200000">
            <a:off x="9266188" y="3624175"/>
            <a:ext cx="1175214" cy="1175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65" y="0"/>
                </a:moveTo>
                <a:lnTo>
                  <a:pt x="17135" y="0"/>
                </a:lnTo>
                <a:cubicBezTo>
                  <a:pt x="17790" y="0"/>
                  <a:pt x="18314" y="0"/>
                  <a:pt x="18740" y="27"/>
                </a:cubicBezTo>
                <a:cubicBezTo>
                  <a:pt x="19166" y="55"/>
                  <a:pt x="19494" y="109"/>
                  <a:pt x="19756" y="219"/>
                </a:cubicBezTo>
                <a:cubicBezTo>
                  <a:pt x="20133" y="356"/>
                  <a:pt x="20471" y="574"/>
                  <a:pt x="20749" y="851"/>
                </a:cubicBezTo>
                <a:cubicBezTo>
                  <a:pt x="21026" y="1129"/>
                  <a:pt x="21244" y="1467"/>
                  <a:pt x="21381" y="1844"/>
                </a:cubicBezTo>
                <a:cubicBezTo>
                  <a:pt x="21491" y="2106"/>
                  <a:pt x="21545" y="2434"/>
                  <a:pt x="21573" y="2860"/>
                </a:cubicBezTo>
                <a:cubicBezTo>
                  <a:pt x="21600" y="3286"/>
                  <a:pt x="21600" y="3810"/>
                  <a:pt x="21600" y="4465"/>
                </a:cubicBezTo>
                <a:lnTo>
                  <a:pt x="21576" y="21600"/>
                </a:lnTo>
                <a:lnTo>
                  <a:pt x="4465" y="21600"/>
                </a:lnTo>
                <a:cubicBezTo>
                  <a:pt x="3810" y="21600"/>
                  <a:pt x="3286" y="21600"/>
                  <a:pt x="2860" y="21573"/>
                </a:cubicBezTo>
                <a:cubicBezTo>
                  <a:pt x="2434" y="21545"/>
                  <a:pt x="2106" y="21491"/>
                  <a:pt x="1844" y="21381"/>
                </a:cubicBezTo>
                <a:cubicBezTo>
                  <a:pt x="1467" y="21244"/>
                  <a:pt x="1129" y="21026"/>
                  <a:pt x="851" y="20749"/>
                </a:cubicBezTo>
                <a:cubicBezTo>
                  <a:pt x="574" y="20471"/>
                  <a:pt x="356" y="20133"/>
                  <a:pt x="219" y="19756"/>
                </a:cubicBezTo>
                <a:cubicBezTo>
                  <a:pt x="109" y="19494"/>
                  <a:pt x="55" y="19166"/>
                  <a:pt x="27" y="18740"/>
                </a:cubicBezTo>
                <a:cubicBezTo>
                  <a:pt x="0" y="18314"/>
                  <a:pt x="0" y="17790"/>
                  <a:pt x="0" y="17135"/>
                </a:cubicBezTo>
                <a:lnTo>
                  <a:pt x="0" y="4465"/>
                </a:lnTo>
                <a:cubicBezTo>
                  <a:pt x="0" y="3810"/>
                  <a:pt x="0" y="3286"/>
                  <a:pt x="27" y="2860"/>
                </a:cubicBezTo>
                <a:cubicBezTo>
                  <a:pt x="55" y="2434"/>
                  <a:pt x="109" y="2106"/>
                  <a:pt x="219" y="1844"/>
                </a:cubicBezTo>
                <a:cubicBezTo>
                  <a:pt x="356" y="1467"/>
                  <a:pt x="574" y="1129"/>
                  <a:pt x="851" y="851"/>
                </a:cubicBezTo>
                <a:cubicBezTo>
                  <a:pt x="1129" y="574"/>
                  <a:pt x="1467" y="356"/>
                  <a:pt x="1844" y="219"/>
                </a:cubicBezTo>
                <a:cubicBezTo>
                  <a:pt x="2106" y="109"/>
                  <a:pt x="2434" y="55"/>
                  <a:pt x="2860" y="27"/>
                </a:cubicBezTo>
                <a:cubicBezTo>
                  <a:pt x="3286" y="0"/>
                  <a:pt x="3810" y="0"/>
                  <a:pt x="4465" y="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" name="Freeform 405">
            <a:extLst>
              <a:ext uri="{FF2B5EF4-FFF2-40B4-BE49-F238E27FC236}">
                <a16:creationId xmlns:a16="http://schemas.microsoft.com/office/drawing/2014/main" id="{9E2B244F-8E13-C54E-E053-CC01FFA8293B}"/>
              </a:ext>
            </a:extLst>
          </p:cNvPr>
          <p:cNvSpPr/>
          <p:nvPr/>
        </p:nvSpPr>
        <p:spPr>
          <a:xfrm>
            <a:off x="1446230" y="2010122"/>
            <a:ext cx="407136" cy="407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4" y="0"/>
                </a:moveTo>
                <a:cubicBezTo>
                  <a:pt x="10422" y="0"/>
                  <a:pt x="10120" y="302"/>
                  <a:pt x="10120" y="675"/>
                </a:cubicBezTo>
                <a:lnTo>
                  <a:pt x="10120" y="2433"/>
                </a:lnTo>
                <a:cubicBezTo>
                  <a:pt x="10120" y="2806"/>
                  <a:pt x="10422" y="3108"/>
                  <a:pt x="10794" y="3108"/>
                </a:cubicBezTo>
                <a:cubicBezTo>
                  <a:pt x="11167" y="3108"/>
                  <a:pt x="11469" y="2806"/>
                  <a:pt x="11469" y="2433"/>
                </a:cubicBezTo>
                <a:lnTo>
                  <a:pt x="11469" y="675"/>
                </a:lnTo>
                <a:cubicBezTo>
                  <a:pt x="11469" y="302"/>
                  <a:pt x="11167" y="0"/>
                  <a:pt x="10794" y="0"/>
                </a:cubicBezTo>
                <a:close/>
                <a:moveTo>
                  <a:pt x="3639" y="2964"/>
                </a:moveTo>
                <a:cubicBezTo>
                  <a:pt x="3466" y="2964"/>
                  <a:pt x="3295" y="3031"/>
                  <a:pt x="3163" y="3163"/>
                </a:cubicBezTo>
                <a:cubicBezTo>
                  <a:pt x="2899" y="3427"/>
                  <a:pt x="2899" y="3851"/>
                  <a:pt x="3163" y="4114"/>
                </a:cubicBezTo>
                <a:lnTo>
                  <a:pt x="4413" y="5364"/>
                </a:lnTo>
                <a:cubicBezTo>
                  <a:pt x="4544" y="5496"/>
                  <a:pt x="4716" y="5563"/>
                  <a:pt x="4888" y="5563"/>
                </a:cubicBezTo>
                <a:cubicBezTo>
                  <a:pt x="5061" y="5563"/>
                  <a:pt x="5231" y="5495"/>
                  <a:pt x="5364" y="5364"/>
                </a:cubicBezTo>
                <a:cubicBezTo>
                  <a:pt x="5628" y="5100"/>
                  <a:pt x="5628" y="4677"/>
                  <a:pt x="5364" y="4413"/>
                </a:cubicBezTo>
                <a:lnTo>
                  <a:pt x="4114" y="3163"/>
                </a:lnTo>
                <a:cubicBezTo>
                  <a:pt x="3982" y="3031"/>
                  <a:pt x="3812" y="2964"/>
                  <a:pt x="3639" y="2964"/>
                </a:cubicBezTo>
                <a:close/>
                <a:moveTo>
                  <a:pt x="17961" y="2964"/>
                </a:moveTo>
                <a:cubicBezTo>
                  <a:pt x="17788" y="2964"/>
                  <a:pt x="17618" y="3031"/>
                  <a:pt x="17486" y="3163"/>
                </a:cubicBezTo>
                <a:lnTo>
                  <a:pt x="16236" y="4413"/>
                </a:lnTo>
                <a:cubicBezTo>
                  <a:pt x="15972" y="4677"/>
                  <a:pt x="15972" y="5100"/>
                  <a:pt x="16236" y="5364"/>
                </a:cubicBezTo>
                <a:cubicBezTo>
                  <a:pt x="16367" y="5496"/>
                  <a:pt x="16539" y="5563"/>
                  <a:pt x="16712" y="5563"/>
                </a:cubicBezTo>
                <a:cubicBezTo>
                  <a:pt x="16884" y="5563"/>
                  <a:pt x="17055" y="5495"/>
                  <a:pt x="17187" y="5364"/>
                </a:cubicBezTo>
                <a:lnTo>
                  <a:pt x="18437" y="4114"/>
                </a:lnTo>
                <a:cubicBezTo>
                  <a:pt x="18701" y="3851"/>
                  <a:pt x="18701" y="3427"/>
                  <a:pt x="18437" y="3163"/>
                </a:cubicBezTo>
                <a:cubicBezTo>
                  <a:pt x="18305" y="3031"/>
                  <a:pt x="18134" y="2964"/>
                  <a:pt x="17961" y="2964"/>
                </a:cubicBezTo>
                <a:close/>
                <a:moveTo>
                  <a:pt x="10872" y="4501"/>
                </a:moveTo>
                <a:cubicBezTo>
                  <a:pt x="10400" y="4496"/>
                  <a:pt x="9920" y="4544"/>
                  <a:pt x="9445" y="4645"/>
                </a:cubicBezTo>
                <a:cubicBezTo>
                  <a:pt x="7060" y="5140"/>
                  <a:pt x="5129" y="7082"/>
                  <a:pt x="4634" y="9467"/>
                </a:cubicBezTo>
                <a:cubicBezTo>
                  <a:pt x="4130" y="11915"/>
                  <a:pt x="5050" y="14353"/>
                  <a:pt x="7012" y="15838"/>
                </a:cubicBezTo>
                <a:cubicBezTo>
                  <a:pt x="7459" y="16171"/>
                  <a:pt x="7761" y="16673"/>
                  <a:pt x="7930" y="17242"/>
                </a:cubicBezTo>
                <a:lnTo>
                  <a:pt x="7753" y="17242"/>
                </a:lnTo>
                <a:lnTo>
                  <a:pt x="7753" y="17873"/>
                </a:lnTo>
                <a:cubicBezTo>
                  <a:pt x="7823" y="17629"/>
                  <a:pt x="7910" y="17532"/>
                  <a:pt x="7996" y="17441"/>
                </a:cubicBezTo>
                <a:cubicBezTo>
                  <a:pt x="8005" y="17482"/>
                  <a:pt x="8033" y="17511"/>
                  <a:pt x="8041" y="17552"/>
                </a:cubicBezTo>
                <a:lnTo>
                  <a:pt x="8041" y="17563"/>
                </a:lnTo>
                <a:cubicBezTo>
                  <a:pt x="8059" y="17554"/>
                  <a:pt x="8078" y="17552"/>
                  <a:pt x="8096" y="17552"/>
                </a:cubicBezTo>
                <a:lnTo>
                  <a:pt x="13504" y="17552"/>
                </a:lnTo>
                <a:cubicBezTo>
                  <a:pt x="13522" y="17552"/>
                  <a:pt x="13530" y="17554"/>
                  <a:pt x="13548" y="17563"/>
                </a:cubicBezTo>
                <a:lnTo>
                  <a:pt x="13548" y="17552"/>
                </a:lnTo>
                <a:cubicBezTo>
                  <a:pt x="13556" y="17513"/>
                  <a:pt x="13584" y="17480"/>
                  <a:pt x="13593" y="17441"/>
                </a:cubicBezTo>
                <a:cubicBezTo>
                  <a:pt x="13667" y="17532"/>
                  <a:pt x="13738" y="17629"/>
                  <a:pt x="13836" y="17873"/>
                </a:cubicBezTo>
                <a:lnTo>
                  <a:pt x="13836" y="17242"/>
                </a:lnTo>
                <a:lnTo>
                  <a:pt x="13670" y="17242"/>
                </a:lnTo>
                <a:cubicBezTo>
                  <a:pt x="13849" y="16683"/>
                  <a:pt x="14176" y="16158"/>
                  <a:pt x="14699" y="15749"/>
                </a:cubicBezTo>
                <a:cubicBezTo>
                  <a:pt x="16220" y="14543"/>
                  <a:pt x="17099" y="12750"/>
                  <a:pt x="17099" y="10806"/>
                </a:cubicBezTo>
                <a:cubicBezTo>
                  <a:pt x="17099" y="8897"/>
                  <a:pt x="16250" y="7112"/>
                  <a:pt x="14765" y="5906"/>
                </a:cubicBezTo>
                <a:cubicBezTo>
                  <a:pt x="13658" y="5008"/>
                  <a:pt x="12289" y="4518"/>
                  <a:pt x="10872" y="4501"/>
                </a:cubicBezTo>
                <a:close/>
                <a:moveTo>
                  <a:pt x="11027" y="6747"/>
                </a:moveTo>
                <a:cubicBezTo>
                  <a:pt x="13133" y="6747"/>
                  <a:pt x="14853" y="8467"/>
                  <a:pt x="14853" y="10573"/>
                </a:cubicBezTo>
                <a:cubicBezTo>
                  <a:pt x="14853" y="10942"/>
                  <a:pt x="14548" y="11248"/>
                  <a:pt x="14179" y="11248"/>
                </a:cubicBezTo>
                <a:cubicBezTo>
                  <a:pt x="13810" y="11248"/>
                  <a:pt x="13504" y="10942"/>
                  <a:pt x="13504" y="10573"/>
                </a:cubicBezTo>
                <a:cubicBezTo>
                  <a:pt x="13504" y="9205"/>
                  <a:pt x="12395" y="8096"/>
                  <a:pt x="11027" y="8096"/>
                </a:cubicBezTo>
                <a:cubicBezTo>
                  <a:pt x="10658" y="8096"/>
                  <a:pt x="10352" y="7790"/>
                  <a:pt x="10352" y="7421"/>
                </a:cubicBezTo>
                <a:cubicBezTo>
                  <a:pt x="10352" y="7052"/>
                  <a:pt x="10658" y="6747"/>
                  <a:pt x="11027" y="6747"/>
                </a:cubicBezTo>
                <a:close/>
                <a:moveTo>
                  <a:pt x="675" y="10131"/>
                </a:moveTo>
                <a:cubicBezTo>
                  <a:pt x="302" y="10131"/>
                  <a:pt x="0" y="10433"/>
                  <a:pt x="0" y="10806"/>
                </a:cubicBezTo>
                <a:cubicBezTo>
                  <a:pt x="0" y="11178"/>
                  <a:pt x="302" y="11480"/>
                  <a:pt x="675" y="11480"/>
                </a:cubicBezTo>
                <a:lnTo>
                  <a:pt x="2433" y="11480"/>
                </a:lnTo>
                <a:cubicBezTo>
                  <a:pt x="2806" y="11480"/>
                  <a:pt x="3108" y="11178"/>
                  <a:pt x="3108" y="10806"/>
                </a:cubicBezTo>
                <a:cubicBezTo>
                  <a:pt x="3108" y="10433"/>
                  <a:pt x="2806" y="10131"/>
                  <a:pt x="2433" y="10131"/>
                </a:cubicBezTo>
                <a:lnTo>
                  <a:pt x="675" y="10131"/>
                </a:lnTo>
                <a:close/>
                <a:moveTo>
                  <a:pt x="19167" y="10131"/>
                </a:moveTo>
                <a:cubicBezTo>
                  <a:pt x="18794" y="10131"/>
                  <a:pt x="18492" y="10433"/>
                  <a:pt x="18492" y="10806"/>
                </a:cubicBezTo>
                <a:cubicBezTo>
                  <a:pt x="18492" y="11178"/>
                  <a:pt x="18794" y="11480"/>
                  <a:pt x="19167" y="11480"/>
                </a:cubicBezTo>
                <a:lnTo>
                  <a:pt x="20925" y="11480"/>
                </a:lnTo>
                <a:cubicBezTo>
                  <a:pt x="21298" y="11480"/>
                  <a:pt x="21600" y="11178"/>
                  <a:pt x="21600" y="10806"/>
                </a:cubicBezTo>
                <a:cubicBezTo>
                  <a:pt x="21600" y="10433"/>
                  <a:pt x="21298" y="10131"/>
                  <a:pt x="20925" y="10131"/>
                </a:cubicBezTo>
                <a:lnTo>
                  <a:pt x="19167" y="10131"/>
                </a:lnTo>
                <a:close/>
                <a:moveTo>
                  <a:pt x="4888" y="16037"/>
                </a:moveTo>
                <a:cubicBezTo>
                  <a:pt x="4716" y="16037"/>
                  <a:pt x="4545" y="16104"/>
                  <a:pt x="4413" y="16236"/>
                </a:cubicBezTo>
                <a:lnTo>
                  <a:pt x="3163" y="17486"/>
                </a:lnTo>
                <a:cubicBezTo>
                  <a:pt x="2899" y="17749"/>
                  <a:pt x="2899" y="18173"/>
                  <a:pt x="3163" y="18437"/>
                </a:cubicBezTo>
                <a:cubicBezTo>
                  <a:pt x="3295" y="18569"/>
                  <a:pt x="3466" y="18636"/>
                  <a:pt x="3639" y="18636"/>
                </a:cubicBezTo>
                <a:cubicBezTo>
                  <a:pt x="3812" y="18636"/>
                  <a:pt x="3982" y="18569"/>
                  <a:pt x="4114" y="18437"/>
                </a:cubicBezTo>
                <a:lnTo>
                  <a:pt x="5364" y="17187"/>
                </a:lnTo>
                <a:cubicBezTo>
                  <a:pt x="5628" y="16923"/>
                  <a:pt x="5628" y="16500"/>
                  <a:pt x="5364" y="16236"/>
                </a:cubicBezTo>
                <a:cubicBezTo>
                  <a:pt x="5232" y="16104"/>
                  <a:pt x="5061" y="16037"/>
                  <a:pt x="4888" y="16037"/>
                </a:cubicBezTo>
                <a:close/>
                <a:moveTo>
                  <a:pt x="16712" y="16037"/>
                </a:moveTo>
                <a:cubicBezTo>
                  <a:pt x="16539" y="16037"/>
                  <a:pt x="16368" y="16104"/>
                  <a:pt x="16236" y="16236"/>
                </a:cubicBezTo>
                <a:cubicBezTo>
                  <a:pt x="15972" y="16500"/>
                  <a:pt x="15972" y="16923"/>
                  <a:pt x="16236" y="17187"/>
                </a:cubicBezTo>
                <a:lnTo>
                  <a:pt x="17486" y="18437"/>
                </a:lnTo>
                <a:cubicBezTo>
                  <a:pt x="17617" y="18569"/>
                  <a:pt x="17788" y="18636"/>
                  <a:pt x="17961" y="18636"/>
                </a:cubicBezTo>
                <a:cubicBezTo>
                  <a:pt x="18134" y="18636"/>
                  <a:pt x="18305" y="18569"/>
                  <a:pt x="18437" y="18437"/>
                </a:cubicBezTo>
                <a:cubicBezTo>
                  <a:pt x="18701" y="18173"/>
                  <a:pt x="18701" y="17749"/>
                  <a:pt x="18437" y="17486"/>
                </a:cubicBezTo>
                <a:lnTo>
                  <a:pt x="17187" y="16236"/>
                </a:lnTo>
                <a:cubicBezTo>
                  <a:pt x="17055" y="16104"/>
                  <a:pt x="16884" y="16037"/>
                  <a:pt x="16712" y="16037"/>
                </a:cubicBezTo>
                <a:close/>
                <a:moveTo>
                  <a:pt x="8096" y="18901"/>
                </a:moveTo>
                <a:lnTo>
                  <a:pt x="8096" y="19764"/>
                </a:lnTo>
                <a:cubicBezTo>
                  <a:pt x="8096" y="21024"/>
                  <a:pt x="8921" y="21600"/>
                  <a:pt x="9677" y="21600"/>
                </a:cubicBezTo>
                <a:lnTo>
                  <a:pt x="11923" y="21600"/>
                </a:lnTo>
                <a:cubicBezTo>
                  <a:pt x="12787" y="21600"/>
                  <a:pt x="13504" y="20894"/>
                  <a:pt x="13504" y="20029"/>
                </a:cubicBezTo>
                <a:lnTo>
                  <a:pt x="13504" y="18901"/>
                </a:lnTo>
                <a:lnTo>
                  <a:pt x="8096" y="1890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0" name="Freeform 1029">
            <a:extLst>
              <a:ext uri="{FF2B5EF4-FFF2-40B4-BE49-F238E27FC236}">
                <a16:creationId xmlns:a16="http://schemas.microsoft.com/office/drawing/2014/main" id="{7C7A7DF8-6B26-C067-67D9-6A6100DD2FFC}"/>
              </a:ext>
            </a:extLst>
          </p:cNvPr>
          <p:cNvSpPr/>
          <p:nvPr/>
        </p:nvSpPr>
        <p:spPr>
          <a:xfrm>
            <a:off x="4102698" y="4038265"/>
            <a:ext cx="333865" cy="333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5" h="21527" extrusionOk="0">
                <a:moveTo>
                  <a:pt x="21043" y="2"/>
                </a:moveTo>
                <a:cubicBezTo>
                  <a:pt x="16851" y="-73"/>
                  <a:pt x="12068" y="2120"/>
                  <a:pt x="9042" y="5528"/>
                </a:cubicBezTo>
                <a:cubicBezTo>
                  <a:pt x="6150" y="5583"/>
                  <a:pt x="3324" y="6770"/>
                  <a:pt x="1251" y="8849"/>
                </a:cubicBezTo>
                <a:cubicBezTo>
                  <a:pt x="1130" y="8968"/>
                  <a:pt x="1091" y="9144"/>
                  <a:pt x="1144" y="9306"/>
                </a:cubicBezTo>
                <a:cubicBezTo>
                  <a:pt x="1198" y="9468"/>
                  <a:pt x="1338" y="9591"/>
                  <a:pt x="1506" y="9615"/>
                </a:cubicBezTo>
                <a:lnTo>
                  <a:pt x="4952" y="10113"/>
                </a:lnTo>
                <a:lnTo>
                  <a:pt x="4536" y="10583"/>
                </a:lnTo>
                <a:cubicBezTo>
                  <a:pt x="4378" y="10761"/>
                  <a:pt x="4381" y="11033"/>
                  <a:pt x="4550" y="11202"/>
                </a:cubicBezTo>
                <a:lnTo>
                  <a:pt x="10302" y="16969"/>
                </a:lnTo>
                <a:cubicBezTo>
                  <a:pt x="10389" y="17056"/>
                  <a:pt x="10495" y="17104"/>
                  <a:pt x="10611" y="17104"/>
                </a:cubicBezTo>
                <a:cubicBezTo>
                  <a:pt x="10717" y="17104"/>
                  <a:pt x="10834" y="17059"/>
                  <a:pt x="10919" y="16983"/>
                </a:cubicBezTo>
                <a:lnTo>
                  <a:pt x="11389" y="16553"/>
                </a:lnTo>
                <a:lnTo>
                  <a:pt x="11885" y="20021"/>
                </a:lnTo>
                <a:cubicBezTo>
                  <a:pt x="11909" y="20190"/>
                  <a:pt x="12046" y="20304"/>
                  <a:pt x="12207" y="20357"/>
                </a:cubicBezTo>
                <a:cubicBezTo>
                  <a:pt x="12248" y="20371"/>
                  <a:pt x="12283" y="20384"/>
                  <a:pt x="12327" y="20384"/>
                </a:cubicBezTo>
                <a:cubicBezTo>
                  <a:pt x="12454" y="20384"/>
                  <a:pt x="12586" y="20325"/>
                  <a:pt x="12676" y="20236"/>
                </a:cubicBezTo>
                <a:cubicBezTo>
                  <a:pt x="14721" y="18186"/>
                  <a:pt x="15907" y="15365"/>
                  <a:pt x="15961" y="12465"/>
                </a:cubicBezTo>
                <a:cubicBezTo>
                  <a:pt x="19364" y="9425"/>
                  <a:pt x="21570" y="4631"/>
                  <a:pt x="21472" y="433"/>
                </a:cubicBezTo>
                <a:cubicBezTo>
                  <a:pt x="21466" y="194"/>
                  <a:pt x="21282" y="9"/>
                  <a:pt x="21043" y="2"/>
                </a:cubicBezTo>
                <a:close/>
                <a:moveTo>
                  <a:pt x="15331" y="3915"/>
                </a:moveTo>
                <a:cubicBezTo>
                  <a:pt x="15904" y="3915"/>
                  <a:pt x="16477" y="4136"/>
                  <a:pt x="16913" y="4573"/>
                </a:cubicBezTo>
                <a:cubicBezTo>
                  <a:pt x="17786" y="5448"/>
                  <a:pt x="17786" y="6873"/>
                  <a:pt x="16913" y="7746"/>
                </a:cubicBezTo>
                <a:cubicBezTo>
                  <a:pt x="16477" y="8183"/>
                  <a:pt x="15905" y="8392"/>
                  <a:pt x="15331" y="8392"/>
                </a:cubicBezTo>
                <a:cubicBezTo>
                  <a:pt x="14757" y="8392"/>
                  <a:pt x="14184" y="8183"/>
                  <a:pt x="13749" y="7746"/>
                </a:cubicBezTo>
                <a:cubicBezTo>
                  <a:pt x="12877" y="6872"/>
                  <a:pt x="12877" y="5448"/>
                  <a:pt x="13749" y="4573"/>
                </a:cubicBezTo>
                <a:cubicBezTo>
                  <a:pt x="14185" y="4136"/>
                  <a:pt x="14758" y="3915"/>
                  <a:pt x="15331" y="3915"/>
                </a:cubicBezTo>
                <a:close/>
                <a:moveTo>
                  <a:pt x="4402" y="14348"/>
                </a:moveTo>
                <a:cubicBezTo>
                  <a:pt x="3694" y="14348"/>
                  <a:pt x="2984" y="14628"/>
                  <a:pt x="2445" y="15168"/>
                </a:cubicBezTo>
                <a:cubicBezTo>
                  <a:pt x="1487" y="16128"/>
                  <a:pt x="164" y="20458"/>
                  <a:pt x="17" y="20949"/>
                </a:cubicBezTo>
                <a:cubicBezTo>
                  <a:pt x="-30" y="21107"/>
                  <a:pt x="23" y="21276"/>
                  <a:pt x="138" y="21393"/>
                </a:cubicBezTo>
                <a:cubicBezTo>
                  <a:pt x="224" y="21479"/>
                  <a:pt x="329" y="21527"/>
                  <a:pt x="447" y="21527"/>
                </a:cubicBezTo>
                <a:cubicBezTo>
                  <a:pt x="489" y="21527"/>
                  <a:pt x="538" y="21526"/>
                  <a:pt x="581" y="21514"/>
                </a:cubicBezTo>
                <a:cubicBezTo>
                  <a:pt x="1070" y="21366"/>
                  <a:pt x="5389" y="20040"/>
                  <a:pt x="6347" y="19080"/>
                </a:cubicBezTo>
                <a:cubicBezTo>
                  <a:pt x="7425" y="17999"/>
                  <a:pt x="7425" y="16249"/>
                  <a:pt x="6347" y="15168"/>
                </a:cubicBezTo>
                <a:cubicBezTo>
                  <a:pt x="5807" y="14627"/>
                  <a:pt x="5110" y="14348"/>
                  <a:pt x="4402" y="14348"/>
                </a:cubicBezTo>
                <a:close/>
              </a:path>
            </a:pathLst>
          </a:custGeom>
          <a:solidFill>
            <a:srgbClr val="003C54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9" name="Freeform 1020">
            <a:extLst>
              <a:ext uri="{FF2B5EF4-FFF2-40B4-BE49-F238E27FC236}">
                <a16:creationId xmlns:a16="http://schemas.microsoft.com/office/drawing/2014/main" id="{B9715985-9B77-5589-F4CC-A2A29704F03F}"/>
              </a:ext>
            </a:extLst>
          </p:cNvPr>
          <p:cNvSpPr/>
          <p:nvPr/>
        </p:nvSpPr>
        <p:spPr>
          <a:xfrm>
            <a:off x="6893349" y="2022005"/>
            <a:ext cx="370169" cy="370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8522" y="0"/>
                </a:moveTo>
                <a:cubicBezTo>
                  <a:pt x="8150" y="0"/>
                  <a:pt x="7855" y="297"/>
                  <a:pt x="7855" y="669"/>
                </a:cubicBezTo>
                <a:lnTo>
                  <a:pt x="7855" y="3821"/>
                </a:lnTo>
                <a:lnTo>
                  <a:pt x="7855" y="6328"/>
                </a:lnTo>
                <a:lnTo>
                  <a:pt x="5551" y="10563"/>
                </a:lnTo>
                <a:lnTo>
                  <a:pt x="4896" y="11767"/>
                </a:lnTo>
                <a:lnTo>
                  <a:pt x="6751" y="13337"/>
                </a:lnTo>
                <a:cubicBezTo>
                  <a:pt x="7011" y="13562"/>
                  <a:pt x="7397" y="13553"/>
                  <a:pt x="7649" y="13301"/>
                </a:cubicBezTo>
                <a:lnTo>
                  <a:pt x="8522" y="12425"/>
                </a:lnTo>
                <a:lnTo>
                  <a:pt x="9395" y="13301"/>
                </a:lnTo>
                <a:cubicBezTo>
                  <a:pt x="9529" y="13436"/>
                  <a:pt x="9697" y="13495"/>
                  <a:pt x="9868" y="13495"/>
                </a:cubicBezTo>
                <a:cubicBezTo>
                  <a:pt x="10020" y="13495"/>
                  <a:pt x="10179" y="13445"/>
                  <a:pt x="10304" y="13337"/>
                </a:cubicBezTo>
                <a:lnTo>
                  <a:pt x="12208" y="11719"/>
                </a:lnTo>
                <a:lnTo>
                  <a:pt x="11541" y="10526"/>
                </a:lnTo>
                <a:lnTo>
                  <a:pt x="9201" y="6364"/>
                </a:lnTo>
                <a:lnTo>
                  <a:pt x="9201" y="4503"/>
                </a:lnTo>
                <a:lnTo>
                  <a:pt x="13687" y="4503"/>
                </a:lnTo>
                <a:cubicBezTo>
                  <a:pt x="13950" y="4503"/>
                  <a:pt x="14183" y="4340"/>
                  <a:pt x="14294" y="4101"/>
                </a:cubicBezTo>
                <a:cubicBezTo>
                  <a:pt x="14403" y="3861"/>
                  <a:pt x="14368" y="3584"/>
                  <a:pt x="14197" y="3383"/>
                </a:cubicBezTo>
                <a:lnTo>
                  <a:pt x="13227" y="2251"/>
                </a:lnTo>
                <a:lnTo>
                  <a:pt x="14197" y="1107"/>
                </a:lnTo>
                <a:cubicBezTo>
                  <a:pt x="14368" y="907"/>
                  <a:pt x="14404" y="629"/>
                  <a:pt x="14294" y="389"/>
                </a:cubicBezTo>
                <a:cubicBezTo>
                  <a:pt x="14184" y="149"/>
                  <a:pt x="13950" y="0"/>
                  <a:pt x="13687" y="0"/>
                </a:cubicBezTo>
                <a:lnTo>
                  <a:pt x="8522" y="0"/>
                </a:lnTo>
                <a:close/>
                <a:moveTo>
                  <a:pt x="16137" y="11694"/>
                </a:moveTo>
                <a:cubicBezTo>
                  <a:pt x="15886" y="11694"/>
                  <a:pt x="15659" y="11847"/>
                  <a:pt x="15543" y="12072"/>
                </a:cubicBezTo>
                <a:lnTo>
                  <a:pt x="14791" y="13568"/>
                </a:lnTo>
                <a:lnTo>
                  <a:pt x="18356" y="19933"/>
                </a:lnTo>
                <a:cubicBezTo>
                  <a:pt x="18643" y="20437"/>
                  <a:pt x="18687" y="21051"/>
                  <a:pt x="18490" y="21600"/>
                </a:cubicBezTo>
                <a:lnTo>
                  <a:pt x="20854" y="21600"/>
                </a:lnTo>
                <a:cubicBezTo>
                  <a:pt x="21096" y="21600"/>
                  <a:pt x="21323" y="21479"/>
                  <a:pt x="21448" y="21271"/>
                </a:cubicBezTo>
                <a:cubicBezTo>
                  <a:pt x="21565" y="21064"/>
                  <a:pt x="21556" y="20809"/>
                  <a:pt x="21448" y="20602"/>
                </a:cubicBezTo>
                <a:lnTo>
                  <a:pt x="16743" y="12047"/>
                </a:lnTo>
                <a:cubicBezTo>
                  <a:pt x="16618" y="11822"/>
                  <a:pt x="16415" y="11712"/>
                  <a:pt x="16137" y="11694"/>
                </a:cubicBezTo>
                <a:close/>
                <a:moveTo>
                  <a:pt x="12887" y="12911"/>
                </a:moveTo>
                <a:lnTo>
                  <a:pt x="11165" y="14372"/>
                </a:lnTo>
                <a:cubicBezTo>
                  <a:pt x="10806" y="14678"/>
                  <a:pt x="10343" y="14846"/>
                  <a:pt x="9868" y="14846"/>
                </a:cubicBezTo>
                <a:cubicBezTo>
                  <a:pt x="9365" y="14846"/>
                  <a:pt x="8889" y="14668"/>
                  <a:pt x="8522" y="14335"/>
                </a:cubicBezTo>
                <a:cubicBezTo>
                  <a:pt x="8154" y="14668"/>
                  <a:pt x="7678" y="14846"/>
                  <a:pt x="7176" y="14846"/>
                </a:cubicBezTo>
                <a:cubicBezTo>
                  <a:pt x="6700" y="14846"/>
                  <a:pt x="6234" y="14675"/>
                  <a:pt x="5866" y="14359"/>
                </a:cubicBezTo>
                <a:lnTo>
                  <a:pt x="4241" y="12984"/>
                </a:lnTo>
                <a:lnTo>
                  <a:pt x="82" y="20602"/>
                </a:lnTo>
                <a:cubicBezTo>
                  <a:pt x="-35" y="20809"/>
                  <a:pt x="-23" y="21064"/>
                  <a:pt x="94" y="21271"/>
                </a:cubicBezTo>
                <a:cubicBezTo>
                  <a:pt x="219" y="21479"/>
                  <a:pt x="443" y="21600"/>
                  <a:pt x="676" y="21600"/>
                </a:cubicBezTo>
                <a:lnTo>
                  <a:pt x="16598" y="21600"/>
                </a:lnTo>
                <a:cubicBezTo>
                  <a:pt x="16840" y="21600"/>
                  <a:pt x="17054" y="21479"/>
                  <a:pt x="17180" y="21271"/>
                </a:cubicBezTo>
                <a:cubicBezTo>
                  <a:pt x="17296" y="21064"/>
                  <a:pt x="17296" y="20797"/>
                  <a:pt x="17180" y="20590"/>
                </a:cubicBezTo>
                <a:lnTo>
                  <a:pt x="12887" y="1291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0" name="Freeform 674">
            <a:extLst>
              <a:ext uri="{FF2B5EF4-FFF2-40B4-BE49-F238E27FC236}">
                <a16:creationId xmlns:a16="http://schemas.microsoft.com/office/drawing/2014/main" id="{E1A8A77C-C804-C50B-58B1-18E68480B8C8}"/>
              </a:ext>
            </a:extLst>
          </p:cNvPr>
          <p:cNvSpPr/>
          <p:nvPr/>
        </p:nvSpPr>
        <p:spPr>
          <a:xfrm>
            <a:off x="9686848" y="4017865"/>
            <a:ext cx="357769" cy="361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0" h="21600" extrusionOk="0">
                <a:moveTo>
                  <a:pt x="16372" y="0"/>
                </a:moveTo>
                <a:cubicBezTo>
                  <a:pt x="16145" y="0"/>
                  <a:pt x="15963" y="174"/>
                  <a:pt x="15935" y="399"/>
                </a:cubicBezTo>
                <a:lnTo>
                  <a:pt x="15810" y="1383"/>
                </a:lnTo>
                <a:cubicBezTo>
                  <a:pt x="15542" y="1495"/>
                  <a:pt x="15288" y="1647"/>
                  <a:pt x="15060" y="1820"/>
                </a:cubicBezTo>
                <a:lnTo>
                  <a:pt x="14136" y="1433"/>
                </a:lnTo>
                <a:cubicBezTo>
                  <a:pt x="13926" y="1345"/>
                  <a:pt x="13675" y="1423"/>
                  <a:pt x="13561" y="1620"/>
                </a:cubicBezTo>
                <a:lnTo>
                  <a:pt x="12836" y="2879"/>
                </a:lnTo>
                <a:cubicBezTo>
                  <a:pt x="12723" y="3075"/>
                  <a:pt x="12767" y="3327"/>
                  <a:pt x="12949" y="3465"/>
                </a:cubicBezTo>
                <a:lnTo>
                  <a:pt x="13761" y="4076"/>
                </a:lnTo>
                <a:cubicBezTo>
                  <a:pt x="13743" y="4215"/>
                  <a:pt x="13723" y="4354"/>
                  <a:pt x="13723" y="4499"/>
                </a:cubicBezTo>
                <a:cubicBezTo>
                  <a:pt x="13723" y="4644"/>
                  <a:pt x="13744" y="4784"/>
                  <a:pt x="13761" y="4923"/>
                </a:cubicBezTo>
                <a:lnTo>
                  <a:pt x="12949" y="5534"/>
                </a:lnTo>
                <a:cubicBezTo>
                  <a:pt x="12767" y="5671"/>
                  <a:pt x="12723" y="5923"/>
                  <a:pt x="12836" y="6120"/>
                </a:cubicBezTo>
                <a:lnTo>
                  <a:pt x="13561" y="7379"/>
                </a:lnTo>
                <a:cubicBezTo>
                  <a:pt x="13675" y="7575"/>
                  <a:pt x="13914" y="7654"/>
                  <a:pt x="14123" y="7566"/>
                </a:cubicBezTo>
                <a:lnTo>
                  <a:pt x="15060" y="7179"/>
                </a:lnTo>
                <a:cubicBezTo>
                  <a:pt x="15288" y="7353"/>
                  <a:pt x="15529" y="7504"/>
                  <a:pt x="15797" y="7615"/>
                </a:cubicBezTo>
                <a:lnTo>
                  <a:pt x="15922" y="8600"/>
                </a:lnTo>
                <a:cubicBezTo>
                  <a:pt x="15951" y="8826"/>
                  <a:pt x="16145" y="8999"/>
                  <a:pt x="16372" y="8999"/>
                </a:cubicBezTo>
                <a:lnTo>
                  <a:pt x="17834" y="8999"/>
                </a:lnTo>
                <a:cubicBezTo>
                  <a:pt x="18061" y="8999"/>
                  <a:pt x="18255" y="8825"/>
                  <a:pt x="18283" y="8600"/>
                </a:cubicBezTo>
                <a:lnTo>
                  <a:pt x="18408" y="7615"/>
                </a:lnTo>
                <a:cubicBezTo>
                  <a:pt x="18676" y="7504"/>
                  <a:pt x="18918" y="7352"/>
                  <a:pt x="19145" y="7179"/>
                </a:cubicBezTo>
                <a:lnTo>
                  <a:pt x="20082" y="7566"/>
                </a:lnTo>
                <a:cubicBezTo>
                  <a:pt x="20292" y="7654"/>
                  <a:pt x="20531" y="7576"/>
                  <a:pt x="20644" y="7379"/>
                </a:cubicBezTo>
                <a:lnTo>
                  <a:pt x="21369" y="6120"/>
                </a:lnTo>
                <a:cubicBezTo>
                  <a:pt x="21483" y="5924"/>
                  <a:pt x="21438" y="5672"/>
                  <a:pt x="21257" y="5534"/>
                </a:cubicBezTo>
                <a:lnTo>
                  <a:pt x="20445" y="4923"/>
                </a:lnTo>
                <a:cubicBezTo>
                  <a:pt x="20462" y="4784"/>
                  <a:pt x="20482" y="4644"/>
                  <a:pt x="20482" y="4499"/>
                </a:cubicBezTo>
                <a:cubicBezTo>
                  <a:pt x="20482" y="4354"/>
                  <a:pt x="20462" y="4215"/>
                  <a:pt x="20445" y="4076"/>
                </a:cubicBezTo>
                <a:lnTo>
                  <a:pt x="21257" y="3465"/>
                </a:lnTo>
                <a:cubicBezTo>
                  <a:pt x="21438" y="3328"/>
                  <a:pt x="21495" y="3076"/>
                  <a:pt x="21382" y="2879"/>
                </a:cubicBezTo>
                <a:lnTo>
                  <a:pt x="20644" y="1620"/>
                </a:lnTo>
                <a:cubicBezTo>
                  <a:pt x="20531" y="1424"/>
                  <a:pt x="20292" y="1345"/>
                  <a:pt x="20082" y="1433"/>
                </a:cubicBezTo>
                <a:lnTo>
                  <a:pt x="19145" y="1820"/>
                </a:lnTo>
                <a:cubicBezTo>
                  <a:pt x="18917" y="1646"/>
                  <a:pt x="18676" y="1495"/>
                  <a:pt x="18408" y="1383"/>
                </a:cubicBezTo>
                <a:lnTo>
                  <a:pt x="18283" y="399"/>
                </a:lnTo>
                <a:cubicBezTo>
                  <a:pt x="18254" y="174"/>
                  <a:pt x="18061" y="0"/>
                  <a:pt x="17834" y="0"/>
                </a:cubicBezTo>
                <a:lnTo>
                  <a:pt x="16372" y="0"/>
                </a:lnTo>
                <a:close/>
                <a:moveTo>
                  <a:pt x="17109" y="2705"/>
                </a:moveTo>
                <a:cubicBezTo>
                  <a:pt x="18105" y="2705"/>
                  <a:pt x="18908" y="3505"/>
                  <a:pt x="18908" y="4499"/>
                </a:cubicBezTo>
                <a:cubicBezTo>
                  <a:pt x="18908" y="5494"/>
                  <a:pt x="18105" y="6294"/>
                  <a:pt x="17109" y="6294"/>
                </a:cubicBezTo>
                <a:cubicBezTo>
                  <a:pt x="16112" y="6294"/>
                  <a:pt x="15297" y="5494"/>
                  <a:pt x="15297" y="4499"/>
                </a:cubicBezTo>
                <a:cubicBezTo>
                  <a:pt x="15297" y="3505"/>
                  <a:pt x="16112" y="2705"/>
                  <a:pt x="17109" y="2705"/>
                </a:cubicBezTo>
                <a:close/>
                <a:moveTo>
                  <a:pt x="6677" y="5397"/>
                </a:moveTo>
                <a:cubicBezTo>
                  <a:pt x="6231" y="5397"/>
                  <a:pt x="5841" y="5729"/>
                  <a:pt x="5778" y="6170"/>
                </a:cubicBezTo>
                <a:lnTo>
                  <a:pt x="5516" y="8039"/>
                </a:lnTo>
                <a:cubicBezTo>
                  <a:pt x="4964" y="8251"/>
                  <a:pt x="4433" y="8559"/>
                  <a:pt x="3966" y="8937"/>
                </a:cubicBezTo>
                <a:lnTo>
                  <a:pt x="2205" y="8239"/>
                </a:lnTo>
                <a:cubicBezTo>
                  <a:pt x="1791" y="8073"/>
                  <a:pt x="1304" y="8227"/>
                  <a:pt x="1081" y="8613"/>
                </a:cubicBezTo>
                <a:lnTo>
                  <a:pt x="119" y="10283"/>
                </a:lnTo>
                <a:cubicBezTo>
                  <a:pt x="-105" y="10670"/>
                  <a:pt x="3" y="11168"/>
                  <a:pt x="356" y="11442"/>
                </a:cubicBezTo>
                <a:lnTo>
                  <a:pt x="1843" y="12601"/>
                </a:lnTo>
                <a:cubicBezTo>
                  <a:pt x="1797" y="12895"/>
                  <a:pt x="1768" y="13195"/>
                  <a:pt x="1768" y="13498"/>
                </a:cubicBezTo>
                <a:cubicBezTo>
                  <a:pt x="1768" y="13800"/>
                  <a:pt x="1798" y="14103"/>
                  <a:pt x="1843" y="14396"/>
                </a:cubicBezTo>
                <a:lnTo>
                  <a:pt x="344" y="15555"/>
                </a:lnTo>
                <a:cubicBezTo>
                  <a:pt x="-6" y="15829"/>
                  <a:pt x="-103" y="16327"/>
                  <a:pt x="119" y="16714"/>
                </a:cubicBezTo>
                <a:lnTo>
                  <a:pt x="1081" y="18384"/>
                </a:lnTo>
                <a:cubicBezTo>
                  <a:pt x="1304" y="18769"/>
                  <a:pt x="1791" y="18936"/>
                  <a:pt x="2205" y="18771"/>
                </a:cubicBezTo>
                <a:lnTo>
                  <a:pt x="3954" y="18060"/>
                </a:lnTo>
                <a:cubicBezTo>
                  <a:pt x="4434" y="18446"/>
                  <a:pt x="4964" y="18749"/>
                  <a:pt x="5516" y="18958"/>
                </a:cubicBezTo>
                <a:lnTo>
                  <a:pt x="5778" y="20827"/>
                </a:lnTo>
                <a:cubicBezTo>
                  <a:pt x="5842" y="21267"/>
                  <a:pt x="6231" y="21600"/>
                  <a:pt x="6677" y="21600"/>
                </a:cubicBezTo>
                <a:lnTo>
                  <a:pt x="8601" y="21600"/>
                </a:lnTo>
                <a:cubicBezTo>
                  <a:pt x="9048" y="21600"/>
                  <a:pt x="9425" y="21268"/>
                  <a:pt x="9488" y="20827"/>
                </a:cubicBezTo>
                <a:lnTo>
                  <a:pt x="9751" y="18958"/>
                </a:lnTo>
                <a:cubicBezTo>
                  <a:pt x="10303" y="18746"/>
                  <a:pt x="10833" y="18438"/>
                  <a:pt x="11300" y="18060"/>
                </a:cubicBezTo>
                <a:lnTo>
                  <a:pt x="13061" y="18771"/>
                </a:lnTo>
                <a:cubicBezTo>
                  <a:pt x="13477" y="18937"/>
                  <a:pt x="13963" y="18770"/>
                  <a:pt x="14186" y="18384"/>
                </a:cubicBezTo>
                <a:lnTo>
                  <a:pt x="15148" y="16714"/>
                </a:lnTo>
                <a:cubicBezTo>
                  <a:pt x="15371" y="16327"/>
                  <a:pt x="15275" y="15829"/>
                  <a:pt x="14923" y="15555"/>
                </a:cubicBezTo>
                <a:lnTo>
                  <a:pt x="13424" y="14396"/>
                </a:lnTo>
                <a:cubicBezTo>
                  <a:pt x="13470" y="14102"/>
                  <a:pt x="13498" y="13802"/>
                  <a:pt x="13499" y="13498"/>
                </a:cubicBezTo>
                <a:cubicBezTo>
                  <a:pt x="13499" y="13197"/>
                  <a:pt x="13469" y="12894"/>
                  <a:pt x="13424" y="12601"/>
                </a:cubicBezTo>
                <a:lnTo>
                  <a:pt x="14923" y="11442"/>
                </a:lnTo>
                <a:cubicBezTo>
                  <a:pt x="15273" y="11167"/>
                  <a:pt x="15370" y="10670"/>
                  <a:pt x="15148" y="10283"/>
                </a:cubicBezTo>
                <a:lnTo>
                  <a:pt x="14186" y="8613"/>
                </a:lnTo>
                <a:cubicBezTo>
                  <a:pt x="13962" y="8227"/>
                  <a:pt x="13475" y="8072"/>
                  <a:pt x="13061" y="8239"/>
                </a:cubicBezTo>
                <a:lnTo>
                  <a:pt x="11312" y="8937"/>
                </a:lnTo>
                <a:cubicBezTo>
                  <a:pt x="10832" y="8551"/>
                  <a:pt x="10302" y="8248"/>
                  <a:pt x="9751" y="8039"/>
                </a:cubicBezTo>
                <a:lnTo>
                  <a:pt x="9488" y="6170"/>
                </a:lnTo>
                <a:cubicBezTo>
                  <a:pt x="9425" y="5730"/>
                  <a:pt x="9048" y="5397"/>
                  <a:pt x="8601" y="5397"/>
                </a:cubicBezTo>
                <a:lnTo>
                  <a:pt x="6677" y="5397"/>
                </a:lnTo>
                <a:close/>
                <a:moveTo>
                  <a:pt x="7639" y="10345"/>
                </a:moveTo>
                <a:cubicBezTo>
                  <a:pt x="9380" y="10345"/>
                  <a:pt x="10788" y="11762"/>
                  <a:pt x="10788" y="13498"/>
                </a:cubicBezTo>
                <a:cubicBezTo>
                  <a:pt x="10788" y="15235"/>
                  <a:pt x="9380" y="16652"/>
                  <a:pt x="7639" y="16652"/>
                </a:cubicBezTo>
                <a:cubicBezTo>
                  <a:pt x="5898" y="16652"/>
                  <a:pt x="4479" y="15235"/>
                  <a:pt x="4479" y="13498"/>
                </a:cubicBezTo>
                <a:cubicBezTo>
                  <a:pt x="4479" y="11762"/>
                  <a:pt x="5899" y="10345"/>
                  <a:pt x="7639" y="10345"/>
                </a:cubicBezTo>
                <a:close/>
              </a:path>
            </a:pathLst>
          </a:custGeom>
          <a:solidFill>
            <a:srgbClr val="003C54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8B1245-7E41-860B-BAF7-9CD38A5860CD}"/>
              </a:ext>
            </a:extLst>
          </p:cNvPr>
          <p:cNvSpPr txBox="1"/>
          <p:nvPr/>
        </p:nvSpPr>
        <p:spPr>
          <a:xfrm>
            <a:off x="367725" y="3262591"/>
            <a:ext cx="2620301" cy="218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764023-E1AF-0DCC-069F-338E81F7FB8C}"/>
              </a:ext>
            </a:extLst>
          </p:cNvPr>
          <p:cNvSpPr txBox="1"/>
          <p:nvPr/>
        </p:nvSpPr>
        <p:spPr>
          <a:xfrm>
            <a:off x="2925411" y="1247634"/>
            <a:ext cx="2620301" cy="218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932F2FC-B9AF-E00B-ED23-887A523B7289}"/>
              </a:ext>
            </a:extLst>
          </p:cNvPr>
          <p:cNvSpPr txBox="1"/>
          <p:nvPr/>
        </p:nvSpPr>
        <p:spPr>
          <a:xfrm>
            <a:off x="5801926" y="3272707"/>
            <a:ext cx="2620301" cy="218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C8496A-C252-DF85-3D6C-8DCB9814A1F7}"/>
              </a:ext>
            </a:extLst>
          </p:cNvPr>
          <p:cNvSpPr txBox="1"/>
          <p:nvPr/>
        </p:nvSpPr>
        <p:spPr>
          <a:xfrm>
            <a:off x="8359612" y="1257750"/>
            <a:ext cx="2620301" cy="218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2351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animBg="1"/>
      <p:bldP spid="6" grpId="0" animBg="1"/>
      <p:bldP spid="7" grpId="0" animBg="1"/>
      <p:bldP spid="8" grpId="0" animBg="1"/>
      <p:bldP spid="9" grpId="0" animBg="1"/>
      <p:bldP spid="10" grpId="0" animBg="1"/>
      <p:bldP spid="19" grpId="0" animBg="1"/>
      <p:bldP spid="20" grpId="0" animBg="1"/>
      <p:bldP spid="21" grpId="0"/>
      <p:bldP spid="22" grpId="0"/>
      <p:bldP spid="24" grpId="0"/>
      <p:bldP spid="2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F04849E-73C8-1D28-2A39-5456303B6837}"/>
              </a:ext>
            </a:extLst>
          </p:cNvPr>
          <p:cNvSpPr txBox="1"/>
          <p:nvPr/>
        </p:nvSpPr>
        <p:spPr>
          <a:xfrm>
            <a:off x="0" y="4772517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0" i="0" dirty="0">
                <a:solidFill>
                  <a:srgbClr val="003C54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نقش دادن به ذی‌نفعا</a:t>
            </a:r>
            <a:endParaRPr lang="en-US" sz="6600" dirty="0">
              <a:solidFill>
                <a:srgbClr val="003C54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0AF189-FC35-8BBD-462B-C4376ECC32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3689" y="524479"/>
            <a:ext cx="3066339" cy="306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51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AC8750-DB4D-C6B5-F8A4-538700EF8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AFDB2-4CAF-6CDF-960A-79F3217C4C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9A36A7-6156-392C-FAD8-C79FF56123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A472EAB-8C81-8504-4FFA-52AE320CC9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D4D6FC7-27B8-2152-33F0-BEB4D458088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8AA934F-F27E-7BD2-6094-3A99148171F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CA9D932-CA06-C50B-6B5C-3AE4FB6450F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7CBEC74-2C52-1AD1-8456-0AE5F5D650C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55E06B3-6791-4C76-B2ED-D2D7270D744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1897DD5-8854-8151-58F7-61F5FF184AF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999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F83EEF-3AD8-227F-BF4C-3B730ED6376B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F04D26-B805-5329-8026-92B1E80F85D7}"/>
              </a:ext>
            </a:extLst>
          </p:cNvPr>
          <p:cNvSpPr txBox="1"/>
          <p:nvPr/>
        </p:nvSpPr>
        <p:spPr>
          <a:xfrm>
            <a:off x="395159" y="933310"/>
            <a:ext cx="1059228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2157068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AC8750-DB4D-C6B5-F8A4-538700EF8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D7346D-2A0A-B7D2-927F-1AF0B6C43AD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2FDC417-8C95-B26F-0A55-5A42E02F59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B314F3B-145F-788F-7CEC-BE4F6256D37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0E5753C-A416-9DAC-F07D-2E516E6BF10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36CB80E-AD04-6F1A-6F66-6D092E1D59E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E9B4B2B-36D8-ADE8-5667-6972066D9D0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63AEC10-CF19-0642-5BC2-354515DAB66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21ED90F-A506-AD6F-4226-17EB32E0413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F0A697D-F996-D720-B8EE-261BC3AEA59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9407F2-82DC-D519-E92D-FB302BD58268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3" name="6b5db905-360f-425a-8754-dc21219d53c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F66E185-61E7-D2CE-437E-C307B30F457B}"/>
              </a:ext>
            </a:extLst>
          </p:cNvPr>
          <p:cNvGrpSpPr>
            <a:grpSpLocks noChangeAspect="1"/>
          </p:cNvGrpSpPr>
          <p:nvPr/>
        </p:nvGrpSpPr>
        <p:grpSpPr>
          <a:xfrm>
            <a:off x="1174851" y="2060025"/>
            <a:ext cx="9002467" cy="3574405"/>
            <a:chOff x="2329623" y="2060354"/>
            <a:chExt cx="7944679" cy="3154413"/>
          </a:xfrm>
        </p:grpSpPr>
        <p:grpSp>
          <p:nvGrpSpPr>
            <p:cNvPr id="6" name="îṡḷïdè">
              <a:extLst>
                <a:ext uri="{FF2B5EF4-FFF2-40B4-BE49-F238E27FC236}">
                  <a16:creationId xmlns:a16="http://schemas.microsoft.com/office/drawing/2014/main" id="{1EDF33BC-EE95-C7BB-4DA7-760774C3DB5B}"/>
                </a:ext>
              </a:extLst>
            </p:cNvPr>
            <p:cNvGrpSpPr/>
            <p:nvPr/>
          </p:nvGrpSpPr>
          <p:grpSpPr>
            <a:xfrm>
              <a:off x="2329623" y="2400302"/>
              <a:ext cx="7944679" cy="2600753"/>
              <a:chOff x="805621" y="1905000"/>
              <a:chExt cx="7944679" cy="2600753"/>
            </a:xfrm>
          </p:grpSpPr>
          <p:cxnSp>
            <p:nvCxnSpPr>
              <p:cNvPr id="41" name="Straight Connector 41">
                <a:extLst>
                  <a:ext uri="{FF2B5EF4-FFF2-40B4-BE49-F238E27FC236}">
                    <a16:creationId xmlns:a16="http://schemas.microsoft.com/office/drawing/2014/main" id="{83E7D504-04C8-A1A0-DFD8-18A9B56EBB85}"/>
                  </a:ext>
                </a:extLst>
              </p:cNvPr>
              <p:cNvCxnSpPr/>
              <p:nvPr/>
            </p:nvCxnSpPr>
            <p:spPr>
              <a:xfrm>
                <a:off x="805621" y="4494038"/>
                <a:ext cx="7944679" cy="0"/>
              </a:xfrm>
              <a:prstGeom prst="line">
                <a:avLst/>
              </a:prstGeom>
              <a:ln w="28575">
                <a:solidFill>
                  <a:srgbClr val="003C54"/>
                </a:solidFill>
                <a:headEnd type="none" w="med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3">
                <a:extLst>
                  <a:ext uri="{FF2B5EF4-FFF2-40B4-BE49-F238E27FC236}">
                    <a16:creationId xmlns:a16="http://schemas.microsoft.com/office/drawing/2014/main" id="{F147C01F-E62E-7D24-949B-A96F3A5776E5}"/>
                  </a:ext>
                </a:extLst>
              </p:cNvPr>
              <p:cNvCxnSpPr/>
              <p:nvPr/>
            </p:nvCxnSpPr>
            <p:spPr>
              <a:xfrm flipH="1" flipV="1">
                <a:off x="811479" y="1905000"/>
                <a:ext cx="0" cy="2600753"/>
              </a:xfrm>
              <a:prstGeom prst="line">
                <a:avLst/>
              </a:prstGeom>
              <a:ln w="28575">
                <a:solidFill>
                  <a:srgbClr val="003C54"/>
                </a:solidFill>
                <a:headEnd type="none" w="med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îSlíḓe">
              <a:extLst>
                <a:ext uri="{FF2B5EF4-FFF2-40B4-BE49-F238E27FC236}">
                  <a16:creationId xmlns:a16="http://schemas.microsoft.com/office/drawing/2014/main" id="{38A4FF3E-42BF-07EC-70DE-D17471C347A5}"/>
                </a:ext>
              </a:extLst>
            </p:cNvPr>
            <p:cNvSpPr/>
            <p:nvPr/>
          </p:nvSpPr>
          <p:spPr bwMode="auto">
            <a:xfrm>
              <a:off x="2748436" y="3192535"/>
              <a:ext cx="7047805" cy="1805004"/>
            </a:xfrm>
            <a:custGeom>
              <a:avLst/>
              <a:gdLst>
                <a:gd name="connsiteX0" fmla="*/ 0 w 7640320"/>
                <a:gd name="connsiteY0" fmla="*/ 1954212 h 1956752"/>
                <a:gd name="connsiteX1" fmla="*/ 1651000 w 7640320"/>
                <a:gd name="connsiteY1" fmla="*/ 74612 h 1956752"/>
                <a:gd name="connsiteX2" fmla="*/ 3492500 w 7640320"/>
                <a:gd name="connsiteY2" fmla="*/ 493712 h 1956752"/>
                <a:gd name="connsiteX3" fmla="*/ 5194300 w 7640320"/>
                <a:gd name="connsiteY3" fmla="*/ 1141412 h 1956752"/>
                <a:gd name="connsiteX4" fmla="*/ 6875780 w 7640320"/>
                <a:gd name="connsiteY4" fmla="*/ 1672272 h 1956752"/>
                <a:gd name="connsiteX5" fmla="*/ 7640320 w 7640320"/>
                <a:gd name="connsiteY5" fmla="*/ 1956752 h 1956752"/>
                <a:gd name="connsiteX6" fmla="*/ 7658100 w 7742537"/>
                <a:gd name="connsiteY6" fmla="*/ 1966912 h 1986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40320" h="1956752">
                  <a:moveTo>
                    <a:pt x="0" y="1954212"/>
                  </a:moveTo>
                  <a:cubicBezTo>
                    <a:pt x="584200" y="1066270"/>
                    <a:pt x="1068917" y="318029"/>
                    <a:pt x="1651000" y="74612"/>
                  </a:cubicBezTo>
                  <a:cubicBezTo>
                    <a:pt x="2233083" y="-168805"/>
                    <a:pt x="2901950" y="239712"/>
                    <a:pt x="3492500" y="493712"/>
                  </a:cubicBezTo>
                  <a:cubicBezTo>
                    <a:pt x="4083050" y="747712"/>
                    <a:pt x="4630420" y="944985"/>
                    <a:pt x="5194300" y="1141412"/>
                  </a:cubicBezTo>
                  <a:cubicBezTo>
                    <a:pt x="5758180" y="1337839"/>
                    <a:pt x="6468110" y="1536382"/>
                    <a:pt x="6875780" y="1672272"/>
                  </a:cubicBezTo>
                  <a:cubicBezTo>
                    <a:pt x="7283450" y="1808162"/>
                    <a:pt x="7511203" y="1891135"/>
                    <a:pt x="7640320" y="1956752"/>
                  </a:cubicBezTo>
                </a:path>
              </a:pathLst>
            </a:custGeom>
            <a:noFill/>
            <a:ln w="28575">
              <a:solidFill>
                <a:srgbClr val="003C54"/>
              </a:solidFill>
              <a:prstDash val="sysDash"/>
              <a:round/>
            </a:ln>
          </p:spPr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Source Han Sans K Light" panose="020B0300000000000000" pitchFamily="34" charset="-128"/>
                <a:ea typeface="Source Han Sans K Bold" panose="020B0800000000000000" pitchFamily="34" charset="-128"/>
                <a:sym typeface="Source Han Sans K Light" panose="020B0300000000000000" pitchFamily="34" charset="-128"/>
              </a:endParaRPr>
            </a:p>
          </p:txBody>
        </p:sp>
        <p:cxnSp>
          <p:nvCxnSpPr>
            <p:cNvPr id="8" name="Straight Connector 45">
              <a:extLst>
                <a:ext uri="{FF2B5EF4-FFF2-40B4-BE49-F238E27FC236}">
                  <a16:creationId xmlns:a16="http://schemas.microsoft.com/office/drawing/2014/main" id="{055C5F2E-A957-0432-946C-BE15133EBCF1}"/>
                </a:ext>
              </a:extLst>
            </p:cNvPr>
            <p:cNvCxnSpPr/>
            <p:nvPr/>
          </p:nvCxnSpPr>
          <p:spPr>
            <a:xfrm flipH="1" flipV="1">
              <a:off x="4338761" y="2619378"/>
              <a:ext cx="0" cy="2381679"/>
            </a:xfrm>
            <a:prstGeom prst="line">
              <a:avLst/>
            </a:prstGeom>
            <a:ln w="12700">
              <a:solidFill>
                <a:srgbClr val="003C54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46">
              <a:extLst>
                <a:ext uri="{FF2B5EF4-FFF2-40B4-BE49-F238E27FC236}">
                  <a16:creationId xmlns:a16="http://schemas.microsoft.com/office/drawing/2014/main" id="{130F222B-BD2E-2F28-B5BF-3DF5590DFC48}"/>
                </a:ext>
              </a:extLst>
            </p:cNvPr>
            <p:cNvCxnSpPr/>
            <p:nvPr/>
          </p:nvCxnSpPr>
          <p:spPr>
            <a:xfrm flipH="1" flipV="1">
              <a:off x="5920299" y="3015345"/>
              <a:ext cx="0" cy="1985711"/>
            </a:xfrm>
            <a:prstGeom prst="line">
              <a:avLst/>
            </a:prstGeom>
            <a:ln w="12700">
              <a:solidFill>
                <a:srgbClr val="003C54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7">
              <a:extLst>
                <a:ext uri="{FF2B5EF4-FFF2-40B4-BE49-F238E27FC236}">
                  <a16:creationId xmlns:a16="http://schemas.microsoft.com/office/drawing/2014/main" id="{9124D460-7EB8-2B82-623F-47F261442B43}"/>
                </a:ext>
              </a:extLst>
            </p:cNvPr>
            <p:cNvCxnSpPr/>
            <p:nvPr/>
          </p:nvCxnSpPr>
          <p:spPr>
            <a:xfrm flipH="1" flipV="1">
              <a:off x="7501839" y="3636246"/>
              <a:ext cx="0" cy="1364809"/>
            </a:xfrm>
            <a:prstGeom prst="line">
              <a:avLst/>
            </a:prstGeom>
            <a:ln w="12700">
              <a:solidFill>
                <a:srgbClr val="003C54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48">
              <a:extLst>
                <a:ext uri="{FF2B5EF4-FFF2-40B4-BE49-F238E27FC236}">
                  <a16:creationId xmlns:a16="http://schemas.microsoft.com/office/drawing/2014/main" id="{F5F4ECD0-A5EB-69BA-5E0C-35F6D966AE4A}"/>
                </a:ext>
              </a:extLst>
            </p:cNvPr>
            <p:cNvCxnSpPr/>
            <p:nvPr/>
          </p:nvCxnSpPr>
          <p:spPr>
            <a:xfrm flipH="1" flipV="1">
              <a:off x="9083377" y="4151710"/>
              <a:ext cx="0" cy="849345"/>
            </a:xfrm>
            <a:prstGeom prst="line">
              <a:avLst/>
            </a:prstGeom>
            <a:ln w="12700">
              <a:solidFill>
                <a:srgbClr val="003C54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49">
              <a:extLst>
                <a:ext uri="{FF2B5EF4-FFF2-40B4-BE49-F238E27FC236}">
                  <a16:creationId xmlns:a16="http://schemas.microsoft.com/office/drawing/2014/main" id="{8F071EC6-3233-1DB8-8FA9-6545F0DFBEB1}"/>
                </a:ext>
              </a:extLst>
            </p:cNvPr>
            <p:cNvCxnSpPr/>
            <p:nvPr/>
          </p:nvCxnSpPr>
          <p:spPr>
            <a:xfrm flipH="1" flipV="1">
              <a:off x="2757223" y="3538979"/>
              <a:ext cx="0" cy="1462076"/>
            </a:xfrm>
            <a:prstGeom prst="line">
              <a:avLst/>
            </a:prstGeom>
            <a:ln w="12700">
              <a:solidFill>
                <a:srgbClr val="003C54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ïSlïḍe">
              <a:extLst>
                <a:ext uri="{FF2B5EF4-FFF2-40B4-BE49-F238E27FC236}">
                  <a16:creationId xmlns:a16="http://schemas.microsoft.com/office/drawing/2014/main" id="{079ED6E0-7C84-F417-A2C4-58F949CCC782}"/>
                </a:ext>
              </a:extLst>
            </p:cNvPr>
            <p:cNvSpPr/>
            <p:nvPr/>
          </p:nvSpPr>
          <p:spPr bwMode="auto">
            <a:xfrm>
              <a:off x="2626377" y="3015344"/>
              <a:ext cx="1079771" cy="388701"/>
            </a:xfrm>
            <a:prstGeom prst="wedgeRectCallout">
              <a:avLst>
                <a:gd name="adj1" fmla="val -37950"/>
                <a:gd name="adj2" fmla="val 85024"/>
              </a:avLst>
            </a:prstGeom>
            <a:noFill/>
            <a:ln w="12700">
              <a:solidFill>
                <a:srgbClr val="003C54"/>
              </a:solidFill>
              <a:prstDash val="dash"/>
              <a:rou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b="1">
                <a:solidFill>
                  <a:schemeClr val="bg1"/>
                </a:solidFill>
                <a:latin typeface="Source Han Sans K Light" panose="020B0300000000000000" pitchFamily="34" charset="-128"/>
                <a:ea typeface="Source Han Sans K Bold" panose="020B0800000000000000" pitchFamily="34" charset="-128"/>
                <a:sym typeface="Source Han Sans K Light" panose="020B0300000000000000" pitchFamily="34" charset="-128"/>
              </a:endParaRPr>
            </a:p>
          </p:txBody>
        </p:sp>
        <p:sp>
          <p:nvSpPr>
            <p:cNvPr id="22" name="iŝḷiḍê">
              <a:extLst>
                <a:ext uri="{FF2B5EF4-FFF2-40B4-BE49-F238E27FC236}">
                  <a16:creationId xmlns:a16="http://schemas.microsoft.com/office/drawing/2014/main" id="{A15390A9-75C0-EB31-C50D-20465A6B8B3A}"/>
                </a:ext>
              </a:extLst>
            </p:cNvPr>
            <p:cNvSpPr/>
            <p:nvPr/>
          </p:nvSpPr>
          <p:spPr bwMode="auto">
            <a:xfrm>
              <a:off x="4229100" y="2060354"/>
              <a:ext cx="1079771" cy="388701"/>
            </a:xfrm>
            <a:prstGeom prst="wedgeRectCallout">
              <a:avLst>
                <a:gd name="adj1" fmla="val -37950"/>
                <a:gd name="adj2" fmla="val 85024"/>
              </a:avLst>
            </a:prstGeom>
            <a:noFill/>
            <a:ln w="12700">
              <a:solidFill>
                <a:srgbClr val="003C54"/>
              </a:solidFill>
              <a:prstDash val="dash"/>
              <a:rou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b="1">
                <a:solidFill>
                  <a:schemeClr val="bg1"/>
                </a:solidFill>
                <a:latin typeface="Source Han Sans K Light" panose="020B0300000000000000" pitchFamily="34" charset="-128"/>
                <a:ea typeface="Source Han Sans K Bold" panose="020B0800000000000000" pitchFamily="34" charset="-128"/>
                <a:sym typeface="Source Han Sans K Light" panose="020B0300000000000000" pitchFamily="34" charset="-128"/>
              </a:endParaRPr>
            </a:p>
          </p:txBody>
        </p:sp>
        <p:sp>
          <p:nvSpPr>
            <p:cNvPr id="23" name="iṥľïḍe">
              <a:extLst>
                <a:ext uri="{FF2B5EF4-FFF2-40B4-BE49-F238E27FC236}">
                  <a16:creationId xmlns:a16="http://schemas.microsoft.com/office/drawing/2014/main" id="{C5B7F1CE-2E06-55C7-AC7E-EDD0C44DA74F}"/>
                </a:ext>
              </a:extLst>
            </p:cNvPr>
            <p:cNvSpPr/>
            <p:nvPr/>
          </p:nvSpPr>
          <p:spPr bwMode="auto">
            <a:xfrm>
              <a:off x="5802157" y="2520888"/>
              <a:ext cx="1079771" cy="388701"/>
            </a:xfrm>
            <a:prstGeom prst="wedgeRectCallout">
              <a:avLst>
                <a:gd name="adj1" fmla="val -37950"/>
                <a:gd name="adj2" fmla="val 85024"/>
              </a:avLst>
            </a:prstGeom>
            <a:noFill/>
            <a:ln w="12700">
              <a:solidFill>
                <a:srgbClr val="003C54"/>
              </a:solidFill>
              <a:prstDash val="dash"/>
              <a:rou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b="1">
                <a:solidFill>
                  <a:schemeClr val="bg1"/>
                </a:solidFill>
                <a:latin typeface="Source Han Sans K Light" panose="020B0300000000000000" pitchFamily="34" charset="-128"/>
                <a:ea typeface="Source Han Sans K Bold" panose="020B0800000000000000" pitchFamily="34" charset="-128"/>
                <a:sym typeface="Source Han Sans K Light" panose="020B0300000000000000" pitchFamily="34" charset="-128"/>
              </a:endParaRPr>
            </a:p>
          </p:txBody>
        </p:sp>
        <p:sp>
          <p:nvSpPr>
            <p:cNvPr id="24" name="iS1iḋé">
              <a:extLst>
                <a:ext uri="{FF2B5EF4-FFF2-40B4-BE49-F238E27FC236}">
                  <a16:creationId xmlns:a16="http://schemas.microsoft.com/office/drawing/2014/main" id="{00020481-F036-ABB8-5C13-DEAF42247891}"/>
                </a:ext>
              </a:extLst>
            </p:cNvPr>
            <p:cNvSpPr/>
            <p:nvPr/>
          </p:nvSpPr>
          <p:spPr bwMode="auto">
            <a:xfrm>
              <a:off x="7383237" y="3122536"/>
              <a:ext cx="1079771" cy="388701"/>
            </a:xfrm>
            <a:prstGeom prst="wedgeRectCallout">
              <a:avLst>
                <a:gd name="adj1" fmla="val -37950"/>
                <a:gd name="adj2" fmla="val 85024"/>
              </a:avLst>
            </a:prstGeom>
            <a:noFill/>
            <a:ln w="12700">
              <a:solidFill>
                <a:srgbClr val="003C54"/>
              </a:solidFill>
              <a:prstDash val="dash"/>
              <a:rou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b="1">
                <a:solidFill>
                  <a:schemeClr val="bg1"/>
                </a:solidFill>
                <a:latin typeface="Source Han Sans K Light" panose="020B0300000000000000" pitchFamily="34" charset="-128"/>
                <a:ea typeface="Source Han Sans K Bold" panose="020B0800000000000000" pitchFamily="34" charset="-128"/>
                <a:sym typeface="Source Han Sans K Light" panose="020B0300000000000000" pitchFamily="34" charset="-128"/>
              </a:endParaRPr>
            </a:p>
          </p:txBody>
        </p:sp>
        <p:sp>
          <p:nvSpPr>
            <p:cNvPr id="25" name="íṧlíḋê">
              <a:extLst>
                <a:ext uri="{FF2B5EF4-FFF2-40B4-BE49-F238E27FC236}">
                  <a16:creationId xmlns:a16="http://schemas.microsoft.com/office/drawing/2014/main" id="{2FA56138-31F8-FDB3-DA30-E3C45E1C4A12}"/>
                </a:ext>
              </a:extLst>
            </p:cNvPr>
            <p:cNvSpPr/>
            <p:nvPr/>
          </p:nvSpPr>
          <p:spPr bwMode="auto">
            <a:xfrm>
              <a:off x="8967353" y="3636904"/>
              <a:ext cx="1079771" cy="388701"/>
            </a:xfrm>
            <a:prstGeom prst="wedgeRectCallout">
              <a:avLst>
                <a:gd name="adj1" fmla="val -37950"/>
                <a:gd name="adj2" fmla="val 85024"/>
              </a:avLst>
            </a:prstGeom>
            <a:noFill/>
            <a:ln w="12700">
              <a:solidFill>
                <a:srgbClr val="003C54"/>
              </a:solidFill>
              <a:prstDash val="dash"/>
              <a:rou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b="1">
                <a:solidFill>
                  <a:schemeClr val="bg1"/>
                </a:solidFill>
                <a:latin typeface="Source Han Sans K Light" panose="020B0300000000000000" pitchFamily="34" charset="-128"/>
                <a:ea typeface="Source Han Sans K Bold" panose="020B0800000000000000" pitchFamily="34" charset="-128"/>
                <a:sym typeface="Source Han Sans K Light" panose="020B0300000000000000" pitchFamily="34" charset="-128"/>
              </a:endParaRPr>
            </a:p>
          </p:txBody>
        </p:sp>
        <p:grpSp>
          <p:nvGrpSpPr>
            <p:cNvPr id="26" name="í$líḋé">
              <a:extLst>
                <a:ext uri="{FF2B5EF4-FFF2-40B4-BE49-F238E27FC236}">
                  <a16:creationId xmlns:a16="http://schemas.microsoft.com/office/drawing/2014/main" id="{61862769-85B7-7C57-30A0-DA0CFC492CFD}"/>
                </a:ext>
              </a:extLst>
            </p:cNvPr>
            <p:cNvGrpSpPr/>
            <p:nvPr/>
          </p:nvGrpSpPr>
          <p:grpSpPr>
            <a:xfrm>
              <a:off x="2531797" y="4763913"/>
              <a:ext cx="450852" cy="450854"/>
              <a:chOff x="1096697" y="4179712"/>
              <a:chExt cx="450852" cy="450854"/>
            </a:xfrm>
          </p:grpSpPr>
          <p:sp>
            <p:nvSpPr>
              <p:cNvPr id="39" name="îśḷíde">
                <a:extLst>
                  <a:ext uri="{FF2B5EF4-FFF2-40B4-BE49-F238E27FC236}">
                    <a16:creationId xmlns:a16="http://schemas.microsoft.com/office/drawing/2014/main" id="{CBEE0758-5D27-B285-C0C6-63F56F33F578}"/>
                  </a:ext>
                </a:extLst>
              </p:cNvPr>
              <p:cNvSpPr/>
              <p:nvPr/>
            </p:nvSpPr>
            <p:spPr bwMode="auto">
              <a:xfrm>
                <a:off x="1096697" y="4179712"/>
                <a:ext cx="450852" cy="450854"/>
              </a:xfrm>
              <a:prstGeom prst="ellipse">
                <a:avLst/>
              </a:prstGeom>
              <a:solidFill>
                <a:srgbClr val="003C54"/>
              </a:solidFill>
              <a:ln w="19050">
                <a:noFill/>
                <a:round/>
              </a:ln>
              <a:effectLst>
                <a:outerShdw blurRad="63500" algn="ctr" rotWithShape="0">
                  <a:prstClr val="black">
                    <a:alpha val="23000"/>
                  </a:prstClr>
                </a:outerShdw>
              </a:effectLst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Source Han Sans K Light" panose="020B0300000000000000" pitchFamily="34" charset="-128"/>
                  <a:ea typeface="Source Han Sans K Bold" panose="020B0800000000000000" pitchFamily="34" charset="-128"/>
                  <a:sym typeface="Source Han Sans K Light" panose="020B0300000000000000" pitchFamily="34" charset="-128"/>
                </a:endParaRPr>
              </a:p>
            </p:txBody>
          </p:sp>
          <p:sp>
            <p:nvSpPr>
              <p:cNvPr id="40" name="îṣ1íďe">
                <a:extLst>
                  <a:ext uri="{FF2B5EF4-FFF2-40B4-BE49-F238E27FC236}">
                    <a16:creationId xmlns:a16="http://schemas.microsoft.com/office/drawing/2014/main" id="{45BA5375-9EFD-B85F-94FB-41EE3D53D7E6}"/>
                  </a:ext>
                </a:extLst>
              </p:cNvPr>
              <p:cNvSpPr/>
              <p:nvPr/>
            </p:nvSpPr>
            <p:spPr bwMode="auto">
              <a:xfrm>
                <a:off x="1175075" y="4276405"/>
                <a:ext cx="294094" cy="257463"/>
              </a:xfrm>
              <a:custGeom>
                <a:avLst/>
                <a:gdLst>
                  <a:gd name="T0" fmla="*/ 793 w 853"/>
                  <a:gd name="T1" fmla="*/ 481 h 748"/>
                  <a:gd name="T2" fmla="*/ 840 w 853"/>
                  <a:gd name="T3" fmla="*/ 71 h 748"/>
                  <a:gd name="T4" fmla="*/ 840 w 853"/>
                  <a:gd name="T5" fmla="*/ 45 h 748"/>
                  <a:gd name="T6" fmla="*/ 463 w 853"/>
                  <a:gd name="T7" fmla="*/ 45 h 748"/>
                  <a:gd name="T8" fmla="*/ 449 w 853"/>
                  <a:gd name="T9" fmla="*/ 0 h 748"/>
                  <a:gd name="T10" fmla="*/ 376 w 853"/>
                  <a:gd name="T11" fmla="*/ 13 h 748"/>
                  <a:gd name="T12" fmla="*/ 73 w 853"/>
                  <a:gd name="T13" fmla="*/ 45 h 748"/>
                  <a:gd name="T14" fmla="*/ 0 w 853"/>
                  <a:gd name="T15" fmla="*/ 58 h 748"/>
                  <a:gd name="T16" fmla="*/ 60 w 853"/>
                  <a:gd name="T17" fmla="*/ 71 h 748"/>
                  <a:gd name="T18" fmla="*/ 13 w 853"/>
                  <a:gd name="T19" fmla="*/ 481 h 748"/>
                  <a:gd name="T20" fmla="*/ 13 w 853"/>
                  <a:gd name="T21" fmla="*/ 507 h 748"/>
                  <a:gd name="T22" fmla="*/ 414 w 853"/>
                  <a:gd name="T23" fmla="*/ 507 h 748"/>
                  <a:gd name="T24" fmla="*/ 413 w 853"/>
                  <a:gd name="T25" fmla="*/ 565 h 748"/>
                  <a:gd name="T26" fmla="*/ 216 w 853"/>
                  <a:gd name="T27" fmla="*/ 721 h 748"/>
                  <a:gd name="T28" fmla="*/ 216 w 853"/>
                  <a:gd name="T29" fmla="*/ 747 h 748"/>
                  <a:gd name="T30" fmla="*/ 314 w 853"/>
                  <a:gd name="T31" fmla="*/ 748 h 748"/>
                  <a:gd name="T32" fmla="*/ 425 w 853"/>
                  <a:gd name="T33" fmla="*/ 747 h 748"/>
                  <a:gd name="T34" fmla="*/ 428 w 853"/>
                  <a:gd name="T35" fmla="*/ 747 h 748"/>
                  <a:gd name="T36" fmla="*/ 539 w 853"/>
                  <a:gd name="T37" fmla="*/ 748 h 748"/>
                  <a:gd name="T38" fmla="*/ 643 w 853"/>
                  <a:gd name="T39" fmla="*/ 747 h 748"/>
                  <a:gd name="T40" fmla="*/ 643 w 853"/>
                  <a:gd name="T41" fmla="*/ 721 h 748"/>
                  <a:gd name="T42" fmla="*/ 440 w 853"/>
                  <a:gd name="T43" fmla="*/ 565 h 748"/>
                  <a:gd name="T44" fmla="*/ 440 w 853"/>
                  <a:gd name="T45" fmla="*/ 507 h 748"/>
                  <a:gd name="T46" fmla="*/ 840 w 853"/>
                  <a:gd name="T47" fmla="*/ 507 h 748"/>
                  <a:gd name="T48" fmla="*/ 840 w 853"/>
                  <a:gd name="T49" fmla="*/ 481 h 748"/>
                  <a:gd name="T50" fmla="*/ 413 w 853"/>
                  <a:gd name="T51" fmla="*/ 721 h 748"/>
                  <a:gd name="T52" fmla="*/ 413 w 853"/>
                  <a:gd name="T53" fmla="*/ 612 h 748"/>
                  <a:gd name="T54" fmla="*/ 440 w 853"/>
                  <a:gd name="T55" fmla="*/ 721 h 748"/>
                  <a:gd name="T56" fmla="*/ 514 w 853"/>
                  <a:gd name="T57" fmla="*/ 721 h 748"/>
                  <a:gd name="T58" fmla="*/ 436 w 853"/>
                  <a:gd name="T59" fmla="*/ 26 h 748"/>
                  <a:gd name="T60" fmla="*/ 402 w 853"/>
                  <a:gd name="T61" fmla="*/ 45 h 748"/>
                  <a:gd name="T62" fmla="*/ 87 w 853"/>
                  <a:gd name="T63" fmla="*/ 481 h 748"/>
                  <a:gd name="T64" fmla="*/ 389 w 853"/>
                  <a:gd name="T65" fmla="*/ 71 h 748"/>
                  <a:gd name="T66" fmla="*/ 767 w 853"/>
                  <a:gd name="T67" fmla="*/ 71 h 748"/>
                  <a:gd name="T68" fmla="*/ 87 w 853"/>
                  <a:gd name="T69" fmla="*/ 481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53" h="748">
                    <a:moveTo>
                      <a:pt x="840" y="481"/>
                    </a:moveTo>
                    <a:lnTo>
                      <a:pt x="793" y="481"/>
                    </a:lnTo>
                    <a:lnTo>
                      <a:pt x="793" y="71"/>
                    </a:lnTo>
                    <a:lnTo>
                      <a:pt x="840" y="71"/>
                    </a:lnTo>
                    <a:cubicBezTo>
                      <a:pt x="847" y="71"/>
                      <a:pt x="853" y="65"/>
                      <a:pt x="853" y="58"/>
                    </a:cubicBezTo>
                    <a:cubicBezTo>
                      <a:pt x="853" y="51"/>
                      <a:pt x="847" y="45"/>
                      <a:pt x="840" y="45"/>
                    </a:cubicBezTo>
                    <a:lnTo>
                      <a:pt x="780" y="45"/>
                    </a:lnTo>
                    <a:lnTo>
                      <a:pt x="463" y="45"/>
                    </a:lnTo>
                    <a:lnTo>
                      <a:pt x="463" y="13"/>
                    </a:lnTo>
                    <a:cubicBezTo>
                      <a:pt x="463" y="6"/>
                      <a:pt x="457" y="0"/>
                      <a:pt x="449" y="0"/>
                    </a:cubicBezTo>
                    <a:lnTo>
                      <a:pt x="389" y="0"/>
                    </a:lnTo>
                    <a:cubicBezTo>
                      <a:pt x="382" y="0"/>
                      <a:pt x="376" y="6"/>
                      <a:pt x="376" y="13"/>
                    </a:cubicBezTo>
                    <a:lnTo>
                      <a:pt x="376" y="45"/>
                    </a:lnTo>
                    <a:lnTo>
                      <a:pt x="73" y="45"/>
                    </a:lnTo>
                    <a:lnTo>
                      <a:pt x="13" y="45"/>
                    </a:lnTo>
                    <a:cubicBezTo>
                      <a:pt x="6" y="45"/>
                      <a:pt x="0" y="51"/>
                      <a:pt x="0" y="58"/>
                    </a:cubicBezTo>
                    <a:cubicBezTo>
                      <a:pt x="0" y="65"/>
                      <a:pt x="6" y="71"/>
                      <a:pt x="13" y="71"/>
                    </a:cubicBezTo>
                    <a:lnTo>
                      <a:pt x="60" y="71"/>
                    </a:lnTo>
                    <a:lnTo>
                      <a:pt x="60" y="481"/>
                    </a:lnTo>
                    <a:lnTo>
                      <a:pt x="13" y="481"/>
                    </a:lnTo>
                    <a:cubicBezTo>
                      <a:pt x="6" y="481"/>
                      <a:pt x="0" y="487"/>
                      <a:pt x="0" y="494"/>
                    </a:cubicBezTo>
                    <a:cubicBezTo>
                      <a:pt x="0" y="501"/>
                      <a:pt x="6" y="507"/>
                      <a:pt x="13" y="507"/>
                    </a:cubicBezTo>
                    <a:lnTo>
                      <a:pt x="73" y="507"/>
                    </a:lnTo>
                    <a:lnTo>
                      <a:pt x="414" y="507"/>
                    </a:lnTo>
                    <a:cubicBezTo>
                      <a:pt x="414" y="508"/>
                      <a:pt x="413" y="508"/>
                      <a:pt x="413" y="509"/>
                    </a:cubicBezTo>
                    <a:lnTo>
                      <a:pt x="413" y="565"/>
                    </a:lnTo>
                    <a:lnTo>
                      <a:pt x="307" y="721"/>
                    </a:lnTo>
                    <a:lnTo>
                      <a:pt x="216" y="721"/>
                    </a:lnTo>
                    <a:cubicBezTo>
                      <a:pt x="209" y="721"/>
                      <a:pt x="203" y="727"/>
                      <a:pt x="203" y="734"/>
                    </a:cubicBezTo>
                    <a:cubicBezTo>
                      <a:pt x="203" y="741"/>
                      <a:pt x="209" y="747"/>
                      <a:pt x="216" y="747"/>
                    </a:cubicBezTo>
                    <a:lnTo>
                      <a:pt x="312" y="747"/>
                    </a:lnTo>
                    <a:cubicBezTo>
                      <a:pt x="312" y="748"/>
                      <a:pt x="313" y="748"/>
                      <a:pt x="314" y="748"/>
                    </a:cubicBezTo>
                    <a:cubicBezTo>
                      <a:pt x="315" y="748"/>
                      <a:pt x="316" y="748"/>
                      <a:pt x="317" y="747"/>
                    </a:cubicBezTo>
                    <a:lnTo>
                      <a:pt x="425" y="747"/>
                    </a:lnTo>
                    <a:cubicBezTo>
                      <a:pt x="426" y="747"/>
                      <a:pt x="426" y="748"/>
                      <a:pt x="427" y="748"/>
                    </a:cubicBezTo>
                    <a:cubicBezTo>
                      <a:pt x="427" y="748"/>
                      <a:pt x="428" y="747"/>
                      <a:pt x="428" y="747"/>
                    </a:cubicBezTo>
                    <a:lnTo>
                      <a:pt x="537" y="747"/>
                    </a:lnTo>
                    <a:cubicBezTo>
                      <a:pt x="537" y="748"/>
                      <a:pt x="538" y="748"/>
                      <a:pt x="539" y="748"/>
                    </a:cubicBezTo>
                    <a:cubicBezTo>
                      <a:pt x="540" y="748"/>
                      <a:pt x="541" y="748"/>
                      <a:pt x="542" y="747"/>
                    </a:cubicBezTo>
                    <a:lnTo>
                      <a:pt x="643" y="747"/>
                    </a:lnTo>
                    <a:cubicBezTo>
                      <a:pt x="650" y="747"/>
                      <a:pt x="656" y="741"/>
                      <a:pt x="656" y="734"/>
                    </a:cubicBezTo>
                    <a:cubicBezTo>
                      <a:pt x="656" y="727"/>
                      <a:pt x="650" y="721"/>
                      <a:pt x="643" y="721"/>
                    </a:cubicBezTo>
                    <a:lnTo>
                      <a:pt x="546" y="721"/>
                    </a:lnTo>
                    <a:lnTo>
                      <a:pt x="440" y="565"/>
                    </a:lnTo>
                    <a:lnTo>
                      <a:pt x="440" y="509"/>
                    </a:lnTo>
                    <a:cubicBezTo>
                      <a:pt x="440" y="508"/>
                      <a:pt x="440" y="508"/>
                      <a:pt x="440" y="507"/>
                    </a:cubicBezTo>
                    <a:lnTo>
                      <a:pt x="780" y="507"/>
                    </a:lnTo>
                    <a:lnTo>
                      <a:pt x="840" y="507"/>
                    </a:lnTo>
                    <a:cubicBezTo>
                      <a:pt x="847" y="507"/>
                      <a:pt x="853" y="501"/>
                      <a:pt x="853" y="494"/>
                    </a:cubicBezTo>
                    <a:cubicBezTo>
                      <a:pt x="853" y="487"/>
                      <a:pt x="847" y="481"/>
                      <a:pt x="840" y="481"/>
                    </a:cubicBezTo>
                    <a:close/>
                    <a:moveTo>
                      <a:pt x="413" y="612"/>
                    </a:moveTo>
                    <a:lnTo>
                      <a:pt x="413" y="721"/>
                    </a:lnTo>
                    <a:lnTo>
                      <a:pt x="339" y="721"/>
                    </a:lnTo>
                    <a:lnTo>
                      <a:pt x="413" y="612"/>
                    </a:lnTo>
                    <a:close/>
                    <a:moveTo>
                      <a:pt x="514" y="721"/>
                    </a:moveTo>
                    <a:lnTo>
                      <a:pt x="440" y="721"/>
                    </a:lnTo>
                    <a:lnTo>
                      <a:pt x="440" y="612"/>
                    </a:lnTo>
                    <a:lnTo>
                      <a:pt x="514" y="721"/>
                    </a:lnTo>
                    <a:close/>
                    <a:moveTo>
                      <a:pt x="402" y="26"/>
                    </a:moveTo>
                    <a:lnTo>
                      <a:pt x="436" y="26"/>
                    </a:lnTo>
                    <a:lnTo>
                      <a:pt x="436" y="45"/>
                    </a:lnTo>
                    <a:lnTo>
                      <a:pt x="402" y="45"/>
                    </a:lnTo>
                    <a:lnTo>
                      <a:pt x="402" y="26"/>
                    </a:lnTo>
                    <a:close/>
                    <a:moveTo>
                      <a:pt x="87" y="481"/>
                    </a:moveTo>
                    <a:lnTo>
                      <a:pt x="87" y="71"/>
                    </a:lnTo>
                    <a:lnTo>
                      <a:pt x="389" y="71"/>
                    </a:lnTo>
                    <a:lnTo>
                      <a:pt x="449" y="71"/>
                    </a:lnTo>
                    <a:lnTo>
                      <a:pt x="767" y="71"/>
                    </a:lnTo>
                    <a:lnTo>
                      <a:pt x="767" y="481"/>
                    </a:lnTo>
                    <a:lnTo>
                      <a:pt x="87" y="48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Source Han Sans K Light" panose="020B0300000000000000" pitchFamily="34" charset="-128"/>
                  <a:ea typeface="Source Han Sans K Bold" panose="020B0800000000000000" pitchFamily="34" charset="-128"/>
                  <a:sym typeface="Source Han Sans K Light" panose="020B0300000000000000" pitchFamily="34" charset="-128"/>
                </a:endParaRPr>
              </a:p>
            </p:txBody>
          </p:sp>
        </p:grpSp>
        <p:grpSp>
          <p:nvGrpSpPr>
            <p:cNvPr id="27" name="îŝḷiďê">
              <a:extLst>
                <a:ext uri="{FF2B5EF4-FFF2-40B4-BE49-F238E27FC236}">
                  <a16:creationId xmlns:a16="http://schemas.microsoft.com/office/drawing/2014/main" id="{04E0F9A8-10EF-3C25-6158-E057878358B1}"/>
                </a:ext>
              </a:extLst>
            </p:cNvPr>
            <p:cNvGrpSpPr/>
            <p:nvPr/>
          </p:nvGrpSpPr>
          <p:grpSpPr>
            <a:xfrm>
              <a:off x="4113336" y="3004649"/>
              <a:ext cx="450852" cy="450853"/>
              <a:chOff x="2678235" y="2420448"/>
              <a:chExt cx="450852" cy="450853"/>
            </a:xfrm>
          </p:grpSpPr>
          <p:sp>
            <p:nvSpPr>
              <p:cNvPr id="37" name="îṣľîḓe">
                <a:extLst>
                  <a:ext uri="{FF2B5EF4-FFF2-40B4-BE49-F238E27FC236}">
                    <a16:creationId xmlns:a16="http://schemas.microsoft.com/office/drawing/2014/main" id="{C4837DBF-A46B-4FEC-00B5-3DECCC0ED447}"/>
                  </a:ext>
                </a:extLst>
              </p:cNvPr>
              <p:cNvSpPr/>
              <p:nvPr/>
            </p:nvSpPr>
            <p:spPr bwMode="auto">
              <a:xfrm>
                <a:off x="2678235" y="2420448"/>
                <a:ext cx="450852" cy="450853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</a:ln>
              <a:effectLst>
                <a:outerShdw blurRad="63500" algn="ctr" rotWithShape="0">
                  <a:prstClr val="black">
                    <a:alpha val="23000"/>
                  </a:prstClr>
                </a:outerShdw>
              </a:effectLst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Source Han Sans K Light" panose="020B0300000000000000" pitchFamily="34" charset="-128"/>
                  <a:ea typeface="Source Han Sans K Bold" panose="020B0800000000000000" pitchFamily="34" charset="-128"/>
                  <a:sym typeface="Source Han Sans K Light" panose="020B0300000000000000" pitchFamily="34" charset="-128"/>
                </a:endParaRPr>
              </a:p>
            </p:txBody>
          </p:sp>
          <p:sp>
            <p:nvSpPr>
              <p:cNvPr id="38" name="îšḷiḋé">
                <a:extLst>
                  <a:ext uri="{FF2B5EF4-FFF2-40B4-BE49-F238E27FC236}">
                    <a16:creationId xmlns:a16="http://schemas.microsoft.com/office/drawing/2014/main" id="{3176B0AD-565F-6F85-AB34-3F947F213069}"/>
                  </a:ext>
                </a:extLst>
              </p:cNvPr>
              <p:cNvSpPr/>
              <p:nvPr/>
            </p:nvSpPr>
            <p:spPr bwMode="auto">
              <a:xfrm>
                <a:off x="2769298" y="2511713"/>
                <a:ext cx="268725" cy="268319"/>
              </a:xfrm>
              <a:custGeom>
                <a:avLst/>
                <a:gdLst>
                  <a:gd name="connsiteX0" fmla="*/ 264400 w 607639"/>
                  <a:gd name="connsiteY0" fmla="*/ 371924 h 606722"/>
                  <a:gd name="connsiteX1" fmla="*/ 209306 w 607639"/>
                  <a:gd name="connsiteY1" fmla="*/ 398407 h 606722"/>
                  <a:gd name="connsiteX2" fmla="*/ 171212 w 607639"/>
                  <a:gd name="connsiteY2" fmla="*/ 423290 h 606722"/>
                  <a:gd name="connsiteX3" fmla="*/ 196756 w 607639"/>
                  <a:gd name="connsiteY3" fmla="*/ 433510 h 606722"/>
                  <a:gd name="connsiteX4" fmla="*/ 410813 w 607639"/>
                  <a:gd name="connsiteY4" fmla="*/ 433510 h 606722"/>
                  <a:gd name="connsiteX5" fmla="*/ 436358 w 607639"/>
                  <a:gd name="connsiteY5" fmla="*/ 423290 h 606722"/>
                  <a:gd name="connsiteX6" fmla="*/ 398352 w 607639"/>
                  <a:gd name="connsiteY6" fmla="*/ 398407 h 606722"/>
                  <a:gd name="connsiteX7" fmla="*/ 342368 w 607639"/>
                  <a:gd name="connsiteY7" fmla="*/ 372457 h 606722"/>
                  <a:gd name="connsiteX8" fmla="*/ 303740 w 607639"/>
                  <a:gd name="connsiteY8" fmla="*/ 382499 h 606722"/>
                  <a:gd name="connsiteX9" fmla="*/ 264400 w 607639"/>
                  <a:gd name="connsiteY9" fmla="*/ 371924 h 606722"/>
                  <a:gd name="connsiteX10" fmla="*/ 303740 w 607639"/>
                  <a:gd name="connsiteY10" fmla="*/ 173124 h 606722"/>
                  <a:gd name="connsiteX11" fmla="*/ 236720 w 607639"/>
                  <a:gd name="connsiteY11" fmla="*/ 262970 h 606722"/>
                  <a:gd name="connsiteX12" fmla="*/ 303740 w 607639"/>
                  <a:gd name="connsiteY12" fmla="*/ 352906 h 606722"/>
                  <a:gd name="connsiteX13" fmla="*/ 370850 w 607639"/>
                  <a:gd name="connsiteY13" fmla="*/ 262970 h 606722"/>
                  <a:gd name="connsiteX14" fmla="*/ 303740 w 607639"/>
                  <a:gd name="connsiteY14" fmla="*/ 173124 h 606722"/>
                  <a:gd name="connsiteX15" fmla="*/ 303740 w 607639"/>
                  <a:gd name="connsiteY15" fmla="*/ 143530 h 606722"/>
                  <a:gd name="connsiteX16" fmla="*/ 400489 w 607639"/>
                  <a:gd name="connsiteY16" fmla="*/ 262970 h 606722"/>
                  <a:gd name="connsiteX17" fmla="*/ 368981 w 607639"/>
                  <a:gd name="connsiteY17" fmla="*/ 350684 h 606722"/>
                  <a:gd name="connsiteX18" fmla="*/ 410902 w 607639"/>
                  <a:gd name="connsiteY18" fmla="*/ 371568 h 606722"/>
                  <a:gd name="connsiteX19" fmla="*/ 466085 w 607639"/>
                  <a:gd name="connsiteY19" fmla="*/ 423290 h 606722"/>
                  <a:gd name="connsiteX20" fmla="*/ 410813 w 607639"/>
                  <a:gd name="connsiteY20" fmla="*/ 463192 h 606722"/>
                  <a:gd name="connsiteX21" fmla="*/ 196756 w 607639"/>
                  <a:gd name="connsiteY21" fmla="*/ 463192 h 606722"/>
                  <a:gd name="connsiteX22" fmla="*/ 141484 w 607639"/>
                  <a:gd name="connsiteY22" fmla="*/ 423290 h 606722"/>
                  <a:gd name="connsiteX23" fmla="*/ 196578 w 607639"/>
                  <a:gd name="connsiteY23" fmla="*/ 371657 h 606722"/>
                  <a:gd name="connsiteX24" fmla="*/ 238589 w 607639"/>
                  <a:gd name="connsiteY24" fmla="*/ 350773 h 606722"/>
                  <a:gd name="connsiteX25" fmla="*/ 206992 w 607639"/>
                  <a:gd name="connsiteY25" fmla="*/ 262970 h 606722"/>
                  <a:gd name="connsiteX26" fmla="*/ 303740 w 607639"/>
                  <a:gd name="connsiteY26" fmla="*/ 143530 h 606722"/>
                  <a:gd name="connsiteX27" fmla="*/ 288644 w 607639"/>
                  <a:gd name="connsiteY27" fmla="*/ 31105 h 606722"/>
                  <a:gd name="connsiteX28" fmla="*/ 31152 w 607639"/>
                  <a:gd name="connsiteY28" fmla="*/ 288209 h 606722"/>
                  <a:gd name="connsiteX29" fmla="*/ 91141 w 607639"/>
                  <a:gd name="connsiteY29" fmla="*/ 288209 h 606722"/>
                  <a:gd name="connsiteX30" fmla="*/ 91141 w 607639"/>
                  <a:gd name="connsiteY30" fmla="*/ 318514 h 606722"/>
                  <a:gd name="connsiteX31" fmla="*/ 31152 w 607639"/>
                  <a:gd name="connsiteY31" fmla="*/ 318514 h 606722"/>
                  <a:gd name="connsiteX32" fmla="*/ 288644 w 607639"/>
                  <a:gd name="connsiteY32" fmla="*/ 575617 h 606722"/>
                  <a:gd name="connsiteX33" fmla="*/ 288644 w 607639"/>
                  <a:gd name="connsiteY33" fmla="*/ 515718 h 606722"/>
                  <a:gd name="connsiteX34" fmla="*/ 318995 w 607639"/>
                  <a:gd name="connsiteY34" fmla="*/ 515718 h 606722"/>
                  <a:gd name="connsiteX35" fmla="*/ 318995 w 607639"/>
                  <a:gd name="connsiteY35" fmla="*/ 575617 h 606722"/>
                  <a:gd name="connsiteX36" fmla="*/ 576487 w 607639"/>
                  <a:gd name="connsiteY36" fmla="*/ 318514 h 606722"/>
                  <a:gd name="connsiteX37" fmla="*/ 516498 w 607639"/>
                  <a:gd name="connsiteY37" fmla="*/ 318514 h 606722"/>
                  <a:gd name="connsiteX38" fmla="*/ 516498 w 607639"/>
                  <a:gd name="connsiteY38" fmla="*/ 288209 h 606722"/>
                  <a:gd name="connsiteX39" fmla="*/ 576487 w 607639"/>
                  <a:gd name="connsiteY39" fmla="*/ 288209 h 606722"/>
                  <a:gd name="connsiteX40" fmla="*/ 318995 w 607639"/>
                  <a:gd name="connsiteY40" fmla="*/ 31105 h 606722"/>
                  <a:gd name="connsiteX41" fmla="*/ 318995 w 607639"/>
                  <a:gd name="connsiteY41" fmla="*/ 91004 h 606722"/>
                  <a:gd name="connsiteX42" fmla="*/ 288644 w 607639"/>
                  <a:gd name="connsiteY42" fmla="*/ 91004 h 606722"/>
                  <a:gd name="connsiteX43" fmla="*/ 303775 w 607639"/>
                  <a:gd name="connsiteY43" fmla="*/ 0 h 606722"/>
                  <a:gd name="connsiteX44" fmla="*/ 607639 w 607639"/>
                  <a:gd name="connsiteY44" fmla="*/ 303317 h 606722"/>
                  <a:gd name="connsiteX45" fmla="*/ 303775 w 607639"/>
                  <a:gd name="connsiteY45" fmla="*/ 606722 h 606722"/>
                  <a:gd name="connsiteX46" fmla="*/ 0 w 607639"/>
                  <a:gd name="connsiteY46" fmla="*/ 303317 h 606722"/>
                  <a:gd name="connsiteX47" fmla="*/ 303775 w 607639"/>
                  <a:gd name="connsiteY47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07639" h="606722">
                    <a:moveTo>
                      <a:pt x="264400" y="371924"/>
                    </a:moveTo>
                    <a:cubicBezTo>
                      <a:pt x="249625" y="379033"/>
                      <a:pt x="214557" y="395918"/>
                      <a:pt x="209306" y="398407"/>
                    </a:cubicBezTo>
                    <a:cubicBezTo>
                      <a:pt x="175929" y="413870"/>
                      <a:pt x="171212" y="416536"/>
                      <a:pt x="171212" y="423290"/>
                    </a:cubicBezTo>
                    <a:cubicBezTo>
                      <a:pt x="171212" y="432088"/>
                      <a:pt x="177531" y="433510"/>
                      <a:pt x="196756" y="433510"/>
                    </a:cubicBezTo>
                    <a:lnTo>
                      <a:pt x="410813" y="433510"/>
                    </a:lnTo>
                    <a:cubicBezTo>
                      <a:pt x="429949" y="433510"/>
                      <a:pt x="436358" y="432088"/>
                      <a:pt x="436358" y="423290"/>
                    </a:cubicBezTo>
                    <a:cubicBezTo>
                      <a:pt x="436358" y="416536"/>
                      <a:pt x="431551" y="413870"/>
                      <a:pt x="398352" y="398407"/>
                    </a:cubicBezTo>
                    <a:cubicBezTo>
                      <a:pt x="393813" y="396363"/>
                      <a:pt x="362216" y="381699"/>
                      <a:pt x="342368" y="372457"/>
                    </a:cubicBezTo>
                    <a:cubicBezTo>
                      <a:pt x="330531" y="378856"/>
                      <a:pt x="317536" y="382499"/>
                      <a:pt x="303740" y="382499"/>
                    </a:cubicBezTo>
                    <a:cubicBezTo>
                      <a:pt x="289766" y="382499"/>
                      <a:pt x="276416" y="378589"/>
                      <a:pt x="264400" y="371924"/>
                    </a:cubicBezTo>
                    <a:close/>
                    <a:moveTo>
                      <a:pt x="303740" y="173124"/>
                    </a:moveTo>
                    <a:cubicBezTo>
                      <a:pt x="266803" y="173124"/>
                      <a:pt x="236720" y="213470"/>
                      <a:pt x="236720" y="262970"/>
                    </a:cubicBezTo>
                    <a:cubicBezTo>
                      <a:pt x="236720" y="312559"/>
                      <a:pt x="266803" y="352906"/>
                      <a:pt x="303740" y="352906"/>
                    </a:cubicBezTo>
                    <a:cubicBezTo>
                      <a:pt x="340766" y="352906"/>
                      <a:pt x="370850" y="312559"/>
                      <a:pt x="370850" y="262970"/>
                    </a:cubicBezTo>
                    <a:cubicBezTo>
                      <a:pt x="370850" y="213470"/>
                      <a:pt x="340766" y="173124"/>
                      <a:pt x="303740" y="173124"/>
                    </a:cubicBezTo>
                    <a:close/>
                    <a:moveTo>
                      <a:pt x="303740" y="143530"/>
                    </a:moveTo>
                    <a:cubicBezTo>
                      <a:pt x="357143" y="143530"/>
                      <a:pt x="400489" y="197118"/>
                      <a:pt x="400489" y="262970"/>
                    </a:cubicBezTo>
                    <a:cubicBezTo>
                      <a:pt x="400489" y="297807"/>
                      <a:pt x="388206" y="328822"/>
                      <a:pt x="368981" y="350684"/>
                    </a:cubicBezTo>
                    <a:cubicBezTo>
                      <a:pt x="386070" y="359304"/>
                      <a:pt x="408232" y="370324"/>
                      <a:pt x="410902" y="371568"/>
                    </a:cubicBezTo>
                    <a:cubicBezTo>
                      <a:pt x="448818" y="389164"/>
                      <a:pt x="466085" y="397163"/>
                      <a:pt x="466085" y="423290"/>
                    </a:cubicBezTo>
                    <a:cubicBezTo>
                      <a:pt x="466085" y="463192"/>
                      <a:pt x="424431" y="463192"/>
                      <a:pt x="410813" y="463192"/>
                    </a:cubicBezTo>
                    <a:lnTo>
                      <a:pt x="196756" y="463192"/>
                    </a:lnTo>
                    <a:cubicBezTo>
                      <a:pt x="183050" y="463192"/>
                      <a:pt x="141484" y="463192"/>
                      <a:pt x="141484" y="423290"/>
                    </a:cubicBezTo>
                    <a:cubicBezTo>
                      <a:pt x="141484" y="397163"/>
                      <a:pt x="158751" y="389164"/>
                      <a:pt x="196578" y="371657"/>
                    </a:cubicBezTo>
                    <a:cubicBezTo>
                      <a:pt x="199693" y="370146"/>
                      <a:pt x="224526" y="357794"/>
                      <a:pt x="238589" y="350773"/>
                    </a:cubicBezTo>
                    <a:cubicBezTo>
                      <a:pt x="219275" y="328911"/>
                      <a:pt x="206992" y="297807"/>
                      <a:pt x="206992" y="262970"/>
                    </a:cubicBezTo>
                    <a:cubicBezTo>
                      <a:pt x="206992" y="197118"/>
                      <a:pt x="250426" y="143530"/>
                      <a:pt x="303740" y="143530"/>
                    </a:cubicBezTo>
                    <a:close/>
                    <a:moveTo>
                      <a:pt x="288644" y="31105"/>
                    </a:moveTo>
                    <a:cubicBezTo>
                      <a:pt x="149974" y="38747"/>
                      <a:pt x="38806" y="149748"/>
                      <a:pt x="31152" y="288209"/>
                    </a:cubicBezTo>
                    <a:lnTo>
                      <a:pt x="91141" y="288209"/>
                    </a:lnTo>
                    <a:lnTo>
                      <a:pt x="91141" y="318514"/>
                    </a:lnTo>
                    <a:lnTo>
                      <a:pt x="31152" y="318514"/>
                    </a:lnTo>
                    <a:cubicBezTo>
                      <a:pt x="38806" y="456975"/>
                      <a:pt x="149974" y="567886"/>
                      <a:pt x="288644" y="575617"/>
                    </a:cubicBezTo>
                    <a:lnTo>
                      <a:pt x="288644" y="515718"/>
                    </a:lnTo>
                    <a:lnTo>
                      <a:pt x="318995" y="515718"/>
                    </a:lnTo>
                    <a:lnTo>
                      <a:pt x="318995" y="575617"/>
                    </a:lnTo>
                    <a:cubicBezTo>
                      <a:pt x="457665" y="567886"/>
                      <a:pt x="568833" y="456975"/>
                      <a:pt x="576487" y="318514"/>
                    </a:cubicBezTo>
                    <a:lnTo>
                      <a:pt x="516498" y="318514"/>
                    </a:lnTo>
                    <a:lnTo>
                      <a:pt x="516498" y="288209"/>
                    </a:lnTo>
                    <a:lnTo>
                      <a:pt x="576487" y="288209"/>
                    </a:lnTo>
                    <a:cubicBezTo>
                      <a:pt x="568833" y="149748"/>
                      <a:pt x="457665" y="38747"/>
                      <a:pt x="318995" y="31105"/>
                    </a:cubicBezTo>
                    <a:lnTo>
                      <a:pt x="318995" y="91004"/>
                    </a:lnTo>
                    <a:lnTo>
                      <a:pt x="288644" y="91004"/>
                    </a:lnTo>
                    <a:close/>
                    <a:moveTo>
                      <a:pt x="303775" y="0"/>
                    </a:moveTo>
                    <a:cubicBezTo>
                      <a:pt x="471550" y="0"/>
                      <a:pt x="607639" y="135795"/>
                      <a:pt x="607639" y="303317"/>
                    </a:cubicBezTo>
                    <a:cubicBezTo>
                      <a:pt x="607639" y="470839"/>
                      <a:pt x="471550" y="606722"/>
                      <a:pt x="303775" y="606722"/>
                    </a:cubicBezTo>
                    <a:cubicBezTo>
                      <a:pt x="136000" y="606722"/>
                      <a:pt x="0" y="470839"/>
                      <a:pt x="0" y="303317"/>
                    </a:cubicBezTo>
                    <a:cubicBezTo>
                      <a:pt x="0" y="135795"/>
                      <a:pt x="136000" y="0"/>
                      <a:pt x="303775" y="0"/>
                    </a:cubicBezTo>
                    <a:close/>
                  </a:path>
                </a:pathLst>
              </a:custGeom>
              <a:solidFill>
                <a:srgbClr val="003C54"/>
              </a:solidFill>
              <a:ln w="9525">
                <a:noFill/>
                <a:round/>
              </a:ln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Source Han Sans K Light" panose="020B0300000000000000" pitchFamily="34" charset="-128"/>
                  <a:ea typeface="Source Han Sans K Bold" panose="020B0800000000000000" pitchFamily="34" charset="-128"/>
                  <a:sym typeface="Source Han Sans K Light" panose="020B0300000000000000" pitchFamily="34" charset="-128"/>
                </a:endParaRPr>
              </a:p>
            </p:txBody>
          </p:sp>
        </p:grpSp>
        <p:grpSp>
          <p:nvGrpSpPr>
            <p:cNvPr id="28" name="ïšļide">
              <a:extLst>
                <a:ext uri="{FF2B5EF4-FFF2-40B4-BE49-F238E27FC236}">
                  <a16:creationId xmlns:a16="http://schemas.microsoft.com/office/drawing/2014/main" id="{0D2E1D3D-69A4-B3D0-1A8C-142B0BC9F725}"/>
                </a:ext>
              </a:extLst>
            </p:cNvPr>
            <p:cNvGrpSpPr/>
            <p:nvPr/>
          </p:nvGrpSpPr>
          <p:grpSpPr>
            <a:xfrm>
              <a:off x="5659729" y="3422470"/>
              <a:ext cx="450852" cy="450853"/>
              <a:chOff x="4224628" y="2838269"/>
              <a:chExt cx="450852" cy="450853"/>
            </a:xfrm>
          </p:grpSpPr>
          <p:sp>
            <p:nvSpPr>
              <p:cNvPr id="35" name="iṧḻîḍé">
                <a:extLst>
                  <a:ext uri="{FF2B5EF4-FFF2-40B4-BE49-F238E27FC236}">
                    <a16:creationId xmlns:a16="http://schemas.microsoft.com/office/drawing/2014/main" id="{6DB765EC-2691-706A-4426-B70BDD9F5F0F}"/>
                  </a:ext>
                </a:extLst>
              </p:cNvPr>
              <p:cNvSpPr/>
              <p:nvPr/>
            </p:nvSpPr>
            <p:spPr bwMode="auto">
              <a:xfrm>
                <a:off x="4224628" y="2838269"/>
                <a:ext cx="450852" cy="450853"/>
              </a:xfrm>
              <a:prstGeom prst="ellipse">
                <a:avLst/>
              </a:prstGeom>
              <a:solidFill>
                <a:srgbClr val="003C54"/>
              </a:solidFill>
              <a:ln w="19050">
                <a:noFill/>
                <a:round/>
              </a:ln>
              <a:effectLst>
                <a:outerShdw blurRad="63500" algn="ctr" rotWithShape="0">
                  <a:prstClr val="black">
                    <a:alpha val="23000"/>
                  </a:prstClr>
                </a:outerShdw>
              </a:effectLst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Source Han Sans K Light" panose="020B0300000000000000" pitchFamily="34" charset="-128"/>
                  <a:ea typeface="Source Han Sans K Bold" panose="020B0800000000000000" pitchFamily="34" charset="-128"/>
                  <a:sym typeface="Source Han Sans K Light" panose="020B0300000000000000" pitchFamily="34" charset="-128"/>
                </a:endParaRPr>
              </a:p>
            </p:txBody>
          </p:sp>
          <p:sp>
            <p:nvSpPr>
              <p:cNvPr id="36" name="ïṥľiḍe">
                <a:extLst>
                  <a:ext uri="{FF2B5EF4-FFF2-40B4-BE49-F238E27FC236}">
                    <a16:creationId xmlns:a16="http://schemas.microsoft.com/office/drawing/2014/main" id="{F310C456-418E-D0D1-F833-43443BB2BA2B}"/>
                  </a:ext>
                </a:extLst>
              </p:cNvPr>
              <p:cNvSpPr/>
              <p:nvPr/>
            </p:nvSpPr>
            <p:spPr bwMode="auto">
              <a:xfrm>
                <a:off x="4331030" y="2979999"/>
                <a:ext cx="238047" cy="167390"/>
              </a:xfrm>
              <a:custGeom>
                <a:avLst/>
                <a:gdLst>
                  <a:gd name="connsiteX0" fmla="*/ 449927 w 558430"/>
                  <a:gd name="connsiteY0" fmla="*/ 167891 h 392678"/>
                  <a:gd name="connsiteX1" fmla="*/ 444760 w 558430"/>
                  <a:gd name="connsiteY1" fmla="*/ 178218 h 392678"/>
                  <a:gd name="connsiteX2" fmla="*/ 431843 w 558430"/>
                  <a:gd name="connsiteY2" fmla="*/ 204034 h 392678"/>
                  <a:gd name="connsiteX3" fmla="*/ 452510 w 558430"/>
                  <a:gd name="connsiteY3" fmla="*/ 204034 h 392678"/>
                  <a:gd name="connsiteX4" fmla="*/ 449927 w 558430"/>
                  <a:gd name="connsiteY4" fmla="*/ 178218 h 392678"/>
                  <a:gd name="connsiteX5" fmla="*/ 449927 w 558430"/>
                  <a:gd name="connsiteY5" fmla="*/ 167891 h 392678"/>
                  <a:gd name="connsiteX6" fmla="*/ 434427 w 558430"/>
                  <a:gd name="connsiteY6" fmla="*/ 124004 h 392678"/>
                  <a:gd name="connsiteX7" fmla="*/ 478344 w 558430"/>
                  <a:gd name="connsiteY7" fmla="*/ 124004 h 392678"/>
                  <a:gd name="connsiteX8" fmla="*/ 496428 w 558430"/>
                  <a:gd name="connsiteY8" fmla="*/ 271155 h 392678"/>
                  <a:gd name="connsiteX9" fmla="*/ 457677 w 558430"/>
                  <a:gd name="connsiteY9" fmla="*/ 271155 h 392678"/>
                  <a:gd name="connsiteX10" fmla="*/ 452510 w 558430"/>
                  <a:gd name="connsiteY10" fmla="*/ 235013 h 392678"/>
                  <a:gd name="connsiteX11" fmla="*/ 421510 w 558430"/>
                  <a:gd name="connsiteY11" fmla="*/ 235013 h 392678"/>
                  <a:gd name="connsiteX12" fmla="*/ 403426 w 558430"/>
                  <a:gd name="connsiteY12" fmla="*/ 271155 h 392678"/>
                  <a:gd name="connsiteX13" fmla="*/ 362091 w 558430"/>
                  <a:gd name="connsiteY13" fmla="*/ 271155 h 392678"/>
                  <a:gd name="connsiteX14" fmla="*/ 232747 w 558430"/>
                  <a:gd name="connsiteY14" fmla="*/ 124004 h 392678"/>
                  <a:gd name="connsiteX15" fmla="*/ 269088 w 558430"/>
                  <a:gd name="connsiteY15" fmla="*/ 124004 h 392678"/>
                  <a:gd name="connsiteX16" fmla="*/ 243130 w 558430"/>
                  <a:gd name="connsiteY16" fmla="*/ 271155 h 392678"/>
                  <a:gd name="connsiteX17" fmla="*/ 204193 w 558430"/>
                  <a:gd name="connsiteY17" fmla="*/ 271155 h 392678"/>
                  <a:gd name="connsiteX18" fmla="*/ 51668 w 558430"/>
                  <a:gd name="connsiteY18" fmla="*/ 124004 h 392678"/>
                  <a:gd name="connsiteX19" fmla="*/ 116336 w 558430"/>
                  <a:gd name="connsiteY19" fmla="*/ 124004 h 392678"/>
                  <a:gd name="connsiteX20" fmla="*/ 124097 w 558430"/>
                  <a:gd name="connsiteY20" fmla="*/ 193707 h 392678"/>
                  <a:gd name="connsiteX21" fmla="*/ 126683 w 558430"/>
                  <a:gd name="connsiteY21" fmla="*/ 216941 h 392678"/>
                  <a:gd name="connsiteX22" fmla="*/ 137030 w 558430"/>
                  <a:gd name="connsiteY22" fmla="*/ 191126 h 392678"/>
                  <a:gd name="connsiteX23" fmla="*/ 170658 w 558430"/>
                  <a:gd name="connsiteY23" fmla="*/ 124004 h 392678"/>
                  <a:gd name="connsiteX24" fmla="*/ 212046 w 558430"/>
                  <a:gd name="connsiteY24" fmla="*/ 124004 h 392678"/>
                  <a:gd name="connsiteX25" fmla="*/ 137030 w 558430"/>
                  <a:gd name="connsiteY25" fmla="*/ 271155 h 392678"/>
                  <a:gd name="connsiteX26" fmla="*/ 95642 w 558430"/>
                  <a:gd name="connsiteY26" fmla="*/ 271155 h 392678"/>
                  <a:gd name="connsiteX27" fmla="*/ 80122 w 558430"/>
                  <a:gd name="connsiteY27" fmla="*/ 152402 h 392678"/>
                  <a:gd name="connsiteX28" fmla="*/ 118923 w 558430"/>
                  <a:gd name="connsiteY28" fmla="*/ 175636 h 392678"/>
                  <a:gd name="connsiteX29" fmla="*/ 338667 w 558430"/>
                  <a:gd name="connsiteY29" fmla="*/ 121524 h 392678"/>
                  <a:gd name="connsiteX30" fmla="*/ 372222 w 558430"/>
                  <a:gd name="connsiteY30" fmla="*/ 129264 h 392678"/>
                  <a:gd name="connsiteX31" fmla="*/ 377384 w 558430"/>
                  <a:gd name="connsiteY31" fmla="*/ 129264 h 392678"/>
                  <a:gd name="connsiteX32" fmla="*/ 364479 w 558430"/>
                  <a:gd name="connsiteY32" fmla="*/ 162802 h 392678"/>
                  <a:gd name="connsiteX33" fmla="*/ 359316 w 558430"/>
                  <a:gd name="connsiteY33" fmla="*/ 160222 h 392678"/>
                  <a:gd name="connsiteX34" fmla="*/ 336086 w 558430"/>
                  <a:gd name="connsiteY34" fmla="*/ 155062 h 392678"/>
                  <a:gd name="connsiteX35" fmla="*/ 320599 w 558430"/>
                  <a:gd name="connsiteY35" fmla="*/ 165381 h 392678"/>
                  <a:gd name="connsiteX36" fmla="*/ 336086 w 558430"/>
                  <a:gd name="connsiteY36" fmla="*/ 180860 h 392678"/>
                  <a:gd name="connsiteX37" fmla="*/ 367060 w 558430"/>
                  <a:gd name="connsiteY37" fmla="*/ 222138 h 392678"/>
                  <a:gd name="connsiteX38" fmla="*/ 307694 w 558430"/>
                  <a:gd name="connsiteY38" fmla="*/ 271155 h 392678"/>
                  <a:gd name="connsiteX39" fmla="*/ 263815 w 558430"/>
                  <a:gd name="connsiteY39" fmla="*/ 260836 h 392678"/>
                  <a:gd name="connsiteX40" fmla="*/ 261234 w 558430"/>
                  <a:gd name="connsiteY40" fmla="*/ 258256 h 392678"/>
                  <a:gd name="connsiteX41" fmla="*/ 274139 w 558430"/>
                  <a:gd name="connsiteY41" fmla="*/ 227298 h 392678"/>
                  <a:gd name="connsiteX42" fmla="*/ 279302 w 558430"/>
                  <a:gd name="connsiteY42" fmla="*/ 229878 h 392678"/>
                  <a:gd name="connsiteX43" fmla="*/ 310275 w 558430"/>
                  <a:gd name="connsiteY43" fmla="*/ 237617 h 392678"/>
                  <a:gd name="connsiteX44" fmla="*/ 325762 w 558430"/>
                  <a:gd name="connsiteY44" fmla="*/ 227298 h 392678"/>
                  <a:gd name="connsiteX45" fmla="*/ 310275 w 558430"/>
                  <a:gd name="connsiteY45" fmla="*/ 211819 h 392678"/>
                  <a:gd name="connsiteX46" fmla="*/ 279302 w 558430"/>
                  <a:gd name="connsiteY46" fmla="*/ 170541 h 392678"/>
                  <a:gd name="connsiteX47" fmla="*/ 338667 w 558430"/>
                  <a:gd name="connsiteY47" fmla="*/ 121524 h 392678"/>
                  <a:gd name="connsiteX48" fmla="*/ 31024 w 558430"/>
                  <a:gd name="connsiteY48" fmla="*/ 33584 h 392678"/>
                  <a:gd name="connsiteX49" fmla="*/ 33609 w 558430"/>
                  <a:gd name="connsiteY49" fmla="*/ 359094 h 392678"/>
                  <a:gd name="connsiteX50" fmla="*/ 524821 w 558430"/>
                  <a:gd name="connsiteY50" fmla="*/ 359094 h 392678"/>
                  <a:gd name="connsiteX51" fmla="*/ 524821 w 558430"/>
                  <a:gd name="connsiteY51" fmla="*/ 33584 h 392678"/>
                  <a:gd name="connsiteX52" fmla="*/ 31024 w 558430"/>
                  <a:gd name="connsiteY52" fmla="*/ 0 h 392678"/>
                  <a:gd name="connsiteX53" fmla="*/ 527406 w 558430"/>
                  <a:gd name="connsiteY53" fmla="*/ 0 h 392678"/>
                  <a:gd name="connsiteX54" fmla="*/ 558430 w 558430"/>
                  <a:gd name="connsiteY54" fmla="*/ 33584 h 392678"/>
                  <a:gd name="connsiteX55" fmla="*/ 558430 w 558430"/>
                  <a:gd name="connsiteY55" fmla="*/ 359094 h 392678"/>
                  <a:gd name="connsiteX56" fmla="*/ 527406 w 558430"/>
                  <a:gd name="connsiteY56" fmla="*/ 392678 h 392678"/>
                  <a:gd name="connsiteX57" fmla="*/ 31024 w 558430"/>
                  <a:gd name="connsiteY57" fmla="*/ 392678 h 392678"/>
                  <a:gd name="connsiteX58" fmla="*/ 0 w 558430"/>
                  <a:gd name="connsiteY58" fmla="*/ 359094 h 392678"/>
                  <a:gd name="connsiteX59" fmla="*/ 0 w 558430"/>
                  <a:gd name="connsiteY59" fmla="*/ 33584 h 392678"/>
                  <a:gd name="connsiteX60" fmla="*/ 31024 w 558430"/>
                  <a:gd name="connsiteY60" fmla="*/ 0 h 39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58430" h="392678">
                    <a:moveTo>
                      <a:pt x="449927" y="167891"/>
                    </a:moveTo>
                    <a:cubicBezTo>
                      <a:pt x="447344" y="173054"/>
                      <a:pt x="444760" y="175636"/>
                      <a:pt x="444760" y="178218"/>
                    </a:cubicBezTo>
                    <a:lnTo>
                      <a:pt x="431843" y="204034"/>
                    </a:lnTo>
                    <a:lnTo>
                      <a:pt x="452510" y="204034"/>
                    </a:lnTo>
                    <a:lnTo>
                      <a:pt x="449927" y="178218"/>
                    </a:lnTo>
                    <a:cubicBezTo>
                      <a:pt x="449927" y="175636"/>
                      <a:pt x="449927" y="170473"/>
                      <a:pt x="449927" y="167891"/>
                    </a:cubicBezTo>
                    <a:close/>
                    <a:moveTo>
                      <a:pt x="434427" y="124004"/>
                    </a:moveTo>
                    <a:lnTo>
                      <a:pt x="478344" y="124004"/>
                    </a:lnTo>
                    <a:lnTo>
                      <a:pt x="496428" y="271155"/>
                    </a:lnTo>
                    <a:lnTo>
                      <a:pt x="457677" y="271155"/>
                    </a:lnTo>
                    <a:lnTo>
                      <a:pt x="452510" y="235013"/>
                    </a:lnTo>
                    <a:lnTo>
                      <a:pt x="421510" y="235013"/>
                    </a:lnTo>
                    <a:lnTo>
                      <a:pt x="403426" y="271155"/>
                    </a:lnTo>
                    <a:lnTo>
                      <a:pt x="362091" y="271155"/>
                    </a:lnTo>
                    <a:close/>
                    <a:moveTo>
                      <a:pt x="232747" y="124004"/>
                    </a:moveTo>
                    <a:lnTo>
                      <a:pt x="269088" y="124004"/>
                    </a:lnTo>
                    <a:lnTo>
                      <a:pt x="243130" y="271155"/>
                    </a:lnTo>
                    <a:lnTo>
                      <a:pt x="204193" y="271155"/>
                    </a:lnTo>
                    <a:close/>
                    <a:moveTo>
                      <a:pt x="51668" y="124004"/>
                    </a:moveTo>
                    <a:lnTo>
                      <a:pt x="116336" y="124004"/>
                    </a:lnTo>
                    <a:lnTo>
                      <a:pt x="124097" y="193707"/>
                    </a:lnTo>
                    <a:cubicBezTo>
                      <a:pt x="124097" y="201452"/>
                      <a:pt x="124097" y="209197"/>
                      <a:pt x="126683" y="216941"/>
                    </a:cubicBezTo>
                    <a:cubicBezTo>
                      <a:pt x="129270" y="209197"/>
                      <a:pt x="131857" y="201452"/>
                      <a:pt x="137030" y="191126"/>
                    </a:cubicBezTo>
                    <a:lnTo>
                      <a:pt x="170658" y="124004"/>
                    </a:lnTo>
                    <a:lnTo>
                      <a:pt x="212046" y="124004"/>
                    </a:lnTo>
                    <a:lnTo>
                      <a:pt x="137030" y="271155"/>
                    </a:lnTo>
                    <a:lnTo>
                      <a:pt x="95642" y="271155"/>
                    </a:lnTo>
                    <a:lnTo>
                      <a:pt x="80122" y="152402"/>
                    </a:lnTo>
                    <a:lnTo>
                      <a:pt x="118923" y="175636"/>
                    </a:lnTo>
                    <a:close/>
                    <a:moveTo>
                      <a:pt x="338667" y="121524"/>
                    </a:moveTo>
                    <a:cubicBezTo>
                      <a:pt x="351573" y="121524"/>
                      <a:pt x="364479" y="124104"/>
                      <a:pt x="372222" y="129264"/>
                    </a:cubicBezTo>
                    <a:lnTo>
                      <a:pt x="377384" y="129264"/>
                    </a:lnTo>
                    <a:lnTo>
                      <a:pt x="364479" y="162802"/>
                    </a:lnTo>
                    <a:lnTo>
                      <a:pt x="359316" y="160222"/>
                    </a:lnTo>
                    <a:cubicBezTo>
                      <a:pt x="359316" y="160222"/>
                      <a:pt x="348992" y="155062"/>
                      <a:pt x="336086" y="155062"/>
                    </a:cubicBezTo>
                    <a:cubicBezTo>
                      <a:pt x="325762" y="155062"/>
                      <a:pt x="320599" y="160222"/>
                      <a:pt x="320599" y="165381"/>
                    </a:cubicBezTo>
                    <a:cubicBezTo>
                      <a:pt x="320599" y="170541"/>
                      <a:pt x="325762" y="175701"/>
                      <a:pt x="336086" y="180860"/>
                    </a:cubicBezTo>
                    <a:cubicBezTo>
                      <a:pt x="356735" y="191180"/>
                      <a:pt x="367060" y="204079"/>
                      <a:pt x="367060" y="222138"/>
                    </a:cubicBezTo>
                    <a:cubicBezTo>
                      <a:pt x="367060" y="250516"/>
                      <a:pt x="343829" y="271155"/>
                      <a:pt x="307694" y="271155"/>
                    </a:cubicBezTo>
                    <a:cubicBezTo>
                      <a:pt x="289626" y="271155"/>
                      <a:pt x="274139" y="268575"/>
                      <a:pt x="263815" y="260836"/>
                    </a:cubicBezTo>
                    <a:lnTo>
                      <a:pt x="261234" y="258256"/>
                    </a:lnTo>
                    <a:lnTo>
                      <a:pt x="274139" y="227298"/>
                    </a:lnTo>
                    <a:lnTo>
                      <a:pt x="279302" y="229878"/>
                    </a:lnTo>
                    <a:cubicBezTo>
                      <a:pt x="287045" y="235037"/>
                      <a:pt x="299950" y="237617"/>
                      <a:pt x="310275" y="237617"/>
                    </a:cubicBezTo>
                    <a:cubicBezTo>
                      <a:pt x="318018" y="237617"/>
                      <a:pt x="325762" y="235037"/>
                      <a:pt x="325762" y="227298"/>
                    </a:cubicBezTo>
                    <a:cubicBezTo>
                      <a:pt x="325762" y="222138"/>
                      <a:pt x="323180" y="216978"/>
                      <a:pt x="310275" y="211819"/>
                    </a:cubicBezTo>
                    <a:cubicBezTo>
                      <a:pt x="297369" y="201499"/>
                      <a:pt x="279302" y="191180"/>
                      <a:pt x="279302" y="170541"/>
                    </a:cubicBezTo>
                    <a:cubicBezTo>
                      <a:pt x="279302" y="142163"/>
                      <a:pt x="305113" y="121524"/>
                      <a:pt x="338667" y="121524"/>
                    </a:cubicBezTo>
                    <a:close/>
                    <a:moveTo>
                      <a:pt x="31024" y="33584"/>
                    </a:moveTo>
                    <a:lnTo>
                      <a:pt x="33609" y="359094"/>
                    </a:lnTo>
                    <a:lnTo>
                      <a:pt x="524821" y="359094"/>
                    </a:lnTo>
                    <a:lnTo>
                      <a:pt x="524821" y="33584"/>
                    </a:lnTo>
                    <a:close/>
                    <a:moveTo>
                      <a:pt x="31024" y="0"/>
                    </a:moveTo>
                    <a:lnTo>
                      <a:pt x="527406" y="0"/>
                    </a:lnTo>
                    <a:cubicBezTo>
                      <a:pt x="545504" y="0"/>
                      <a:pt x="558430" y="15500"/>
                      <a:pt x="558430" y="33584"/>
                    </a:cubicBezTo>
                    <a:lnTo>
                      <a:pt x="558430" y="359094"/>
                    </a:lnTo>
                    <a:cubicBezTo>
                      <a:pt x="558430" y="377178"/>
                      <a:pt x="545504" y="392678"/>
                      <a:pt x="527406" y="392678"/>
                    </a:cubicBezTo>
                    <a:lnTo>
                      <a:pt x="31024" y="392678"/>
                    </a:lnTo>
                    <a:cubicBezTo>
                      <a:pt x="15512" y="392678"/>
                      <a:pt x="0" y="377178"/>
                      <a:pt x="0" y="359094"/>
                    </a:cubicBezTo>
                    <a:lnTo>
                      <a:pt x="0" y="33584"/>
                    </a:lnTo>
                    <a:cubicBezTo>
                      <a:pt x="0" y="15500"/>
                      <a:pt x="15512" y="0"/>
                      <a:pt x="3102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Source Han Sans K Light" panose="020B0300000000000000" pitchFamily="34" charset="-128"/>
                  <a:ea typeface="Source Han Sans K Bold" panose="020B0800000000000000" pitchFamily="34" charset="-128"/>
                  <a:sym typeface="Source Han Sans K Light" panose="020B0300000000000000" pitchFamily="34" charset="-128"/>
                </a:endParaRPr>
              </a:p>
            </p:txBody>
          </p:sp>
        </p:grpSp>
        <p:grpSp>
          <p:nvGrpSpPr>
            <p:cNvPr id="29" name="îŝľïḍe">
              <a:extLst>
                <a:ext uri="{FF2B5EF4-FFF2-40B4-BE49-F238E27FC236}">
                  <a16:creationId xmlns:a16="http://schemas.microsoft.com/office/drawing/2014/main" id="{0D26C5D6-65C7-795F-6E96-43C8B43BDB43}"/>
                </a:ext>
              </a:extLst>
            </p:cNvPr>
            <p:cNvGrpSpPr/>
            <p:nvPr/>
          </p:nvGrpSpPr>
          <p:grpSpPr>
            <a:xfrm>
              <a:off x="7276415" y="4003775"/>
              <a:ext cx="450852" cy="450853"/>
              <a:chOff x="5841314" y="3419574"/>
              <a:chExt cx="450852" cy="450853"/>
            </a:xfrm>
          </p:grpSpPr>
          <p:sp>
            <p:nvSpPr>
              <p:cNvPr id="33" name="ïṧľíḋê">
                <a:extLst>
                  <a:ext uri="{FF2B5EF4-FFF2-40B4-BE49-F238E27FC236}">
                    <a16:creationId xmlns:a16="http://schemas.microsoft.com/office/drawing/2014/main" id="{958AD72F-428F-AA75-2647-53B0CC932C79}"/>
                  </a:ext>
                </a:extLst>
              </p:cNvPr>
              <p:cNvSpPr/>
              <p:nvPr/>
            </p:nvSpPr>
            <p:spPr bwMode="auto">
              <a:xfrm>
                <a:off x="5841314" y="3419574"/>
                <a:ext cx="450852" cy="450853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</a:ln>
              <a:effectLst>
                <a:outerShdw blurRad="63500" algn="ctr" rotWithShape="0">
                  <a:prstClr val="black">
                    <a:alpha val="23000"/>
                  </a:prstClr>
                </a:outerShdw>
              </a:effectLst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Source Han Sans K Light" panose="020B0300000000000000" pitchFamily="34" charset="-128"/>
                  <a:ea typeface="Source Han Sans K Bold" panose="020B0800000000000000" pitchFamily="34" charset="-128"/>
                  <a:sym typeface="Source Han Sans K Light" panose="020B0300000000000000" pitchFamily="34" charset="-128"/>
                </a:endParaRPr>
              </a:p>
            </p:txBody>
          </p:sp>
          <p:sp>
            <p:nvSpPr>
              <p:cNvPr id="34" name="iṧlïḑé">
                <a:extLst>
                  <a:ext uri="{FF2B5EF4-FFF2-40B4-BE49-F238E27FC236}">
                    <a16:creationId xmlns:a16="http://schemas.microsoft.com/office/drawing/2014/main" id="{C29878D1-8C21-F606-F7C7-444C6078CA47}"/>
                  </a:ext>
                </a:extLst>
              </p:cNvPr>
              <p:cNvSpPr/>
              <p:nvPr/>
            </p:nvSpPr>
            <p:spPr bwMode="auto">
              <a:xfrm>
                <a:off x="5953930" y="3514790"/>
                <a:ext cx="225616" cy="260417"/>
              </a:xfrm>
              <a:custGeom>
                <a:avLst/>
                <a:gdLst>
                  <a:gd name="connsiteX0" fmla="*/ 364492 w 525642"/>
                  <a:gd name="connsiteY0" fmla="*/ 201148 h 606722"/>
                  <a:gd name="connsiteX1" fmla="*/ 378547 w 525642"/>
                  <a:gd name="connsiteY1" fmla="*/ 215723 h 606722"/>
                  <a:gd name="connsiteX2" fmla="*/ 374010 w 525642"/>
                  <a:gd name="connsiteY2" fmla="*/ 448744 h 606722"/>
                  <a:gd name="connsiteX3" fmla="*/ 359777 w 525642"/>
                  <a:gd name="connsiteY3" fmla="*/ 462697 h 606722"/>
                  <a:gd name="connsiteX4" fmla="*/ 359510 w 525642"/>
                  <a:gd name="connsiteY4" fmla="*/ 462697 h 606722"/>
                  <a:gd name="connsiteX5" fmla="*/ 345455 w 525642"/>
                  <a:gd name="connsiteY5" fmla="*/ 448211 h 606722"/>
                  <a:gd name="connsiteX6" fmla="*/ 349992 w 525642"/>
                  <a:gd name="connsiteY6" fmla="*/ 215190 h 606722"/>
                  <a:gd name="connsiteX7" fmla="*/ 364492 w 525642"/>
                  <a:gd name="connsiteY7" fmla="*/ 201148 h 606722"/>
                  <a:gd name="connsiteX8" fmla="*/ 262847 w 525642"/>
                  <a:gd name="connsiteY8" fmla="*/ 201112 h 606722"/>
                  <a:gd name="connsiteX9" fmla="*/ 277181 w 525642"/>
                  <a:gd name="connsiteY9" fmla="*/ 215422 h 606722"/>
                  <a:gd name="connsiteX10" fmla="*/ 277181 w 525642"/>
                  <a:gd name="connsiteY10" fmla="*/ 448477 h 606722"/>
                  <a:gd name="connsiteX11" fmla="*/ 262847 w 525642"/>
                  <a:gd name="connsiteY11" fmla="*/ 462698 h 606722"/>
                  <a:gd name="connsiteX12" fmla="*/ 248602 w 525642"/>
                  <a:gd name="connsiteY12" fmla="*/ 448477 h 606722"/>
                  <a:gd name="connsiteX13" fmla="*/ 248602 w 525642"/>
                  <a:gd name="connsiteY13" fmla="*/ 215422 h 606722"/>
                  <a:gd name="connsiteX14" fmla="*/ 262847 w 525642"/>
                  <a:gd name="connsiteY14" fmla="*/ 201112 h 606722"/>
                  <a:gd name="connsiteX15" fmla="*/ 161210 w 525642"/>
                  <a:gd name="connsiteY15" fmla="*/ 201112 h 606722"/>
                  <a:gd name="connsiteX16" fmla="*/ 161566 w 525642"/>
                  <a:gd name="connsiteY16" fmla="*/ 201112 h 606722"/>
                  <a:gd name="connsiteX17" fmla="*/ 175807 w 525642"/>
                  <a:gd name="connsiteY17" fmla="*/ 215156 h 606722"/>
                  <a:gd name="connsiteX18" fmla="*/ 180257 w 525642"/>
                  <a:gd name="connsiteY18" fmla="*/ 448210 h 606722"/>
                  <a:gd name="connsiteX19" fmla="*/ 166283 w 525642"/>
                  <a:gd name="connsiteY19" fmla="*/ 462698 h 606722"/>
                  <a:gd name="connsiteX20" fmla="*/ 166016 w 525642"/>
                  <a:gd name="connsiteY20" fmla="*/ 462698 h 606722"/>
                  <a:gd name="connsiteX21" fmla="*/ 151686 w 525642"/>
                  <a:gd name="connsiteY21" fmla="*/ 448743 h 606722"/>
                  <a:gd name="connsiteX22" fmla="*/ 147236 w 525642"/>
                  <a:gd name="connsiteY22" fmla="*/ 215689 h 606722"/>
                  <a:gd name="connsiteX23" fmla="*/ 161210 w 525642"/>
                  <a:gd name="connsiteY23" fmla="*/ 201112 h 606722"/>
                  <a:gd name="connsiteX24" fmla="*/ 69421 w 525642"/>
                  <a:gd name="connsiteY24" fmla="*/ 85760 h 606722"/>
                  <a:gd name="connsiteX25" fmla="*/ 87488 w 525642"/>
                  <a:gd name="connsiteY25" fmla="*/ 554288 h 606722"/>
                  <a:gd name="connsiteX26" fmla="*/ 112231 w 525642"/>
                  <a:gd name="connsiteY26" fmla="*/ 578106 h 606722"/>
                  <a:gd name="connsiteX27" fmla="*/ 413411 w 525642"/>
                  <a:gd name="connsiteY27" fmla="*/ 578106 h 606722"/>
                  <a:gd name="connsiteX28" fmla="*/ 438243 w 525642"/>
                  <a:gd name="connsiteY28" fmla="*/ 554288 h 606722"/>
                  <a:gd name="connsiteX29" fmla="*/ 456221 w 525642"/>
                  <a:gd name="connsiteY29" fmla="*/ 85760 h 606722"/>
                  <a:gd name="connsiteX30" fmla="*/ 206216 w 525642"/>
                  <a:gd name="connsiteY30" fmla="*/ 28527 h 606722"/>
                  <a:gd name="connsiteX31" fmla="*/ 206216 w 525642"/>
                  <a:gd name="connsiteY31" fmla="*/ 57144 h 606722"/>
                  <a:gd name="connsiteX32" fmla="*/ 319515 w 525642"/>
                  <a:gd name="connsiteY32" fmla="*/ 57144 h 606722"/>
                  <a:gd name="connsiteX33" fmla="*/ 319515 w 525642"/>
                  <a:gd name="connsiteY33" fmla="*/ 28527 h 606722"/>
                  <a:gd name="connsiteX34" fmla="*/ 206038 w 525642"/>
                  <a:gd name="connsiteY34" fmla="*/ 0 h 606722"/>
                  <a:gd name="connsiteX35" fmla="*/ 319693 w 525642"/>
                  <a:gd name="connsiteY35" fmla="*/ 0 h 606722"/>
                  <a:gd name="connsiteX36" fmla="*/ 348084 w 525642"/>
                  <a:gd name="connsiteY36" fmla="*/ 28350 h 606722"/>
                  <a:gd name="connsiteX37" fmla="*/ 348084 w 525642"/>
                  <a:gd name="connsiteY37" fmla="*/ 57144 h 606722"/>
                  <a:gd name="connsiteX38" fmla="*/ 511402 w 525642"/>
                  <a:gd name="connsiteY38" fmla="*/ 57144 h 606722"/>
                  <a:gd name="connsiteX39" fmla="*/ 525642 w 525642"/>
                  <a:gd name="connsiteY39" fmla="*/ 71452 h 606722"/>
                  <a:gd name="connsiteX40" fmla="*/ 511402 w 525642"/>
                  <a:gd name="connsiteY40" fmla="*/ 85671 h 606722"/>
                  <a:gd name="connsiteX41" fmla="*/ 484879 w 525642"/>
                  <a:gd name="connsiteY41" fmla="*/ 85671 h 606722"/>
                  <a:gd name="connsiteX42" fmla="*/ 466812 w 525642"/>
                  <a:gd name="connsiteY42" fmla="*/ 555444 h 606722"/>
                  <a:gd name="connsiteX43" fmla="*/ 413411 w 525642"/>
                  <a:gd name="connsiteY43" fmla="*/ 606722 h 606722"/>
                  <a:gd name="connsiteX44" fmla="*/ 112231 w 525642"/>
                  <a:gd name="connsiteY44" fmla="*/ 606722 h 606722"/>
                  <a:gd name="connsiteX45" fmla="*/ 58919 w 525642"/>
                  <a:gd name="connsiteY45" fmla="*/ 555444 h 606722"/>
                  <a:gd name="connsiteX46" fmla="*/ 40852 w 525642"/>
                  <a:gd name="connsiteY46" fmla="*/ 85760 h 606722"/>
                  <a:gd name="connsiteX47" fmla="*/ 14329 w 525642"/>
                  <a:gd name="connsiteY47" fmla="*/ 85760 h 606722"/>
                  <a:gd name="connsiteX48" fmla="*/ 0 w 525642"/>
                  <a:gd name="connsiteY48" fmla="*/ 71452 h 606722"/>
                  <a:gd name="connsiteX49" fmla="*/ 14329 w 525642"/>
                  <a:gd name="connsiteY49" fmla="*/ 57144 h 606722"/>
                  <a:gd name="connsiteX50" fmla="*/ 177647 w 525642"/>
                  <a:gd name="connsiteY50" fmla="*/ 57144 h 606722"/>
                  <a:gd name="connsiteX51" fmla="*/ 177647 w 525642"/>
                  <a:gd name="connsiteY51" fmla="*/ 28350 h 606722"/>
                  <a:gd name="connsiteX52" fmla="*/ 206038 w 525642"/>
                  <a:gd name="connsiteY52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525642" h="606722">
                    <a:moveTo>
                      <a:pt x="364492" y="201148"/>
                    </a:moveTo>
                    <a:cubicBezTo>
                      <a:pt x="372409" y="201326"/>
                      <a:pt x="378725" y="207813"/>
                      <a:pt x="378547" y="215723"/>
                    </a:cubicBezTo>
                    <a:lnTo>
                      <a:pt x="374010" y="448744"/>
                    </a:lnTo>
                    <a:cubicBezTo>
                      <a:pt x="373921" y="456565"/>
                      <a:pt x="367516" y="462697"/>
                      <a:pt x="359777" y="462697"/>
                    </a:cubicBezTo>
                    <a:cubicBezTo>
                      <a:pt x="359688" y="462697"/>
                      <a:pt x="359599" y="462697"/>
                      <a:pt x="359510" y="462697"/>
                    </a:cubicBezTo>
                    <a:cubicBezTo>
                      <a:pt x="351593" y="462608"/>
                      <a:pt x="345277" y="456032"/>
                      <a:pt x="345455" y="448211"/>
                    </a:cubicBezTo>
                    <a:lnTo>
                      <a:pt x="349992" y="215190"/>
                    </a:lnTo>
                    <a:cubicBezTo>
                      <a:pt x="350081" y="207280"/>
                      <a:pt x="356664" y="200970"/>
                      <a:pt x="364492" y="201148"/>
                    </a:cubicBezTo>
                    <a:close/>
                    <a:moveTo>
                      <a:pt x="262847" y="201112"/>
                    </a:moveTo>
                    <a:cubicBezTo>
                      <a:pt x="270771" y="201112"/>
                      <a:pt x="277181" y="207512"/>
                      <a:pt x="277181" y="215422"/>
                    </a:cubicBezTo>
                    <a:lnTo>
                      <a:pt x="277181" y="448477"/>
                    </a:lnTo>
                    <a:cubicBezTo>
                      <a:pt x="277181" y="456387"/>
                      <a:pt x="270771" y="462698"/>
                      <a:pt x="262847" y="462698"/>
                    </a:cubicBezTo>
                    <a:cubicBezTo>
                      <a:pt x="255012" y="462698"/>
                      <a:pt x="248602" y="456387"/>
                      <a:pt x="248602" y="448477"/>
                    </a:cubicBezTo>
                    <a:lnTo>
                      <a:pt x="248602" y="215422"/>
                    </a:lnTo>
                    <a:cubicBezTo>
                      <a:pt x="248602" y="207512"/>
                      <a:pt x="255012" y="201112"/>
                      <a:pt x="262847" y="201112"/>
                    </a:cubicBezTo>
                    <a:close/>
                    <a:moveTo>
                      <a:pt x="161210" y="201112"/>
                    </a:moveTo>
                    <a:cubicBezTo>
                      <a:pt x="161299" y="201112"/>
                      <a:pt x="161388" y="201112"/>
                      <a:pt x="161566" y="201112"/>
                    </a:cubicBezTo>
                    <a:cubicBezTo>
                      <a:pt x="169309" y="201112"/>
                      <a:pt x="175629" y="207334"/>
                      <a:pt x="175807" y="215156"/>
                    </a:cubicBezTo>
                    <a:lnTo>
                      <a:pt x="180257" y="448210"/>
                    </a:lnTo>
                    <a:cubicBezTo>
                      <a:pt x="180435" y="456032"/>
                      <a:pt x="174205" y="462609"/>
                      <a:pt x="166283" y="462698"/>
                    </a:cubicBezTo>
                    <a:cubicBezTo>
                      <a:pt x="166194" y="462698"/>
                      <a:pt x="166105" y="462698"/>
                      <a:pt x="166016" y="462698"/>
                    </a:cubicBezTo>
                    <a:cubicBezTo>
                      <a:pt x="158273" y="462698"/>
                      <a:pt x="151864" y="456565"/>
                      <a:pt x="151686" y="448743"/>
                    </a:cubicBezTo>
                    <a:lnTo>
                      <a:pt x="147236" y="215689"/>
                    </a:lnTo>
                    <a:cubicBezTo>
                      <a:pt x="147058" y="207778"/>
                      <a:pt x="153377" y="201290"/>
                      <a:pt x="161210" y="201112"/>
                    </a:cubicBezTo>
                    <a:close/>
                    <a:moveTo>
                      <a:pt x="69421" y="85760"/>
                    </a:moveTo>
                    <a:lnTo>
                      <a:pt x="87488" y="554288"/>
                    </a:lnTo>
                    <a:cubicBezTo>
                      <a:pt x="88022" y="567708"/>
                      <a:pt x="98881" y="578106"/>
                      <a:pt x="112231" y="578106"/>
                    </a:cubicBezTo>
                    <a:lnTo>
                      <a:pt x="413411" y="578106"/>
                    </a:lnTo>
                    <a:cubicBezTo>
                      <a:pt x="426850" y="578106"/>
                      <a:pt x="437709" y="567708"/>
                      <a:pt x="438243" y="554288"/>
                    </a:cubicBezTo>
                    <a:lnTo>
                      <a:pt x="456221" y="85760"/>
                    </a:lnTo>
                    <a:close/>
                    <a:moveTo>
                      <a:pt x="206216" y="28527"/>
                    </a:moveTo>
                    <a:lnTo>
                      <a:pt x="206216" y="57144"/>
                    </a:lnTo>
                    <a:lnTo>
                      <a:pt x="319515" y="57144"/>
                    </a:lnTo>
                    <a:lnTo>
                      <a:pt x="319515" y="28527"/>
                    </a:lnTo>
                    <a:close/>
                    <a:moveTo>
                      <a:pt x="206038" y="0"/>
                    </a:moveTo>
                    <a:lnTo>
                      <a:pt x="319693" y="0"/>
                    </a:lnTo>
                    <a:cubicBezTo>
                      <a:pt x="335357" y="0"/>
                      <a:pt x="348084" y="12708"/>
                      <a:pt x="348084" y="28350"/>
                    </a:cubicBezTo>
                    <a:lnTo>
                      <a:pt x="348084" y="57144"/>
                    </a:lnTo>
                    <a:lnTo>
                      <a:pt x="511402" y="57144"/>
                    </a:lnTo>
                    <a:cubicBezTo>
                      <a:pt x="519234" y="57144"/>
                      <a:pt x="525642" y="63543"/>
                      <a:pt x="525642" y="71452"/>
                    </a:cubicBezTo>
                    <a:cubicBezTo>
                      <a:pt x="525642" y="79362"/>
                      <a:pt x="519234" y="85671"/>
                      <a:pt x="511402" y="85671"/>
                    </a:cubicBezTo>
                    <a:lnTo>
                      <a:pt x="484879" y="85671"/>
                    </a:lnTo>
                    <a:lnTo>
                      <a:pt x="466812" y="555444"/>
                    </a:lnTo>
                    <a:cubicBezTo>
                      <a:pt x="465655" y="584149"/>
                      <a:pt x="442248" y="606722"/>
                      <a:pt x="413411" y="606722"/>
                    </a:cubicBezTo>
                    <a:lnTo>
                      <a:pt x="112231" y="606722"/>
                    </a:lnTo>
                    <a:cubicBezTo>
                      <a:pt x="83483" y="606722"/>
                      <a:pt x="59987" y="584149"/>
                      <a:pt x="58919" y="555444"/>
                    </a:cubicBezTo>
                    <a:lnTo>
                      <a:pt x="40852" y="85760"/>
                    </a:lnTo>
                    <a:lnTo>
                      <a:pt x="14329" y="85760"/>
                    </a:lnTo>
                    <a:cubicBezTo>
                      <a:pt x="6408" y="85760"/>
                      <a:pt x="0" y="79362"/>
                      <a:pt x="0" y="71452"/>
                    </a:cubicBezTo>
                    <a:cubicBezTo>
                      <a:pt x="0" y="63543"/>
                      <a:pt x="6408" y="57144"/>
                      <a:pt x="14329" y="57144"/>
                    </a:cubicBezTo>
                    <a:lnTo>
                      <a:pt x="177647" y="57144"/>
                    </a:lnTo>
                    <a:lnTo>
                      <a:pt x="177647" y="28350"/>
                    </a:lnTo>
                    <a:cubicBezTo>
                      <a:pt x="177647" y="12708"/>
                      <a:pt x="190374" y="0"/>
                      <a:pt x="206038" y="0"/>
                    </a:cubicBezTo>
                    <a:close/>
                  </a:path>
                </a:pathLst>
              </a:custGeom>
              <a:solidFill>
                <a:srgbClr val="003C54"/>
              </a:solidFill>
              <a:ln w="9525">
                <a:noFill/>
                <a:round/>
              </a:ln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Source Han Sans K Light" panose="020B0300000000000000" pitchFamily="34" charset="-128"/>
                  <a:ea typeface="Source Han Sans K Bold" panose="020B0800000000000000" pitchFamily="34" charset="-128"/>
                  <a:sym typeface="Source Han Sans K Light" panose="020B0300000000000000" pitchFamily="34" charset="-128"/>
                </a:endParaRPr>
              </a:p>
            </p:txBody>
          </p:sp>
        </p:grpSp>
        <p:grpSp>
          <p:nvGrpSpPr>
            <p:cNvPr id="30" name="íšliḑé">
              <a:extLst>
                <a:ext uri="{FF2B5EF4-FFF2-40B4-BE49-F238E27FC236}">
                  <a16:creationId xmlns:a16="http://schemas.microsoft.com/office/drawing/2014/main" id="{26F20515-3805-6F3B-42E7-56C885ECC5E9}"/>
                </a:ext>
              </a:extLst>
            </p:cNvPr>
            <p:cNvGrpSpPr/>
            <p:nvPr/>
          </p:nvGrpSpPr>
          <p:grpSpPr>
            <a:xfrm>
              <a:off x="8857953" y="4459652"/>
              <a:ext cx="450852" cy="450853"/>
              <a:chOff x="7422853" y="3875451"/>
              <a:chExt cx="450852" cy="450853"/>
            </a:xfrm>
          </p:grpSpPr>
          <p:sp>
            <p:nvSpPr>
              <p:cNvPr id="31" name="iš1iďè">
                <a:extLst>
                  <a:ext uri="{FF2B5EF4-FFF2-40B4-BE49-F238E27FC236}">
                    <a16:creationId xmlns:a16="http://schemas.microsoft.com/office/drawing/2014/main" id="{98B2D3F3-E353-7F67-2BE7-265DA0ADADC7}"/>
                  </a:ext>
                </a:extLst>
              </p:cNvPr>
              <p:cNvSpPr/>
              <p:nvPr/>
            </p:nvSpPr>
            <p:spPr bwMode="auto">
              <a:xfrm>
                <a:off x="7422853" y="3875451"/>
                <a:ext cx="450852" cy="450853"/>
              </a:xfrm>
              <a:prstGeom prst="ellipse">
                <a:avLst/>
              </a:prstGeom>
              <a:solidFill>
                <a:srgbClr val="003C54"/>
              </a:solidFill>
              <a:ln w="19050">
                <a:noFill/>
                <a:round/>
              </a:ln>
              <a:effectLst>
                <a:outerShdw blurRad="63500" algn="ctr" rotWithShape="0">
                  <a:prstClr val="black">
                    <a:alpha val="23000"/>
                  </a:prstClr>
                </a:outerShdw>
              </a:effectLst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Source Han Sans K Light" panose="020B0300000000000000" pitchFamily="34" charset="-128"/>
                  <a:ea typeface="Source Han Sans K Bold" panose="020B0800000000000000" pitchFamily="34" charset="-128"/>
                  <a:sym typeface="Source Han Sans K Light" panose="020B0300000000000000" pitchFamily="34" charset="-128"/>
                </a:endParaRPr>
              </a:p>
            </p:txBody>
          </p:sp>
          <p:sp>
            <p:nvSpPr>
              <p:cNvPr id="32" name="iṥ1iḋè">
                <a:extLst>
                  <a:ext uri="{FF2B5EF4-FFF2-40B4-BE49-F238E27FC236}">
                    <a16:creationId xmlns:a16="http://schemas.microsoft.com/office/drawing/2014/main" id="{E82E35AA-0707-A97C-5EEE-E58CAA303F8C}"/>
                  </a:ext>
                </a:extLst>
              </p:cNvPr>
              <p:cNvSpPr/>
              <p:nvPr/>
            </p:nvSpPr>
            <p:spPr bwMode="auto">
              <a:xfrm>
                <a:off x="7519495" y="3974605"/>
                <a:ext cx="257566" cy="252544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Source Han Sans K Light" panose="020B0300000000000000" pitchFamily="34" charset="-128"/>
                  <a:ea typeface="Source Han Sans K Bold" panose="020B0800000000000000" pitchFamily="34" charset="-128"/>
                  <a:sym typeface="Source Han Sans K Light" panose="020B0300000000000000" pitchFamily="34" charset="-128"/>
                </a:endParaRPr>
              </a:p>
            </p:txBody>
          </p: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F320AF1A-52B9-FAB5-351E-80BDB1D07374}"/>
              </a:ext>
            </a:extLst>
          </p:cNvPr>
          <p:cNvSpPr txBox="1"/>
          <p:nvPr/>
        </p:nvSpPr>
        <p:spPr>
          <a:xfrm>
            <a:off x="1537817" y="3208174"/>
            <a:ext cx="12197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4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</a:t>
            </a:r>
            <a:endParaRPr lang="en-US" sz="14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4B6B235-4B81-9E7D-0784-6943CF44B7E7}"/>
              </a:ext>
            </a:extLst>
          </p:cNvPr>
          <p:cNvSpPr txBox="1"/>
          <p:nvPr/>
        </p:nvSpPr>
        <p:spPr>
          <a:xfrm>
            <a:off x="3299242" y="2102634"/>
            <a:ext cx="12197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4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</a:t>
            </a:r>
            <a:endParaRPr lang="en-US" sz="14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6CDA657-39AC-37D3-0011-29BB9B897311}"/>
              </a:ext>
            </a:extLst>
          </p:cNvPr>
          <p:cNvSpPr txBox="1"/>
          <p:nvPr/>
        </p:nvSpPr>
        <p:spPr>
          <a:xfrm>
            <a:off x="5104319" y="2635837"/>
            <a:ext cx="12197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4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</a:t>
            </a:r>
            <a:endParaRPr lang="en-US" sz="14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985B8BF-0F10-7550-328D-D145B85BA150}"/>
              </a:ext>
            </a:extLst>
          </p:cNvPr>
          <p:cNvSpPr txBox="1"/>
          <p:nvPr/>
        </p:nvSpPr>
        <p:spPr>
          <a:xfrm>
            <a:off x="6910560" y="3334873"/>
            <a:ext cx="12197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4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</a:t>
            </a:r>
            <a:endParaRPr lang="en-US" sz="14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95F5ED-C2AE-9268-A165-4C272ACE8683}"/>
              </a:ext>
            </a:extLst>
          </p:cNvPr>
          <p:cNvSpPr txBox="1"/>
          <p:nvPr/>
        </p:nvSpPr>
        <p:spPr>
          <a:xfrm>
            <a:off x="8708209" y="3894178"/>
            <a:ext cx="12197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4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</a:t>
            </a:r>
            <a:endParaRPr lang="en-US" sz="14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2688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4" grpId="0"/>
      <p:bldP spid="45" grpId="0"/>
      <p:bldP spid="46" grpId="0"/>
      <p:bldP spid="47" grpId="0"/>
      <p:bldP spid="4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AC8750-DB4D-C6B5-F8A4-538700EF8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F29EA03-148C-DE78-6AC0-AED4EA73F3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24326D1-D417-C3F5-CA3A-2C8DD07CF5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F131576-EB7D-6A61-8CEB-D5CDAA03F91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69938A5-4C97-7B04-0107-F1563F9EC8E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07A05D9-C36F-EEEC-7502-B960CAA56EF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7D10CFE-FA20-E9A2-BB1B-674F89680BE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D3635CF-FE74-DFDB-741E-2500DDCAAEE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D5A6EC3-AC94-FACF-D59C-F8B3EF9ED99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06E296A-ABE0-F30B-E2BE-33BD5F79A492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A434E14-7407-C550-8F66-E244992C3322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6FE1A00-96BF-AC94-DA3A-A50B5D996FDE}"/>
              </a:ext>
            </a:extLst>
          </p:cNvPr>
          <p:cNvGrpSpPr/>
          <p:nvPr/>
        </p:nvGrpSpPr>
        <p:grpSpPr>
          <a:xfrm>
            <a:off x="2191584" y="2879389"/>
            <a:ext cx="7155239" cy="3172510"/>
            <a:chOff x="1912112" y="2370175"/>
            <a:chExt cx="5188282" cy="2300395"/>
          </a:xfrm>
          <a:solidFill>
            <a:srgbClr val="003C54"/>
          </a:solidFill>
        </p:grpSpPr>
        <p:sp>
          <p:nvSpPr>
            <p:cNvPr id="6" name="Google Shape;1331;p30">
              <a:extLst>
                <a:ext uri="{FF2B5EF4-FFF2-40B4-BE49-F238E27FC236}">
                  <a16:creationId xmlns:a16="http://schemas.microsoft.com/office/drawing/2014/main" id="{F597FA4E-8D47-D207-A309-4BFBC823AC82}"/>
                </a:ext>
              </a:extLst>
            </p:cNvPr>
            <p:cNvSpPr/>
            <p:nvPr/>
          </p:nvSpPr>
          <p:spPr>
            <a:xfrm>
              <a:off x="1912112" y="2370175"/>
              <a:ext cx="1433871" cy="2300395"/>
            </a:xfrm>
            <a:custGeom>
              <a:avLst/>
              <a:gdLst/>
              <a:ahLst/>
              <a:cxnLst/>
              <a:rect l="l" t="t" r="r" b="b"/>
              <a:pathLst>
                <a:path w="84395" h="135397" fill="none" extrusionOk="0">
                  <a:moveTo>
                    <a:pt x="1" y="0"/>
                  </a:moveTo>
                  <a:lnTo>
                    <a:pt x="54106" y="0"/>
                  </a:lnTo>
                  <a:lnTo>
                    <a:pt x="84394" y="135397"/>
                  </a:lnTo>
                </a:path>
              </a:pathLst>
            </a:custGeom>
            <a:grpFill/>
            <a:ln w="76200" cap="flat" cmpd="sng">
              <a:solidFill>
                <a:srgbClr val="003C54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332;p30">
              <a:extLst>
                <a:ext uri="{FF2B5EF4-FFF2-40B4-BE49-F238E27FC236}">
                  <a16:creationId xmlns:a16="http://schemas.microsoft.com/office/drawing/2014/main" id="{39CB2472-E3AE-B9EF-49FA-B29529F02CAB}"/>
                </a:ext>
              </a:extLst>
            </p:cNvPr>
            <p:cNvSpPr/>
            <p:nvPr/>
          </p:nvSpPr>
          <p:spPr>
            <a:xfrm rot="10800000" flipH="1">
              <a:off x="5920998" y="3452246"/>
              <a:ext cx="1179396" cy="1205097"/>
            </a:xfrm>
            <a:custGeom>
              <a:avLst/>
              <a:gdLst/>
              <a:ahLst/>
              <a:cxnLst/>
              <a:rect l="l" t="t" r="r" b="b"/>
              <a:pathLst>
                <a:path w="69417" h="64114" fill="none" extrusionOk="0">
                  <a:moveTo>
                    <a:pt x="1" y="1"/>
                  </a:moveTo>
                  <a:lnTo>
                    <a:pt x="21383" y="64114"/>
                  </a:lnTo>
                  <a:lnTo>
                    <a:pt x="69417" y="64114"/>
                  </a:lnTo>
                </a:path>
              </a:pathLst>
            </a:custGeom>
            <a:grpFill/>
            <a:ln w="76200" cap="flat" cmpd="sng">
              <a:solidFill>
                <a:srgbClr val="003C54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8" name="Conector recto 2">
              <a:extLst>
                <a:ext uri="{FF2B5EF4-FFF2-40B4-BE49-F238E27FC236}">
                  <a16:creationId xmlns:a16="http://schemas.microsoft.com/office/drawing/2014/main" id="{F83E2293-D49C-90CC-90DF-5CD51BE36505}"/>
                </a:ext>
              </a:extLst>
            </p:cNvPr>
            <p:cNvCxnSpPr/>
            <p:nvPr/>
          </p:nvCxnSpPr>
          <p:spPr>
            <a:xfrm>
              <a:off x="3328416" y="4657344"/>
              <a:ext cx="2592581" cy="0"/>
            </a:xfrm>
            <a:prstGeom prst="line">
              <a:avLst/>
            </a:prstGeom>
            <a:grpFill/>
            <a:ln w="76200">
              <a:solidFill>
                <a:srgbClr val="003C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upo 10">
              <a:extLst>
                <a:ext uri="{FF2B5EF4-FFF2-40B4-BE49-F238E27FC236}">
                  <a16:creationId xmlns:a16="http://schemas.microsoft.com/office/drawing/2014/main" id="{BA15D454-0B5E-042F-EDF2-1005D5D0367A}"/>
                </a:ext>
              </a:extLst>
            </p:cNvPr>
            <p:cNvGrpSpPr/>
            <p:nvPr/>
          </p:nvGrpSpPr>
          <p:grpSpPr>
            <a:xfrm>
              <a:off x="3612514" y="2876203"/>
              <a:ext cx="2096262" cy="1613406"/>
              <a:chOff x="2951988" y="1173055"/>
              <a:chExt cx="4279901" cy="3294063"/>
            </a:xfrm>
            <a:grpFill/>
          </p:grpSpPr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32E906E4-05E8-7A54-23C7-61A776725FD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51988" y="3092343"/>
                <a:ext cx="4279900" cy="1374775"/>
              </a:xfrm>
              <a:custGeom>
                <a:avLst/>
                <a:gdLst>
                  <a:gd name="T0" fmla="*/ 0 w 1134"/>
                  <a:gd name="T1" fmla="*/ 164 h 364"/>
                  <a:gd name="T2" fmla="*/ 5 w 1134"/>
                  <a:gd name="T3" fmla="*/ 138 h 364"/>
                  <a:gd name="T4" fmla="*/ 173 w 1134"/>
                  <a:gd name="T5" fmla="*/ 2 h 364"/>
                  <a:gd name="T6" fmla="*/ 344 w 1134"/>
                  <a:gd name="T7" fmla="*/ 1 h 364"/>
                  <a:gd name="T8" fmla="*/ 519 w 1134"/>
                  <a:gd name="T9" fmla="*/ 161 h 364"/>
                  <a:gd name="T10" fmla="*/ 520 w 1134"/>
                  <a:gd name="T11" fmla="*/ 231 h 364"/>
                  <a:gd name="T12" fmla="*/ 476 w 1134"/>
                  <a:gd name="T13" fmla="*/ 272 h 364"/>
                  <a:gd name="T14" fmla="*/ 325 w 1134"/>
                  <a:gd name="T15" fmla="*/ 273 h 364"/>
                  <a:gd name="T16" fmla="*/ 310 w 1134"/>
                  <a:gd name="T17" fmla="*/ 280 h 364"/>
                  <a:gd name="T18" fmla="*/ 285 w 1134"/>
                  <a:gd name="T19" fmla="*/ 313 h 364"/>
                  <a:gd name="T20" fmla="*/ 271 w 1134"/>
                  <a:gd name="T21" fmla="*/ 329 h 364"/>
                  <a:gd name="T22" fmla="*/ 1134 w 1134"/>
                  <a:gd name="T23" fmla="*/ 329 h 364"/>
                  <a:gd name="T24" fmla="*/ 1134 w 1134"/>
                  <a:gd name="T25" fmla="*/ 364 h 364"/>
                  <a:gd name="T26" fmla="*/ 0 w 1134"/>
                  <a:gd name="T27" fmla="*/ 364 h 364"/>
                  <a:gd name="T28" fmla="*/ 0 w 1134"/>
                  <a:gd name="T29" fmla="*/ 329 h 364"/>
                  <a:gd name="T30" fmla="*/ 250 w 1134"/>
                  <a:gd name="T31" fmla="*/ 329 h 364"/>
                  <a:gd name="T32" fmla="*/ 237 w 1134"/>
                  <a:gd name="T33" fmla="*/ 314 h 364"/>
                  <a:gd name="T34" fmla="*/ 211 w 1134"/>
                  <a:gd name="T35" fmla="*/ 281 h 364"/>
                  <a:gd name="T36" fmla="*/ 197 w 1134"/>
                  <a:gd name="T37" fmla="*/ 274 h 364"/>
                  <a:gd name="T38" fmla="*/ 46 w 1134"/>
                  <a:gd name="T39" fmla="*/ 275 h 364"/>
                  <a:gd name="T40" fmla="*/ 6 w 1134"/>
                  <a:gd name="T41" fmla="*/ 254 h 364"/>
                  <a:gd name="T42" fmla="*/ 0 w 1134"/>
                  <a:gd name="T43" fmla="*/ 236 h 364"/>
                  <a:gd name="T44" fmla="*/ 0 w 1134"/>
                  <a:gd name="T45" fmla="*/ 164 h 364"/>
                  <a:gd name="T46" fmla="*/ 51 w 1134"/>
                  <a:gd name="T47" fmla="*/ 222 h 364"/>
                  <a:gd name="T48" fmla="*/ 171 w 1134"/>
                  <a:gd name="T49" fmla="*/ 222 h 364"/>
                  <a:gd name="T50" fmla="*/ 213 w 1134"/>
                  <a:gd name="T51" fmla="*/ 54 h 364"/>
                  <a:gd name="T52" fmla="*/ 174 w 1134"/>
                  <a:gd name="T53" fmla="*/ 54 h 364"/>
                  <a:gd name="T54" fmla="*/ 56 w 1134"/>
                  <a:gd name="T55" fmla="*/ 152 h 364"/>
                  <a:gd name="T56" fmla="*/ 51 w 1134"/>
                  <a:gd name="T57" fmla="*/ 222 h 364"/>
                  <a:gd name="T58" fmla="*/ 308 w 1134"/>
                  <a:gd name="T59" fmla="*/ 54 h 364"/>
                  <a:gd name="T60" fmla="*/ 308 w 1134"/>
                  <a:gd name="T61" fmla="*/ 59 h 364"/>
                  <a:gd name="T62" fmla="*/ 347 w 1134"/>
                  <a:gd name="T63" fmla="*/ 215 h 364"/>
                  <a:gd name="T64" fmla="*/ 356 w 1134"/>
                  <a:gd name="T65" fmla="*/ 221 h 364"/>
                  <a:gd name="T66" fmla="*/ 460 w 1134"/>
                  <a:gd name="T67" fmla="*/ 220 h 364"/>
                  <a:gd name="T68" fmla="*/ 468 w 1134"/>
                  <a:gd name="T69" fmla="*/ 219 h 364"/>
                  <a:gd name="T70" fmla="*/ 308 w 1134"/>
                  <a:gd name="T71" fmla="*/ 54 h 364"/>
                  <a:gd name="T72" fmla="*/ 261 w 1134"/>
                  <a:gd name="T73" fmla="*/ 85 h 364"/>
                  <a:gd name="T74" fmla="*/ 258 w 1134"/>
                  <a:gd name="T75" fmla="*/ 92 h 364"/>
                  <a:gd name="T76" fmla="*/ 232 w 1134"/>
                  <a:gd name="T77" fmla="*/ 195 h 364"/>
                  <a:gd name="T78" fmla="*/ 240 w 1134"/>
                  <a:gd name="T79" fmla="*/ 235 h 364"/>
                  <a:gd name="T80" fmla="*/ 260 w 1134"/>
                  <a:gd name="T81" fmla="*/ 260 h 364"/>
                  <a:gd name="T82" fmla="*/ 280 w 1134"/>
                  <a:gd name="T83" fmla="*/ 235 h 364"/>
                  <a:gd name="T84" fmla="*/ 289 w 1134"/>
                  <a:gd name="T85" fmla="*/ 195 h 364"/>
                  <a:gd name="T86" fmla="*/ 261 w 1134"/>
                  <a:gd name="T87" fmla="*/ 85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34" h="364">
                    <a:moveTo>
                      <a:pt x="0" y="164"/>
                    </a:moveTo>
                    <a:cubicBezTo>
                      <a:pt x="1" y="155"/>
                      <a:pt x="3" y="147"/>
                      <a:pt x="5" y="138"/>
                    </a:cubicBezTo>
                    <a:cubicBezTo>
                      <a:pt x="24" y="61"/>
                      <a:pt x="94" y="4"/>
                      <a:pt x="173" y="2"/>
                    </a:cubicBezTo>
                    <a:cubicBezTo>
                      <a:pt x="230" y="1"/>
                      <a:pt x="287" y="0"/>
                      <a:pt x="344" y="1"/>
                    </a:cubicBezTo>
                    <a:cubicBezTo>
                      <a:pt x="434" y="2"/>
                      <a:pt x="510" y="72"/>
                      <a:pt x="519" y="161"/>
                    </a:cubicBezTo>
                    <a:cubicBezTo>
                      <a:pt x="521" y="184"/>
                      <a:pt x="521" y="208"/>
                      <a:pt x="520" y="231"/>
                    </a:cubicBezTo>
                    <a:cubicBezTo>
                      <a:pt x="520" y="254"/>
                      <a:pt x="500" y="272"/>
                      <a:pt x="476" y="272"/>
                    </a:cubicBezTo>
                    <a:cubicBezTo>
                      <a:pt x="426" y="273"/>
                      <a:pt x="375" y="273"/>
                      <a:pt x="325" y="273"/>
                    </a:cubicBezTo>
                    <a:cubicBezTo>
                      <a:pt x="318" y="273"/>
                      <a:pt x="314" y="275"/>
                      <a:pt x="310" y="280"/>
                    </a:cubicBezTo>
                    <a:cubicBezTo>
                      <a:pt x="302" y="292"/>
                      <a:pt x="293" y="303"/>
                      <a:pt x="285" y="313"/>
                    </a:cubicBezTo>
                    <a:cubicBezTo>
                      <a:pt x="280" y="319"/>
                      <a:pt x="275" y="323"/>
                      <a:pt x="271" y="329"/>
                    </a:cubicBezTo>
                    <a:cubicBezTo>
                      <a:pt x="558" y="329"/>
                      <a:pt x="846" y="329"/>
                      <a:pt x="1134" y="329"/>
                    </a:cubicBezTo>
                    <a:cubicBezTo>
                      <a:pt x="1134" y="340"/>
                      <a:pt x="1134" y="352"/>
                      <a:pt x="1134" y="364"/>
                    </a:cubicBezTo>
                    <a:cubicBezTo>
                      <a:pt x="756" y="364"/>
                      <a:pt x="378" y="364"/>
                      <a:pt x="0" y="364"/>
                    </a:cubicBezTo>
                    <a:cubicBezTo>
                      <a:pt x="0" y="352"/>
                      <a:pt x="0" y="340"/>
                      <a:pt x="0" y="329"/>
                    </a:cubicBezTo>
                    <a:cubicBezTo>
                      <a:pt x="83" y="329"/>
                      <a:pt x="167" y="329"/>
                      <a:pt x="250" y="329"/>
                    </a:cubicBezTo>
                    <a:cubicBezTo>
                      <a:pt x="245" y="324"/>
                      <a:pt x="240" y="319"/>
                      <a:pt x="237" y="314"/>
                    </a:cubicBezTo>
                    <a:cubicBezTo>
                      <a:pt x="228" y="303"/>
                      <a:pt x="219" y="292"/>
                      <a:pt x="211" y="281"/>
                    </a:cubicBezTo>
                    <a:cubicBezTo>
                      <a:pt x="207" y="276"/>
                      <a:pt x="203" y="274"/>
                      <a:pt x="197" y="274"/>
                    </a:cubicBezTo>
                    <a:cubicBezTo>
                      <a:pt x="146" y="275"/>
                      <a:pt x="96" y="275"/>
                      <a:pt x="46" y="275"/>
                    </a:cubicBezTo>
                    <a:cubicBezTo>
                      <a:pt x="29" y="276"/>
                      <a:pt x="15" y="268"/>
                      <a:pt x="6" y="254"/>
                    </a:cubicBezTo>
                    <a:cubicBezTo>
                      <a:pt x="3" y="248"/>
                      <a:pt x="2" y="242"/>
                      <a:pt x="0" y="236"/>
                    </a:cubicBezTo>
                    <a:cubicBezTo>
                      <a:pt x="0" y="212"/>
                      <a:pt x="0" y="188"/>
                      <a:pt x="0" y="164"/>
                    </a:cubicBezTo>
                    <a:close/>
                    <a:moveTo>
                      <a:pt x="51" y="222"/>
                    </a:moveTo>
                    <a:cubicBezTo>
                      <a:pt x="93" y="222"/>
                      <a:pt x="131" y="222"/>
                      <a:pt x="171" y="222"/>
                    </a:cubicBezTo>
                    <a:cubicBezTo>
                      <a:pt x="185" y="166"/>
                      <a:pt x="199" y="111"/>
                      <a:pt x="213" y="54"/>
                    </a:cubicBezTo>
                    <a:cubicBezTo>
                      <a:pt x="199" y="54"/>
                      <a:pt x="187" y="54"/>
                      <a:pt x="174" y="54"/>
                    </a:cubicBezTo>
                    <a:cubicBezTo>
                      <a:pt x="117" y="57"/>
                      <a:pt x="68" y="96"/>
                      <a:pt x="56" y="152"/>
                    </a:cubicBezTo>
                    <a:cubicBezTo>
                      <a:pt x="51" y="175"/>
                      <a:pt x="52" y="198"/>
                      <a:pt x="51" y="222"/>
                    </a:cubicBezTo>
                    <a:close/>
                    <a:moveTo>
                      <a:pt x="308" y="54"/>
                    </a:moveTo>
                    <a:cubicBezTo>
                      <a:pt x="308" y="56"/>
                      <a:pt x="308" y="57"/>
                      <a:pt x="308" y="59"/>
                    </a:cubicBezTo>
                    <a:cubicBezTo>
                      <a:pt x="321" y="111"/>
                      <a:pt x="334" y="163"/>
                      <a:pt x="347" y="215"/>
                    </a:cubicBezTo>
                    <a:cubicBezTo>
                      <a:pt x="348" y="220"/>
                      <a:pt x="351" y="221"/>
                      <a:pt x="356" y="221"/>
                    </a:cubicBezTo>
                    <a:cubicBezTo>
                      <a:pt x="391" y="220"/>
                      <a:pt x="426" y="220"/>
                      <a:pt x="460" y="220"/>
                    </a:cubicBezTo>
                    <a:cubicBezTo>
                      <a:pt x="463" y="220"/>
                      <a:pt x="465" y="219"/>
                      <a:pt x="468" y="219"/>
                    </a:cubicBezTo>
                    <a:cubicBezTo>
                      <a:pt x="479" y="94"/>
                      <a:pt x="396" y="42"/>
                      <a:pt x="308" y="54"/>
                    </a:cubicBezTo>
                    <a:close/>
                    <a:moveTo>
                      <a:pt x="261" y="85"/>
                    </a:moveTo>
                    <a:cubicBezTo>
                      <a:pt x="259" y="89"/>
                      <a:pt x="259" y="90"/>
                      <a:pt x="258" y="92"/>
                    </a:cubicBezTo>
                    <a:cubicBezTo>
                      <a:pt x="249" y="126"/>
                      <a:pt x="242" y="161"/>
                      <a:pt x="232" y="195"/>
                    </a:cubicBezTo>
                    <a:cubicBezTo>
                      <a:pt x="227" y="211"/>
                      <a:pt x="229" y="223"/>
                      <a:pt x="240" y="235"/>
                    </a:cubicBezTo>
                    <a:cubicBezTo>
                      <a:pt x="248" y="242"/>
                      <a:pt x="253" y="251"/>
                      <a:pt x="260" y="260"/>
                    </a:cubicBezTo>
                    <a:cubicBezTo>
                      <a:pt x="267" y="250"/>
                      <a:pt x="273" y="242"/>
                      <a:pt x="280" y="235"/>
                    </a:cubicBezTo>
                    <a:cubicBezTo>
                      <a:pt x="292" y="223"/>
                      <a:pt x="293" y="211"/>
                      <a:pt x="289" y="195"/>
                    </a:cubicBezTo>
                    <a:cubicBezTo>
                      <a:pt x="278" y="159"/>
                      <a:pt x="270" y="123"/>
                      <a:pt x="261" y="8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9" name="Freeform 7">
                <a:extLst>
                  <a:ext uri="{FF2B5EF4-FFF2-40B4-BE49-F238E27FC236}">
                    <a16:creationId xmlns:a16="http://schemas.microsoft.com/office/drawing/2014/main" id="{9CAA3578-7FA4-4314-E9AE-D699EB5281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0776" y="1173055"/>
                <a:ext cx="2551113" cy="1695450"/>
              </a:xfrm>
              <a:custGeom>
                <a:avLst/>
                <a:gdLst>
                  <a:gd name="T0" fmla="*/ 656 w 676"/>
                  <a:gd name="T1" fmla="*/ 0 h 449"/>
                  <a:gd name="T2" fmla="*/ 452 w 676"/>
                  <a:gd name="T3" fmla="*/ 0 h 449"/>
                  <a:gd name="T4" fmla="*/ 436 w 676"/>
                  <a:gd name="T5" fmla="*/ 16 h 449"/>
                  <a:gd name="T6" fmla="*/ 461 w 676"/>
                  <a:gd name="T7" fmla="*/ 53 h 449"/>
                  <a:gd name="T8" fmla="*/ 574 w 676"/>
                  <a:gd name="T9" fmla="*/ 53 h 449"/>
                  <a:gd name="T10" fmla="*/ 585 w 676"/>
                  <a:gd name="T11" fmla="*/ 53 h 449"/>
                  <a:gd name="T12" fmla="*/ 353 w 676"/>
                  <a:gd name="T13" fmla="*/ 314 h 449"/>
                  <a:gd name="T14" fmla="*/ 345 w 676"/>
                  <a:gd name="T15" fmla="*/ 307 h 449"/>
                  <a:gd name="T16" fmla="*/ 233 w 676"/>
                  <a:gd name="T17" fmla="*/ 225 h 449"/>
                  <a:gd name="T18" fmla="*/ 192 w 676"/>
                  <a:gd name="T19" fmla="*/ 228 h 449"/>
                  <a:gd name="T20" fmla="*/ 150 w 676"/>
                  <a:gd name="T21" fmla="*/ 268 h 449"/>
                  <a:gd name="T22" fmla="*/ 12 w 676"/>
                  <a:gd name="T23" fmla="*/ 400 h 449"/>
                  <a:gd name="T24" fmla="*/ 2 w 676"/>
                  <a:gd name="T25" fmla="*/ 418 h 449"/>
                  <a:gd name="T26" fmla="*/ 18 w 676"/>
                  <a:gd name="T27" fmla="*/ 444 h 449"/>
                  <a:gd name="T28" fmla="*/ 48 w 676"/>
                  <a:gd name="T29" fmla="*/ 438 h 449"/>
                  <a:gd name="T30" fmla="*/ 169 w 676"/>
                  <a:gd name="T31" fmla="*/ 323 h 449"/>
                  <a:gd name="T32" fmla="*/ 216 w 676"/>
                  <a:gd name="T33" fmla="*/ 278 h 449"/>
                  <a:gd name="T34" fmla="*/ 226 w 676"/>
                  <a:gd name="T35" fmla="*/ 285 h 449"/>
                  <a:gd name="T36" fmla="*/ 339 w 676"/>
                  <a:gd name="T37" fmla="*/ 368 h 449"/>
                  <a:gd name="T38" fmla="*/ 379 w 676"/>
                  <a:gd name="T39" fmla="*/ 364 h 449"/>
                  <a:gd name="T40" fmla="*/ 617 w 676"/>
                  <a:gd name="T41" fmla="*/ 96 h 449"/>
                  <a:gd name="T42" fmla="*/ 623 w 676"/>
                  <a:gd name="T43" fmla="*/ 90 h 449"/>
                  <a:gd name="T44" fmla="*/ 623 w 676"/>
                  <a:gd name="T45" fmla="*/ 101 h 449"/>
                  <a:gd name="T46" fmla="*/ 623 w 676"/>
                  <a:gd name="T47" fmla="*/ 214 h 449"/>
                  <a:gd name="T48" fmla="*/ 658 w 676"/>
                  <a:gd name="T49" fmla="*/ 241 h 449"/>
                  <a:gd name="T50" fmla="*/ 676 w 676"/>
                  <a:gd name="T51" fmla="*/ 224 h 449"/>
                  <a:gd name="T52" fmla="*/ 676 w 676"/>
                  <a:gd name="T53" fmla="*/ 20 h 449"/>
                  <a:gd name="T54" fmla="*/ 676 w 676"/>
                  <a:gd name="T55" fmla="*/ 0 h 449"/>
                  <a:gd name="T56" fmla="*/ 656 w 676"/>
                  <a:gd name="T57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76" h="449">
                    <a:moveTo>
                      <a:pt x="656" y="0"/>
                    </a:moveTo>
                    <a:cubicBezTo>
                      <a:pt x="588" y="0"/>
                      <a:pt x="520" y="0"/>
                      <a:pt x="452" y="0"/>
                    </a:cubicBezTo>
                    <a:cubicBezTo>
                      <a:pt x="447" y="6"/>
                      <a:pt x="439" y="10"/>
                      <a:pt x="436" y="16"/>
                    </a:cubicBezTo>
                    <a:cubicBezTo>
                      <a:pt x="428" y="35"/>
                      <a:pt x="440" y="53"/>
                      <a:pt x="461" y="53"/>
                    </a:cubicBezTo>
                    <a:cubicBezTo>
                      <a:pt x="498" y="53"/>
                      <a:pt x="536" y="53"/>
                      <a:pt x="574" y="53"/>
                    </a:cubicBezTo>
                    <a:cubicBezTo>
                      <a:pt x="577" y="53"/>
                      <a:pt x="580" y="53"/>
                      <a:pt x="585" y="53"/>
                    </a:cubicBezTo>
                    <a:cubicBezTo>
                      <a:pt x="507" y="141"/>
                      <a:pt x="430" y="227"/>
                      <a:pt x="353" y="314"/>
                    </a:cubicBezTo>
                    <a:cubicBezTo>
                      <a:pt x="350" y="311"/>
                      <a:pt x="347" y="309"/>
                      <a:pt x="345" y="307"/>
                    </a:cubicBezTo>
                    <a:cubicBezTo>
                      <a:pt x="307" y="280"/>
                      <a:pt x="270" y="252"/>
                      <a:pt x="233" y="225"/>
                    </a:cubicBezTo>
                    <a:cubicBezTo>
                      <a:pt x="217" y="213"/>
                      <a:pt x="207" y="214"/>
                      <a:pt x="192" y="228"/>
                    </a:cubicBezTo>
                    <a:cubicBezTo>
                      <a:pt x="178" y="241"/>
                      <a:pt x="164" y="255"/>
                      <a:pt x="150" y="268"/>
                    </a:cubicBezTo>
                    <a:cubicBezTo>
                      <a:pt x="104" y="312"/>
                      <a:pt x="58" y="356"/>
                      <a:pt x="12" y="400"/>
                    </a:cubicBezTo>
                    <a:cubicBezTo>
                      <a:pt x="8" y="404"/>
                      <a:pt x="4" y="411"/>
                      <a:pt x="2" y="418"/>
                    </a:cubicBezTo>
                    <a:cubicBezTo>
                      <a:pt x="0" y="428"/>
                      <a:pt x="8" y="439"/>
                      <a:pt x="18" y="444"/>
                    </a:cubicBezTo>
                    <a:cubicBezTo>
                      <a:pt x="29" y="449"/>
                      <a:pt x="38" y="447"/>
                      <a:pt x="48" y="438"/>
                    </a:cubicBezTo>
                    <a:cubicBezTo>
                      <a:pt x="88" y="399"/>
                      <a:pt x="128" y="361"/>
                      <a:pt x="169" y="323"/>
                    </a:cubicBezTo>
                    <a:cubicBezTo>
                      <a:pt x="184" y="308"/>
                      <a:pt x="200" y="293"/>
                      <a:pt x="216" y="278"/>
                    </a:cubicBezTo>
                    <a:cubicBezTo>
                      <a:pt x="220" y="280"/>
                      <a:pt x="223" y="282"/>
                      <a:pt x="226" y="285"/>
                    </a:cubicBezTo>
                    <a:cubicBezTo>
                      <a:pt x="264" y="313"/>
                      <a:pt x="301" y="341"/>
                      <a:pt x="339" y="368"/>
                    </a:cubicBezTo>
                    <a:cubicBezTo>
                      <a:pt x="354" y="379"/>
                      <a:pt x="367" y="378"/>
                      <a:pt x="379" y="364"/>
                    </a:cubicBezTo>
                    <a:cubicBezTo>
                      <a:pt x="458" y="275"/>
                      <a:pt x="538" y="185"/>
                      <a:pt x="617" y="96"/>
                    </a:cubicBezTo>
                    <a:cubicBezTo>
                      <a:pt x="618" y="94"/>
                      <a:pt x="620" y="93"/>
                      <a:pt x="623" y="90"/>
                    </a:cubicBezTo>
                    <a:cubicBezTo>
                      <a:pt x="623" y="95"/>
                      <a:pt x="623" y="98"/>
                      <a:pt x="623" y="101"/>
                    </a:cubicBezTo>
                    <a:cubicBezTo>
                      <a:pt x="623" y="139"/>
                      <a:pt x="623" y="176"/>
                      <a:pt x="623" y="214"/>
                    </a:cubicBezTo>
                    <a:cubicBezTo>
                      <a:pt x="623" y="235"/>
                      <a:pt x="639" y="247"/>
                      <a:pt x="658" y="241"/>
                    </a:cubicBezTo>
                    <a:cubicBezTo>
                      <a:pt x="667" y="238"/>
                      <a:pt x="672" y="232"/>
                      <a:pt x="676" y="224"/>
                    </a:cubicBezTo>
                    <a:cubicBezTo>
                      <a:pt x="676" y="156"/>
                      <a:pt x="676" y="88"/>
                      <a:pt x="676" y="20"/>
                    </a:cubicBezTo>
                    <a:cubicBezTo>
                      <a:pt x="676" y="13"/>
                      <a:pt x="676" y="7"/>
                      <a:pt x="676" y="0"/>
                    </a:cubicBezTo>
                    <a:cubicBezTo>
                      <a:pt x="669" y="0"/>
                      <a:pt x="663" y="0"/>
                      <a:pt x="656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0" name="Freeform 8">
                <a:extLst>
                  <a:ext uri="{FF2B5EF4-FFF2-40B4-BE49-F238E27FC236}">
                    <a16:creationId xmlns:a16="http://schemas.microsoft.com/office/drawing/2014/main" id="{C8C7E199-B548-EED3-6953-4B9063BD3AB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61551" y="1660418"/>
                <a:ext cx="1268413" cy="1438275"/>
              </a:xfrm>
              <a:custGeom>
                <a:avLst/>
                <a:gdLst>
                  <a:gd name="T0" fmla="*/ 336 w 336"/>
                  <a:gd name="T1" fmla="*/ 201 h 381"/>
                  <a:gd name="T2" fmla="*/ 278 w 336"/>
                  <a:gd name="T3" fmla="*/ 328 h 381"/>
                  <a:gd name="T4" fmla="*/ 75 w 336"/>
                  <a:gd name="T5" fmla="*/ 325 h 381"/>
                  <a:gd name="T6" fmla="*/ 80 w 336"/>
                  <a:gd name="T7" fmla="*/ 60 h 381"/>
                  <a:gd name="T8" fmla="*/ 304 w 336"/>
                  <a:gd name="T9" fmla="*/ 92 h 381"/>
                  <a:gd name="T10" fmla="*/ 336 w 336"/>
                  <a:gd name="T11" fmla="*/ 201 h 381"/>
                  <a:gd name="T12" fmla="*/ 73 w 336"/>
                  <a:gd name="T13" fmla="*/ 188 h 381"/>
                  <a:gd name="T14" fmla="*/ 101 w 336"/>
                  <a:gd name="T15" fmla="*/ 276 h 381"/>
                  <a:gd name="T16" fmla="*/ 249 w 336"/>
                  <a:gd name="T17" fmla="*/ 283 h 381"/>
                  <a:gd name="T18" fmla="*/ 241 w 336"/>
                  <a:gd name="T19" fmla="*/ 99 h 381"/>
                  <a:gd name="T20" fmla="*/ 120 w 336"/>
                  <a:gd name="T21" fmla="*/ 95 h 381"/>
                  <a:gd name="T22" fmla="*/ 73 w 336"/>
                  <a:gd name="T23" fmla="*/ 188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6" h="381">
                    <a:moveTo>
                      <a:pt x="336" y="201"/>
                    </a:moveTo>
                    <a:cubicBezTo>
                      <a:pt x="335" y="248"/>
                      <a:pt x="317" y="293"/>
                      <a:pt x="278" y="328"/>
                    </a:cubicBezTo>
                    <a:cubicBezTo>
                      <a:pt x="219" y="381"/>
                      <a:pt x="133" y="380"/>
                      <a:pt x="75" y="325"/>
                    </a:cubicBezTo>
                    <a:cubicBezTo>
                      <a:pt x="0" y="255"/>
                      <a:pt x="3" y="128"/>
                      <a:pt x="80" y="60"/>
                    </a:cubicBezTo>
                    <a:cubicBezTo>
                      <a:pt x="149" y="0"/>
                      <a:pt x="252" y="14"/>
                      <a:pt x="304" y="92"/>
                    </a:cubicBezTo>
                    <a:cubicBezTo>
                      <a:pt x="326" y="123"/>
                      <a:pt x="336" y="158"/>
                      <a:pt x="336" y="201"/>
                    </a:cubicBezTo>
                    <a:close/>
                    <a:moveTo>
                      <a:pt x="73" y="188"/>
                    </a:moveTo>
                    <a:cubicBezTo>
                      <a:pt x="73" y="225"/>
                      <a:pt x="82" y="252"/>
                      <a:pt x="101" y="276"/>
                    </a:cubicBezTo>
                    <a:cubicBezTo>
                      <a:pt x="140" y="324"/>
                      <a:pt x="206" y="328"/>
                      <a:pt x="249" y="283"/>
                    </a:cubicBezTo>
                    <a:cubicBezTo>
                      <a:pt x="298" y="234"/>
                      <a:pt x="294" y="144"/>
                      <a:pt x="241" y="99"/>
                    </a:cubicBezTo>
                    <a:cubicBezTo>
                      <a:pt x="206" y="69"/>
                      <a:pt x="157" y="67"/>
                      <a:pt x="120" y="95"/>
                    </a:cubicBezTo>
                    <a:cubicBezTo>
                      <a:pt x="88" y="120"/>
                      <a:pt x="74" y="154"/>
                      <a:pt x="73" y="1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055B02E6-059C-57CC-226A-73A0582FBD70}"/>
              </a:ext>
            </a:extLst>
          </p:cNvPr>
          <p:cNvSpPr txBox="1"/>
          <p:nvPr/>
        </p:nvSpPr>
        <p:spPr>
          <a:xfrm>
            <a:off x="8476082" y="4473843"/>
            <a:ext cx="2152672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4901AD8-A79B-3840-C66E-533D3B6FCBCF}"/>
              </a:ext>
            </a:extLst>
          </p:cNvPr>
          <p:cNvSpPr txBox="1"/>
          <p:nvPr/>
        </p:nvSpPr>
        <p:spPr>
          <a:xfrm>
            <a:off x="752191" y="908029"/>
            <a:ext cx="9535768" cy="1088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510D9E4-6D37-C76E-DBAB-0A9E507D3597}"/>
              </a:ext>
            </a:extLst>
          </p:cNvPr>
          <p:cNvSpPr txBox="1"/>
          <p:nvPr/>
        </p:nvSpPr>
        <p:spPr>
          <a:xfrm>
            <a:off x="706632" y="3301544"/>
            <a:ext cx="2620301" cy="218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54562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1" grpId="0"/>
      <p:bldP spid="22" grpId="0"/>
      <p:bldP spid="2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3F779B-FE95-F2BC-927D-C3B268102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B70E399-07E2-EABC-BDE2-37186FAD93D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B92686E-BA1A-FA84-9636-F7BAE19DB6AD}"/>
              </a:ext>
            </a:extLst>
          </p:cNvPr>
          <p:cNvSpPr/>
          <p:nvPr/>
        </p:nvSpPr>
        <p:spPr>
          <a:xfrm>
            <a:off x="2668445" y="4274554"/>
            <a:ext cx="1851101" cy="1852046"/>
          </a:xfrm>
          <a:prstGeom prst="roundRect">
            <a:avLst>
              <a:gd name="adj" fmla="val 3915"/>
            </a:avLst>
          </a:prstGeom>
          <a:solidFill>
            <a:srgbClr val="003C54"/>
          </a:solidFill>
          <a:ln>
            <a:noFill/>
          </a:ln>
          <a:effectLst>
            <a:outerShdw blurRad="1143000" dist="38100" dir="3000000" sx="103000" sy="103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Arial" panose="020B0604020202020204" pitchFamily="34" charset="0"/>
            </a:endParaRPr>
          </a:p>
        </p:txBody>
      </p:sp>
      <p:grpSp>
        <p:nvGrpSpPr>
          <p:cNvPr id="7" name="Graphic 21">
            <a:extLst>
              <a:ext uri="{FF2B5EF4-FFF2-40B4-BE49-F238E27FC236}">
                <a16:creationId xmlns:a16="http://schemas.microsoft.com/office/drawing/2014/main" id="{0825D0AD-92DD-7A7D-D863-DFB067A18956}"/>
              </a:ext>
            </a:extLst>
          </p:cNvPr>
          <p:cNvGrpSpPr/>
          <p:nvPr/>
        </p:nvGrpSpPr>
        <p:grpSpPr>
          <a:xfrm>
            <a:off x="3380859" y="4552305"/>
            <a:ext cx="426274" cy="426238"/>
            <a:chOff x="12075337" y="6743737"/>
            <a:chExt cx="228581" cy="228562"/>
          </a:xfrm>
          <a:solidFill>
            <a:srgbClr val="FCC333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1A7036F-4B16-FBC1-AF67-161E87BF33FB}"/>
                </a:ext>
              </a:extLst>
            </p:cNvPr>
            <p:cNvSpPr/>
            <p:nvPr/>
          </p:nvSpPr>
          <p:spPr>
            <a:xfrm>
              <a:off x="12199025" y="6867454"/>
              <a:ext cx="104869" cy="104845"/>
            </a:xfrm>
            <a:custGeom>
              <a:avLst/>
              <a:gdLst>
                <a:gd name="connsiteX0" fmla="*/ 43085 w 104869"/>
                <a:gd name="connsiteY0" fmla="*/ 9453 h 104845"/>
                <a:gd name="connsiteX1" fmla="*/ 35027 w 104869"/>
                <a:gd name="connsiteY1" fmla="*/ 1394 h 104845"/>
                <a:gd name="connsiteX2" fmla="*/ 28293 w 104869"/>
                <a:gd name="connsiteY2" fmla="*/ 1394 h 104845"/>
                <a:gd name="connsiteX3" fmla="*/ 1394 w 104869"/>
                <a:gd name="connsiteY3" fmla="*/ 28293 h 104845"/>
                <a:gd name="connsiteX4" fmla="*/ 1394 w 104869"/>
                <a:gd name="connsiteY4" fmla="*/ 35027 h 104845"/>
                <a:gd name="connsiteX5" fmla="*/ 9481 w 104869"/>
                <a:gd name="connsiteY5" fmla="*/ 43114 h 104845"/>
                <a:gd name="connsiteX6" fmla="*/ 10700 w 104869"/>
                <a:gd name="connsiteY6" fmla="*/ 47467 h 104845"/>
                <a:gd name="connsiteX7" fmla="*/ 47435 w 104869"/>
                <a:gd name="connsiteY7" fmla="*/ 103822 h 104845"/>
                <a:gd name="connsiteX8" fmla="*/ 57116 w 104869"/>
                <a:gd name="connsiteY8" fmla="*/ 104845 h 104845"/>
                <a:gd name="connsiteX9" fmla="*/ 72270 w 104869"/>
                <a:gd name="connsiteY9" fmla="*/ 102388 h 104845"/>
                <a:gd name="connsiteX10" fmla="*/ 75327 w 104869"/>
                <a:gd name="connsiteY10" fmla="*/ 96386 h 104845"/>
                <a:gd name="connsiteX11" fmla="*/ 74175 w 104869"/>
                <a:gd name="connsiteY11" fmla="*/ 94501 h 104845"/>
                <a:gd name="connsiteX12" fmla="*/ 50848 w 104869"/>
                <a:gd name="connsiteY12" fmla="*/ 71175 h 104845"/>
                <a:gd name="connsiteX13" fmla="*/ 49458 w 104869"/>
                <a:gd name="connsiteY13" fmla="*/ 67803 h 104845"/>
                <a:gd name="connsiteX14" fmla="*/ 49458 w 104869"/>
                <a:gd name="connsiteY14" fmla="*/ 54363 h 104845"/>
                <a:gd name="connsiteX15" fmla="*/ 54220 w 104869"/>
                <a:gd name="connsiteY15" fmla="*/ 49600 h 104845"/>
                <a:gd name="connsiteX16" fmla="*/ 67679 w 104869"/>
                <a:gd name="connsiteY16" fmla="*/ 49600 h 104845"/>
                <a:gd name="connsiteX17" fmla="*/ 71051 w 104869"/>
                <a:gd name="connsiteY17" fmla="*/ 51001 h 104845"/>
                <a:gd name="connsiteX18" fmla="*/ 94416 w 104869"/>
                <a:gd name="connsiteY18" fmla="*/ 74365 h 104845"/>
                <a:gd name="connsiteX19" fmla="*/ 101151 w 104869"/>
                <a:gd name="connsiteY19" fmla="*/ 74365 h 104845"/>
                <a:gd name="connsiteX20" fmla="*/ 102293 w 104869"/>
                <a:gd name="connsiteY20" fmla="*/ 72527 h 104845"/>
                <a:gd name="connsiteX21" fmla="*/ 72708 w 104869"/>
                <a:gd name="connsiteY21" fmla="*/ 12141 h 104845"/>
                <a:gd name="connsiteX22" fmla="*/ 47429 w 104869"/>
                <a:gd name="connsiteY22" fmla="*/ 10615 h 104845"/>
                <a:gd name="connsiteX23" fmla="*/ 43085 w 104869"/>
                <a:gd name="connsiteY23" fmla="*/ 9453 h 10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4869" h="104845">
                  <a:moveTo>
                    <a:pt x="43085" y="9453"/>
                  </a:moveTo>
                  <a:lnTo>
                    <a:pt x="35027" y="1394"/>
                  </a:lnTo>
                  <a:cubicBezTo>
                    <a:pt x="33168" y="-465"/>
                    <a:pt x="30153" y="-465"/>
                    <a:pt x="28293" y="1394"/>
                  </a:cubicBezTo>
                  <a:lnTo>
                    <a:pt x="1394" y="28293"/>
                  </a:lnTo>
                  <a:cubicBezTo>
                    <a:pt x="-465" y="30153"/>
                    <a:pt x="-465" y="33168"/>
                    <a:pt x="1394" y="35027"/>
                  </a:cubicBezTo>
                  <a:lnTo>
                    <a:pt x="9481" y="43114"/>
                  </a:lnTo>
                  <a:cubicBezTo>
                    <a:pt x="10594" y="44267"/>
                    <a:pt x="11053" y="45903"/>
                    <a:pt x="10700" y="47467"/>
                  </a:cubicBezTo>
                  <a:cubicBezTo>
                    <a:pt x="5282" y="73173"/>
                    <a:pt x="21728" y="98405"/>
                    <a:pt x="47435" y="103822"/>
                  </a:cubicBezTo>
                  <a:cubicBezTo>
                    <a:pt x="50618" y="104494"/>
                    <a:pt x="53862" y="104837"/>
                    <a:pt x="57116" y="104845"/>
                  </a:cubicBezTo>
                  <a:cubicBezTo>
                    <a:pt x="62266" y="104844"/>
                    <a:pt x="67383" y="104014"/>
                    <a:pt x="72270" y="102388"/>
                  </a:cubicBezTo>
                  <a:cubicBezTo>
                    <a:pt x="74771" y="101575"/>
                    <a:pt x="76140" y="98888"/>
                    <a:pt x="75327" y="96386"/>
                  </a:cubicBezTo>
                  <a:cubicBezTo>
                    <a:pt x="75096" y="95677"/>
                    <a:pt x="74701" y="95031"/>
                    <a:pt x="74175" y="94501"/>
                  </a:cubicBezTo>
                  <a:lnTo>
                    <a:pt x="50848" y="71175"/>
                  </a:lnTo>
                  <a:cubicBezTo>
                    <a:pt x="49956" y="70279"/>
                    <a:pt x="49456" y="69067"/>
                    <a:pt x="49458" y="67803"/>
                  </a:cubicBezTo>
                  <a:lnTo>
                    <a:pt x="49458" y="54363"/>
                  </a:lnTo>
                  <a:cubicBezTo>
                    <a:pt x="49458" y="51733"/>
                    <a:pt x="51590" y="49600"/>
                    <a:pt x="54220" y="49600"/>
                  </a:cubicBezTo>
                  <a:lnTo>
                    <a:pt x="67679" y="49600"/>
                  </a:lnTo>
                  <a:cubicBezTo>
                    <a:pt x="68944" y="49600"/>
                    <a:pt x="70157" y="50104"/>
                    <a:pt x="71051" y="51001"/>
                  </a:cubicBezTo>
                  <a:lnTo>
                    <a:pt x="94416" y="74365"/>
                  </a:lnTo>
                  <a:cubicBezTo>
                    <a:pt x="96276" y="76225"/>
                    <a:pt x="99291" y="76225"/>
                    <a:pt x="101151" y="74365"/>
                  </a:cubicBezTo>
                  <a:cubicBezTo>
                    <a:pt x="101667" y="73847"/>
                    <a:pt x="102058" y="73219"/>
                    <a:pt x="102293" y="72527"/>
                  </a:cubicBezTo>
                  <a:cubicBezTo>
                    <a:pt x="110799" y="47682"/>
                    <a:pt x="97553" y="20646"/>
                    <a:pt x="72708" y="12141"/>
                  </a:cubicBezTo>
                  <a:cubicBezTo>
                    <a:pt x="64575" y="9355"/>
                    <a:pt x="55838" y="8829"/>
                    <a:pt x="47429" y="10615"/>
                  </a:cubicBezTo>
                  <a:cubicBezTo>
                    <a:pt x="45878" y="10979"/>
                    <a:pt x="44247" y="10542"/>
                    <a:pt x="43085" y="94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latin typeface="Arial" panose="020B0604020202020204" pitchFamily="34" charset="0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BE2E28A-C0D6-9708-8ABD-0E829A73AFDA}"/>
                </a:ext>
              </a:extLst>
            </p:cNvPr>
            <p:cNvSpPr/>
            <p:nvPr/>
          </p:nvSpPr>
          <p:spPr>
            <a:xfrm>
              <a:off x="12075337" y="6743737"/>
              <a:ext cx="104874" cy="104902"/>
            </a:xfrm>
            <a:custGeom>
              <a:avLst/>
              <a:gdLst>
                <a:gd name="connsiteX0" fmla="*/ 103480 w 104874"/>
                <a:gd name="connsiteY0" fmla="*/ 69876 h 104902"/>
                <a:gd name="connsiteX1" fmla="*/ 95384 w 104874"/>
                <a:gd name="connsiteY1" fmla="*/ 61779 h 104902"/>
                <a:gd name="connsiteX2" fmla="*/ 94155 w 104874"/>
                <a:gd name="connsiteY2" fmla="*/ 57417 h 104902"/>
                <a:gd name="connsiteX3" fmla="*/ 57510 w 104874"/>
                <a:gd name="connsiteY3" fmla="*/ 1035 h 104902"/>
                <a:gd name="connsiteX4" fmla="*/ 32271 w 104874"/>
                <a:gd name="connsiteY4" fmla="*/ 2553 h 104902"/>
                <a:gd name="connsiteX5" fmla="*/ 29310 w 104874"/>
                <a:gd name="connsiteY5" fmla="*/ 8602 h 104902"/>
                <a:gd name="connsiteX6" fmla="*/ 30461 w 104874"/>
                <a:gd name="connsiteY6" fmla="*/ 10440 h 104902"/>
                <a:gd name="connsiteX7" fmla="*/ 53855 w 104874"/>
                <a:gd name="connsiteY7" fmla="*/ 33852 h 104902"/>
                <a:gd name="connsiteX8" fmla="*/ 55245 w 104874"/>
                <a:gd name="connsiteY8" fmla="*/ 37214 h 104902"/>
                <a:gd name="connsiteX9" fmla="*/ 55245 w 104874"/>
                <a:gd name="connsiteY9" fmla="*/ 50683 h 104902"/>
                <a:gd name="connsiteX10" fmla="*/ 50483 w 104874"/>
                <a:gd name="connsiteY10" fmla="*/ 55445 h 104902"/>
                <a:gd name="connsiteX11" fmla="*/ 37015 w 104874"/>
                <a:gd name="connsiteY11" fmla="*/ 55445 h 104902"/>
                <a:gd name="connsiteX12" fmla="*/ 33652 w 104874"/>
                <a:gd name="connsiteY12" fmla="*/ 54045 h 104902"/>
                <a:gd name="connsiteX13" fmla="*/ 10326 w 104874"/>
                <a:gd name="connsiteY13" fmla="*/ 30728 h 104902"/>
                <a:gd name="connsiteX14" fmla="*/ 3590 w 104874"/>
                <a:gd name="connsiteY14" fmla="*/ 30748 h 104902"/>
                <a:gd name="connsiteX15" fmla="*/ 2439 w 104874"/>
                <a:gd name="connsiteY15" fmla="*/ 32633 h 104902"/>
                <a:gd name="connsiteX16" fmla="*/ 32576 w 104874"/>
                <a:gd name="connsiteY16" fmla="*/ 92761 h 104902"/>
                <a:gd name="connsiteX17" fmla="*/ 57379 w 104874"/>
                <a:gd name="connsiteY17" fmla="*/ 94164 h 104902"/>
                <a:gd name="connsiteX18" fmla="*/ 61732 w 104874"/>
                <a:gd name="connsiteY18" fmla="*/ 95393 h 104902"/>
                <a:gd name="connsiteX19" fmla="*/ 69847 w 104874"/>
                <a:gd name="connsiteY19" fmla="*/ 103508 h 104902"/>
                <a:gd name="connsiteX20" fmla="*/ 76581 w 104874"/>
                <a:gd name="connsiteY20" fmla="*/ 103508 h 104902"/>
                <a:gd name="connsiteX21" fmla="*/ 103480 w 104874"/>
                <a:gd name="connsiteY21" fmla="*/ 76610 h 104902"/>
                <a:gd name="connsiteX22" fmla="*/ 103480 w 104874"/>
                <a:gd name="connsiteY22" fmla="*/ 69876 h 10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4874" h="104902">
                  <a:moveTo>
                    <a:pt x="103480" y="69876"/>
                  </a:moveTo>
                  <a:lnTo>
                    <a:pt x="95384" y="61779"/>
                  </a:lnTo>
                  <a:cubicBezTo>
                    <a:pt x="94264" y="60626"/>
                    <a:pt x="93802" y="58985"/>
                    <a:pt x="94155" y="57417"/>
                  </a:cubicBezTo>
                  <a:cubicBezTo>
                    <a:pt x="99605" y="31728"/>
                    <a:pt x="83198" y="6485"/>
                    <a:pt x="57510" y="1035"/>
                  </a:cubicBezTo>
                  <a:cubicBezTo>
                    <a:pt x="49114" y="-746"/>
                    <a:pt x="40393" y="-222"/>
                    <a:pt x="32271" y="2553"/>
                  </a:cubicBezTo>
                  <a:cubicBezTo>
                    <a:pt x="29783" y="3406"/>
                    <a:pt x="28457" y="6114"/>
                    <a:pt x="29310" y="8602"/>
                  </a:cubicBezTo>
                  <a:cubicBezTo>
                    <a:pt x="29547" y="9295"/>
                    <a:pt x="29941" y="9924"/>
                    <a:pt x="30461" y="10440"/>
                  </a:cubicBezTo>
                  <a:lnTo>
                    <a:pt x="53855" y="33852"/>
                  </a:lnTo>
                  <a:cubicBezTo>
                    <a:pt x="54745" y="34745"/>
                    <a:pt x="55245" y="35954"/>
                    <a:pt x="55245" y="37214"/>
                  </a:cubicBezTo>
                  <a:lnTo>
                    <a:pt x="55245" y="50683"/>
                  </a:lnTo>
                  <a:cubicBezTo>
                    <a:pt x="55245" y="53313"/>
                    <a:pt x="53113" y="55445"/>
                    <a:pt x="50483" y="55445"/>
                  </a:cubicBezTo>
                  <a:lnTo>
                    <a:pt x="37015" y="55445"/>
                  </a:lnTo>
                  <a:cubicBezTo>
                    <a:pt x="35753" y="55442"/>
                    <a:pt x="34543" y="54939"/>
                    <a:pt x="33652" y="54045"/>
                  </a:cubicBezTo>
                  <a:lnTo>
                    <a:pt x="10326" y="30728"/>
                  </a:lnTo>
                  <a:cubicBezTo>
                    <a:pt x="8460" y="28873"/>
                    <a:pt x="5445" y="28882"/>
                    <a:pt x="3590" y="30748"/>
                  </a:cubicBezTo>
                  <a:cubicBezTo>
                    <a:pt x="3064" y="31277"/>
                    <a:pt x="2670" y="31923"/>
                    <a:pt x="2439" y="32633"/>
                  </a:cubicBezTo>
                  <a:cubicBezTo>
                    <a:pt x="-5843" y="57559"/>
                    <a:pt x="7650" y="84479"/>
                    <a:pt x="32576" y="92761"/>
                  </a:cubicBezTo>
                  <a:cubicBezTo>
                    <a:pt x="40573" y="95418"/>
                    <a:pt x="49133" y="95903"/>
                    <a:pt x="57379" y="94164"/>
                  </a:cubicBezTo>
                  <a:cubicBezTo>
                    <a:pt x="58944" y="93815"/>
                    <a:pt x="60581" y="94277"/>
                    <a:pt x="61732" y="95393"/>
                  </a:cubicBezTo>
                  <a:lnTo>
                    <a:pt x="69847" y="103508"/>
                  </a:lnTo>
                  <a:cubicBezTo>
                    <a:pt x="71707" y="105368"/>
                    <a:pt x="74722" y="105368"/>
                    <a:pt x="76581" y="103508"/>
                  </a:cubicBezTo>
                  <a:lnTo>
                    <a:pt x="103480" y="76610"/>
                  </a:lnTo>
                  <a:cubicBezTo>
                    <a:pt x="105339" y="74750"/>
                    <a:pt x="105339" y="71735"/>
                    <a:pt x="103480" y="698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latin typeface="Arial" panose="020B0604020202020204" pitchFamily="34" charset="0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9F1537A-107D-429C-7C5B-7F37D3C7529A}"/>
                </a:ext>
              </a:extLst>
            </p:cNvPr>
            <p:cNvSpPr/>
            <p:nvPr/>
          </p:nvSpPr>
          <p:spPr>
            <a:xfrm>
              <a:off x="12080104" y="6812390"/>
              <a:ext cx="155171" cy="155176"/>
            </a:xfrm>
            <a:custGeom>
              <a:avLst/>
              <a:gdLst>
                <a:gd name="connsiteX0" fmla="*/ 153777 w 155171"/>
                <a:gd name="connsiteY0" fmla="*/ 22959 h 155176"/>
                <a:gd name="connsiteX1" fmla="*/ 132212 w 155171"/>
                <a:gd name="connsiteY1" fmla="*/ 1394 h 155176"/>
                <a:gd name="connsiteX2" fmla="*/ 125478 w 155171"/>
                <a:gd name="connsiteY2" fmla="*/ 1394 h 155176"/>
                <a:gd name="connsiteX3" fmla="*/ 5578 w 155171"/>
                <a:gd name="connsiteY3" fmla="*/ 121295 h 155176"/>
                <a:gd name="connsiteX4" fmla="*/ 5578 w 155171"/>
                <a:gd name="connsiteY4" fmla="*/ 148232 h 155176"/>
                <a:gd name="connsiteX5" fmla="*/ 6940 w 155171"/>
                <a:gd name="connsiteY5" fmla="*/ 149594 h 155176"/>
                <a:gd name="connsiteX6" fmla="*/ 33880 w 155171"/>
                <a:gd name="connsiteY6" fmla="*/ 149600 h 155176"/>
                <a:gd name="connsiteX7" fmla="*/ 33886 w 155171"/>
                <a:gd name="connsiteY7" fmla="*/ 149594 h 155176"/>
                <a:gd name="connsiteX8" fmla="*/ 153777 w 155171"/>
                <a:gd name="connsiteY8" fmla="*/ 29693 h 155176"/>
                <a:gd name="connsiteX9" fmla="*/ 153777 w 155171"/>
                <a:gd name="connsiteY9" fmla="*/ 22959 h 155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171" h="155176">
                  <a:moveTo>
                    <a:pt x="153777" y="22959"/>
                  </a:moveTo>
                  <a:lnTo>
                    <a:pt x="132212" y="1394"/>
                  </a:lnTo>
                  <a:cubicBezTo>
                    <a:pt x="130353" y="-465"/>
                    <a:pt x="127339" y="-465"/>
                    <a:pt x="125478" y="1394"/>
                  </a:cubicBezTo>
                  <a:lnTo>
                    <a:pt x="5578" y="121295"/>
                  </a:lnTo>
                  <a:cubicBezTo>
                    <a:pt x="-1859" y="128734"/>
                    <a:pt x="-1859" y="140793"/>
                    <a:pt x="5578" y="148232"/>
                  </a:cubicBezTo>
                  <a:lnTo>
                    <a:pt x="6940" y="149594"/>
                  </a:lnTo>
                  <a:cubicBezTo>
                    <a:pt x="14378" y="157035"/>
                    <a:pt x="26439" y="157038"/>
                    <a:pt x="33880" y="149600"/>
                  </a:cubicBezTo>
                  <a:cubicBezTo>
                    <a:pt x="33882" y="149598"/>
                    <a:pt x="33884" y="149596"/>
                    <a:pt x="33886" y="149594"/>
                  </a:cubicBezTo>
                  <a:lnTo>
                    <a:pt x="153777" y="29693"/>
                  </a:lnTo>
                  <a:cubicBezTo>
                    <a:pt x="155636" y="27834"/>
                    <a:pt x="155636" y="24819"/>
                    <a:pt x="153777" y="229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latin typeface="Arial" panose="020B0604020202020204" pitchFamily="34" charset="0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9F77E5-7678-53B3-2F75-52180B95338B}"/>
                </a:ext>
              </a:extLst>
            </p:cNvPr>
            <p:cNvSpPr/>
            <p:nvPr/>
          </p:nvSpPr>
          <p:spPr>
            <a:xfrm>
              <a:off x="12191533" y="6744387"/>
              <a:ext cx="112385" cy="94593"/>
            </a:xfrm>
            <a:custGeom>
              <a:avLst/>
              <a:gdLst>
                <a:gd name="connsiteX0" fmla="*/ 64884 w 112385"/>
                <a:gd name="connsiteY0" fmla="*/ 90800 h 94593"/>
                <a:gd name="connsiteX1" fmla="*/ 83249 w 112385"/>
                <a:gd name="connsiteY1" fmla="*/ 90800 h 94593"/>
                <a:gd name="connsiteX2" fmla="*/ 108585 w 112385"/>
                <a:gd name="connsiteY2" fmla="*/ 65464 h 94593"/>
                <a:gd name="connsiteX3" fmla="*/ 108585 w 112385"/>
                <a:gd name="connsiteY3" fmla="*/ 47100 h 94593"/>
                <a:gd name="connsiteX4" fmla="*/ 70847 w 112385"/>
                <a:gd name="connsiteY4" fmla="*/ 9362 h 94593"/>
                <a:gd name="connsiteX5" fmla="*/ 64951 w 112385"/>
                <a:gd name="connsiteY5" fmla="*/ 8695 h 94593"/>
                <a:gd name="connsiteX6" fmla="*/ 20584 w 112385"/>
                <a:gd name="connsiteY6" fmla="*/ 1342 h 94593"/>
                <a:gd name="connsiteX7" fmla="*/ 13849 w 112385"/>
                <a:gd name="connsiteY7" fmla="*/ 1342 h 94593"/>
                <a:gd name="connsiteX8" fmla="*/ 3800 w 112385"/>
                <a:gd name="connsiteY8" fmla="*/ 11372 h 94593"/>
                <a:gd name="connsiteX9" fmla="*/ 3800 w 112385"/>
                <a:gd name="connsiteY9" fmla="*/ 29736 h 94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385" h="94593">
                  <a:moveTo>
                    <a:pt x="64884" y="90800"/>
                  </a:moveTo>
                  <a:cubicBezTo>
                    <a:pt x="69961" y="95857"/>
                    <a:pt x="78172" y="95857"/>
                    <a:pt x="83249" y="90800"/>
                  </a:cubicBezTo>
                  <a:lnTo>
                    <a:pt x="108585" y="65464"/>
                  </a:lnTo>
                  <a:cubicBezTo>
                    <a:pt x="113652" y="60391"/>
                    <a:pt x="113652" y="52172"/>
                    <a:pt x="108585" y="47100"/>
                  </a:cubicBezTo>
                  <a:lnTo>
                    <a:pt x="70847" y="9362"/>
                  </a:lnTo>
                  <a:cubicBezTo>
                    <a:pt x="69277" y="7793"/>
                    <a:pt x="66831" y="7516"/>
                    <a:pt x="64951" y="8695"/>
                  </a:cubicBezTo>
                  <a:cubicBezTo>
                    <a:pt x="50229" y="16728"/>
                    <a:pt x="31927" y="13695"/>
                    <a:pt x="20584" y="1342"/>
                  </a:cubicBezTo>
                  <a:cubicBezTo>
                    <a:pt x="18696" y="-447"/>
                    <a:pt x="15737" y="-447"/>
                    <a:pt x="13849" y="1342"/>
                  </a:cubicBezTo>
                  <a:lnTo>
                    <a:pt x="3800" y="11372"/>
                  </a:lnTo>
                  <a:cubicBezTo>
                    <a:pt x="-1267" y="16444"/>
                    <a:pt x="-1267" y="24663"/>
                    <a:pt x="3800" y="297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2" name="Graphic 75">
            <a:extLst>
              <a:ext uri="{FF2B5EF4-FFF2-40B4-BE49-F238E27FC236}">
                <a16:creationId xmlns:a16="http://schemas.microsoft.com/office/drawing/2014/main" id="{C2AD214D-EE18-424B-99C7-CEA8FD557372}"/>
              </a:ext>
            </a:extLst>
          </p:cNvPr>
          <p:cNvGrpSpPr/>
          <p:nvPr/>
        </p:nvGrpSpPr>
        <p:grpSpPr>
          <a:xfrm>
            <a:off x="5501464" y="4552039"/>
            <a:ext cx="417384" cy="417384"/>
            <a:chOff x="12075319" y="6743700"/>
            <a:chExt cx="228600" cy="228600"/>
          </a:xfrm>
          <a:solidFill>
            <a:srgbClr val="253B50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780966-BBD9-3797-BC9D-2A6FC1CD62EA}"/>
                </a:ext>
              </a:extLst>
            </p:cNvPr>
            <p:cNvSpPr/>
            <p:nvPr/>
          </p:nvSpPr>
          <p:spPr>
            <a:xfrm>
              <a:off x="12241267" y="6867525"/>
              <a:ext cx="62651" cy="38100"/>
            </a:xfrm>
            <a:custGeom>
              <a:avLst/>
              <a:gdLst>
                <a:gd name="connsiteX0" fmla="*/ 43601 w 62651"/>
                <a:gd name="connsiteY0" fmla="*/ 0 h 38100"/>
                <a:gd name="connsiteX1" fmla="*/ 34181 w 62651"/>
                <a:gd name="connsiteY1" fmla="*/ 0 h 38100"/>
                <a:gd name="connsiteX2" fmla="*/ 32104 w 62651"/>
                <a:gd name="connsiteY2" fmla="*/ 1219 h 38100"/>
                <a:gd name="connsiteX3" fmla="*/ 1120 w 62651"/>
                <a:gd name="connsiteY3" fmla="*/ 33699 h 38100"/>
                <a:gd name="connsiteX4" fmla="*/ 362 w 62651"/>
                <a:gd name="connsiteY4" fmla="*/ 36981 h 38100"/>
                <a:gd name="connsiteX5" fmla="*/ 2386 w 62651"/>
                <a:gd name="connsiteY5" fmla="*/ 38100 h 38100"/>
                <a:gd name="connsiteX6" fmla="*/ 43601 w 62651"/>
                <a:gd name="connsiteY6" fmla="*/ 38100 h 38100"/>
                <a:gd name="connsiteX7" fmla="*/ 62651 w 62651"/>
                <a:gd name="connsiteY7" fmla="*/ 19050 h 38100"/>
                <a:gd name="connsiteX8" fmla="*/ 43601 w 62651"/>
                <a:gd name="connsiteY8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651" h="38100">
                  <a:moveTo>
                    <a:pt x="43601" y="0"/>
                  </a:moveTo>
                  <a:lnTo>
                    <a:pt x="34181" y="0"/>
                  </a:lnTo>
                  <a:cubicBezTo>
                    <a:pt x="33319" y="1"/>
                    <a:pt x="32525" y="467"/>
                    <a:pt x="32104" y="1219"/>
                  </a:cubicBezTo>
                  <a:cubicBezTo>
                    <a:pt x="24656" y="14468"/>
                    <a:pt x="14003" y="25636"/>
                    <a:pt x="1120" y="33699"/>
                  </a:cubicBezTo>
                  <a:cubicBezTo>
                    <a:pt x="4" y="34397"/>
                    <a:pt x="-335" y="35865"/>
                    <a:pt x="362" y="36981"/>
                  </a:cubicBezTo>
                  <a:cubicBezTo>
                    <a:pt x="799" y="37678"/>
                    <a:pt x="1563" y="38102"/>
                    <a:pt x="2386" y="38100"/>
                  </a:cubicBezTo>
                  <a:lnTo>
                    <a:pt x="43601" y="38100"/>
                  </a:lnTo>
                  <a:cubicBezTo>
                    <a:pt x="54122" y="38100"/>
                    <a:pt x="62651" y="29571"/>
                    <a:pt x="62651" y="19050"/>
                  </a:cubicBezTo>
                  <a:cubicBezTo>
                    <a:pt x="62651" y="8529"/>
                    <a:pt x="54122" y="0"/>
                    <a:pt x="43601" y="0"/>
                  </a:cubicBezTo>
                  <a:close/>
                </a:path>
              </a:pathLst>
            </a:custGeom>
            <a:solidFill>
              <a:srgbClr val="FCC33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latin typeface="Arial" panose="020B0604020202020204" pitchFamily="34" charset="0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E654D6D-7C9F-1068-EF23-0B25281CF65C}"/>
                </a:ext>
              </a:extLst>
            </p:cNvPr>
            <p:cNvSpPr/>
            <p:nvPr/>
          </p:nvSpPr>
          <p:spPr>
            <a:xfrm>
              <a:off x="12089606" y="6743700"/>
              <a:ext cx="185737" cy="166687"/>
            </a:xfrm>
            <a:custGeom>
              <a:avLst/>
              <a:gdLst>
                <a:gd name="connsiteX0" fmla="*/ 9525 w 185737"/>
                <a:gd name="connsiteY0" fmla="*/ 133350 h 166687"/>
                <a:gd name="connsiteX1" fmla="*/ 14288 w 185737"/>
                <a:gd name="connsiteY1" fmla="*/ 133350 h 166687"/>
                <a:gd name="connsiteX2" fmla="*/ 19050 w 185737"/>
                <a:gd name="connsiteY2" fmla="*/ 138113 h 166687"/>
                <a:gd name="connsiteX3" fmla="*/ 19050 w 185737"/>
                <a:gd name="connsiteY3" fmla="*/ 159544 h 166687"/>
                <a:gd name="connsiteX4" fmla="*/ 26194 w 185737"/>
                <a:gd name="connsiteY4" fmla="*/ 166688 h 166687"/>
                <a:gd name="connsiteX5" fmla="*/ 30956 w 185737"/>
                <a:gd name="connsiteY5" fmla="*/ 166688 h 166687"/>
                <a:gd name="connsiteX6" fmla="*/ 38100 w 185737"/>
                <a:gd name="connsiteY6" fmla="*/ 159544 h 166687"/>
                <a:gd name="connsiteX7" fmla="*/ 38100 w 185737"/>
                <a:gd name="connsiteY7" fmla="*/ 138113 h 166687"/>
                <a:gd name="connsiteX8" fmla="*/ 42863 w 185737"/>
                <a:gd name="connsiteY8" fmla="*/ 133350 h 166687"/>
                <a:gd name="connsiteX9" fmla="*/ 47625 w 185737"/>
                <a:gd name="connsiteY9" fmla="*/ 133350 h 166687"/>
                <a:gd name="connsiteX10" fmla="*/ 52388 w 185737"/>
                <a:gd name="connsiteY10" fmla="*/ 138113 h 166687"/>
                <a:gd name="connsiteX11" fmla="*/ 52388 w 185737"/>
                <a:gd name="connsiteY11" fmla="*/ 152400 h 166687"/>
                <a:gd name="connsiteX12" fmla="*/ 61913 w 185737"/>
                <a:gd name="connsiteY12" fmla="*/ 161925 h 166687"/>
                <a:gd name="connsiteX13" fmla="*/ 104775 w 185737"/>
                <a:gd name="connsiteY13" fmla="*/ 161925 h 166687"/>
                <a:gd name="connsiteX14" fmla="*/ 185738 w 185737"/>
                <a:gd name="connsiteY14" fmla="*/ 80963 h 166687"/>
                <a:gd name="connsiteX15" fmla="*/ 104775 w 185737"/>
                <a:gd name="connsiteY15" fmla="*/ 0 h 166687"/>
                <a:gd name="connsiteX16" fmla="*/ 42863 w 185737"/>
                <a:gd name="connsiteY16" fmla="*/ 0 h 166687"/>
                <a:gd name="connsiteX17" fmla="*/ 0 w 185737"/>
                <a:gd name="connsiteY17" fmla="*/ 42863 h 166687"/>
                <a:gd name="connsiteX18" fmla="*/ 0 w 185737"/>
                <a:gd name="connsiteY18" fmla="*/ 123825 h 166687"/>
                <a:gd name="connsiteX19" fmla="*/ 9525 w 185737"/>
                <a:gd name="connsiteY19" fmla="*/ 133350 h 166687"/>
                <a:gd name="connsiteX20" fmla="*/ 114300 w 185737"/>
                <a:gd name="connsiteY20" fmla="*/ 83344 h 166687"/>
                <a:gd name="connsiteX21" fmla="*/ 157163 w 185737"/>
                <a:gd name="connsiteY21" fmla="*/ 83344 h 166687"/>
                <a:gd name="connsiteX22" fmla="*/ 164306 w 185737"/>
                <a:gd name="connsiteY22" fmla="*/ 90488 h 166687"/>
                <a:gd name="connsiteX23" fmla="*/ 157163 w 185737"/>
                <a:gd name="connsiteY23" fmla="*/ 97631 h 166687"/>
                <a:gd name="connsiteX24" fmla="*/ 114300 w 185737"/>
                <a:gd name="connsiteY24" fmla="*/ 97631 h 166687"/>
                <a:gd name="connsiteX25" fmla="*/ 107156 w 185737"/>
                <a:gd name="connsiteY25" fmla="*/ 90488 h 166687"/>
                <a:gd name="connsiteX26" fmla="*/ 114300 w 185737"/>
                <a:gd name="connsiteY26" fmla="*/ 83344 h 166687"/>
                <a:gd name="connsiteX27" fmla="*/ 114300 w 185737"/>
                <a:gd name="connsiteY27" fmla="*/ 111919 h 166687"/>
                <a:gd name="connsiteX28" fmla="*/ 138113 w 185737"/>
                <a:gd name="connsiteY28" fmla="*/ 111919 h 166687"/>
                <a:gd name="connsiteX29" fmla="*/ 145256 w 185737"/>
                <a:gd name="connsiteY29" fmla="*/ 119063 h 166687"/>
                <a:gd name="connsiteX30" fmla="*/ 138113 w 185737"/>
                <a:gd name="connsiteY30" fmla="*/ 126206 h 166687"/>
                <a:gd name="connsiteX31" fmla="*/ 114300 w 185737"/>
                <a:gd name="connsiteY31" fmla="*/ 126206 h 166687"/>
                <a:gd name="connsiteX32" fmla="*/ 107156 w 185737"/>
                <a:gd name="connsiteY32" fmla="*/ 119063 h 166687"/>
                <a:gd name="connsiteX33" fmla="*/ 114300 w 185737"/>
                <a:gd name="connsiteY33" fmla="*/ 111919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85737" h="166687">
                  <a:moveTo>
                    <a:pt x="9525" y="133350"/>
                  </a:moveTo>
                  <a:lnTo>
                    <a:pt x="14288" y="133350"/>
                  </a:lnTo>
                  <a:cubicBezTo>
                    <a:pt x="16918" y="133350"/>
                    <a:pt x="19050" y="135483"/>
                    <a:pt x="19050" y="138113"/>
                  </a:cubicBezTo>
                  <a:lnTo>
                    <a:pt x="19050" y="159544"/>
                  </a:lnTo>
                  <a:cubicBezTo>
                    <a:pt x="19076" y="163479"/>
                    <a:pt x="22259" y="166662"/>
                    <a:pt x="26194" y="166688"/>
                  </a:cubicBezTo>
                  <a:lnTo>
                    <a:pt x="30956" y="166688"/>
                  </a:lnTo>
                  <a:cubicBezTo>
                    <a:pt x="34891" y="166662"/>
                    <a:pt x="38074" y="163479"/>
                    <a:pt x="38100" y="159544"/>
                  </a:cubicBezTo>
                  <a:lnTo>
                    <a:pt x="38100" y="138113"/>
                  </a:lnTo>
                  <a:cubicBezTo>
                    <a:pt x="38100" y="135483"/>
                    <a:pt x="40232" y="133350"/>
                    <a:pt x="42863" y="133350"/>
                  </a:cubicBezTo>
                  <a:lnTo>
                    <a:pt x="47625" y="133350"/>
                  </a:lnTo>
                  <a:cubicBezTo>
                    <a:pt x="50255" y="133350"/>
                    <a:pt x="52388" y="135483"/>
                    <a:pt x="52388" y="138113"/>
                  </a:cubicBezTo>
                  <a:lnTo>
                    <a:pt x="52388" y="152400"/>
                  </a:lnTo>
                  <a:cubicBezTo>
                    <a:pt x="52388" y="157661"/>
                    <a:pt x="56652" y="161925"/>
                    <a:pt x="61913" y="161925"/>
                  </a:cubicBezTo>
                  <a:lnTo>
                    <a:pt x="104775" y="161925"/>
                  </a:lnTo>
                  <a:cubicBezTo>
                    <a:pt x="149489" y="161925"/>
                    <a:pt x="185738" y="125677"/>
                    <a:pt x="185738" y="80963"/>
                  </a:cubicBezTo>
                  <a:cubicBezTo>
                    <a:pt x="185738" y="36248"/>
                    <a:pt x="149489" y="0"/>
                    <a:pt x="104775" y="0"/>
                  </a:cubicBezTo>
                  <a:lnTo>
                    <a:pt x="42863" y="0"/>
                  </a:lnTo>
                  <a:cubicBezTo>
                    <a:pt x="19205" y="37"/>
                    <a:pt x="37" y="19205"/>
                    <a:pt x="0" y="42863"/>
                  </a:cubicBezTo>
                  <a:lnTo>
                    <a:pt x="0" y="123825"/>
                  </a:lnTo>
                  <a:cubicBezTo>
                    <a:pt x="0" y="129086"/>
                    <a:pt x="4265" y="133350"/>
                    <a:pt x="9525" y="133350"/>
                  </a:cubicBezTo>
                  <a:close/>
                  <a:moveTo>
                    <a:pt x="114300" y="83344"/>
                  </a:moveTo>
                  <a:lnTo>
                    <a:pt x="157163" y="83344"/>
                  </a:lnTo>
                  <a:cubicBezTo>
                    <a:pt x="161108" y="83344"/>
                    <a:pt x="164306" y="86542"/>
                    <a:pt x="164306" y="90488"/>
                  </a:cubicBezTo>
                  <a:cubicBezTo>
                    <a:pt x="164306" y="94433"/>
                    <a:pt x="161108" y="97631"/>
                    <a:pt x="157163" y="97631"/>
                  </a:cubicBezTo>
                  <a:lnTo>
                    <a:pt x="114300" y="97631"/>
                  </a:lnTo>
                  <a:cubicBezTo>
                    <a:pt x="110355" y="97631"/>
                    <a:pt x="107156" y="94433"/>
                    <a:pt x="107156" y="90488"/>
                  </a:cubicBezTo>
                  <a:cubicBezTo>
                    <a:pt x="107156" y="86542"/>
                    <a:pt x="110355" y="83344"/>
                    <a:pt x="114300" y="83344"/>
                  </a:cubicBezTo>
                  <a:close/>
                  <a:moveTo>
                    <a:pt x="114300" y="111919"/>
                  </a:moveTo>
                  <a:lnTo>
                    <a:pt x="138113" y="111919"/>
                  </a:lnTo>
                  <a:cubicBezTo>
                    <a:pt x="142058" y="111919"/>
                    <a:pt x="145256" y="115117"/>
                    <a:pt x="145256" y="119063"/>
                  </a:cubicBezTo>
                  <a:cubicBezTo>
                    <a:pt x="145256" y="123008"/>
                    <a:pt x="142058" y="126206"/>
                    <a:pt x="138113" y="126206"/>
                  </a:cubicBezTo>
                  <a:lnTo>
                    <a:pt x="114300" y="126206"/>
                  </a:lnTo>
                  <a:cubicBezTo>
                    <a:pt x="110355" y="126206"/>
                    <a:pt x="107156" y="123008"/>
                    <a:pt x="107156" y="119063"/>
                  </a:cubicBezTo>
                  <a:cubicBezTo>
                    <a:pt x="107156" y="115117"/>
                    <a:pt x="110355" y="111919"/>
                    <a:pt x="114300" y="1119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latin typeface="Arial" panose="020B0604020202020204" pitchFamily="34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014E206-7B69-0585-1D2A-9E7AEDEF475F}"/>
                </a:ext>
              </a:extLst>
            </p:cNvPr>
            <p:cNvSpPr/>
            <p:nvPr/>
          </p:nvSpPr>
          <p:spPr>
            <a:xfrm>
              <a:off x="12075319" y="6905625"/>
              <a:ext cx="171450" cy="33337"/>
            </a:xfrm>
            <a:custGeom>
              <a:avLst/>
              <a:gdLst>
                <a:gd name="connsiteX0" fmla="*/ 161925 w 171450"/>
                <a:gd name="connsiteY0" fmla="*/ 14288 h 33337"/>
                <a:gd name="connsiteX1" fmla="*/ 23813 w 171450"/>
                <a:gd name="connsiteY1" fmla="*/ 14288 h 33337"/>
                <a:gd name="connsiteX2" fmla="*/ 19050 w 171450"/>
                <a:gd name="connsiteY2" fmla="*/ 9525 h 33337"/>
                <a:gd name="connsiteX3" fmla="*/ 9525 w 171450"/>
                <a:gd name="connsiteY3" fmla="*/ 0 h 33337"/>
                <a:gd name="connsiteX4" fmla="*/ 0 w 171450"/>
                <a:gd name="connsiteY4" fmla="*/ 9525 h 33337"/>
                <a:gd name="connsiteX5" fmla="*/ 23813 w 171450"/>
                <a:gd name="connsiteY5" fmla="*/ 33338 h 33337"/>
                <a:gd name="connsiteX6" fmla="*/ 161925 w 171450"/>
                <a:gd name="connsiteY6" fmla="*/ 33338 h 33337"/>
                <a:gd name="connsiteX7" fmla="*/ 171450 w 171450"/>
                <a:gd name="connsiteY7" fmla="*/ 23813 h 33337"/>
                <a:gd name="connsiteX8" fmla="*/ 161925 w 171450"/>
                <a:gd name="connsiteY8" fmla="*/ 14288 h 3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33337">
                  <a:moveTo>
                    <a:pt x="161925" y="14288"/>
                  </a:moveTo>
                  <a:lnTo>
                    <a:pt x="23813" y="14288"/>
                  </a:lnTo>
                  <a:cubicBezTo>
                    <a:pt x="21182" y="14288"/>
                    <a:pt x="19050" y="12155"/>
                    <a:pt x="19050" y="9525"/>
                  </a:cubicBezTo>
                  <a:cubicBezTo>
                    <a:pt x="19050" y="4264"/>
                    <a:pt x="14785" y="0"/>
                    <a:pt x="9525" y="0"/>
                  </a:cubicBezTo>
                  <a:cubicBezTo>
                    <a:pt x="4264" y="0"/>
                    <a:pt x="0" y="4264"/>
                    <a:pt x="0" y="9525"/>
                  </a:cubicBezTo>
                  <a:cubicBezTo>
                    <a:pt x="0" y="22676"/>
                    <a:pt x="10661" y="33338"/>
                    <a:pt x="23813" y="33338"/>
                  </a:cubicBezTo>
                  <a:lnTo>
                    <a:pt x="161925" y="33338"/>
                  </a:lnTo>
                  <a:cubicBezTo>
                    <a:pt x="167186" y="33338"/>
                    <a:pt x="171450" y="29073"/>
                    <a:pt x="171450" y="23813"/>
                  </a:cubicBezTo>
                  <a:cubicBezTo>
                    <a:pt x="171450" y="18552"/>
                    <a:pt x="167186" y="14288"/>
                    <a:pt x="161925" y="14288"/>
                  </a:cubicBezTo>
                  <a:close/>
                </a:path>
              </a:pathLst>
            </a:custGeom>
            <a:solidFill>
              <a:srgbClr val="FCC33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latin typeface="Arial" panose="020B0604020202020204" pitchFamily="34" charset="0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92A7540-14C4-88D4-34BA-833460EEA08B}"/>
                </a:ext>
              </a:extLst>
            </p:cNvPr>
            <p:cNvSpPr/>
            <p:nvPr/>
          </p:nvSpPr>
          <p:spPr>
            <a:xfrm>
              <a:off x="12108656" y="6948487"/>
              <a:ext cx="19050" cy="23812"/>
            </a:xfrm>
            <a:custGeom>
              <a:avLst/>
              <a:gdLst>
                <a:gd name="connsiteX0" fmla="*/ 14288 w 19050"/>
                <a:gd name="connsiteY0" fmla="*/ 0 h 23812"/>
                <a:gd name="connsiteX1" fmla="*/ 4763 w 19050"/>
                <a:gd name="connsiteY1" fmla="*/ 0 h 23812"/>
                <a:gd name="connsiteX2" fmla="*/ 0 w 19050"/>
                <a:gd name="connsiteY2" fmla="*/ 4763 h 23812"/>
                <a:gd name="connsiteX3" fmla="*/ 0 w 19050"/>
                <a:gd name="connsiteY3" fmla="*/ 14288 h 23812"/>
                <a:gd name="connsiteX4" fmla="*/ 9525 w 19050"/>
                <a:gd name="connsiteY4" fmla="*/ 23813 h 23812"/>
                <a:gd name="connsiteX5" fmla="*/ 19050 w 19050"/>
                <a:gd name="connsiteY5" fmla="*/ 14288 h 23812"/>
                <a:gd name="connsiteX6" fmla="*/ 19050 w 19050"/>
                <a:gd name="connsiteY6" fmla="*/ 4763 h 23812"/>
                <a:gd name="connsiteX7" fmla="*/ 14288 w 19050"/>
                <a:gd name="connsiteY7" fmla="*/ 0 h 23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" h="23812">
                  <a:moveTo>
                    <a:pt x="14288" y="0"/>
                  </a:moveTo>
                  <a:lnTo>
                    <a:pt x="4763" y="0"/>
                  </a:lnTo>
                  <a:cubicBezTo>
                    <a:pt x="2132" y="0"/>
                    <a:pt x="0" y="2133"/>
                    <a:pt x="0" y="4763"/>
                  </a:cubicBezTo>
                  <a:lnTo>
                    <a:pt x="0" y="14288"/>
                  </a:lnTo>
                  <a:cubicBezTo>
                    <a:pt x="0" y="19548"/>
                    <a:pt x="4265" y="23813"/>
                    <a:pt x="9525" y="23813"/>
                  </a:cubicBezTo>
                  <a:cubicBezTo>
                    <a:pt x="14785" y="23813"/>
                    <a:pt x="19050" y="19548"/>
                    <a:pt x="19050" y="14288"/>
                  </a:cubicBezTo>
                  <a:lnTo>
                    <a:pt x="19050" y="4763"/>
                  </a:lnTo>
                  <a:cubicBezTo>
                    <a:pt x="19050" y="2133"/>
                    <a:pt x="16918" y="0"/>
                    <a:pt x="14288" y="0"/>
                  </a:cubicBezTo>
                  <a:close/>
                </a:path>
              </a:pathLst>
            </a:custGeom>
            <a:solidFill>
              <a:srgbClr val="FCC33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latin typeface="Arial" panose="020B0604020202020204" pitchFamily="34" charset="0"/>
              </a:endParaRP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E0C4614-5866-5C49-A339-29DAB252FD57}"/>
              </a:ext>
            </a:extLst>
          </p:cNvPr>
          <p:cNvSpPr/>
          <p:nvPr/>
        </p:nvSpPr>
        <p:spPr>
          <a:xfrm>
            <a:off x="4784605" y="4274288"/>
            <a:ext cx="1851101" cy="1852046"/>
          </a:xfrm>
          <a:prstGeom prst="roundRect">
            <a:avLst>
              <a:gd name="adj" fmla="val 3915"/>
            </a:avLst>
          </a:prstGeom>
          <a:noFill/>
          <a:ln w="38100">
            <a:solidFill>
              <a:srgbClr val="003C5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Arial" panose="020B0604020202020204" pitchFamily="34" charset="0"/>
            </a:endParaRPr>
          </a:p>
        </p:txBody>
      </p:sp>
      <p:grpSp>
        <p:nvGrpSpPr>
          <p:cNvPr id="18" name="Graphic 2">
            <a:extLst>
              <a:ext uri="{FF2B5EF4-FFF2-40B4-BE49-F238E27FC236}">
                <a16:creationId xmlns:a16="http://schemas.microsoft.com/office/drawing/2014/main" id="{90E0DFFF-12D3-3C78-EBF7-900B44889EC2}"/>
              </a:ext>
            </a:extLst>
          </p:cNvPr>
          <p:cNvGrpSpPr/>
          <p:nvPr/>
        </p:nvGrpSpPr>
        <p:grpSpPr>
          <a:xfrm>
            <a:off x="7596171" y="4552571"/>
            <a:ext cx="462042" cy="424701"/>
            <a:chOff x="12075288" y="6752914"/>
            <a:chExt cx="228652" cy="210173"/>
          </a:xfrm>
          <a:solidFill>
            <a:schemeClr val="tx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930AE19-7D6F-A14C-FF9F-B7B50A41A869}"/>
                </a:ext>
              </a:extLst>
            </p:cNvPr>
            <p:cNvSpPr/>
            <p:nvPr/>
          </p:nvSpPr>
          <p:spPr>
            <a:xfrm>
              <a:off x="12075288" y="6752914"/>
              <a:ext cx="228652" cy="141266"/>
            </a:xfrm>
            <a:custGeom>
              <a:avLst/>
              <a:gdLst>
                <a:gd name="connsiteX0" fmla="*/ 20833 w 228652"/>
                <a:gd name="connsiteY0" fmla="*/ 140166 h 141266"/>
                <a:gd name="connsiteX1" fmla="*/ 33069 w 228652"/>
                <a:gd name="connsiteY1" fmla="*/ 136558 h 141266"/>
                <a:gd name="connsiteX2" fmla="*/ 34091 w 228652"/>
                <a:gd name="connsiteY2" fmla="*/ 133412 h 141266"/>
                <a:gd name="connsiteX3" fmla="*/ 34206 w 228652"/>
                <a:gd name="connsiteY3" fmla="*/ 132612 h 141266"/>
                <a:gd name="connsiteX4" fmla="*/ 30062 w 228652"/>
                <a:gd name="connsiteY4" fmla="*/ 123478 h 141266"/>
                <a:gd name="connsiteX5" fmla="*/ 25167 w 228652"/>
                <a:gd name="connsiteY5" fmla="*/ 119925 h 141266"/>
                <a:gd name="connsiteX6" fmla="*/ 19080 w 228652"/>
                <a:gd name="connsiteY6" fmla="*/ 102923 h 141266"/>
                <a:gd name="connsiteX7" fmla="*/ 43712 w 228652"/>
                <a:gd name="connsiteY7" fmla="*/ 78282 h 141266"/>
                <a:gd name="connsiteX8" fmla="*/ 48808 w 228652"/>
                <a:gd name="connsiteY8" fmla="*/ 78815 h 141266"/>
                <a:gd name="connsiteX9" fmla="*/ 56532 w 228652"/>
                <a:gd name="connsiteY9" fmla="*/ 77043 h 141266"/>
                <a:gd name="connsiteX10" fmla="*/ 60266 w 228652"/>
                <a:gd name="connsiteY10" fmla="*/ 69623 h 141266"/>
                <a:gd name="connsiteX11" fmla="*/ 163298 w 228652"/>
                <a:gd name="connsiteY11" fmla="*/ 50145 h 141266"/>
                <a:gd name="connsiteX12" fmla="*/ 172614 w 228652"/>
                <a:gd name="connsiteY12" fmla="*/ 55565 h 141266"/>
                <a:gd name="connsiteX13" fmla="*/ 200588 w 228652"/>
                <a:gd name="connsiteY13" fmla="*/ 67709 h 141266"/>
                <a:gd name="connsiteX14" fmla="*/ 209494 w 228652"/>
                <a:gd name="connsiteY14" fmla="*/ 94379 h 141266"/>
                <a:gd name="connsiteX15" fmla="*/ 196874 w 228652"/>
                <a:gd name="connsiteY15" fmla="*/ 119211 h 141266"/>
                <a:gd name="connsiteX16" fmla="*/ 193673 w 228652"/>
                <a:gd name="connsiteY16" fmla="*/ 128250 h 141266"/>
                <a:gd name="connsiteX17" fmla="*/ 193769 w 228652"/>
                <a:gd name="connsiteY17" fmla="*/ 128697 h 141266"/>
                <a:gd name="connsiteX18" fmla="*/ 204161 w 228652"/>
                <a:gd name="connsiteY18" fmla="*/ 136165 h 141266"/>
                <a:gd name="connsiteX19" fmla="*/ 208208 w 228652"/>
                <a:gd name="connsiteY19" fmla="*/ 134413 h 141266"/>
                <a:gd name="connsiteX20" fmla="*/ 228630 w 228652"/>
                <a:gd name="connsiteY20" fmla="*/ 92979 h 141266"/>
                <a:gd name="connsiteX21" fmla="*/ 178929 w 228652"/>
                <a:gd name="connsiteY21" fmla="*/ 36781 h 141266"/>
                <a:gd name="connsiteX22" fmla="*/ 177119 w 228652"/>
                <a:gd name="connsiteY22" fmla="*/ 35638 h 141266"/>
                <a:gd name="connsiteX23" fmla="*/ 76740 w 228652"/>
                <a:gd name="connsiteY23" fmla="*/ 10386 h 141266"/>
                <a:gd name="connsiteX24" fmla="*/ 42826 w 228652"/>
                <a:gd name="connsiteY24" fmla="*/ 57460 h 141266"/>
                <a:gd name="connsiteX25" fmla="*/ 40664 w 228652"/>
                <a:gd name="connsiteY25" fmla="*/ 59317 h 141266"/>
                <a:gd name="connsiteX26" fmla="*/ 5936 w 228652"/>
                <a:gd name="connsiteY26" fmla="*/ 80758 h 141266"/>
                <a:gd name="connsiteX27" fmla="*/ 30 w 228652"/>
                <a:gd name="connsiteY27" fmla="*/ 104066 h 141266"/>
                <a:gd name="connsiteX28" fmla="*/ 11793 w 228652"/>
                <a:gd name="connsiteY28" fmla="*/ 133498 h 141266"/>
                <a:gd name="connsiteX29" fmla="*/ 20833 w 228652"/>
                <a:gd name="connsiteY29" fmla="*/ 140166 h 141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28652" h="141266">
                  <a:moveTo>
                    <a:pt x="20833" y="140166"/>
                  </a:moveTo>
                  <a:cubicBezTo>
                    <a:pt x="25207" y="142549"/>
                    <a:pt x="30686" y="140933"/>
                    <a:pt x="33069" y="136558"/>
                  </a:cubicBezTo>
                  <a:cubicBezTo>
                    <a:pt x="33601" y="135582"/>
                    <a:pt x="33947" y="134515"/>
                    <a:pt x="34091" y="133412"/>
                  </a:cubicBezTo>
                  <a:lnTo>
                    <a:pt x="34206" y="132612"/>
                  </a:lnTo>
                  <a:cubicBezTo>
                    <a:pt x="34873" y="129000"/>
                    <a:pt x="33220" y="125355"/>
                    <a:pt x="30062" y="123478"/>
                  </a:cubicBezTo>
                  <a:cubicBezTo>
                    <a:pt x="28266" y="122539"/>
                    <a:pt x="26616" y="121342"/>
                    <a:pt x="25167" y="119925"/>
                  </a:cubicBezTo>
                  <a:cubicBezTo>
                    <a:pt x="20864" y="115349"/>
                    <a:pt x="18658" y="109189"/>
                    <a:pt x="19080" y="102923"/>
                  </a:cubicBezTo>
                  <a:cubicBezTo>
                    <a:pt x="19085" y="89320"/>
                    <a:pt x="30109" y="78292"/>
                    <a:pt x="43712" y="78282"/>
                  </a:cubicBezTo>
                  <a:cubicBezTo>
                    <a:pt x="45424" y="78286"/>
                    <a:pt x="47132" y="78464"/>
                    <a:pt x="48808" y="78815"/>
                  </a:cubicBezTo>
                  <a:cubicBezTo>
                    <a:pt x="51517" y="79363"/>
                    <a:pt x="54332" y="78718"/>
                    <a:pt x="56532" y="77043"/>
                  </a:cubicBezTo>
                  <a:cubicBezTo>
                    <a:pt x="58847" y="75272"/>
                    <a:pt x="60222" y="72538"/>
                    <a:pt x="60266" y="69623"/>
                  </a:cubicBezTo>
                  <a:cubicBezTo>
                    <a:pt x="60990" y="14979"/>
                    <a:pt x="139257" y="-585"/>
                    <a:pt x="163298" y="50145"/>
                  </a:cubicBezTo>
                  <a:cubicBezTo>
                    <a:pt x="165034" y="53657"/>
                    <a:pt x="168703" y="55791"/>
                    <a:pt x="172614" y="55565"/>
                  </a:cubicBezTo>
                  <a:cubicBezTo>
                    <a:pt x="183302" y="55140"/>
                    <a:pt x="193600" y="59611"/>
                    <a:pt x="200588" y="67709"/>
                  </a:cubicBezTo>
                  <a:cubicBezTo>
                    <a:pt x="207030" y="75035"/>
                    <a:pt x="210241" y="84652"/>
                    <a:pt x="209494" y="94379"/>
                  </a:cubicBezTo>
                  <a:cubicBezTo>
                    <a:pt x="209205" y="104125"/>
                    <a:pt x="204577" y="113232"/>
                    <a:pt x="196874" y="119211"/>
                  </a:cubicBezTo>
                  <a:cubicBezTo>
                    <a:pt x="194171" y="121367"/>
                    <a:pt x="192929" y="124873"/>
                    <a:pt x="193673" y="128250"/>
                  </a:cubicBezTo>
                  <a:lnTo>
                    <a:pt x="193769" y="128697"/>
                  </a:lnTo>
                  <a:cubicBezTo>
                    <a:pt x="194576" y="133630"/>
                    <a:pt x="199229" y="136973"/>
                    <a:pt x="204161" y="136165"/>
                  </a:cubicBezTo>
                  <a:cubicBezTo>
                    <a:pt x="205634" y="135923"/>
                    <a:pt x="207025" y="135321"/>
                    <a:pt x="208208" y="134413"/>
                  </a:cubicBezTo>
                  <a:cubicBezTo>
                    <a:pt x="221183" y="124607"/>
                    <a:pt x="228757" y="109242"/>
                    <a:pt x="228630" y="92979"/>
                  </a:cubicBezTo>
                  <a:cubicBezTo>
                    <a:pt x="229445" y="64081"/>
                    <a:pt x="207709" y="39504"/>
                    <a:pt x="178929" y="36781"/>
                  </a:cubicBezTo>
                  <a:cubicBezTo>
                    <a:pt x="178178" y="36708"/>
                    <a:pt x="177507" y="36284"/>
                    <a:pt x="177119" y="35638"/>
                  </a:cubicBezTo>
                  <a:cubicBezTo>
                    <a:pt x="156373" y="946"/>
                    <a:pt x="111433" y="-10360"/>
                    <a:pt x="76740" y="10386"/>
                  </a:cubicBezTo>
                  <a:cubicBezTo>
                    <a:pt x="59433" y="20735"/>
                    <a:pt x="47163" y="37767"/>
                    <a:pt x="42826" y="57460"/>
                  </a:cubicBezTo>
                  <a:cubicBezTo>
                    <a:pt x="42599" y="58491"/>
                    <a:pt x="41718" y="59249"/>
                    <a:pt x="40664" y="59317"/>
                  </a:cubicBezTo>
                  <a:cubicBezTo>
                    <a:pt x="26286" y="60381"/>
                    <a:pt x="13328" y="68381"/>
                    <a:pt x="5936" y="80758"/>
                  </a:cubicBezTo>
                  <a:cubicBezTo>
                    <a:pt x="1773" y="87801"/>
                    <a:pt x="-277" y="95891"/>
                    <a:pt x="30" y="104066"/>
                  </a:cubicBezTo>
                  <a:cubicBezTo>
                    <a:pt x="-172" y="115061"/>
                    <a:pt x="4069" y="125671"/>
                    <a:pt x="11793" y="133498"/>
                  </a:cubicBezTo>
                  <a:cubicBezTo>
                    <a:pt x="14484" y="136127"/>
                    <a:pt x="17526" y="138371"/>
                    <a:pt x="20833" y="140166"/>
                  </a:cubicBezTo>
                  <a:close/>
                </a:path>
              </a:pathLst>
            </a:custGeom>
            <a:solidFill>
              <a:srgbClr val="253B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latin typeface="Arial" panose="020B0604020202020204" pitchFamily="34" charset="0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9C85B2B-BF92-E494-CDEA-1E37358F290E}"/>
                </a:ext>
              </a:extLst>
            </p:cNvPr>
            <p:cNvSpPr/>
            <p:nvPr/>
          </p:nvSpPr>
          <p:spPr>
            <a:xfrm>
              <a:off x="12175150" y="6882393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7 w 28575"/>
                <a:gd name="connsiteY1" fmla="*/ 28575 h 28575"/>
                <a:gd name="connsiteX2" fmla="*/ 0 w 28575"/>
                <a:gd name="connsiteY2" fmla="*/ 14288 h 28575"/>
                <a:gd name="connsiteX3" fmla="*/ 14287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7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7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solidFill>
              <a:srgbClr val="FCC33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latin typeface="Arial" panose="020B0604020202020204" pitchFamily="34" charset="0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2EDBB30-6057-76B6-AD0C-01BB1BBB3AA1}"/>
                </a:ext>
              </a:extLst>
            </p:cNvPr>
            <p:cNvSpPr/>
            <p:nvPr/>
          </p:nvSpPr>
          <p:spPr>
            <a:xfrm>
              <a:off x="12129942" y="6830282"/>
              <a:ext cx="119043" cy="132806"/>
            </a:xfrm>
            <a:custGeom>
              <a:avLst/>
              <a:gdLst>
                <a:gd name="connsiteX0" fmla="*/ 116674 w 119043"/>
                <a:gd name="connsiteY0" fmla="*/ 99641 h 132806"/>
                <a:gd name="connsiteX1" fmla="*/ 114436 w 119043"/>
                <a:gd name="connsiteY1" fmla="*/ 79524 h 132806"/>
                <a:gd name="connsiteX2" fmla="*/ 105035 w 119043"/>
                <a:gd name="connsiteY2" fmla="*/ 69389 h 132806"/>
                <a:gd name="connsiteX3" fmla="*/ 105035 w 119043"/>
                <a:gd name="connsiteY3" fmla="*/ 63427 h 132806"/>
                <a:gd name="connsiteX4" fmla="*/ 114436 w 119043"/>
                <a:gd name="connsiteY4" fmla="*/ 53282 h 132806"/>
                <a:gd name="connsiteX5" fmla="*/ 113563 w 119043"/>
                <a:gd name="connsiteY5" fmla="*/ 29280 h 132806"/>
                <a:gd name="connsiteX6" fmla="*/ 98243 w 119043"/>
                <a:gd name="connsiteY6" fmla="*/ 25155 h 132806"/>
                <a:gd name="connsiteX7" fmla="*/ 84813 w 119043"/>
                <a:gd name="connsiteY7" fmla="*/ 28270 h 132806"/>
                <a:gd name="connsiteX8" fmla="*/ 79727 w 119043"/>
                <a:gd name="connsiteY8" fmla="*/ 25308 h 132806"/>
                <a:gd name="connsiteX9" fmla="*/ 75688 w 119043"/>
                <a:gd name="connsiteY9" fmla="*/ 12049 h 132806"/>
                <a:gd name="connsiteX10" fmla="*/ 54633 w 119043"/>
                <a:gd name="connsiteY10" fmla="*/ 719 h 132806"/>
                <a:gd name="connsiteX11" fmla="*/ 43303 w 119043"/>
                <a:gd name="connsiteY11" fmla="*/ 12049 h 132806"/>
                <a:gd name="connsiteX12" fmla="*/ 39265 w 119043"/>
                <a:gd name="connsiteY12" fmla="*/ 25308 h 132806"/>
                <a:gd name="connsiteX13" fmla="*/ 34188 w 119043"/>
                <a:gd name="connsiteY13" fmla="*/ 28270 h 132806"/>
                <a:gd name="connsiteX14" fmla="*/ 20748 w 119043"/>
                <a:gd name="connsiteY14" fmla="*/ 25155 h 132806"/>
                <a:gd name="connsiteX15" fmla="*/ 430 w 119043"/>
                <a:gd name="connsiteY15" fmla="*/ 37962 h 132806"/>
                <a:gd name="connsiteX16" fmla="*/ 4555 w 119043"/>
                <a:gd name="connsiteY16" fmla="*/ 53282 h 132806"/>
                <a:gd name="connsiteX17" fmla="*/ 13957 w 119043"/>
                <a:gd name="connsiteY17" fmla="*/ 63427 h 132806"/>
                <a:gd name="connsiteX18" fmla="*/ 13957 w 119043"/>
                <a:gd name="connsiteY18" fmla="*/ 69389 h 132806"/>
                <a:gd name="connsiteX19" fmla="*/ 4546 w 119043"/>
                <a:gd name="connsiteY19" fmla="*/ 79524 h 132806"/>
                <a:gd name="connsiteX20" fmla="*/ 5419 w 119043"/>
                <a:gd name="connsiteY20" fmla="*/ 103526 h 132806"/>
                <a:gd name="connsiteX21" fmla="*/ 20738 w 119043"/>
                <a:gd name="connsiteY21" fmla="*/ 107651 h 132806"/>
                <a:gd name="connsiteX22" fmla="*/ 34178 w 119043"/>
                <a:gd name="connsiteY22" fmla="*/ 104536 h 132806"/>
                <a:gd name="connsiteX23" fmla="*/ 39255 w 119043"/>
                <a:gd name="connsiteY23" fmla="*/ 107499 h 132806"/>
                <a:gd name="connsiteX24" fmla="*/ 43294 w 119043"/>
                <a:gd name="connsiteY24" fmla="*/ 120758 h 132806"/>
                <a:gd name="connsiteX25" fmla="*/ 64349 w 119043"/>
                <a:gd name="connsiteY25" fmla="*/ 132088 h 132806"/>
                <a:gd name="connsiteX26" fmla="*/ 75679 w 119043"/>
                <a:gd name="connsiteY26" fmla="*/ 120758 h 132806"/>
                <a:gd name="connsiteX27" fmla="*/ 79717 w 119043"/>
                <a:gd name="connsiteY27" fmla="*/ 107499 h 132806"/>
                <a:gd name="connsiteX28" fmla="*/ 84794 w 119043"/>
                <a:gd name="connsiteY28" fmla="*/ 104536 h 132806"/>
                <a:gd name="connsiteX29" fmla="*/ 98234 w 119043"/>
                <a:gd name="connsiteY29" fmla="*/ 107651 h 132806"/>
                <a:gd name="connsiteX30" fmla="*/ 116674 w 119043"/>
                <a:gd name="connsiteY30" fmla="*/ 99641 h 132806"/>
                <a:gd name="connsiteX31" fmla="*/ 59524 w 119043"/>
                <a:gd name="connsiteY31" fmla="*/ 94973 h 132806"/>
                <a:gd name="connsiteX32" fmla="*/ 30949 w 119043"/>
                <a:gd name="connsiteY32" fmla="*/ 66398 h 132806"/>
                <a:gd name="connsiteX33" fmla="*/ 59524 w 119043"/>
                <a:gd name="connsiteY33" fmla="*/ 37823 h 132806"/>
                <a:gd name="connsiteX34" fmla="*/ 88099 w 119043"/>
                <a:gd name="connsiteY34" fmla="*/ 66398 h 132806"/>
                <a:gd name="connsiteX35" fmla="*/ 59524 w 119043"/>
                <a:gd name="connsiteY35" fmla="*/ 94973 h 132806"/>
                <a:gd name="connsiteX36" fmla="*/ 59496 w 119043"/>
                <a:gd name="connsiteY36" fmla="*/ 94973 h 13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19043" h="132806">
                  <a:moveTo>
                    <a:pt x="116674" y="99641"/>
                  </a:moveTo>
                  <a:cubicBezTo>
                    <a:pt x="120527" y="93192"/>
                    <a:pt x="119612" y="84967"/>
                    <a:pt x="114436" y="79524"/>
                  </a:cubicBezTo>
                  <a:lnTo>
                    <a:pt x="105035" y="69389"/>
                  </a:lnTo>
                  <a:cubicBezTo>
                    <a:pt x="103492" y="67701"/>
                    <a:pt x="103492" y="65114"/>
                    <a:pt x="105035" y="63427"/>
                  </a:cubicBezTo>
                  <a:lnTo>
                    <a:pt x="114436" y="53282"/>
                  </a:lnTo>
                  <a:cubicBezTo>
                    <a:pt x="120822" y="46414"/>
                    <a:pt x="120432" y="35668"/>
                    <a:pt x="113563" y="29280"/>
                  </a:cubicBezTo>
                  <a:cubicBezTo>
                    <a:pt x="109452" y="25458"/>
                    <a:pt x="103718" y="23914"/>
                    <a:pt x="98243" y="25155"/>
                  </a:cubicBezTo>
                  <a:lnTo>
                    <a:pt x="84813" y="28270"/>
                  </a:lnTo>
                  <a:cubicBezTo>
                    <a:pt x="82605" y="28757"/>
                    <a:pt x="80393" y="27469"/>
                    <a:pt x="79727" y="25308"/>
                  </a:cubicBezTo>
                  <a:lnTo>
                    <a:pt x="75688" y="12049"/>
                  </a:lnTo>
                  <a:cubicBezTo>
                    <a:pt x="73003" y="3106"/>
                    <a:pt x="63576" y="-1967"/>
                    <a:pt x="54633" y="719"/>
                  </a:cubicBezTo>
                  <a:cubicBezTo>
                    <a:pt x="49193" y="2353"/>
                    <a:pt x="44937" y="6609"/>
                    <a:pt x="43303" y="12049"/>
                  </a:cubicBezTo>
                  <a:lnTo>
                    <a:pt x="39265" y="25308"/>
                  </a:lnTo>
                  <a:cubicBezTo>
                    <a:pt x="38622" y="27482"/>
                    <a:pt x="36397" y="28781"/>
                    <a:pt x="34188" y="28270"/>
                  </a:cubicBezTo>
                  <a:lnTo>
                    <a:pt x="20748" y="25155"/>
                  </a:lnTo>
                  <a:cubicBezTo>
                    <a:pt x="11601" y="23082"/>
                    <a:pt x="2504" y="28816"/>
                    <a:pt x="430" y="37962"/>
                  </a:cubicBezTo>
                  <a:cubicBezTo>
                    <a:pt x="-811" y="43437"/>
                    <a:pt x="733" y="49171"/>
                    <a:pt x="4555" y="53282"/>
                  </a:cubicBezTo>
                  <a:lnTo>
                    <a:pt x="13957" y="63427"/>
                  </a:lnTo>
                  <a:cubicBezTo>
                    <a:pt x="15499" y="65114"/>
                    <a:pt x="15499" y="67701"/>
                    <a:pt x="13957" y="69389"/>
                  </a:cubicBezTo>
                  <a:lnTo>
                    <a:pt x="4546" y="79524"/>
                  </a:lnTo>
                  <a:cubicBezTo>
                    <a:pt x="-1841" y="86392"/>
                    <a:pt x="-1450" y="97138"/>
                    <a:pt x="5419" y="103526"/>
                  </a:cubicBezTo>
                  <a:cubicBezTo>
                    <a:pt x="9530" y="107348"/>
                    <a:pt x="15264" y="108892"/>
                    <a:pt x="20738" y="107651"/>
                  </a:cubicBezTo>
                  <a:lnTo>
                    <a:pt x="34178" y="104536"/>
                  </a:lnTo>
                  <a:cubicBezTo>
                    <a:pt x="36385" y="104040"/>
                    <a:pt x="38601" y="105333"/>
                    <a:pt x="39255" y="107499"/>
                  </a:cubicBezTo>
                  <a:lnTo>
                    <a:pt x="43294" y="120758"/>
                  </a:lnTo>
                  <a:cubicBezTo>
                    <a:pt x="45979" y="129701"/>
                    <a:pt x="55406" y="134773"/>
                    <a:pt x="64349" y="132088"/>
                  </a:cubicBezTo>
                  <a:cubicBezTo>
                    <a:pt x="69788" y="130454"/>
                    <a:pt x="74045" y="126197"/>
                    <a:pt x="75679" y="120758"/>
                  </a:cubicBezTo>
                  <a:lnTo>
                    <a:pt x="79717" y="107499"/>
                  </a:lnTo>
                  <a:cubicBezTo>
                    <a:pt x="80347" y="105315"/>
                    <a:pt x="82582" y="104010"/>
                    <a:pt x="84794" y="104536"/>
                  </a:cubicBezTo>
                  <a:lnTo>
                    <a:pt x="98234" y="107651"/>
                  </a:lnTo>
                  <a:cubicBezTo>
                    <a:pt x="105482" y="109433"/>
                    <a:pt x="113029" y="106155"/>
                    <a:pt x="116674" y="99641"/>
                  </a:cubicBezTo>
                  <a:close/>
                  <a:moveTo>
                    <a:pt x="59524" y="94973"/>
                  </a:moveTo>
                  <a:cubicBezTo>
                    <a:pt x="43742" y="94973"/>
                    <a:pt x="30949" y="82180"/>
                    <a:pt x="30949" y="66398"/>
                  </a:cubicBezTo>
                  <a:cubicBezTo>
                    <a:pt x="30949" y="50616"/>
                    <a:pt x="43742" y="37823"/>
                    <a:pt x="59524" y="37823"/>
                  </a:cubicBezTo>
                  <a:cubicBezTo>
                    <a:pt x="75306" y="37823"/>
                    <a:pt x="88099" y="50616"/>
                    <a:pt x="88099" y="66398"/>
                  </a:cubicBezTo>
                  <a:cubicBezTo>
                    <a:pt x="88099" y="82180"/>
                    <a:pt x="75306" y="94973"/>
                    <a:pt x="59524" y="94973"/>
                  </a:cubicBezTo>
                  <a:cubicBezTo>
                    <a:pt x="59515" y="94973"/>
                    <a:pt x="59505" y="94973"/>
                    <a:pt x="59496" y="94973"/>
                  </a:cubicBezTo>
                  <a:close/>
                </a:path>
              </a:pathLst>
            </a:custGeom>
            <a:solidFill>
              <a:srgbClr val="FCC33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latin typeface="Arial" panose="020B0604020202020204" pitchFamily="34" charset="0"/>
              </a:endParaRP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E124BD0-ACD0-994A-5CCB-6138046AE324}"/>
              </a:ext>
            </a:extLst>
          </p:cNvPr>
          <p:cNvSpPr/>
          <p:nvPr/>
        </p:nvSpPr>
        <p:spPr>
          <a:xfrm>
            <a:off x="6901642" y="4274820"/>
            <a:ext cx="1851101" cy="1852046"/>
          </a:xfrm>
          <a:prstGeom prst="roundRect">
            <a:avLst>
              <a:gd name="adj" fmla="val 3915"/>
            </a:avLst>
          </a:prstGeom>
          <a:noFill/>
          <a:ln w="38100">
            <a:solidFill>
              <a:srgbClr val="003C5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Arial" panose="020B0604020202020204" pitchFamily="34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9E51A4C-E73E-37EA-BE97-75E2B3BFAE86}"/>
              </a:ext>
            </a:extLst>
          </p:cNvPr>
          <p:cNvSpPr/>
          <p:nvPr/>
        </p:nvSpPr>
        <p:spPr>
          <a:xfrm>
            <a:off x="9017802" y="4274820"/>
            <a:ext cx="1851101" cy="1852046"/>
          </a:xfrm>
          <a:prstGeom prst="roundRect">
            <a:avLst>
              <a:gd name="adj" fmla="val 3915"/>
            </a:avLst>
          </a:prstGeom>
          <a:noFill/>
          <a:ln w="38100">
            <a:solidFill>
              <a:srgbClr val="003C5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Arial" panose="020B0604020202020204" pitchFamily="34" charset="0"/>
            </a:endParaRPr>
          </a:p>
        </p:txBody>
      </p:sp>
      <p:grpSp>
        <p:nvGrpSpPr>
          <p:cNvPr id="24" name="Graphic 11">
            <a:extLst>
              <a:ext uri="{FF2B5EF4-FFF2-40B4-BE49-F238E27FC236}">
                <a16:creationId xmlns:a16="http://schemas.microsoft.com/office/drawing/2014/main" id="{0AF65F5A-8F18-A159-AA5B-F397F888E347}"/>
              </a:ext>
            </a:extLst>
          </p:cNvPr>
          <p:cNvGrpSpPr/>
          <p:nvPr/>
        </p:nvGrpSpPr>
        <p:grpSpPr>
          <a:xfrm>
            <a:off x="9731792" y="4552571"/>
            <a:ext cx="423121" cy="423106"/>
            <a:chOff x="12075319" y="6743707"/>
            <a:chExt cx="228600" cy="228592"/>
          </a:xfrm>
          <a:solidFill>
            <a:srgbClr val="253B50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4FD1CB-73CC-9D87-91ED-CE7AFF321373}"/>
                </a:ext>
              </a:extLst>
            </p:cNvPr>
            <p:cNvSpPr/>
            <p:nvPr/>
          </p:nvSpPr>
          <p:spPr>
            <a:xfrm>
              <a:off x="12103894" y="6819900"/>
              <a:ext cx="66675" cy="114300"/>
            </a:xfrm>
            <a:custGeom>
              <a:avLst/>
              <a:gdLst>
                <a:gd name="connsiteX0" fmla="*/ 0 w 66675"/>
                <a:gd name="connsiteY0" fmla="*/ 109538 h 114300"/>
                <a:gd name="connsiteX1" fmla="*/ 4763 w 66675"/>
                <a:gd name="connsiteY1" fmla="*/ 114300 h 114300"/>
                <a:gd name="connsiteX2" fmla="*/ 61913 w 66675"/>
                <a:gd name="connsiteY2" fmla="*/ 114300 h 114300"/>
                <a:gd name="connsiteX3" fmla="*/ 66675 w 66675"/>
                <a:gd name="connsiteY3" fmla="*/ 109538 h 114300"/>
                <a:gd name="connsiteX4" fmla="*/ 66675 w 66675"/>
                <a:gd name="connsiteY4" fmla="*/ 55474 h 114300"/>
                <a:gd name="connsiteX5" fmla="*/ 66027 w 66675"/>
                <a:gd name="connsiteY5" fmla="*/ 53845 h 114300"/>
                <a:gd name="connsiteX6" fmla="*/ 54083 w 66675"/>
                <a:gd name="connsiteY6" fmla="*/ 37652 h 114300"/>
                <a:gd name="connsiteX7" fmla="*/ 52747 w 66675"/>
                <a:gd name="connsiteY7" fmla="*/ 37484 h 114300"/>
                <a:gd name="connsiteX8" fmla="*/ 52388 w 66675"/>
                <a:gd name="connsiteY8" fmla="*/ 38100 h 114300"/>
                <a:gd name="connsiteX9" fmla="*/ 33327 w 66675"/>
                <a:gd name="connsiteY9" fmla="*/ 57140 h 114300"/>
                <a:gd name="connsiteX10" fmla="*/ 14288 w 66675"/>
                <a:gd name="connsiteY10" fmla="*/ 38079 h 114300"/>
                <a:gd name="connsiteX11" fmla="*/ 33348 w 66675"/>
                <a:gd name="connsiteY11" fmla="*/ 19039 h 114300"/>
                <a:gd name="connsiteX12" fmla="*/ 42682 w 66675"/>
                <a:gd name="connsiteY12" fmla="*/ 21488 h 114300"/>
                <a:gd name="connsiteX13" fmla="*/ 45924 w 66675"/>
                <a:gd name="connsiteY13" fmla="*/ 20579 h 114300"/>
                <a:gd name="connsiteX14" fmla="*/ 46139 w 66675"/>
                <a:gd name="connsiteY14" fmla="*/ 18764 h 114300"/>
                <a:gd name="connsiteX15" fmla="*/ 43148 w 66675"/>
                <a:gd name="connsiteY15" fmla="*/ 2191 h 114300"/>
                <a:gd name="connsiteX16" fmla="*/ 40767 w 66675"/>
                <a:gd name="connsiteY16" fmla="*/ 0 h 114300"/>
                <a:gd name="connsiteX17" fmla="*/ 2381 w 66675"/>
                <a:gd name="connsiteY17" fmla="*/ 0 h 114300"/>
                <a:gd name="connsiteX18" fmla="*/ 0 w 66675"/>
                <a:gd name="connsiteY18" fmla="*/ 2381 h 114300"/>
                <a:gd name="connsiteX19" fmla="*/ 33338 w 66675"/>
                <a:gd name="connsiteY19" fmla="*/ 71438 h 114300"/>
                <a:gd name="connsiteX20" fmla="*/ 47625 w 66675"/>
                <a:gd name="connsiteY20" fmla="*/ 85725 h 114300"/>
                <a:gd name="connsiteX21" fmla="*/ 33338 w 66675"/>
                <a:gd name="connsiteY21" fmla="*/ 100013 h 114300"/>
                <a:gd name="connsiteX22" fmla="*/ 19050 w 66675"/>
                <a:gd name="connsiteY22" fmla="*/ 85725 h 114300"/>
                <a:gd name="connsiteX23" fmla="*/ 33338 w 66675"/>
                <a:gd name="connsiteY23" fmla="*/ 71438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6675" h="114300">
                  <a:moveTo>
                    <a:pt x="0" y="109538"/>
                  </a:moveTo>
                  <a:cubicBezTo>
                    <a:pt x="0" y="112167"/>
                    <a:pt x="2132" y="114300"/>
                    <a:pt x="4763" y="114300"/>
                  </a:cubicBezTo>
                  <a:lnTo>
                    <a:pt x="61913" y="114300"/>
                  </a:lnTo>
                  <a:cubicBezTo>
                    <a:pt x="64543" y="114300"/>
                    <a:pt x="66675" y="112167"/>
                    <a:pt x="66675" y="109538"/>
                  </a:cubicBezTo>
                  <a:lnTo>
                    <a:pt x="66675" y="55474"/>
                  </a:lnTo>
                  <a:cubicBezTo>
                    <a:pt x="66674" y="54868"/>
                    <a:pt x="66442" y="54286"/>
                    <a:pt x="66027" y="53845"/>
                  </a:cubicBezTo>
                  <a:cubicBezTo>
                    <a:pt x="61427" y="48933"/>
                    <a:pt x="57418" y="43498"/>
                    <a:pt x="54083" y="37652"/>
                  </a:cubicBezTo>
                  <a:cubicBezTo>
                    <a:pt x="53761" y="37237"/>
                    <a:pt x="53162" y="37161"/>
                    <a:pt x="52747" y="37484"/>
                  </a:cubicBezTo>
                  <a:cubicBezTo>
                    <a:pt x="52552" y="37634"/>
                    <a:pt x="52423" y="37855"/>
                    <a:pt x="52388" y="38100"/>
                  </a:cubicBezTo>
                  <a:cubicBezTo>
                    <a:pt x="52382" y="48621"/>
                    <a:pt x="43848" y="57145"/>
                    <a:pt x="33327" y="57140"/>
                  </a:cubicBezTo>
                  <a:cubicBezTo>
                    <a:pt x="22806" y="57134"/>
                    <a:pt x="14282" y="48599"/>
                    <a:pt x="14288" y="38079"/>
                  </a:cubicBezTo>
                  <a:cubicBezTo>
                    <a:pt x="14293" y="27558"/>
                    <a:pt x="22827" y="19034"/>
                    <a:pt x="33348" y="19039"/>
                  </a:cubicBezTo>
                  <a:cubicBezTo>
                    <a:pt x="36618" y="19041"/>
                    <a:pt x="39832" y="19884"/>
                    <a:pt x="42682" y="21488"/>
                  </a:cubicBezTo>
                  <a:cubicBezTo>
                    <a:pt x="43828" y="22132"/>
                    <a:pt x="45280" y="21725"/>
                    <a:pt x="45924" y="20579"/>
                  </a:cubicBezTo>
                  <a:cubicBezTo>
                    <a:pt x="46234" y="20026"/>
                    <a:pt x="46311" y="19374"/>
                    <a:pt x="46139" y="18764"/>
                  </a:cubicBezTo>
                  <a:cubicBezTo>
                    <a:pt x="44596" y="13352"/>
                    <a:pt x="43594" y="7801"/>
                    <a:pt x="43148" y="2191"/>
                  </a:cubicBezTo>
                  <a:cubicBezTo>
                    <a:pt x="43044" y="953"/>
                    <a:pt x="42009" y="1"/>
                    <a:pt x="40767" y="0"/>
                  </a:cubicBezTo>
                  <a:lnTo>
                    <a:pt x="2381" y="0"/>
                  </a:lnTo>
                  <a:cubicBezTo>
                    <a:pt x="1066" y="0"/>
                    <a:pt x="0" y="1066"/>
                    <a:pt x="0" y="2381"/>
                  </a:cubicBezTo>
                  <a:close/>
                  <a:moveTo>
                    <a:pt x="33338" y="71438"/>
                  </a:moveTo>
                  <a:cubicBezTo>
                    <a:pt x="41228" y="71438"/>
                    <a:pt x="47625" y="77834"/>
                    <a:pt x="47625" y="85725"/>
                  </a:cubicBezTo>
                  <a:cubicBezTo>
                    <a:pt x="47625" y="93616"/>
                    <a:pt x="41228" y="100013"/>
                    <a:pt x="33338" y="100013"/>
                  </a:cubicBezTo>
                  <a:cubicBezTo>
                    <a:pt x="25447" y="100013"/>
                    <a:pt x="19050" y="93616"/>
                    <a:pt x="19050" y="85725"/>
                  </a:cubicBezTo>
                  <a:cubicBezTo>
                    <a:pt x="19050" y="77834"/>
                    <a:pt x="25447" y="71438"/>
                    <a:pt x="33338" y="71438"/>
                  </a:cubicBezTo>
                  <a:close/>
                </a:path>
              </a:pathLst>
            </a:custGeom>
            <a:solidFill>
              <a:srgbClr val="FCC33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latin typeface="Arial" panose="020B0604020202020204" pitchFamily="34" charset="0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C6A138A-AB28-756D-6D4B-38FAD2A7D85F}"/>
                </a:ext>
              </a:extLst>
            </p:cNvPr>
            <p:cNvSpPr/>
            <p:nvPr/>
          </p:nvSpPr>
          <p:spPr>
            <a:xfrm>
              <a:off x="12075319" y="6743707"/>
              <a:ext cx="228600" cy="228592"/>
            </a:xfrm>
            <a:custGeom>
              <a:avLst/>
              <a:gdLst>
                <a:gd name="connsiteX0" fmla="*/ 228600 w 228600"/>
                <a:gd name="connsiteY0" fmla="*/ 71430 h 228592"/>
                <a:gd name="connsiteX1" fmla="*/ 157155 w 228600"/>
                <a:gd name="connsiteY1" fmla="*/ 0 h 228592"/>
                <a:gd name="connsiteX2" fmla="*/ 85725 w 228600"/>
                <a:gd name="connsiteY2" fmla="*/ 71445 h 228592"/>
                <a:gd name="connsiteX3" fmla="*/ 141027 w 228600"/>
                <a:gd name="connsiteY3" fmla="*/ 141029 h 228592"/>
                <a:gd name="connsiteX4" fmla="*/ 142875 w 228600"/>
                <a:gd name="connsiteY4" fmla="*/ 143353 h 228592"/>
                <a:gd name="connsiteX5" fmla="*/ 142875 w 228600"/>
                <a:gd name="connsiteY5" fmla="*/ 164260 h 228592"/>
                <a:gd name="connsiteX6" fmla="*/ 140513 w 228600"/>
                <a:gd name="connsiteY6" fmla="*/ 166642 h 228592"/>
                <a:gd name="connsiteX7" fmla="*/ 140484 w 228600"/>
                <a:gd name="connsiteY7" fmla="*/ 166642 h 228592"/>
                <a:gd name="connsiteX8" fmla="*/ 126197 w 228600"/>
                <a:gd name="connsiteY8" fmla="*/ 166642 h 228592"/>
                <a:gd name="connsiteX9" fmla="*/ 123825 w 228600"/>
                <a:gd name="connsiteY9" fmla="*/ 164260 h 228592"/>
                <a:gd name="connsiteX10" fmla="*/ 123825 w 228600"/>
                <a:gd name="connsiteY10" fmla="*/ 151992 h 228592"/>
                <a:gd name="connsiteX11" fmla="*/ 122406 w 228600"/>
                <a:gd name="connsiteY11" fmla="*/ 149821 h 228592"/>
                <a:gd name="connsiteX12" fmla="*/ 108509 w 228600"/>
                <a:gd name="connsiteY12" fmla="*/ 142010 h 228592"/>
                <a:gd name="connsiteX13" fmla="*/ 106051 w 228600"/>
                <a:gd name="connsiteY13" fmla="*/ 141867 h 228592"/>
                <a:gd name="connsiteX14" fmla="*/ 104775 w 228600"/>
                <a:gd name="connsiteY14" fmla="*/ 143972 h 228592"/>
                <a:gd name="connsiteX15" fmla="*/ 104775 w 228600"/>
                <a:gd name="connsiteY15" fmla="*/ 185730 h 228592"/>
                <a:gd name="connsiteX16" fmla="*/ 90488 w 228600"/>
                <a:gd name="connsiteY16" fmla="*/ 200017 h 228592"/>
                <a:gd name="connsiteX17" fmla="*/ 33338 w 228600"/>
                <a:gd name="connsiteY17" fmla="*/ 200017 h 228592"/>
                <a:gd name="connsiteX18" fmla="*/ 19050 w 228600"/>
                <a:gd name="connsiteY18" fmla="*/ 185730 h 228592"/>
                <a:gd name="connsiteX19" fmla="*/ 19050 w 228600"/>
                <a:gd name="connsiteY19" fmla="*/ 78574 h 228592"/>
                <a:gd name="connsiteX20" fmla="*/ 16669 w 228600"/>
                <a:gd name="connsiteY20" fmla="*/ 76192 h 228592"/>
                <a:gd name="connsiteX21" fmla="*/ 14288 w 228600"/>
                <a:gd name="connsiteY21" fmla="*/ 76192 h 228592"/>
                <a:gd name="connsiteX22" fmla="*/ 0 w 228600"/>
                <a:gd name="connsiteY22" fmla="*/ 90480 h 228592"/>
                <a:gd name="connsiteX23" fmla="*/ 0 w 228600"/>
                <a:gd name="connsiteY23" fmla="*/ 204780 h 228592"/>
                <a:gd name="connsiteX24" fmla="*/ 23813 w 228600"/>
                <a:gd name="connsiteY24" fmla="*/ 228592 h 228592"/>
                <a:gd name="connsiteX25" fmla="*/ 100013 w 228600"/>
                <a:gd name="connsiteY25" fmla="*/ 228592 h 228592"/>
                <a:gd name="connsiteX26" fmla="*/ 123825 w 228600"/>
                <a:gd name="connsiteY26" fmla="*/ 204780 h 228592"/>
                <a:gd name="connsiteX27" fmla="*/ 123825 w 228600"/>
                <a:gd name="connsiteY27" fmla="*/ 188044 h 228592"/>
                <a:gd name="connsiteX28" fmla="*/ 126187 w 228600"/>
                <a:gd name="connsiteY28" fmla="*/ 185663 h 228592"/>
                <a:gd name="connsiteX29" fmla="*/ 126216 w 228600"/>
                <a:gd name="connsiteY29" fmla="*/ 185663 h 228592"/>
                <a:gd name="connsiteX30" fmla="*/ 140503 w 228600"/>
                <a:gd name="connsiteY30" fmla="*/ 185663 h 228592"/>
                <a:gd name="connsiteX31" fmla="*/ 142875 w 228600"/>
                <a:gd name="connsiteY31" fmla="*/ 188044 h 228592"/>
                <a:gd name="connsiteX32" fmla="*/ 142875 w 228600"/>
                <a:gd name="connsiteY32" fmla="*/ 204780 h 228592"/>
                <a:gd name="connsiteX33" fmla="*/ 157163 w 228600"/>
                <a:gd name="connsiteY33" fmla="*/ 219067 h 228592"/>
                <a:gd name="connsiteX34" fmla="*/ 171450 w 228600"/>
                <a:gd name="connsiteY34" fmla="*/ 204780 h 228592"/>
                <a:gd name="connsiteX35" fmla="*/ 171450 w 228600"/>
                <a:gd name="connsiteY35" fmla="*/ 143353 h 228592"/>
                <a:gd name="connsiteX36" fmla="*/ 173298 w 228600"/>
                <a:gd name="connsiteY36" fmla="*/ 141029 h 228592"/>
                <a:gd name="connsiteX37" fmla="*/ 228600 w 228600"/>
                <a:gd name="connsiteY37" fmla="*/ 71430 h 228592"/>
                <a:gd name="connsiteX38" fmla="*/ 104775 w 228600"/>
                <a:gd name="connsiteY38" fmla="*/ 71430 h 228592"/>
                <a:gd name="connsiteX39" fmla="*/ 157163 w 228600"/>
                <a:gd name="connsiteY39" fmla="*/ 19042 h 228592"/>
                <a:gd name="connsiteX40" fmla="*/ 209550 w 228600"/>
                <a:gd name="connsiteY40" fmla="*/ 71430 h 228592"/>
                <a:gd name="connsiteX41" fmla="*/ 157163 w 228600"/>
                <a:gd name="connsiteY41" fmla="*/ 123817 h 228592"/>
                <a:gd name="connsiteX42" fmla="*/ 104775 w 228600"/>
                <a:gd name="connsiteY42" fmla="*/ 71430 h 228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28600" h="228592">
                  <a:moveTo>
                    <a:pt x="228600" y="71430"/>
                  </a:moveTo>
                  <a:cubicBezTo>
                    <a:pt x="228595" y="31976"/>
                    <a:pt x="196608" y="-4"/>
                    <a:pt x="157155" y="0"/>
                  </a:cubicBezTo>
                  <a:cubicBezTo>
                    <a:pt x="117701" y="4"/>
                    <a:pt x="85721" y="31991"/>
                    <a:pt x="85725" y="71445"/>
                  </a:cubicBezTo>
                  <a:cubicBezTo>
                    <a:pt x="85729" y="104680"/>
                    <a:pt x="108652" y="133522"/>
                    <a:pt x="141027" y="141029"/>
                  </a:cubicBezTo>
                  <a:cubicBezTo>
                    <a:pt x="142108" y="141281"/>
                    <a:pt x="142873" y="142243"/>
                    <a:pt x="142875" y="143353"/>
                  </a:cubicBezTo>
                  <a:lnTo>
                    <a:pt x="142875" y="164260"/>
                  </a:lnTo>
                  <a:cubicBezTo>
                    <a:pt x="142881" y="165570"/>
                    <a:pt x="141822" y="166636"/>
                    <a:pt x="140513" y="166642"/>
                  </a:cubicBezTo>
                  <a:cubicBezTo>
                    <a:pt x="140503" y="166642"/>
                    <a:pt x="140494" y="166642"/>
                    <a:pt x="140484" y="166642"/>
                  </a:cubicBezTo>
                  <a:lnTo>
                    <a:pt x="126197" y="166642"/>
                  </a:lnTo>
                  <a:cubicBezTo>
                    <a:pt x="124887" y="166631"/>
                    <a:pt x="123830" y="165570"/>
                    <a:pt x="123825" y="164260"/>
                  </a:cubicBezTo>
                  <a:lnTo>
                    <a:pt x="123825" y="151992"/>
                  </a:lnTo>
                  <a:cubicBezTo>
                    <a:pt x="123827" y="151050"/>
                    <a:pt x="123270" y="150197"/>
                    <a:pt x="122406" y="149821"/>
                  </a:cubicBezTo>
                  <a:cubicBezTo>
                    <a:pt x="117540" y="147655"/>
                    <a:pt x="112888" y="145040"/>
                    <a:pt x="108509" y="142010"/>
                  </a:cubicBezTo>
                  <a:cubicBezTo>
                    <a:pt x="107778" y="141514"/>
                    <a:pt x="106834" y="141459"/>
                    <a:pt x="106051" y="141867"/>
                  </a:cubicBezTo>
                  <a:cubicBezTo>
                    <a:pt x="105265" y="142274"/>
                    <a:pt x="104772" y="143086"/>
                    <a:pt x="104775" y="143972"/>
                  </a:cubicBezTo>
                  <a:lnTo>
                    <a:pt x="104775" y="185730"/>
                  </a:lnTo>
                  <a:cubicBezTo>
                    <a:pt x="104775" y="193620"/>
                    <a:pt x="98378" y="200017"/>
                    <a:pt x="90488" y="200017"/>
                  </a:cubicBezTo>
                  <a:lnTo>
                    <a:pt x="33338" y="200017"/>
                  </a:lnTo>
                  <a:cubicBezTo>
                    <a:pt x="25447" y="200017"/>
                    <a:pt x="19050" y="193620"/>
                    <a:pt x="19050" y="185730"/>
                  </a:cubicBezTo>
                  <a:lnTo>
                    <a:pt x="19050" y="78574"/>
                  </a:lnTo>
                  <a:cubicBezTo>
                    <a:pt x="19050" y="77258"/>
                    <a:pt x="17984" y="76192"/>
                    <a:pt x="16669" y="76192"/>
                  </a:cubicBezTo>
                  <a:lnTo>
                    <a:pt x="14288" y="76192"/>
                  </a:lnTo>
                  <a:cubicBezTo>
                    <a:pt x="6397" y="76192"/>
                    <a:pt x="0" y="82589"/>
                    <a:pt x="0" y="90480"/>
                  </a:cubicBezTo>
                  <a:lnTo>
                    <a:pt x="0" y="204780"/>
                  </a:lnTo>
                  <a:cubicBezTo>
                    <a:pt x="0" y="217931"/>
                    <a:pt x="10661" y="228592"/>
                    <a:pt x="23813" y="228592"/>
                  </a:cubicBezTo>
                  <a:lnTo>
                    <a:pt x="100013" y="228592"/>
                  </a:lnTo>
                  <a:cubicBezTo>
                    <a:pt x="113164" y="228592"/>
                    <a:pt x="123825" y="217931"/>
                    <a:pt x="123825" y="204780"/>
                  </a:cubicBezTo>
                  <a:lnTo>
                    <a:pt x="123825" y="188044"/>
                  </a:lnTo>
                  <a:cubicBezTo>
                    <a:pt x="123819" y="186735"/>
                    <a:pt x="124878" y="185669"/>
                    <a:pt x="126187" y="185663"/>
                  </a:cubicBezTo>
                  <a:cubicBezTo>
                    <a:pt x="126197" y="185663"/>
                    <a:pt x="126206" y="185663"/>
                    <a:pt x="126216" y="185663"/>
                  </a:cubicBezTo>
                  <a:lnTo>
                    <a:pt x="140503" y="185663"/>
                  </a:lnTo>
                  <a:cubicBezTo>
                    <a:pt x="141813" y="185674"/>
                    <a:pt x="142870" y="186735"/>
                    <a:pt x="142875" y="188044"/>
                  </a:cubicBezTo>
                  <a:lnTo>
                    <a:pt x="142875" y="204780"/>
                  </a:lnTo>
                  <a:cubicBezTo>
                    <a:pt x="142875" y="212670"/>
                    <a:pt x="149272" y="219067"/>
                    <a:pt x="157163" y="219067"/>
                  </a:cubicBezTo>
                  <a:cubicBezTo>
                    <a:pt x="165053" y="219067"/>
                    <a:pt x="171450" y="212670"/>
                    <a:pt x="171450" y="204780"/>
                  </a:cubicBezTo>
                  <a:lnTo>
                    <a:pt x="171450" y="143353"/>
                  </a:lnTo>
                  <a:cubicBezTo>
                    <a:pt x="171448" y="142242"/>
                    <a:pt x="172215" y="141278"/>
                    <a:pt x="173298" y="141029"/>
                  </a:cubicBezTo>
                  <a:cubicBezTo>
                    <a:pt x="205651" y="133477"/>
                    <a:pt x="228554" y="104653"/>
                    <a:pt x="228600" y="71430"/>
                  </a:cubicBezTo>
                  <a:close/>
                  <a:moveTo>
                    <a:pt x="104775" y="71430"/>
                  </a:moveTo>
                  <a:cubicBezTo>
                    <a:pt x="104775" y="42497"/>
                    <a:pt x="128229" y="19042"/>
                    <a:pt x="157163" y="19042"/>
                  </a:cubicBezTo>
                  <a:cubicBezTo>
                    <a:pt x="186096" y="19042"/>
                    <a:pt x="209550" y="42497"/>
                    <a:pt x="209550" y="71430"/>
                  </a:cubicBezTo>
                  <a:cubicBezTo>
                    <a:pt x="209550" y="100363"/>
                    <a:pt x="186096" y="123817"/>
                    <a:pt x="157163" y="123817"/>
                  </a:cubicBezTo>
                  <a:cubicBezTo>
                    <a:pt x="128243" y="123786"/>
                    <a:pt x="104806" y="100350"/>
                    <a:pt x="104775" y="714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latin typeface="Arial" panose="020B0604020202020204" pitchFamily="34" charset="0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B3B41AD-3B4B-D055-54C0-BFCC2E10F7C9}"/>
                </a:ext>
              </a:extLst>
            </p:cNvPr>
            <p:cNvSpPr/>
            <p:nvPr/>
          </p:nvSpPr>
          <p:spPr>
            <a:xfrm>
              <a:off x="12213431" y="6796087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FCC33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latin typeface="Arial" panose="020B0604020202020204" pitchFamily="34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6E407E1-0D2A-8166-AF8B-63CFD5DAFDBE}"/>
              </a:ext>
            </a:extLst>
          </p:cNvPr>
          <p:cNvSpPr txBox="1"/>
          <p:nvPr/>
        </p:nvSpPr>
        <p:spPr>
          <a:xfrm>
            <a:off x="5321895" y="1317617"/>
            <a:ext cx="555353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rgbClr val="253B5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253B5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253B5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CAEAAFF-639D-76F4-2208-EB899CA93722}"/>
              </a:ext>
            </a:extLst>
          </p:cNvPr>
          <p:cNvSpPr txBox="1"/>
          <p:nvPr/>
        </p:nvSpPr>
        <p:spPr>
          <a:xfrm>
            <a:off x="9017802" y="4984349"/>
            <a:ext cx="185763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253B5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253B5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253B5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فروششگاه مینارو ارائه دهنده انواع فایل های کاربردی</a:t>
            </a:r>
            <a:endParaRPr lang="en-US" sz="1050" dirty="0">
              <a:solidFill>
                <a:srgbClr val="253B50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EC7EB9C-3EAD-9E04-9978-8795D2C5AA54}"/>
              </a:ext>
            </a:extLst>
          </p:cNvPr>
          <p:cNvSpPr txBox="1"/>
          <p:nvPr/>
        </p:nvSpPr>
        <p:spPr>
          <a:xfrm>
            <a:off x="6926891" y="4984349"/>
            <a:ext cx="185763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253B5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253B5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253B5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فروششگاه مینارو ارائه دهنده انواع فایل های کاربردی</a:t>
            </a:r>
            <a:endParaRPr lang="en-US" sz="1050" dirty="0">
              <a:solidFill>
                <a:srgbClr val="253B50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B1CF287-C385-77BD-4B35-FE1498F1B0FD}"/>
              </a:ext>
            </a:extLst>
          </p:cNvPr>
          <p:cNvSpPr txBox="1"/>
          <p:nvPr/>
        </p:nvSpPr>
        <p:spPr>
          <a:xfrm>
            <a:off x="4735840" y="4984349"/>
            <a:ext cx="185763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253B5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253B5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253B5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فروششگاه مینارو ارائه دهنده انواع فایل های کاربردی</a:t>
            </a:r>
            <a:endParaRPr lang="en-US" sz="1050" dirty="0">
              <a:solidFill>
                <a:srgbClr val="253B50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FB2AE43-9BCB-E34C-DDCE-4E83E0361DA3}"/>
              </a:ext>
            </a:extLst>
          </p:cNvPr>
          <p:cNvSpPr txBox="1"/>
          <p:nvPr/>
        </p:nvSpPr>
        <p:spPr>
          <a:xfrm>
            <a:off x="2644929" y="4984349"/>
            <a:ext cx="185763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FCC333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فروششگاه مینارو ارائه دهنده انواع فایل های کاربردی</a:t>
            </a:r>
            <a:endParaRPr lang="en-US" sz="1050" dirty="0">
              <a:solidFill>
                <a:srgbClr val="FCC333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ED43A8C8-45CD-63A9-32A1-B1589A9E55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7169D5A3-CA37-B420-2D3F-C7FFCD1883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54F0624-5B77-F202-4956-0ADBB0F2EC2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AE4C17C-132A-7000-D724-F86FEE7E01F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3C00FBB1-D2A1-880B-20B8-22358852936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D95B96EC-223D-9427-DA54-E604E2ED66D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CDBB43E-14E5-3A56-0AD1-8DAEF815C31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1D99EDB-237B-997C-2815-13344D79F5E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9AA49315-9CE4-B933-5FC1-1DE8208E16F1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531B2223-CB67-2206-D448-25CC4D759F53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2402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500"/>
                            </p:stCondLst>
                            <p:childTnLst>
                              <p:par>
                                <p:cTn id="5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500"/>
                            </p:stCondLst>
                            <p:childTnLst>
                              <p:par>
                                <p:cTn id="8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500"/>
                            </p:stCondLst>
                            <p:childTnLst>
                              <p:par>
                                <p:cTn id="8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2500"/>
                            </p:stCondLst>
                            <p:childTnLst>
                              <p:par>
                                <p:cTn id="9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 animBg="1"/>
      <p:bldP spid="22" grpId="0" animBg="1"/>
      <p:bldP spid="23" grpId="0" animBg="1"/>
      <p:bldP spid="28" grpId="0"/>
      <p:bldP spid="29" grpId="0"/>
      <p:bldP spid="30" grpId="0"/>
      <p:bldP spid="31" grpId="0"/>
      <p:bldP spid="32" grpId="0"/>
      <p:bldP spid="4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FCAED9B-C550-61F1-881E-B082A82F61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3213" y="395593"/>
            <a:ext cx="2745574" cy="27455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97F0E70-9F5A-4E44-DBBF-4870696618B9}"/>
              </a:ext>
            </a:extLst>
          </p:cNvPr>
          <p:cNvSpPr txBox="1"/>
          <p:nvPr/>
        </p:nvSpPr>
        <p:spPr>
          <a:xfrm>
            <a:off x="0" y="4772517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0" i="0" dirty="0">
                <a:solidFill>
                  <a:srgbClr val="003C54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راه‌اندازی سیستم</a:t>
            </a:r>
            <a:endParaRPr lang="en-US" sz="6600" dirty="0">
              <a:solidFill>
                <a:srgbClr val="003C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0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585D85-DA06-CADE-C79E-3C5B9E08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1607BD-C08A-19C9-EF5B-C635D92747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27E8C1-7DD8-3563-49A3-6B8064704C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56B1DD-C2BD-71B2-2106-D137FACE28C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0B7F17-CA73-CE4F-3CAF-195EB8D2D3E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6BCD1B2-9CBC-11F9-A31B-DDC20B0C67D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DEF0E5-24A1-85AF-97EF-080EAF29568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3D340FA-C46A-FAD5-31A0-6C7DEBEE03A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D82F6B2-C581-BFEB-9368-80E58D451C6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DD85C74-9CEE-E701-4F16-94880F19BC7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B3AD2C2-2042-B465-4B00-C5C569243F83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1FD5F3-2700-F100-5A93-AE6B996FD613}"/>
              </a:ext>
            </a:extLst>
          </p:cNvPr>
          <p:cNvSpPr txBox="1"/>
          <p:nvPr/>
        </p:nvSpPr>
        <p:spPr>
          <a:xfrm>
            <a:off x="395159" y="933310"/>
            <a:ext cx="1059228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8072651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AAD6BA-01C7-6E0E-6277-E92E84659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2FFF53-C6AC-8D86-6A7F-1FDF2D2751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E77D51E-D78F-C37E-BB75-8BEF021636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1667A9F-874E-934D-3C07-8B8A4C20AD9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8777B9A-2F49-70C4-3472-8AA60C04BB7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E25611-87FA-01D1-F8B9-11D25591DDE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514C6CE-68B0-BC67-2C72-78488329C1E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5E0F9F1-D373-E7A9-03BB-EC44A6BE673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3A1293A-AE4C-5F29-8E4E-8D50E98E925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03FBA7-FE97-022B-6E4C-485DB74088F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BB248BB-13E8-342C-66A9-512D7F9A47ED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6F463F-DD86-1A16-A941-F368A36E9B72}"/>
              </a:ext>
            </a:extLst>
          </p:cNvPr>
          <p:cNvSpPr txBox="1"/>
          <p:nvPr/>
        </p:nvSpPr>
        <p:spPr>
          <a:xfrm>
            <a:off x="395159" y="933310"/>
            <a:ext cx="1059228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315475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AAD6BA-01C7-6E0E-6277-E92E84659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533BEB9-5354-3E50-67A1-282A6F6A1B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6FF8B16-BAAD-7E59-4101-FA42E95895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105F204-8B17-B238-5154-16866794369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F5A17DA-98BE-80C4-3C6F-527AF2CFB67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78F4941-2DE1-F0BC-4BFE-1406132155B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31A97C8-C635-8F35-7821-3BDF0B0612F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210CC86-3B70-E1D6-B1D3-54E4825286D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E0BCF29-9FA1-9C20-5B74-61A8D359A66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62E54C-F1F6-426D-B05B-13949BD84CF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82A18A-CBFB-9EBE-E129-A805915C6208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cxnSp>
        <p:nvCxnSpPr>
          <p:cNvPr id="19" name="Google Shape;248;p20">
            <a:extLst>
              <a:ext uri="{FF2B5EF4-FFF2-40B4-BE49-F238E27FC236}">
                <a16:creationId xmlns:a16="http://schemas.microsoft.com/office/drawing/2014/main" id="{E6FDA6F5-86F5-F6CF-E1A2-312D56D67744}"/>
              </a:ext>
            </a:extLst>
          </p:cNvPr>
          <p:cNvCxnSpPr/>
          <p:nvPr/>
        </p:nvCxnSpPr>
        <p:spPr>
          <a:xfrm>
            <a:off x="8618282" y="1334483"/>
            <a:ext cx="0" cy="580135"/>
          </a:xfrm>
          <a:prstGeom prst="straightConnector1">
            <a:avLst/>
          </a:prstGeom>
          <a:noFill/>
          <a:ln w="9525" cap="flat" cmpd="sng">
            <a:solidFill>
              <a:srgbClr val="003C5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Google Shape;249;p20">
            <a:extLst>
              <a:ext uri="{FF2B5EF4-FFF2-40B4-BE49-F238E27FC236}">
                <a16:creationId xmlns:a16="http://schemas.microsoft.com/office/drawing/2014/main" id="{3B106928-6BA5-670E-CB61-E923F243D26F}"/>
              </a:ext>
            </a:extLst>
          </p:cNvPr>
          <p:cNvSpPr/>
          <p:nvPr/>
        </p:nvSpPr>
        <p:spPr>
          <a:xfrm>
            <a:off x="10147697" y="3064399"/>
            <a:ext cx="75975" cy="293769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1" name="Google Shape;250;p20">
            <a:extLst>
              <a:ext uri="{FF2B5EF4-FFF2-40B4-BE49-F238E27FC236}">
                <a16:creationId xmlns:a16="http://schemas.microsoft.com/office/drawing/2014/main" id="{6308F239-2BFB-2912-D010-1DA88AA0A432}"/>
              </a:ext>
            </a:extLst>
          </p:cNvPr>
          <p:cNvSpPr/>
          <p:nvPr/>
        </p:nvSpPr>
        <p:spPr>
          <a:xfrm>
            <a:off x="10147697" y="4843955"/>
            <a:ext cx="75975" cy="293769"/>
          </a:xfrm>
          <a:prstGeom prst="rect">
            <a:avLst/>
          </a:prstGeom>
          <a:solidFill>
            <a:srgbClr val="003C54"/>
          </a:solidFill>
          <a:ln w="9525" cap="flat" cmpd="sng">
            <a:solidFill>
              <a:srgbClr val="003C5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grpSp>
        <p:nvGrpSpPr>
          <p:cNvPr id="22" name="Google Shape;251;p20">
            <a:extLst>
              <a:ext uri="{FF2B5EF4-FFF2-40B4-BE49-F238E27FC236}">
                <a16:creationId xmlns:a16="http://schemas.microsoft.com/office/drawing/2014/main" id="{9648B62B-7B62-EC9C-AD1E-F529C7B38F78}"/>
              </a:ext>
            </a:extLst>
          </p:cNvPr>
          <p:cNvGrpSpPr/>
          <p:nvPr/>
        </p:nvGrpSpPr>
        <p:grpSpPr>
          <a:xfrm>
            <a:off x="7937148" y="1402862"/>
            <a:ext cx="483464" cy="437941"/>
            <a:chOff x="4282200" y="1753200"/>
            <a:chExt cx="302040" cy="273600"/>
          </a:xfrm>
          <a:solidFill>
            <a:srgbClr val="003C54"/>
          </a:solidFill>
        </p:grpSpPr>
        <p:sp>
          <p:nvSpPr>
            <p:cNvPr id="23" name="Google Shape;252;p20">
              <a:extLst>
                <a:ext uri="{FF2B5EF4-FFF2-40B4-BE49-F238E27FC236}">
                  <a16:creationId xmlns:a16="http://schemas.microsoft.com/office/drawing/2014/main" id="{14581200-1F75-C439-241C-D6A7885DFC4A}"/>
                </a:ext>
              </a:extLst>
            </p:cNvPr>
            <p:cNvSpPr/>
            <p:nvPr/>
          </p:nvSpPr>
          <p:spPr>
            <a:xfrm>
              <a:off x="4282200" y="1753200"/>
              <a:ext cx="302040" cy="273600"/>
            </a:xfrm>
            <a:custGeom>
              <a:avLst/>
              <a:gdLst/>
              <a:ahLst/>
              <a:cxnLst/>
              <a:rect l="l" t="t" r="r" b="b"/>
              <a:pathLst>
                <a:path w="839" h="760" extrusionOk="0">
                  <a:moveTo>
                    <a:pt x="783" y="311"/>
                  </a:moveTo>
                  <a:cubicBezTo>
                    <a:pt x="753" y="298"/>
                    <a:pt x="714" y="291"/>
                    <a:pt x="673" y="291"/>
                  </a:cubicBezTo>
                  <a:cubicBezTo>
                    <a:pt x="632" y="291"/>
                    <a:pt x="593" y="298"/>
                    <a:pt x="563" y="311"/>
                  </a:cubicBezTo>
                  <a:cubicBezTo>
                    <a:pt x="561" y="312"/>
                    <a:pt x="558" y="313"/>
                    <a:pt x="556" y="314"/>
                  </a:cubicBezTo>
                  <a:lnTo>
                    <a:pt x="556" y="87"/>
                  </a:lnTo>
                  <a:cubicBezTo>
                    <a:pt x="556" y="71"/>
                    <a:pt x="549" y="42"/>
                    <a:pt x="500" y="20"/>
                  </a:cubicBezTo>
                  <a:cubicBezTo>
                    <a:pt x="470" y="7"/>
                    <a:pt x="431" y="0"/>
                    <a:pt x="390" y="0"/>
                  </a:cubicBezTo>
                  <a:cubicBezTo>
                    <a:pt x="349" y="0"/>
                    <a:pt x="310" y="7"/>
                    <a:pt x="280" y="20"/>
                  </a:cubicBezTo>
                  <a:cubicBezTo>
                    <a:pt x="231" y="42"/>
                    <a:pt x="224" y="71"/>
                    <a:pt x="224" y="87"/>
                  </a:cubicBezTo>
                  <a:lnTo>
                    <a:pt x="224" y="386"/>
                  </a:lnTo>
                  <a:cubicBezTo>
                    <a:pt x="210" y="383"/>
                    <a:pt x="196" y="381"/>
                    <a:pt x="181" y="381"/>
                  </a:cubicBezTo>
                  <a:cubicBezTo>
                    <a:pt x="81" y="381"/>
                    <a:pt x="0" y="462"/>
                    <a:pt x="0" y="561"/>
                  </a:cubicBezTo>
                  <a:cubicBezTo>
                    <a:pt x="0" y="661"/>
                    <a:pt x="81" y="742"/>
                    <a:pt x="181" y="742"/>
                  </a:cubicBezTo>
                  <a:cubicBezTo>
                    <a:pt x="243" y="742"/>
                    <a:pt x="299" y="710"/>
                    <a:pt x="331" y="661"/>
                  </a:cubicBezTo>
                  <a:cubicBezTo>
                    <a:pt x="350" y="664"/>
                    <a:pt x="370" y="666"/>
                    <a:pt x="390" y="666"/>
                  </a:cubicBezTo>
                  <a:cubicBezTo>
                    <a:pt x="431" y="666"/>
                    <a:pt x="470" y="659"/>
                    <a:pt x="500" y="646"/>
                  </a:cubicBezTo>
                  <a:cubicBezTo>
                    <a:pt x="502" y="645"/>
                    <a:pt x="505" y="644"/>
                    <a:pt x="507" y="643"/>
                  </a:cubicBezTo>
                  <a:lnTo>
                    <a:pt x="507" y="673"/>
                  </a:lnTo>
                  <a:cubicBezTo>
                    <a:pt x="507" y="689"/>
                    <a:pt x="514" y="718"/>
                    <a:pt x="563" y="739"/>
                  </a:cubicBezTo>
                  <a:cubicBezTo>
                    <a:pt x="593" y="753"/>
                    <a:pt x="632" y="760"/>
                    <a:pt x="673" y="760"/>
                  </a:cubicBezTo>
                  <a:cubicBezTo>
                    <a:pt x="714" y="760"/>
                    <a:pt x="753" y="753"/>
                    <a:pt x="783" y="739"/>
                  </a:cubicBezTo>
                  <a:cubicBezTo>
                    <a:pt x="831" y="718"/>
                    <a:pt x="839" y="689"/>
                    <a:pt x="839" y="673"/>
                  </a:cubicBezTo>
                  <a:lnTo>
                    <a:pt x="839" y="377"/>
                  </a:lnTo>
                  <a:cubicBezTo>
                    <a:pt x="839" y="362"/>
                    <a:pt x="831" y="332"/>
                    <a:pt x="783" y="311"/>
                  </a:cubicBezTo>
                  <a:moveTo>
                    <a:pt x="583" y="356"/>
                  </a:moveTo>
                  <a:cubicBezTo>
                    <a:pt x="606" y="346"/>
                    <a:pt x="639" y="340"/>
                    <a:pt x="673" y="340"/>
                  </a:cubicBezTo>
                  <a:cubicBezTo>
                    <a:pt x="707" y="340"/>
                    <a:pt x="740" y="346"/>
                    <a:pt x="763" y="356"/>
                  </a:cubicBezTo>
                  <a:cubicBezTo>
                    <a:pt x="782" y="364"/>
                    <a:pt x="790" y="373"/>
                    <a:pt x="790" y="377"/>
                  </a:cubicBezTo>
                  <a:cubicBezTo>
                    <a:pt x="790" y="380"/>
                    <a:pt x="782" y="390"/>
                    <a:pt x="763" y="399"/>
                  </a:cubicBezTo>
                  <a:cubicBezTo>
                    <a:pt x="740" y="409"/>
                    <a:pt x="707" y="415"/>
                    <a:pt x="673" y="415"/>
                  </a:cubicBezTo>
                  <a:cubicBezTo>
                    <a:pt x="639" y="415"/>
                    <a:pt x="606" y="409"/>
                    <a:pt x="583" y="399"/>
                  </a:cubicBezTo>
                  <a:cubicBezTo>
                    <a:pt x="563" y="390"/>
                    <a:pt x="556" y="380"/>
                    <a:pt x="556" y="377"/>
                  </a:cubicBezTo>
                  <a:cubicBezTo>
                    <a:pt x="556" y="373"/>
                    <a:pt x="563" y="364"/>
                    <a:pt x="583" y="356"/>
                  </a:cubicBezTo>
                  <a:moveTo>
                    <a:pt x="507" y="481"/>
                  </a:moveTo>
                  <a:cubicBezTo>
                    <a:pt x="507" y="485"/>
                    <a:pt x="500" y="494"/>
                    <a:pt x="480" y="502"/>
                  </a:cubicBezTo>
                  <a:cubicBezTo>
                    <a:pt x="457" y="513"/>
                    <a:pt x="424" y="519"/>
                    <a:pt x="390" y="519"/>
                  </a:cubicBezTo>
                  <a:cubicBezTo>
                    <a:pt x="378" y="519"/>
                    <a:pt x="367" y="518"/>
                    <a:pt x="356" y="517"/>
                  </a:cubicBezTo>
                  <a:cubicBezTo>
                    <a:pt x="351" y="498"/>
                    <a:pt x="343" y="480"/>
                    <a:pt x="333" y="464"/>
                  </a:cubicBezTo>
                  <a:cubicBezTo>
                    <a:pt x="351" y="468"/>
                    <a:pt x="370" y="469"/>
                    <a:pt x="390" y="469"/>
                  </a:cubicBezTo>
                  <a:cubicBezTo>
                    <a:pt x="431" y="469"/>
                    <a:pt x="470" y="462"/>
                    <a:pt x="500" y="449"/>
                  </a:cubicBezTo>
                  <a:cubicBezTo>
                    <a:pt x="502" y="448"/>
                    <a:pt x="505" y="447"/>
                    <a:pt x="507" y="446"/>
                  </a:cubicBezTo>
                  <a:lnTo>
                    <a:pt x="507" y="481"/>
                  </a:lnTo>
                  <a:moveTo>
                    <a:pt x="300" y="65"/>
                  </a:moveTo>
                  <a:cubicBezTo>
                    <a:pt x="323" y="55"/>
                    <a:pt x="356" y="49"/>
                    <a:pt x="390" y="49"/>
                  </a:cubicBezTo>
                  <a:cubicBezTo>
                    <a:pt x="424" y="49"/>
                    <a:pt x="457" y="55"/>
                    <a:pt x="480" y="65"/>
                  </a:cubicBezTo>
                  <a:cubicBezTo>
                    <a:pt x="500" y="74"/>
                    <a:pt x="507" y="83"/>
                    <a:pt x="507" y="87"/>
                  </a:cubicBezTo>
                  <a:cubicBezTo>
                    <a:pt x="507" y="91"/>
                    <a:pt x="500" y="100"/>
                    <a:pt x="480" y="109"/>
                  </a:cubicBezTo>
                  <a:cubicBezTo>
                    <a:pt x="457" y="119"/>
                    <a:pt x="424" y="125"/>
                    <a:pt x="390" y="125"/>
                  </a:cubicBezTo>
                  <a:cubicBezTo>
                    <a:pt x="356" y="125"/>
                    <a:pt x="323" y="119"/>
                    <a:pt x="300" y="109"/>
                  </a:cubicBezTo>
                  <a:cubicBezTo>
                    <a:pt x="281" y="100"/>
                    <a:pt x="273" y="91"/>
                    <a:pt x="273" y="87"/>
                  </a:cubicBezTo>
                  <a:cubicBezTo>
                    <a:pt x="273" y="83"/>
                    <a:pt x="281" y="74"/>
                    <a:pt x="300" y="65"/>
                  </a:cubicBezTo>
                  <a:moveTo>
                    <a:pt x="280" y="154"/>
                  </a:moveTo>
                  <a:cubicBezTo>
                    <a:pt x="310" y="167"/>
                    <a:pt x="349" y="174"/>
                    <a:pt x="390" y="174"/>
                  </a:cubicBezTo>
                  <a:cubicBezTo>
                    <a:pt x="431" y="174"/>
                    <a:pt x="470" y="167"/>
                    <a:pt x="500" y="154"/>
                  </a:cubicBezTo>
                  <a:cubicBezTo>
                    <a:pt x="502" y="153"/>
                    <a:pt x="505" y="151"/>
                    <a:pt x="507" y="150"/>
                  </a:cubicBezTo>
                  <a:lnTo>
                    <a:pt x="507" y="185"/>
                  </a:lnTo>
                  <a:cubicBezTo>
                    <a:pt x="507" y="189"/>
                    <a:pt x="500" y="198"/>
                    <a:pt x="480" y="207"/>
                  </a:cubicBezTo>
                  <a:cubicBezTo>
                    <a:pt x="457" y="217"/>
                    <a:pt x="424" y="223"/>
                    <a:pt x="390" y="223"/>
                  </a:cubicBezTo>
                  <a:cubicBezTo>
                    <a:pt x="356" y="223"/>
                    <a:pt x="323" y="217"/>
                    <a:pt x="300" y="207"/>
                  </a:cubicBezTo>
                  <a:cubicBezTo>
                    <a:pt x="281" y="198"/>
                    <a:pt x="273" y="189"/>
                    <a:pt x="273" y="185"/>
                  </a:cubicBezTo>
                  <a:lnTo>
                    <a:pt x="273" y="150"/>
                  </a:lnTo>
                  <a:cubicBezTo>
                    <a:pt x="276" y="151"/>
                    <a:pt x="278" y="153"/>
                    <a:pt x="280" y="154"/>
                  </a:cubicBezTo>
                  <a:moveTo>
                    <a:pt x="280" y="252"/>
                  </a:moveTo>
                  <a:cubicBezTo>
                    <a:pt x="310" y="265"/>
                    <a:pt x="349" y="272"/>
                    <a:pt x="390" y="272"/>
                  </a:cubicBezTo>
                  <a:cubicBezTo>
                    <a:pt x="431" y="272"/>
                    <a:pt x="470" y="265"/>
                    <a:pt x="500" y="252"/>
                  </a:cubicBezTo>
                  <a:cubicBezTo>
                    <a:pt x="502" y="251"/>
                    <a:pt x="505" y="250"/>
                    <a:pt x="507" y="249"/>
                  </a:cubicBezTo>
                  <a:lnTo>
                    <a:pt x="507" y="284"/>
                  </a:lnTo>
                  <a:cubicBezTo>
                    <a:pt x="507" y="288"/>
                    <a:pt x="500" y="297"/>
                    <a:pt x="480" y="306"/>
                  </a:cubicBezTo>
                  <a:cubicBezTo>
                    <a:pt x="457" y="316"/>
                    <a:pt x="424" y="322"/>
                    <a:pt x="390" y="322"/>
                  </a:cubicBezTo>
                  <a:cubicBezTo>
                    <a:pt x="356" y="322"/>
                    <a:pt x="323" y="316"/>
                    <a:pt x="300" y="306"/>
                  </a:cubicBezTo>
                  <a:cubicBezTo>
                    <a:pt x="281" y="297"/>
                    <a:pt x="273" y="288"/>
                    <a:pt x="273" y="284"/>
                  </a:cubicBezTo>
                  <a:lnTo>
                    <a:pt x="273" y="249"/>
                  </a:lnTo>
                  <a:cubicBezTo>
                    <a:pt x="276" y="250"/>
                    <a:pt x="278" y="251"/>
                    <a:pt x="280" y="252"/>
                  </a:cubicBezTo>
                  <a:moveTo>
                    <a:pt x="273" y="347"/>
                  </a:moveTo>
                  <a:cubicBezTo>
                    <a:pt x="276" y="348"/>
                    <a:pt x="278" y="349"/>
                    <a:pt x="280" y="351"/>
                  </a:cubicBezTo>
                  <a:cubicBezTo>
                    <a:pt x="310" y="364"/>
                    <a:pt x="349" y="371"/>
                    <a:pt x="390" y="371"/>
                  </a:cubicBezTo>
                  <a:cubicBezTo>
                    <a:pt x="431" y="371"/>
                    <a:pt x="470" y="364"/>
                    <a:pt x="500" y="351"/>
                  </a:cubicBezTo>
                  <a:cubicBezTo>
                    <a:pt x="502" y="349"/>
                    <a:pt x="505" y="348"/>
                    <a:pt x="507" y="347"/>
                  </a:cubicBezTo>
                  <a:lnTo>
                    <a:pt x="507" y="382"/>
                  </a:lnTo>
                  <a:cubicBezTo>
                    <a:pt x="507" y="386"/>
                    <a:pt x="500" y="395"/>
                    <a:pt x="480" y="404"/>
                  </a:cubicBezTo>
                  <a:cubicBezTo>
                    <a:pt x="457" y="414"/>
                    <a:pt x="424" y="420"/>
                    <a:pt x="390" y="420"/>
                  </a:cubicBezTo>
                  <a:cubicBezTo>
                    <a:pt x="356" y="420"/>
                    <a:pt x="323" y="414"/>
                    <a:pt x="300" y="404"/>
                  </a:cubicBezTo>
                  <a:cubicBezTo>
                    <a:pt x="281" y="395"/>
                    <a:pt x="273" y="386"/>
                    <a:pt x="273" y="382"/>
                  </a:cubicBezTo>
                  <a:lnTo>
                    <a:pt x="273" y="347"/>
                  </a:lnTo>
                  <a:moveTo>
                    <a:pt x="181" y="693"/>
                  </a:moveTo>
                  <a:cubicBezTo>
                    <a:pt x="108" y="693"/>
                    <a:pt x="49" y="634"/>
                    <a:pt x="49" y="561"/>
                  </a:cubicBezTo>
                  <a:cubicBezTo>
                    <a:pt x="49" y="489"/>
                    <a:pt x="108" y="430"/>
                    <a:pt x="181" y="430"/>
                  </a:cubicBezTo>
                  <a:cubicBezTo>
                    <a:pt x="253" y="430"/>
                    <a:pt x="312" y="489"/>
                    <a:pt x="312" y="561"/>
                  </a:cubicBezTo>
                  <a:cubicBezTo>
                    <a:pt x="312" y="634"/>
                    <a:pt x="253" y="693"/>
                    <a:pt x="181" y="693"/>
                  </a:cubicBezTo>
                  <a:moveTo>
                    <a:pt x="480" y="601"/>
                  </a:moveTo>
                  <a:cubicBezTo>
                    <a:pt x="457" y="611"/>
                    <a:pt x="424" y="617"/>
                    <a:pt x="390" y="617"/>
                  </a:cubicBezTo>
                  <a:cubicBezTo>
                    <a:pt x="377" y="617"/>
                    <a:pt x="365" y="616"/>
                    <a:pt x="353" y="615"/>
                  </a:cubicBezTo>
                  <a:cubicBezTo>
                    <a:pt x="358" y="599"/>
                    <a:pt x="361" y="583"/>
                    <a:pt x="361" y="567"/>
                  </a:cubicBezTo>
                  <a:cubicBezTo>
                    <a:pt x="371" y="567"/>
                    <a:pt x="380" y="568"/>
                    <a:pt x="390" y="568"/>
                  </a:cubicBezTo>
                  <a:cubicBezTo>
                    <a:pt x="431" y="568"/>
                    <a:pt x="470" y="561"/>
                    <a:pt x="500" y="547"/>
                  </a:cubicBezTo>
                  <a:cubicBezTo>
                    <a:pt x="502" y="546"/>
                    <a:pt x="505" y="545"/>
                    <a:pt x="507" y="544"/>
                  </a:cubicBezTo>
                  <a:lnTo>
                    <a:pt x="507" y="579"/>
                  </a:lnTo>
                  <a:cubicBezTo>
                    <a:pt x="507" y="583"/>
                    <a:pt x="500" y="592"/>
                    <a:pt x="480" y="601"/>
                  </a:cubicBezTo>
                  <a:moveTo>
                    <a:pt x="763" y="694"/>
                  </a:moveTo>
                  <a:cubicBezTo>
                    <a:pt x="740" y="705"/>
                    <a:pt x="707" y="711"/>
                    <a:pt x="673" y="711"/>
                  </a:cubicBezTo>
                  <a:cubicBezTo>
                    <a:pt x="639" y="711"/>
                    <a:pt x="606" y="705"/>
                    <a:pt x="583" y="694"/>
                  </a:cubicBezTo>
                  <a:cubicBezTo>
                    <a:pt x="563" y="686"/>
                    <a:pt x="556" y="677"/>
                    <a:pt x="556" y="673"/>
                  </a:cubicBezTo>
                  <a:lnTo>
                    <a:pt x="556" y="638"/>
                  </a:lnTo>
                  <a:cubicBezTo>
                    <a:pt x="558" y="639"/>
                    <a:pt x="561" y="640"/>
                    <a:pt x="563" y="641"/>
                  </a:cubicBezTo>
                  <a:cubicBezTo>
                    <a:pt x="593" y="654"/>
                    <a:pt x="632" y="661"/>
                    <a:pt x="673" y="661"/>
                  </a:cubicBezTo>
                  <a:cubicBezTo>
                    <a:pt x="714" y="661"/>
                    <a:pt x="753" y="654"/>
                    <a:pt x="783" y="641"/>
                  </a:cubicBezTo>
                  <a:cubicBezTo>
                    <a:pt x="785" y="640"/>
                    <a:pt x="787" y="639"/>
                    <a:pt x="790" y="638"/>
                  </a:cubicBezTo>
                  <a:lnTo>
                    <a:pt x="790" y="673"/>
                  </a:lnTo>
                  <a:cubicBezTo>
                    <a:pt x="790" y="677"/>
                    <a:pt x="782" y="686"/>
                    <a:pt x="763" y="694"/>
                  </a:cubicBezTo>
                  <a:moveTo>
                    <a:pt x="763" y="596"/>
                  </a:moveTo>
                  <a:cubicBezTo>
                    <a:pt x="740" y="606"/>
                    <a:pt x="707" y="612"/>
                    <a:pt x="673" y="612"/>
                  </a:cubicBezTo>
                  <a:cubicBezTo>
                    <a:pt x="639" y="612"/>
                    <a:pt x="606" y="606"/>
                    <a:pt x="583" y="596"/>
                  </a:cubicBezTo>
                  <a:cubicBezTo>
                    <a:pt x="563" y="587"/>
                    <a:pt x="556" y="578"/>
                    <a:pt x="556" y="574"/>
                  </a:cubicBezTo>
                  <a:lnTo>
                    <a:pt x="556" y="539"/>
                  </a:lnTo>
                  <a:cubicBezTo>
                    <a:pt x="558" y="540"/>
                    <a:pt x="561" y="541"/>
                    <a:pt x="563" y="543"/>
                  </a:cubicBezTo>
                  <a:cubicBezTo>
                    <a:pt x="593" y="556"/>
                    <a:pt x="632" y="563"/>
                    <a:pt x="673" y="563"/>
                  </a:cubicBezTo>
                  <a:cubicBezTo>
                    <a:pt x="714" y="563"/>
                    <a:pt x="753" y="556"/>
                    <a:pt x="783" y="543"/>
                  </a:cubicBezTo>
                  <a:cubicBezTo>
                    <a:pt x="785" y="541"/>
                    <a:pt x="787" y="540"/>
                    <a:pt x="790" y="539"/>
                  </a:cubicBezTo>
                  <a:lnTo>
                    <a:pt x="790" y="574"/>
                  </a:lnTo>
                  <a:cubicBezTo>
                    <a:pt x="790" y="578"/>
                    <a:pt x="782" y="587"/>
                    <a:pt x="763" y="596"/>
                  </a:cubicBezTo>
                  <a:moveTo>
                    <a:pt x="763" y="498"/>
                  </a:moveTo>
                  <a:cubicBezTo>
                    <a:pt x="740" y="508"/>
                    <a:pt x="707" y="514"/>
                    <a:pt x="673" y="514"/>
                  </a:cubicBezTo>
                  <a:cubicBezTo>
                    <a:pt x="639" y="514"/>
                    <a:pt x="606" y="508"/>
                    <a:pt x="583" y="498"/>
                  </a:cubicBezTo>
                  <a:cubicBezTo>
                    <a:pt x="563" y="489"/>
                    <a:pt x="556" y="480"/>
                    <a:pt x="556" y="476"/>
                  </a:cubicBezTo>
                  <a:lnTo>
                    <a:pt x="556" y="441"/>
                  </a:lnTo>
                  <a:cubicBezTo>
                    <a:pt x="558" y="442"/>
                    <a:pt x="561" y="443"/>
                    <a:pt x="563" y="444"/>
                  </a:cubicBezTo>
                  <a:cubicBezTo>
                    <a:pt x="593" y="457"/>
                    <a:pt x="632" y="464"/>
                    <a:pt x="673" y="464"/>
                  </a:cubicBezTo>
                  <a:cubicBezTo>
                    <a:pt x="714" y="464"/>
                    <a:pt x="753" y="457"/>
                    <a:pt x="783" y="444"/>
                  </a:cubicBezTo>
                  <a:cubicBezTo>
                    <a:pt x="785" y="443"/>
                    <a:pt x="787" y="442"/>
                    <a:pt x="790" y="441"/>
                  </a:cubicBezTo>
                  <a:lnTo>
                    <a:pt x="790" y="476"/>
                  </a:lnTo>
                  <a:cubicBezTo>
                    <a:pt x="790" y="480"/>
                    <a:pt x="782" y="489"/>
                    <a:pt x="763" y="49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53;p20">
              <a:extLst>
                <a:ext uri="{FF2B5EF4-FFF2-40B4-BE49-F238E27FC236}">
                  <a16:creationId xmlns:a16="http://schemas.microsoft.com/office/drawing/2014/main" id="{5EE18D9A-A1F5-8206-1C1C-86030C30EB46}"/>
                </a:ext>
              </a:extLst>
            </p:cNvPr>
            <p:cNvSpPr/>
            <p:nvPr/>
          </p:nvSpPr>
          <p:spPr>
            <a:xfrm>
              <a:off x="4327920" y="1920240"/>
              <a:ext cx="38160" cy="69840"/>
            </a:xfrm>
            <a:custGeom>
              <a:avLst/>
              <a:gdLst/>
              <a:ahLst/>
              <a:cxnLst/>
              <a:rect l="l" t="t" r="r" b="b"/>
              <a:pathLst>
                <a:path w="106" h="194" extrusionOk="0">
                  <a:moveTo>
                    <a:pt x="88" y="91"/>
                  </a:moveTo>
                  <a:cubicBezTo>
                    <a:pt x="80" y="85"/>
                    <a:pt x="76" y="83"/>
                    <a:pt x="68" y="79"/>
                  </a:cubicBezTo>
                  <a:lnTo>
                    <a:pt x="57" y="74"/>
                  </a:lnTo>
                  <a:cubicBezTo>
                    <a:pt x="55" y="73"/>
                    <a:pt x="53" y="71"/>
                    <a:pt x="50" y="69"/>
                  </a:cubicBezTo>
                  <a:lnTo>
                    <a:pt x="50" y="69"/>
                  </a:lnTo>
                  <a:cubicBezTo>
                    <a:pt x="46" y="66"/>
                    <a:pt x="45" y="64"/>
                    <a:pt x="45" y="60"/>
                  </a:cubicBezTo>
                  <a:cubicBezTo>
                    <a:pt x="45" y="56"/>
                    <a:pt x="49" y="51"/>
                    <a:pt x="54" y="51"/>
                  </a:cubicBezTo>
                  <a:cubicBezTo>
                    <a:pt x="59" y="51"/>
                    <a:pt x="63" y="52"/>
                    <a:pt x="68" y="62"/>
                  </a:cubicBezTo>
                  <a:lnTo>
                    <a:pt x="73" y="70"/>
                  </a:lnTo>
                  <a:lnTo>
                    <a:pt x="101" y="51"/>
                  </a:lnTo>
                  <a:lnTo>
                    <a:pt x="98" y="44"/>
                  </a:lnTo>
                  <a:cubicBezTo>
                    <a:pt x="92" y="32"/>
                    <a:pt x="83" y="24"/>
                    <a:pt x="72" y="20"/>
                  </a:cubicBezTo>
                  <a:lnTo>
                    <a:pt x="72" y="0"/>
                  </a:lnTo>
                  <a:lnTo>
                    <a:pt x="38" y="0"/>
                  </a:lnTo>
                  <a:lnTo>
                    <a:pt x="38" y="20"/>
                  </a:lnTo>
                  <a:cubicBezTo>
                    <a:pt x="21" y="26"/>
                    <a:pt x="10" y="42"/>
                    <a:pt x="10" y="61"/>
                  </a:cubicBezTo>
                  <a:cubicBezTo>
                    <a:pt x="10" y="74"/>
                    <a:pt x="15" y="85"/>
                    <a:pt x="24" y="93"/>
                  </a:cubicBezTo>
                  <a:cubicBezTo>
                    <a:pt x="31" y="99"/>
                    <a:pt x="37" y="103"/>
                    <a:pt x="49" y="108"/>
                  </a:cubicBezTo>
                  <a:cubicBezTo>
                    <a:pt x="67" y="117"/>
                    <a:pt x="71" y="122"/>
                    <a:pt x="71" y="128"/>
                  </a:cubicBezTo>
                  <a:cubicBezTo>
                    <a:pt x="71" y="132"/>
                    <a:pt x="70" y="136"/>
                    <a:pt x="67" y="139"/>
                  </a:cubicBezTo>
                  <a:cubicBezTo>
                    <a:pt x="66" y="141"/>
                    <a:pt x="62" y="144"/>
                    <a:pt x="55" y="144"/>
                  </a:cubicBezTo>
                  <a:cubicBezTo>
                    <a:pt x="46" y="144"/>
                    <a:pt x="39" y="140"/>
                    <a:pt x="34" y="120"/>
                  </a:cubicBezTo>
                  <a:lnTo>
                    <a:pt x="30" y="109"/>
                  </a:lnTo>
                  <a:lnTo>
                    <a:pt x="0" y="127"/>
                  </a:lnTo>
                  <a:lnTo>
                    <a:pt x="1" y="133"/>
                  </a:lnTo>
                  <a:cubicBezTo>
                    <a:pt x="5" y="154"/>
                    <a:pt x="20" y="170"/>
                    <a:pt x="38" y="175"/>
                  </a:cubicBezTo>
                  <a:lnTo>
                    <a:pt x="38" y="194"/>
                  </a:lnTo>
                  <a:lnTo>
                    <a:pt x="72" y="194"/>
                  </a:lnTo>
                  <a:lnTo>
                    <a:pt x="72" y="175"/>
                  </a:lnTo>
                  <a:cubicBezTo>
                    <a:pt x="80" y="173"/>
                    <a:pt x="87" y="168"/>
                    <a:pt x="93" y="162"/>
                  </a:cubicBezTo>
                  <a:cubicBezTo>
                    <a:pt x="102" y="152"/>
                    <a:pt x="106" y="141"/>
                    <a:pt x="106" y="127"/>
                  </a:cubicBezTo>
                  <a:lnTo>
                    <a:pt x="106" y="127"/>
                  </a:lnTo>
                  <a:cubicBezTo>
                    <a:pt x="105" y="111"/>
                    <a:pt x="100" y="100"/>
                    <a:pt x="8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0000" tIns="24825" rIns="90000" bIns="24825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3AACBE81-99F6-6545-BE70-820F04D066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8471548"/>
              </p:ext>
            </p:extLst>
          </p:nvPr>
        </p:nvGraphicFramePr>
        <p:xfrm>
          <a:off x="866212" y="1621144"/>
          <a:ext cx="5847516" cy="3615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8CBD7EB-44B9-D85C-BEEE-0F82587E4F4A}"/>
              </a:ext>
            </a:extLst>
          </p:cNvPr>
          <p:cNvSpPr txBox="1"/>
          <p:nvPr/>
        </p:nvSpPr>
        <p:spPr>
          <a:xfrm>
            <a:off x="7160087" y="2619195"/>
            <a:ext cx="2916389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362D26-8B32-0A8C-3ACF-55CF4BE51B55}"/>
              </a:ext>
            </a:extLst>
          </p:cNvPr>
          <p:cNvSpPr txBox="1"/>
          <p:nvPr/>
        </p:nvSpPr>
        <p:spPr>
          <a:xfrm>
            <a:off x="7152908" y="4409897"/>
            <a:ext cx="2916389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4D304E-007F-1681-02D4-70034E7FAAB0}"/>
              </a:ext>
            </a:extLst>
          </p:cNvPr>
          <p:cNvSpPr txBox="1"/>
          <p:nvPr/>
        </p:nvSpPr>
        <p:spPr>
          <a:xfrm>
            <a:off x="8619196" y="982012"/>
            <a:ext cx="2049672" cy="103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003C5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000" dirty="0">
              <a:solidFill>
                <a:srgbClr val="003C5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5570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" grpId="0" animBg="1"/>
      <p:bldP spid="21" grpId="0" animBg="1"/>
      <p:bldGraphic spid="32" grpId="0">
        <p:bldSub>
          <a:bldChart bld="category"/>
        </p:bldSub>
      </p:bldGraphic>
      <p:bldP spid="3" grpId="0"/>
      <p:bldP spid="6" grpId="0"/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AAD6BA-01C7-6E0E-6277-E92E84659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05628F5-0BA0-9012-55EB-0FDF9E069C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566DDAD-4DBC-9DE1-6366-9681710D0F0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51B99E-5C8D-6299-9BB8-F411072CE8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089279-132A-93EB-D22A-8F85E28DB61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5740DCC-4BD5-9F0A-3AA0-3C077F1075A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10F0D6B-462E-354C-30E0-373894F289D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6CEFA32-4227-FA94-17A9-FC47BCB3372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37C5711-8612-E116-0EEB-AC9F8BFAE33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0DEE85-75C4-C823-48E1-2963274C3B9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B4CA4E-A10F-7BF1-6D79-D12912151341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E85DBA3-E4ED-F993-50CE-346B4CABC421}"/>
              </a:ext>
            </a:extLst>
          </p:cNvPr>
          <p:cNvGrpSpPr/>
          <p:nvPr/>
        </p:nvGrpSpPr>
        <p:grpSpPr>
          <a:xfrm>
            <a:off x="672818" y="1315385"/>
            <a:ext cx="9987241" cy="4526488"/>
            <a:chOff x="810539" y="915912"/>
            <a:chExt cx="10370187" cy="4700050"/>
          </a:xfrm>
        </p:grpSpPr>
        <p:grpSp>
          <p:nvGrpSpPr>
            <p:cNvPr id="6" name="Google Shape;1324;p40">
              <a:extLst>
                <a:ext uri="{FF2B5EF4-FFF2-40B4-BE49-F238E27FC236}">
                  <a16:creationId xmlns:a16="http://schemas.microsoft.com/office/drawing/2014/main" id="{707659D0-BAF2-6693-4554-68B01677CD60}"/>
                </a:ext>
              </a:extLst>
            </p:cNvPr>
            <p:cNvGrpSpPr/>
            <p:nvPr/>
          </p:nvGrpSpPr>
          <p:grpSpPr>
            <a:xfrm>
              <a:off x="2188238" y="2094579"/>
              <a:ext cx="8661598" cy="3143718"/>
              <a:chOff x="2017000" y="2001850"/>
              <a:chExt cx="5812525" cy="2109650"/>
            </a:xfrm>
          </p:grpSpPr>
          <p:sp>
            <p:nvSpPr>
              <p:cNvPr id="44" name="Google Shape;1325;p40">
                <a:extLst>
                  <a:ext uri="{FF2B5EF4-FFF2-40B4-BE49-F238E27FC236}">
                    <a16:creationId xmlns:a16="http://schemas.microsoft.com/office/drawing/2014/main" id="{6ECC26A4-C1A9-EE11-98CE-A247442BD7E4}"/>
                  </a:ext>
                </a:extLst>
              </p:cNvPr>
              <p:cNvSpPr/>
              <p:nvPr/>
            </p:nvSpPr>
            <p:spPr>
              <a:xfrm>
                <a:off x="2017000" y="2705025"/>
                <a:ext cx="217800" cy="1406400"/>
              </a:xfrm>
              <a:prstGeom prst="rect">
                <a:avLst/>
              </a:prstGeom>
              <a:solidFill>
                <a:srgbClr val="253B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1326;p40">
                <a:extLst>
                  <a:ext uri="{FF2B5EF4-FFF2-40B4-BE49-F238E27FC236}">
                    <a16:creationId xmlns:a16="http://schemas.microsoft.com/office/drawing/2014/main" id="{1F5B32A2-0466-1DFF-42A5-19AEEA0EEC04}"/>
                  </a:ext>
                </a:extLst>
              </p:cNvPr>
              <p:cNvSpPr/>
              <p:nvPr/>
            </p:nvSpPr>
            <p:spPr>
              <a:xfrm>
                <a:off x="2525611" y="2470625"/>
                <a:ext cx="217800" cy="1640700"/>
              </a:xfrm>
              <a:prstGeom prst="rect">
                <a:avLst/>
              </a:prstGeom>
              <a:solidFill>
                <a:srgbClr val="FCC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1327;p40">
                <a:extLst>
                  <a:ext uri="{FF2B5EF4-FFF2-40B4-BE49-F238E27FC236}">
                    <a16:creationId xmlns:a16="http://schemas.microsoft.com/office/drawing/2014/main" id="{50112032-ED02-01F6-92BD-95078E3095A6}"/>
                  </a:ext>
                </a:extLst>
              </p:cNvPr>
              <p:cNvSpPr/>
              <p:nvPr/>
            </p:nvSpPr>
            <p:spPr>
              <a:xfrm>
                <a:off x="3034223" y="2704950"/>
                <a:ext cx="217800" cy="1406400"/>
              </a:xfrm>
              <a:prstGeom prst="rect">
                <a:avLst/>
              </a:prstGeom>
              <a:solidFill>
                <a:srgbClr val="253B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1328;p40">
                <a:extLst>
                  <a:ext uri="{FF2B5EF4-FFF2-40B4-BE49-F238E27FC236}">
                    <a16:creationId xmlns:a16="http://schemas.microsoft.com/office/drawing/2014/main" id="{C09AF13F-EC0C-A0B1-6143-326D48DC847D}"/>
                  </a:ext>
                </a:extLst>
              </p:cNvPr>
              <p:cNvSpPr/>
              <p:nvPr/>
            </p:nvSpPr>
            <p:spPr>
              <a:xfrm>
                <a:off x="3542834" y="2939350"/>
                <a:ext cx="217800" cy="1171800"/>
              </a:xfrm>
              <a:prstGeom prst="rect">
                <a:avLst/>
              </a:prstGeom>
              <a:solidFill>
                <a:srgbClr val="FCC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1329;p40">
                <a:extLst>
                  <a:ext uri="{FF2B5EF4-FFF2-40B4-BE49-F238E27FC236}">
                    <a16:creationId xmlns:a16="http://schemas.microsoft.com/office/drawing/2014/main" id="{3F4EB9F3-187E-6A4C-2FF9-127CF891BAB0}"/>
                  </a:ext>
                </a:extLst>
              </p:cNvPr>
              <p:cNvSpPr/>
              <p:nvPr/>
            </p:nvSpPr>
            <p:spPr>
              <a:xfrm>
                <a:off x="4051445" y="3173800"/>
                <a:ext cx="217800" cy="937500"/>
              </a:xfrm>
              <a:prstGeom prst="rect">
                <a:avLst/>
              </a:prstGeom>
              <a:solidFill>
                <a:srgbClr val="253B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330;p40">
                <a:extLst>
                  <a:ext uri="{FF2B5EF4-FFF2-40B4-BE49-F238E27FC236}">
                    <a16:creationId xmlns:a16="http://schemas.microsoft.com/office/drawing/2014/main" id="{D94E4709-33E8-7A5A-FB92-419A15609B2C}"/>
                  </a:ext>
                </a:extLst>
              </p:cNvPr>
              <p:cNvSpPr/>
              <p:nvPr/>
            </p:nvSpPr>
            <p:spPr>
              <a:xfrm>
                <a:off x="4560057" y="3408025"/>
                <a:ext cx="217800" cy="703200"/>
              </a:xfrm>
              <a:prstGeom prst="rect">
                <a:avLst/>
              </a:prstGeom>
              <a:solidFill>
                <a:srgbClr val="FCC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331;p40">
                <a:extLst>
                  <a:ext uri="{FF2B5EF4-FFF2-40B4-BE49-F238E27FC236}">
                    <a16:creationId xmlns:a16="http://schemas.microsoft.com/office/drawing/2014/main" id="{B09C02B0-DF08-EFB9-D4AC-940195467029}"/>
                  </a:ext>
                </a:extLst>
              </p:cNvPr>
              <p:cNvSpPr/>
              <p:nvPr/>
            </p:nvSpPr>
            <p:spPr>
              <a:xfrm>
                <a:off x="5068668" y="3173900"/>
                <a:ext cx="217800" cy="937500"/>
              </a:xfrm>
              <a:prstGeom prst="rect">
                <a:avLst/>
              </a:prstGeom>
              <a:solidFill>
                <a:srgbClr val="253B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332;p40">
                <a:extLst>
                  <a:ext uri="{FF2B5EF4-FFF2-40B4-BE49-F238E27FC236}">
                    <a16:creationId xmlns:a16="http://schemas.microsoft.com/office/drawing/2014/main" id="{C8F8C025-5369-8756-7297-68CA719CF6F4}"/>
                  </a:ext>
                </a:extLst>
              </p:cNvPr>
              <p:cNvSpPr/>
              <p:nvPr/>
            </p:nvSpPr>
            <p:spPr>
              <a:xfrm>
                <a:off x="5577280" y="2939425"/>
                <a:ext cx="217800" cy="1171800"/>
              </a:xfrm>
              <a:prstGeom prst="rect">
                <a:avLst/>
              </a:prstGeom>
              <a:solidFill>
                <a:srgbClr val="FCC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333;p40">
                <a:extLst>
                  <a:ext uri="{FF2B5EF4-FFF2-40B4-BE49-F238E27FC236}">
                    <a16:creationId xmlns:a16="http://schemas.microsoft.com/office/drawing/2014/main" id="{E71C449E-A73A-FBDF-E3BC-071686F71D55}"/>
                  </a:ext>
                </a:extLst>
              </p:cNvPr>
              <p:cNvSpPr/>
              <p:nvPr/>
            </p:nvSpPr>
            <p:spPr>
              <a:xfrm>
                <a:off x="6085891" y="2705100"/>
                <a:ext cx="217800" cy="1406400"/>
              </a:xfrm>
              <a:prstGeom prst="rect">
                <a:avLst/>
              </a:prstGeom>
              <a:solidFill>
                <a:srgbClr val="253B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1334;p40">
                <a:extLst>
                  <a:ext uri="{FF2B5EF4-FFF2-40B4-BE49-F238E27FC236}">
                    <a16:creationId xmlns:a16="http://schemas.microsoft.com/office/drawing/2014/main" id="{DE1D353B-4EBD-8CF6-CD89-0BC7AD4127E0}"/>
                  </a:ext>
                </a:extLst>
              </p:cNvPr>
              <p:cNvSpPr/>
              <p:nvPr/>
            </p:nvSpPr>
            <p:spPr>
              <a:xfrm>
                <a:off x="6594502" y="2470525"/>
                <a:ext cx="217800" cy="1640700"/>
              </a:xfrm>
              <a:prstGeom prst="rect">
                <a:avLst/>
              </a:prstGeom>
              <a:solidFill>
                <a:srgbClr val="FCC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1335;p40">
                <a:extLst>
                  <a:ext uri="{FF2B5EF4-FFF2-40B4-BE49-F238E27FC236}">
                    <a16:creationId xmlns:a16="http://schemas.microsoft.com/office/drawing/2014/main" id="{144FD9C7-D9FE-74BD-A256-699E4600FAE2}"/>
                  </a:ext>
                </a:extLst>
              </p:cNvPr>
              <p:cNvSpPr/>
              <p:nvPr/>
            </p:nvSpPr>
            <p:spPr>
              <a:xfrm>
                <a:off x="7103114" y="2236500"/>
                <a:ext cx="217800" cy="1875000"/>
              </a:xfrm>
              <a:prstGeom prst="rect">
                <a:avLst/>
              </a:prstGeom>
              <a:solidFill>
                <a:srgbClr val="253B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1336;p40">
                <a:extLst>
                  <a:ext uri="{FF2B5EF4-FFF2-40B4-BE49-F238E27FC236}">
                    <a16:creationId xmlns:a16="http://schemas.microsoft.com/office/drawing/2014/main" id="{0CAB6D87-EC9D-D679-C76F-A3CC8389C944}"/>
                  </a:ext>
                </a:extLst>
              </p:cNvPr>
              <p:cNvSpPr/>
              <p:nvPr/>
            </p:nvSpPr>
            <p:spPr>
              <a:xfrm>
                <a:off x="7611725" y="2001850"/>
                <a:ext cx="217800" cy="2109300"/>
              </a:xfrm>
              <a:prstGeom prst="rect">
                <a:avLst/>
              </a:prstGeom>
              <a:solidFill>
                <a:srgbClr val="FCC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" name="Google Shape;1337;p40">
              <a:extLst>
                <a:ext uri="{FF2B5EF4-FFF2-40B4-BE49-F238E27FC236}">
                  <a16:creationId xmlns:a16="http://schemas.microsoft.com/office/drawing/2014/main" id="{1BBA4783-CA34-A511-7A30-4607A61B237F}"/>
                </a:ext>
              </a:extLst>
            </p:cNvPr>
            <p:cNvGrpSpPr/>
            <p:nvPr/>
          </p:nvGrpSpPr>
          <p:grpSpPr>
            <a:xfrm>
              <a:off x="810539" y="1595733"/>
              <a:ext cx="10370187" cy="4020229"/>
              <a:chOff x="1092470" y="1667090"/>
              <a:chExt cx="6959105" cy="2697849"/>
            </a:xfrm>
          </p:grpSpPr>
          <p:sp>
            <p:nvSpPr>
              <p:cNvPr id="21" name="Google Shape;1338;p40">
                <a:extLst>
                  <a:ext uri="{FF2B5EF4-FFF2-40B4-BE49-F238E27FC236}">
                    <a16:creationId xmlns:a16="http://schemas.microsoft.com/office/drawing/2014/main" id="{C100C0BE-A288-A414-6D10-3F77592313B5}"/>
                  </a:ext>
                </a:extLst>
              </p:cNvPr>
              <p:cNvSpPr txBox="1"/>
              <p:nvPr/>
            </p:nvSpPr>
            <p:spPr>
              <a:xfrm>
                <a:off x="1092470" y="3776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2" name="Google Shape;1339;p40">
                <a:extLst>
                  <a:ext uri="{FF2B5EF4-FFF2-40B4-BE49-F238E27FC236}">
                    <a16:creationId xmlns:a16="http://schemas.microsoft.com/office/drawing/2014/main" id="{E0331B26-F936-FB1A-72D4-EF3A28748EE2}"/>
                  </a:ext>
                </a:extLst>
              </p:cNvPr>
              <p:cNvSpPr txBox="1"/>
              <p:nvPr/>
            </p:nvSpPr>
            <p:spPr>
              <a:xfrm>
                <a:off x="1092470" y="3542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200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3" name="Google Shape;1340;p40">
                <a:extLst>
                  <a:ext uri="{FF2B5EF4-FFF2-40B4-BE49-F238E27FC236}">
                    <a16:creationId xmlns:a16="http://schemas.microsoft.com/office/drawing/2014/main" id="{DE53FA24-9D18-D521-A66D-03E8CBB999D3}"/>
                  </a:ext>
                </a:extLst>
              </p:cNvPr>
              <p:cNvSpPr txBox="1"/>
              <p:nvPr/>
            </p:nvSpPr>
            <p:spPr>
              <a:xfrm>
                <a:off x="1092470" y="33077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300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4" name="Google Shape;1341;p40">
                <a:extLst>
                  <a:ext uri="{FF2B5EF4-FFF2-40B4-BE49-F238E27FC236}">
                    <a16:creationId xmlns:a16="http://schemas.microsoft.com/office/drawing/2014/main" id="{C999EF28-3FF1-823E-E842-BF619AD42BCC}"/>
                  </a:ext>
                </a:extLst>
              </p:cNvPr>
              <p:cNvSpPr txBox="1"/>
              <p:nvPr/>
            </p:nvSpPr>
            <p:spPr>
              <a:xfrm>
                <a:off x="1092470" y="30733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400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5" name="Google Shape;1342;p40">
                <a:extLst>
                  <a:ext uri="{FF2B5EF4-FFF2-40B4-BE49-F238E27FC236}">
                    <a16:creationId xmlns:a16="http://schemas.microsoft.com/office/drawing/2014/main" id="{6338B8D0-04D5-02AF-DCBC-5C37A478CAE9}"/>
                  </a:ext>
                </a:extLst>
              </p:cNvPr>
              <p:cNvSpPr txBox="1"/>
              <p:nvPr/>
            </p:nvSpPr>
            <p:spPr>
              <a:xfrm>
                <a:off x="1092470" y="28389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500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6" name="Google Shape;1343;p40">
                <a:extLst>
                  <a:ext uri="{FF2B5EF4-FFF2-40B4-BE49-F238E27FC236}">
                    <a16:creationId xmlns:a16="http://schemas.microsoft.com/office/drawing/2014/main" id="{76F377AD-D7A7-B7FC-C8CD-6A431A7AD40E}"/>
                  </a:ext>
                </a:extLst>
              </p:cNvPr>
              <p:cNvSpPr txBox="1"/>
              <p:nvPr/>
            </p:nvSpPr>
            <p:spPr>
              <a:xfrm>
                <a:off x="1092470" y="26045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600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7" name="Google Shape;1344;p40">
                <a:extLst>
                  <a:ext uri="{FF2B5EF4-FFF2-40B4-BE49-F238E27FC236}">
                    <a16:creationId xmlns:a16="http://schemas.microsoft.com/office/drawing/2014/main" id="{E520EFAC-9B4C-CB3E-14F6-CFB86CC4FEC3}"/>
                  </a:ext>
                </a:extLst>
              </p:cNvPr>
              <p:cNvSpPr txBox="1"/>
              <p:nvPr/>
            </p:nvSpPr>
            <p:spPr>
              <a:xfrm>
                <a:off x="1092470" y="23702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700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8" name="Google Shape;1345;p40">
                <a:extLst>
                  <a:ext uri="{FF2B5EF4-FFF2-40B4-BE49-F238E27FC236}">
                    <a16:creationId xmlns:a16="http://schemas.microsoft.com/office/drawing/2014/main" id="{7D9361FC-DB1C-4F0D-9F1A-14185212DF65}"/>
                  </a:ext>
                </a:extLst>
              </p:cNvPr>
              <p:cNvSpPr txBox="1"/>
              <p:nvPr/>
            </p:nvSpPr>
            <p:spPr>
              <a:xfrm>
                <a:off x="1092470" y="21358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800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9" name="Google Shape;1346;p40">
                <a:extLst>
                  <a:ext uri="{FF2B5EF4-FFF2-40B4-BE49-F238E27FC236}">
                    <a16:creationId xmlns:a16="http://schemas.microsoft.com/office/drawing/2014/main" id="{21E7A248-E15E-0DC5-E31B-DA92CF10EEC7}"/>
                  </a:ext>
                </a:extLst>
              </p:cNvPr>
              <p:cNvSpPr txBox="1"/>
              <p:nvPr/>
            </p:nvSpPr>
            <p:spPr>
              <a:xfrm>
                <a:off x="1092470" y="1901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900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30" name="Google Shape;1347;p40">
                <a:extLst>
                  <a:ext uri="{FF2B5EF4-FFF2-40B4-BE49-F238E27FC236}">
                    <a16:creationId xmlns:a16="http://schemas.microsoft.com/office/drawing/2014/main" id="{8CDE219C-DEAE-2606-E390-5EA4E1E3E12D}"/>
                  </a:ext>
                </a:extLst>
              </p:cNvPr>
              <p:cNvSpPr txBox="1"/>
              <p:nvPr/>
            </p:nvSpPr>
            <p:spPr>
              <a:xfrm>
                <a:off x="1092470" y="1667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 dirty="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1000</a:t>
                </a:r>
                <a:endParaRPr sz="1000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31" name="Google Shape;1348;p40">
                <a:extLst>
                  <a:ext uri="{FF2B5EF4-FFF2-40B4-BE49-F238E27FC236}">
                    <a16:creationId xmlns:a16="http://schemas.microsoft.com/office/drawing/2014/main" id="{2BF17834-04D7-4F90-CDCA-B7DD32A0EAAA}"/>
                  </a:ext>
                </a:extLst>
              </p:cNvPr>
              <p:cNvSpPr txBox="1"/>
              <p:nvPr/>
            </p:nvSpPr>
            <p:spPr>
              <a:xfrm>
                <a:off x="1863695" y="4163939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100" b="1" dirty="0">
                    <a:solidFill>
                      <a:srgbClr val="253B50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اسفند</a:t>
                </a:r>
                <a:endParaRPr sz="1100" b="1" dirty="0">
                  <a:solidFill>
                    <a:srgbClr val="253B50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cxnSp>
            <p:nvCxnSpPr>
              <p:cNvPr id="32" name="Google Shape;1349;p40">
                <a:extLst>
                  <a:ext uri="{FF2B5EF4-FFF2-40B4-BE49-F238E27FC236}">
                    <a16:creationId xmlns:a16="http://schemas.microsoft.com/office/drawing/2014/main" id="{DF2D9C94-5BE9-CAF1-528E-15461E803456}"/>
                  </a:ext>
                </a:extLst>
              </p:cNvPr>
              <p:cNvCxnSpPr/>
              <p:nvPr/>
            </p:nvCxnSpPr>
            <p:spPr>
              <a:xfrm>
                <a:off x="1693075" y="410682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3" name="Google Shape;1350;p40">
                <a:extLst>
                  <a:ext uri="{FF2B5EF4-FFF2-40B4-BE49-F238E27FC236}">
                    <a16:creationId xmlns:a16="http://schemas.microsoft.com/office/drawing/2014/main" id="{6E824304-8BFD-ADEE-000A-74A9B1B35A52}"/>
                  </a:ext>
                </a:extLst>
              </p:cNvPr>
              <p:cNvSpPr txBox="1"/>
              <p:nvPr/>
            </p:nvSpPr>
            <p:spPr>
              <a:xfrm>
                <a:off x="2372306" y="4163939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100" b="1" dirty="0">
                    <a:solidFill>
                      <a:srgbClr val="253B50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بهمن</a:t>
                </a:r>
                <a:endParaRPr sz="1100" b="1" dirty="0">
                  <a:solidFill>
                    <a:srgbClr val="253B50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34" name="Google Shape;1351;p40">
                <a:extLst>
                  <a:ext uri="{FF2B5EF4-FFF2-40B4-BE49-F238E27FC236}">
                    <a16:creationId xmlns:a16="http://schemas.microsoft.com/office/drawing/2014/main" id="{2279BE3D-3F0A-810E-BD97-5ECFAFA89FC1}"/>
                  </a:ext>
                </a:extLst>
              </p:cNvPr>
              <p:cNvSpPr txBox="1"/>
              <p:nvPr/>
            </p:nvSpPr>
            <p:spPr>
              <a:xfrm>
                <a:off x="2880918" y="4163939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100" b="1" dirty="0">
                    <a:solidFill>
                      <a:srgbClr val="253B50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تیر</a:t>
                </a:r>
                <a:endParaRPr sz="1100" b="1" dirty="0">
                  <a:solidFill>
                    <a:srgbClr val="253B50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35" name="Google Shape;1352;p40">
                <a:extLst>
                  <a:ext uri="{FF2B5EF4-FFF2-40B4-BE49-F238E27FC236}">
                    <a16:creationId xmlns:a16="http://schemas.microsoft.com/office/drawing/2014/main" id="{B54D454B-4654-C163-26D3-03614C27B0B1}"/>
                  </a:ext>
                </a:extLst>
              </p:cNvPr>
              <p:cNvSpPr txBox="1"/>
              <p:nvPr/>
            </p:nvSpPr>
            <p:spPr>
              <a:xfrm>
                <a:off x="3389529" y="4163939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100" b="1" dirty="0">
                    <a:solidFill>
                      <a:srgbClr val="253B50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آذر</a:t>
                </a:r>
                <a:endParaRPr sz="1100" b="1" dirty="0">
                  <a:solidFill>
                    <a:srgbClr val="253B50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36" name="Google Shape;1353;p40">
                <a:extLst>
                  <a:ext uri="{FF2B5EF4-FFF2-40B4-BE49-F238E27FC236}">
                    <a16:creationId xmlns:a16="http://schemas.microsoft.com/office/drawing/2014/main" id="{68AED7EA-15AF-081D-281E-7ECE94D2D2F5}"/>
                  </a:ext>
                </a:extLst>
              </p:cNvPr>
              <p:cNvSpPr txBox="1"/>
              <p:nvPr/>
            </p:nvSpPr>
            <p:spPr>
              <a:xfrm>
                <a:off x="3898140" y="4163939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100" b="1" dirty="0">
                    <a:solidFill>
                      <a:srgbClr val="253B50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آبان</a:t>
                </a:r>
                <a:endParaRPr sz="1100" b="1" dirty="0">
                  <a:solidFill>
                    <a:srgbClr val="253B50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37" name="Google Shape;1354;p40">
                <a:extLst>
                  <a:ext uri="{FF2B5EF4-FFF2-40B4-BE49-F238E27FC236}">
                    <a16:creationId xmlns:a16="http://schemas.microsoft.com/office/drawing/2014/main" id="{75EC86BB-B89D-886D-4432-2E358D4829F9}"/>
                  </a:ext>
                </a:extLst>
              </p:cNvPr>
              <p:cNvSpPr txBox="1"/>
              <p:nvPr/>
            </p:nvSpPr>
            <p:spPr>
              <a:xfrm>
                <a:off x="4406752" y="4163939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100" b="1" dirty="0">
                    <a:solidFill>
                      <a:srgbClr val="253B50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مهر</a:t>
                </a:r>
                <a:endParaRPr sz="1100" b="1" dirty="0">
                  <a:solidFill>
                    <a:srgbClr val="253B50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38" name="Google Shape;1355;p40">
                <a:extLst>
                  <a:ext uri="{FF2B5EF4-FFF2-40B4-BE49-F238E27FC236}">
                    <a16:creationId xmlns:a16="http://schemas.microsoft.com/office/drawing/2014/main" id="{C81EBC45-402F-C77B-55FA-6CE81C76EABA}"/>
                  </a:ext>
                </a:extLst>
              </p:cNvPr>
              <p:cNvSpPr txBox="1"/>
              <p:nvPr/>
            </p:nvSpPr>
            <p:spPr>
              <a:xfrm>
                <a:off x="4915363" y="4163939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100" b="1" dirty="0">
                    <a:solidFill>
                      <a:srgbClr val="253B50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شهریور</a:t>
                </a:r>
                <a:endParaRPr sz="1100" b="1" dirty="0">
                  <a:solidFill>
                    <a:srgbClr val="253B50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39" name="Google Shape;1356;p40">
                <a:extLst>
                  <a:ext uri="{FF2B5EF4-FFF2-40B4-BE49-F238E27FC236}">
                    <a16:creationId xmlns:a16="http://schemas.microsoft.com/office/drawing/2014/main" id="{137AE13C-2AA3-7437-FFF3-8FF0B0F0EA24}"/>
                  </a:ext>
                </a:extLst>
              </p:cNvPr>
              <p:cNvSpPr txBox="1"/>
              <p:nvPr/>
            </p:nvSpPr>
            <p:spPr>
              <a:xfrm>
                <a:off x="5423975" y="4163939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100" b="1" dirty="0">
                    <a:solidFill>
                      <a:srgbClr val="253B50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مرداد</a:t>
                </a:r>
                <a:endParaRPr sz="1100" b="1" dirty="0">
                  <a:solidFill>
                    <a:srgbClr val="253B50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40" name="Google Shape;1357;p40">
                <a:extLst>
                  <a:ext uri="{FF2B5EF4-FFF2-40B4-BE49-F238E27FC236}">
                    <a16:creationId xmlns:a16="http://schemas.microsoft.com/office/drawing/2014/main" id="{4D16B6CC-9AC3-030A-0B6E-4ED11DE57937}"/>
                  </a:ext>
                </a:extLst>
              </p:cNvPr>
              <p:cNvSpPr txBox="1"/>
              <p:nvPr/>
            </p:nvSpPr>
            <p:spPr>
              <a:xfrm>
                <a:off x="5932586" y="4163939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100" b="1" dirty="0">
                    <a:solidFill>
                      <a:srgbClr val="253B50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تیر</a:t>
                </a:r>
                <a:endParaRPr sz="1100" b="1" dirty="0">
                  <a:solidFill>
                    <a:srgbClr val="253B50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41" name="Google Shape;1358;p40">
                <a:extLst>
                  <a:ext uri="{FF2B5EF4-FFF2-40B4-BE49-F238E27FC236}">
                    <a16:creationId xmlns:a16="http://schemas.microsoft.com/office/drawing/2014/main" id="{104EFFB5-6AA1-254A-6ADE-9A6BFB6C93D6}"/>
                  </a:ext>
                </a:extLst>
              </p:cNvPr>
              <p:cNvSpPr txBox="1"/>
              <p:nvPr/>
            </p:nvSpPr>
            <p:spPr>
              <a:xfrm>
                <a:off x="6441197" y="4163939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100" b="1" dirty="0">
                    <a:solidFill>
                      <a:srgbClr val="253B50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خرداد</a:t>
                </a:r>
                <a:endParaRPr sz="1100" b="1" dirty="0">
                  <a:solidFill>
                    <a:srgbClr val="253B50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42" name="Google Shape;1359;p40">
                <a:extLst>
                  <a:ext uri="{FF2B5EF4-FFF2-40B4-BE49-F238E27FC236}">
                    <a16:creationId xmlns:a16="http://schemas.microsoft.com/office/drawing/2014/main" id="{B2388A1C-96B2-D384-691E-B8CA6C5FF627}"/>
                  </a:ext>
                </a:extLst>
              </p:cNvPr>
              <p:cNvSpPr txBox="1"/>
              <p:nvPr/>
            </p:nvSpPr>
            <p:spPr>
              <a:xfrm>
                <a:off x="6895433" y="4163939"/>
                <a:ext cx="634797" cy="2009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100" b="1" dirty="0">
                    <a:solidFill>
                      <a:srgbClr val="253B50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اردبیهست</a:t>
                </a:r>
                <a:endParaRPr sz="1100" b="1" dirty="0">
                  <a:solidFill>
                    <a:srgbClr val="253B50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43" name="Google Shape;1360;p40">
                <a:extLst>
                  <a:ext uri="{FF2B5EF4-FFF2-40B4-BE49-F238E27FC236}">
                    <a16:creationId xmlns:a16="http://schemas.microsoft.com/office/drawing/2014/main" id="{251EB4B6-75C9-4BC7-9DE9-2FE34762ECAB}"/>
                  </a:ext>
                </a:extLst>
              </p:cNvPr>
              <p:cNvSpPr txBox="1"/>
              <p:nvPr/>
            </p:nvSpPr>
            <p:spPr>
              <a:xfrm>
                <a:off x="7458420" y="4163939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100" b="1" dirty="0">
                    <a:solidFill>
                      <a:srgbClr val="253B50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فروردین</a:t>
                </a:r>
                <a:endParaRPr sz="1100" b="1" dirty="0">
                  <a:solidFill>
                    <a:srgbClr val="253B50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</p:grpSp>
        <p:grpSp>
          <p:nvGrpSpPr>
            <p:cNvPr id="8" name="Google Shape;1362;p40">
              <a:extLst>
                <a:ext uri="{FF2B5EF4-FFF2-40B4-BE49-F238E27FC236}">
                  <a16:creationId xmlns:a16="http://schemas.microsoft.com/office/drawing/2014/main" id="{B111AB81-53F0-9D90-35E8-DF8BB35ECD81}"/>
                </a:ext>
              </a:extLst>
            </p:cNvPr>
            <p:cNvGrpSpPr/>
            <p:nvPr/>
          </p:nvGrpSpPr>
          <p:grpSpPr>
            <a:xfrm>
              <a:off x="3616800" y="1119716"/>
              <a:ext cx="3569922" cy="127409"/>
              <a:chOff x="2975663" y="1423850"/>
              <a:chExt cx="2395662" cy="85500"/>
            </a:xfrm>
          </p:grpSpPr>
          <p:cxnSp>
            <p:nvCxnSpPr>
              <p:cNvPr id="19" name="Google Shape;1364;p40">
                <a:extLst>
                  <a:ext uri="{FF2B5EF4-FFF2-40B4-BE49-F238E27FC236}">
                    <a16:creationId xmlns:a16="http://schemas.microsoft.com/office/drawing/2014/main" id="{403A68A7-4459-D72B-915E-AAFC494E375F}"/>
                  </a:ext>
                </a:extLst>
              </p:cNvPr>
              <p:cNvCxnSpPr/>
              <p:nvPr/>
            </p:nvCxnSpPr>
            <p:spPr>
              <a:xfrm>
                <a:off x="2975663" y="1466585"/>
                <a:ext cx="6570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FCC33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0" name="Google Shape;1368;p40">
                <a:extLst>
                  <a:ext uri="{FF2B5EF4-FFF2-40B4-BE49-F238E27FC236}">
                    <a16:creationId xmlns:a16="http://schemas.microsoft.com/office/drawing/2014/main" id="{44AAE5CB-E62E-C6BD-FC5D-9E65406CE4F8}"/>
                  </a:ext>
                </a:extLst>
              </p:cNvPr>
              <p:cNvSpPr/>
              <p:nvPr/>
            </p:nvSpPr>
            <p:spPr>
              <a:xfrm>
                <a:off x="4714625" y="1423850"/>
                <a:ext cx="656700" cy="85500"/>
              </a:xfrm>
              <a:prstGeom prst="rect">
                <a:avLst/>
              </a:prstGeom>
              <a:solidFill>
                <a:srgbClr val="253B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253B50"/>
                  </a:solidFill>
                </a:endParaRP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99D0FAA-9A9E-489D-AE12-BD9D41D7E5D8}"/>
                </a:ext>
              </a:extLst>
            </p:cNvPr>
            <p:cNvSpPr txBox="1"/>
            <p:nvPr/>
          </p:nvSpPr>
          <p:spPr>
            <a:xfrm>
              <a:off x="4609405" y="915912"/>
              <a:ext cx="1368396" cy="5114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fa-IR" altLang="en-US" sz="1600" b="1" dirty="0">
                  <a:solidFill>
                    <a:srgbClr val="253B5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هزینه کشور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C8C31DA-7261-DB0E-63BD-B12B77C63192}"/>
                </a:ext>
              </a:extLst>
            </p:cNvPr>
            <p:cNvSpPr txBox="1"/>
            <p:nvPr/>
          </p:nvSpPr>
          <p:spPr>
            <a:xfrm>
              <a:off x="7167839" y="915912"/>
              <a:ext cx="1408258" cy="5114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fa-IR" altLang="en-US" sz="1600" b="1" dirty="0">
                  <a:solidFill>
                    <a:srgbClr val="253B5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میزان تولید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96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C9F18B-F3C9-DB6C-CADB-C6B024C12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5C12765E-EF2B-5808-2EB9-3776935E7EE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CE1C66D-C11F-09EC-8F28-DD89207A858C}"/>
              </a:ext>
            </a:extLst>
          </p:cNvPr>
          <p:cNvGrpSpPr/>
          <p:nvPr/>
        </p:nvGrpSpPr>
        <p:grpSpPr>
          <a:xfrm>
            <a:off x="4520704" y="1373495"/>
            <a:ext cx="2190857" cy="2532125"/>
            <a:chOff x="4938243" y="774968"/>
            <a:chExt cx="2315513" cy="2676199"/>
          </a:xfrm>
          <a:solidFill>
            <a:srgbClr val="003C54"/>
          </a:solidFill>
        </p:grpSpPr>
        <p:sp>
          <p:nvSpPr>
            <p:cNvPr id="7" name="Rounded Rectangle 25">
              <a:extLst>
                <a:ext uri="{FF2B5EF4-FFF2-40B4-BE49-F238E27FC236}">
                  <a16:creationId xmlns:a16="http://schemas.microsoft.com/office/drawing/2014/main" id="{B888FAD6-F4B6-964B-CC9C-1EAF36954851}"/>
                </a:ext>
              </a:extLst>
            </p:cNvPr>
            <p:cNvSpPr/>
            <p:nvPr/>
          </p:nvSpPr>
          <p:spPr>
            <a:xfrm>
              <a:off x="4938243" y="774968"/>
              <a:ext cx="2315513" cy="2676199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852AE5C-0FF6-8E7B-6FAA-CC556761042A}"/>
                </a:ext>
              </a:extLst>
            </p:cNvPr>
            <p:cNvCxnSpPr>
              <a:cxnSpLocks/>
            </p:cNvCxnSpPr>
            <p:nvPr/>
          </p:nvCxnSpPr>
          <p:spPr>
            <a:xfrm>
              <a:off x="4938243" y="1592178"/>
              <a:ext cx="2315513" cy="0"/>
            </a:xfrm>
            <a:prstGeom prst="line">
              <a:avLst/>
            </a:prstGeom>
            <a:grpFill/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27AABD9-3010-E3DF-B21F-BFEB86BA67D2}"/>
              </a:ext>
            </a:extLst>
          </p:cNvPr>
          <p:cNvGrpSpPr/>
          <p:nvPr/>
        </p:nvGrpSpPr>
        <p:grpSpPr>
          <a:xfrm>
            <a:off x="2086689" y="3799195"/>
            <a:ext cx="2190857" cy="2532125"/>
            <a:chOff x="4938243" y="774968"/>
            <a:chExt cx="2315513" cy="2676199"/>
          </a:xfrm>
          <a:solidFill>
            <a:srgbClr val="003C54"/>
          </a:solidFill>
        </p:grpSpPr>
        <p:sp>
          <p:nvSpPr>
            <p:cNvPr id="10" name="Rounded Rectangle 25">
              <a:extLst>
                <a:ext uri="{FF2B5EF4-FFF2-40B4-BE49-F238E27FC236}">
                  <a16:creationId xmlns:a16="http://schemas.microsoft.com/office/drawing/2014/main" id="{D4EAAE48-E8A0-00DB-1BB4-C9A42085906A}"/>
                </a:ext>
              </a:extLst>
            </p:cNvPr>
            <p:cNvSpPr/>
            <p:nvPr/>
          </p:nvSpPr>
          <p:spPr>
            <a:xfrm>
              <a:off x="4938243" y="774968"/>
              <a:ext cx="2315513" cy="2676199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E0EB310-0CDB-5A62-F444-8FFED0ED104A}"/>
                </a:ext>
              </a:extLst>
            </p:cNvPr>
            <p:cNvCxnSpPr>
              <a:cxnSpLocks/>
            </p:cNvCxnSpPr>
            <p:nvPr/>
          </p:nvCxnSpPr>
          <p:spPr>
            <a:xfrm>
              <a:off x="4938243" y="1592178"/>
              <a:ext cx="2315513" cy="0"/>
            </a:xfrm>
            <a:prstGeom prst="line">
              <a:avLst/>
            </a:prstGeom>
            <a:grpFill/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4D20F3C-9442-9BC0-CB94-351EED630975}"/>
              </a:ext>
            </a:extLst>
          </p:cNvPr>
          <p:cNvGrpSpPr/>
          <p:nvPr/>
        </p:nvGrpSpPr>
        <p:grpSpPr>
          <a:xfrm>
            <a:off x="7092047" y="2390230"/>
            <a:ext cx="502817" cy="502817"/>
            <a:chOff x="7850890" y="2546995"/>
            <a:chExt cx="502817" cy="502817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C99D94D-F766-1CE4-A28F-D16213223C4D}"/>
                </a:ext>
              </a:extLst>
            </p:cNvPr>
            <p:cNvSpPr/>
            <p:nvPr/>
          </p:nvSpPr>
          <p:spPr>
            <a:xfrm>
              <a:off x="7940605" y="2636710"/>
              <a:ext cx="323385" cy="323385"/>
            </a:xfrm>
            <a:prstGeom prst="ellipse">
              <a:avLst/>
            </a:prstGeom>
            <a:solidFill>
              <a:srgbClr val="FCC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Graphic 13" descr="Business Growth outline">
              <a:extLst>
                <a:ext uri="{FF2B5EF4-FFF2-40B4-BE49-F238E27FC236}">
                  <a16:creationId xmlns:a16="http://schemas.microsoft.com/office/drawing/2014/main" id="{217E7B22-33FC-ABD3-D19B-32D87D4F2C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850890" y="2546995"/>
              <a:ext cx="502817" cy="502817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7C5E3C9-0195-DEB1-D111-005C89174D71}"/>
              </a:ext>
            </a:extLst>
          </p:cNvPr>
          <p:cNvSpPr txBox="1"/>
          <p:nvPr/>
        </p:nvSpPr>
        <p:spPr>
          <a:xfrm>
            <a:off x="5097362" y="1500575"/>
            <a:ext cx="1251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ID" sz="32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55%</a:t>
            </a:r>
            <a:endParaRPr lang="en-US" sz="32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45C790-533C-CF84-FF31-D5D0005DE1B3}"/>
              </a:ext>
            </a:extLst>
          </p:cNvPr>
          <p:cNvSpPr txBox="1"/>
          <p:nvPr/>
        </p:nvSpPr>
        <p:spPr>
          <a:xfrm>
            <a:off x="7744525" y="1559560"/>
            <a:ext cx="2190857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خود را بنویسید</a:t>
            </a:r>
            <a:endParaRPr lang="en-US" sz="1400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253B5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253B50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58EC7EB-FE53-78E8-3A20-B286459322EE}"/>
              </a:ext>
            </a:extLst>
          </p:cNvPr>
          <p:cNvGrpSpPr/>
          <p:nvPr/>
        </p:nvGrpSpPr>
        <p:grpSpPr>
          <a:xfrm>
            <a:off x="4639779" y="4884054"/>
            <a:ext cx="502817" cy="502817"/>
            <a:chOff x="7850890" y="2546995"/>
            <a:chExt cx="502817" cy="502817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BE2329F-1500-AEFD-B541-E9C4C4F1E66A}"/>
                </a:ext>
              </a:extLst>
            </p:cNvPr>
            <p:cNvSpPr/>
            <p:nvPr/>
          </p:nvSpPr>
          <p:spPr>
            <a:xfrm>
              <a:off x="7940605" y="2636710"/>
              <a:ext cx="323385" cy="323385"/>
            </a:xfrm>
            <a:prstGeom prst="ellipse">
              <a:avLst/>
            </a:prstGeom>
            <a:solidFill>
              <a:srgbClr val="FCC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Graphic 18" descr="Business Growth outline">
              <a:extLst>
                <a:ext uri="{FF2B5EF4-FFF2-40B4-BE49-F238E27FC236}">
                  <a16:creationId xmlns:a16="http://schemas.microsoft.com/office/drawing/2014/main" id="{68F46156-3CF6-20B8-6FB4-7B2433C300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850890" y="2546995"/>
              <a:ext cx="502817" cy="502817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7F09670-6B42-DA8B-D62B-29FA7E5C81B0}"/>
              </a:ext>
            </a:extLst>
          </p:cNvPr>
          <p:cNvSpPr txBox="1"/>
          <p:nvPr/>
        </p:nvSpPr>
        <p:spPr>
          <a:xfrm>
            <a:off x="2645094" y="3994399"/>
            <a:ext cx="1251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ID" sz="32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55%</a:t>
            </a:r>
            <a:endParaRPr lang="en-US" sz="32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BE6E8E-FD03-CDA2-43BE-4AEDD89DEB17}"/>
              </a:ext>
            </a:extLst>
          </p:cNvPr>
          <p:cNvSpPr txBox="1"/>
          <p:nvPr/>
        </p:nvSpPr>
        <p:spPr>
          <a:xfrm>
            <a:off x="5292257" y="4053384"/>
            <a:ext cx="2190857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خود را بنویسید</a:t>
            </a:r>
            <a:endParaRPr lang="en-US" sz="1400" b="1" dirty="0">
              <a:solidFill>
                <a:srgbClr val="FCC33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253B5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253B50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DFA61C-F0C8-7A12-F9FD-8404DD57C991}"/>
              </a:ext>
            </a:extLst>
          </p:cNvPr>
          <p:cNvSpPr txBox="1"/>
          <p:nvPr/>
        </p:nvSpPr>
        <p:spPr>
          <a:xfrm>
            <a:off x="4638303" y="2246317"/>
            <a:ext cx="2020928" cy="1435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خود را بنویسید</a:t>
            </a:r>
            <a:endParaRPr lang="en-US" sz="1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338411-208B-8EF7-BB87-58BCE7D73A1F}"/>
              </a:ext>
            </a:extLst>
          </p:cNvPr>
          <p:cNvSpPr txBox="1"/>
          <p:nvPr/>
        </p:nvSpPr>
        <p:spPr>
          <a:xfrm>
            <a:off x="2205141" y="4628122"/>
            <a:ext cx="2020928" cy="1435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خود را بنویسید</a:t>
            </a:r>
            <a:endParaRPr lang="en-US" sz="1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FE26F42-05EF-7F0D-0E3B-7D9CFCB34CA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F6EA730-56A3-154F-40E0-A80451DE243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5D1DE3B-F266-77A3-0C68-00D9E676B8F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1FD2613-C56C-7B56-33E2-3AD4C7CEE5B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0EBB1A3-9EA5-E4BD-98E4-51A95D65F92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D1752DB-A410-11E3-CE13-3051E3FA890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0092C66-C670-003F-5081-471D951D5FB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5A947BA-516F-AEFF-B65D-61D726C8FA41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2AC7095E-4A4C-DCB0-6069-0DD5C3524E95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857364EE-47A6-1B49-D2F5-94B4D793FA84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298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  <p:bldP spid="21" grpId="0"/>
      <p:bldP spid="22" grpId="0"/>
      <p:bldP spid="23" grpId="0"/>
      <p:bldP spid="3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AAD6BA-01C7-6E0E-6277-E92E84659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05628F5-0BA0-9012-55EB-0FDF9E069C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566DDAD-4DBC-9DE1-6366-9681710D0F0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51B99E-5C8D-6299-9BB8-F411072CE8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089279-132A-93EB-D22A-8F85E28DB61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5740DCC-4BD5-9F0A-3AA0-3C077F1075A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10F0D6B-462E-354C-30E0-373894F289D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6CEFA32-4227-FA94-17A9-FC47BCB3372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37C5711-8612-E116-0EEB-AC9F8BFAE33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0DEE85-75C4-C823-48E1-2963274C3B9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B4CA4E-A10F-7BF1-6D79-D12912151341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Google Shape;1056;p44">
            <a:extLst>
              <a:ext uri="{FF2B5EF4-FFF2-40B4-BE49-F238E27FC236}">
                <a16:creationId xmlns:a16="http://schemas.microsoft.com/office/drawing/2014/main" id="{D74C4240-5B41-5086-117D-C208B5FF5D8E}"/>
              </a:ext>
            </a:extLst>
          </p:cNvPr>
          <p:cNvSpPr/>
          <p:nvPr/>
        </p:nvSpPr>
        <p:spPr>
          <a:xfrm rot="16200000">
            <a:off x="4637846" y="-1380285"/>
            <a:ext cx="2262715" cy="10133486"/>
          </a:xfrm>
          <a:custGeom>
            <a:avLst/>
            <a:gdLst/>
            <a:ahLst/>
            <a:cxnLst/>
            <a:rect l="l" t="t" r="r" b="b"/>
            <a:pathLst>
              <a:path w="28880" h="129338" extrusionOk="0">
                <a:moveTo>
                  <a:pt x="18082" y="128496"/>
                </a:moveTo>
                <a:cubicBezTo>
                  <a:pt x="18079" y="128123"/>
                  <a:pt x="17829" y="127818"/>
                  <a:pt x="17489" y="127718"/>
                </a:cubicBezTo>
                <a:lnTo>
                  <a:pt x="17442" y="121560"/>
                </a:lnTo>
                <a:cubicBezTo>
                  <a:pt x="23763" y="121486"/>
                  <a:pt x="28880" y="116326"/>
                  <a:pt x="28880" y="109991"/>
                </a:cubicBezTo>
                <a:cubicBezTo>
                  <a:pt x="28880" y="103609"/>
                  <a:pt x="23689" y="98416"/>
                  <a:pt x="17306" y="98416"/>
                </a:cubicBezTo>
                <a:lnTo>
                  <a:pt x="11572" y="98416"/>
                </a:lnTo>
                <a:cubicBezTo>
                  <a:pt x="5460" y="98416"/>
                  <a:pt x="485" y="93444"/>
                  <a:pt x="485" y="87328"/>
                </a:cubicBezTo>
                <a:cubicBezTo>
                  <a:pt x="485" y="81216"/>
                  <a:pt x="5458" y="76241"/>
                  <a:pt x="11572" y="76241"/>
                </a:cubicBezTo>
                <a:lnTo>
                  <a:pt x="17306" y="76241"/>
                </a:lnTo>
                <a:cubicBezTo>
                  <a:pt x="23689" y="76241"/>
                  <a:pt x="28880" y="71051"/>
                  <a:pt x="28880" y="64667"/>
                </a:cubicBezTo>
                <a:cubicBezTo>
                  <a:pt x="28880" y="58284"/>
                  <a:pt x="23689" y="53094"/>
                  <a:pt x="17306" y="53094"/>
                </a:cubicBezTo>
                <a:lnTo>
                  <a:pt x="11572" y="53094"/>
                </a:lnTo>
                <a:cubicBezTo>
                  <a:pt x="5460" y="53094"/>
                  <a:pt x="485" y="48120"/>
                  <a:pt x="485" y="42006"/>
                </a:cubicBezTo>
                <a:cubicBezTo>
                  <a:pt x="485" y="35894"/>
                  <a:pt x="5458" y="30919"/>
                  <a:pt x="11572" y="30919"/>
                </a:cubicBezTo>
                <a:lnTo>
                  <a:pt x="17306" y="30919"/>
                </a:lnTo>
                <a:cubicBezTo>
                  <a:pt x="23689" y="30919"/>
                  <a:pt x="28880" y="25727"/>
                  <a:pt x="28880" y="19346"/>
                </a:cubicBezTo>
                <a:cubicBezTo>
                  <a:pt x="28880" y="13028"/>
                  <a:pt x="23794" y="7883"/>
                  <a:pt x="17503" y="7776"/>
                </a:cubicBezTo>
                <a:lnTo>
                  <a:pt x="17550" y="1617"/>
                </a:lnTo>
                <a:cubicBezTo>
                  <a:pt x="17888" y="1517"/>
                  <a:pt x="18139" y="1210"/>
                  <a:pt x="18143" y="841"/>
                </a:cubicBezTo>
                <a:cubicBezTo>
                  <a:pt x="18150" y="384"/>
                  <a:pt x="17783" y="13"/>
                  <a:pt x="17330" y="7"/>
                </a:cubicBezTo>
                <a:cubicBezTo>
                  <a:pt x="16874" y="1"/>
                  <a:pt x="16502" y="367"/>
                  <a:pt x="16495" y="821"/>
                </a:cubicBezTo>
                <a:cubicBezTo>
                  <a:pt x="16492" y="1188"/>
                  <a:pt x="16730" y="1500"/>
                  <a:pt x="17064" y="1609"/>
                </a:cubicBezTo>
                <a:lnTo>
                  <a:pt x="17015" y="8013"/>
                </a:lnTo>
                <a:lnTo>
                  <a:pt x="17015" y="8016"/>
                </a:lnTo>
                <a:cubicBezTo>
                  <a:pt x="17015" y="8149"/>
                  <a:pt x="17121" y="8258"/>
                  <a:pt x="17258" y="8260"/>
                </a:cubicBezTo>
                <a:cubicBezTo>
                  <a:pt x="17267" y="8260"/>
                  <a:pt x="17275" y="8255"/>
                  <a:pt x="17283" y="8254"/>
                </a:cubicBezTo>
                <a:cubicBezTo>
                  <a:pt x="17290" y="8254"/>
                  <a:pt x="17298" y="8260"/>
                  <a:pt x="17308" y="8260"/>
                </a:cubicBezTo>
                <a:cubicBezTo>
                  <a:pt x="23420" y="8260"/>
                  <a:pt x="28395" y="13232"/>
                  <a:pt x="28395" y="19347"/>
                </a:cubicBezTo>
                <a:cubicBezTo>
                  <a:pt x="28395" y="25460"/>
                  <a:pt x="23422" y="30434"/>
                  <a:pt x="17308" y="30434"/>
                </a:cubicBezTo>
                <a:lnTo>
                  <a:pt x="11574" y="30434"/>
                </a:lnTo>
                <a:cubicBezTo>
                  <a:pt x="5194" y="30434"/>
                  <a:pt x="0" y="35625"/>
                  <a:pt x="0" y="42008"/>
                </a:cubicBezTo>
                <a:cubicBezTo>
                  <a:pt x="0" y="48388"/>
                  <a:pt x="5191" y="53582"/>
                  <a:pt x="11574" y="53582"/>
                </a:cubicBezTo>
                <a:lnTo>
                  <a:pt x="17308" y="53582"/>
                </a:lnTo>
                <a:cubicBezTo>
                  <a:pt x="23420" y="53582"/>
                  <a:pt x="28395" y="58555"/>
                  <a:pt x="28395" y="64669"/>
                </a:cubicBezTo>
                <a:cubicBezTo>
                  <a:pt x="28395" y="70785"/>
                  <a:pt x="23422" y="75756"/>
                  <a:pt x="17308" y="75756"/>
                </a:cubicBezTo>
                <a:lnTo>
                  <a:pt x="11574" y="75756"/>
                </a:lnTo>
                <a:cubicBezTo>
                  <a:pt x="5194" y="75756"/>
                  <a:pt x="0" y="80948"/>
                  <a:pt x="0" y="87332"/>
                </a:cubicBezTo>
                <a:cubicBezTo>
                  <a:pt x="0" y="93713"/>
                  <a:pt x="5191" y="98905"/>
                  <a:pt x="11574" y="98905"/>
                </a:cubicBezTo>
                <a:lnTo>
                  <a:pt x="17308" y="98905"/>
                </a:lnTo>
                <a:cubicBezTo>
                  <a:pt x="23420" y="98905"/>
                  <a:pt x="28395" y="103877"/>
                  <a:pt x="28395" y="109992"/>
                </a:cubicBezTo>
                <a:cubicBezTo>
                  <a:pt x="28395" y="116105"/>
                  <a:pt x="23422" y="121080"/>
                  <a:pt x="17308" y="121080"/>
                </a:cubicBezTo>
                <a:cubicBezTo>
                  <a:pt x="17287" y="121080"/>
                  <a:pt x="17270" y="121086"/>
                  <a:pt x="17253" y="121091"/>
                </a:cubicBezTo>
                <a:cubicBezTo>
                  <a:pt x="17233" y="121087"/>
                  <a:pt x="17215" y="121080"/>
                  <a:pt x="17197" y="121080"/>
                </a:cubicBezTo>
                <a:cubicBezTo>
                  <a:pt x="17064" y="121080"/>
                  <a:pt x="16954" y="121189"/>
                  <a:pt x="16954" y="121324"/>
                </a:cubicBezTo>
                <a:lnTo>
                  <a:pt x="16954" y="121325"/>
                </a:lnTo>
                <a:lnTo>
                  <a:pt x="17003" y="127730"/>
                </a:lnTo>
                <a:cubicBezTo>
                  <a:pt x="16671" y="127840"/>
                  <a:pt x="16431" y="128151"/>
                  <a:pt x="16436" y="128519"/>
                </a:cubicBezTo>
                <a:cubicBezTo>
                  <a:pt x="16441" y="128974"/>
                  <a:pt x="16815" y="129337"/>
                  <a:pt x="17269" y="129333"/>
                </a:cubicBezTo>
                <a:cubicBezTo>
                  <a:pt x="17724" y="129325"/>
                  <a:pt x="18089" y="128951"/>
                  <a:pt x="18082" y="128496"/>
                </a:cubicBezTo>
                <a:close/>
              </a:path>
            </a:pathLst>
          </a:custGeom>
          <a:solidFill>
            <a:srgbClr val="003C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4070413-8EE3-FF44-1CCC-2FAA2D335B0F}"/>
              </a:ext>
            </a:extLst>
          </p:cNvPr>
          <p:cNvSpPr txBox="1"/>
          <p:nvPr/>
        </p:nvSpPr>
        <p:spPr>
          <a:xfrm>
            <a:off x="1159293" y="4358119"/>
            <a:ext cx="1994191" cy="1065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CABCAC1-0C38-23E4-4361-9DBEC4597FEF}"/>
              </a:ext>
            </a:extLst>
          </p:cNvPr>
          <p:cNvSpPr txBox="1"/>
          <p:nvPr/>
        </p:nvSpPr>
        <p:spPr>
          <a:xfrm>
            <a:off x="3038681" y="2009357"/>
            <a:ext cx="1994191" cy="1065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6736C62-9533-D5AD-65B7-0FFAA82B8E65}"/>
              </a:ext>
            </a:extLst>
          </p:cNvPr>
          <p:cNvSpPr txBox="1"/>
          <p:nvPr/>
        </p:nvSpPr>
        <p:spPr>
          <a:xfrm>
            <a:off x="4772107" y="4377412"/>
            <a:ext cx="1994191" cy="1065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06A37EB-9E7C-4F72-E861-6A6B220A1FB6}"/>
              </a:ext>
            </a:extLst>
          </p:cNvPr>
          <p:cNvSpPr txBox="1"/>
          <p:nvPr/>
        </p:nvSpPr>
        <p:spPr>
          <a:xfrm>
            <a:off x="6505697" y="2022262"/>
            <a:ext cx="1994191" cy="1065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673B676-12CD-6BE0-E7F2-479D2DB917F8}"/>
              </a:ext>
            </a:extLst>
          </p:cNvPr>
          <p:cNvSpPr txBox="1"/>
          <p:nvPr/>
        </p:nvSpPr>
        <p:spPr>
          <a:xfrm>
            <a:off x="8416559" y="4407881"/>
            <a:ext cx="1994191" cy="1065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C899917-717B-A817-AF5D-1B4588035605}"/>
              </a:ext>
            </a:extLst>
          </p:cNvPr>
          <p:cNvSpPr txBox="1"/>
          <p:nvPr/>
        </p:nvSpPr>
        <p:spPr>
          <a:xfrm>
            <a:off x="1294147" y="1951795"/>
            <a:ext cx="1850101" cy="4693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5460DB6-11FB-FB54-B671-E9B5A351D442}"/>
              </a:ext>
            </a:extLst>
          </p:cNvPr>
          <p:cNvSpPr txBox="1"/>
          <p:nvPr/>
        </p:nvSpPr>
        <p:spPr>
          <a:xfrm>
            <a:off x="3061121" y="4758329"/>
            <a:ext cx="1850101" cy="4693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8B1D922-B2BB-6C5D-10FB-E3D22CC8AA0A}"/>
              </a:ext>
            </a:extLst>
          </p:cNvPr>
          <p:cNvSpPr txBox="1"/>
          <p:nvPr/>
        </p:nvSpPr>
        <p:spPr>
          <a:xfrm>
            <a:off x="4854338" y="1980665"/>
            <a:ext cx="1850101" cy="4693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3514CD3-25C2-6B5B-CE6C-C8CE27668022}"/>
              </a:ext>
            </a:extLst>
          </p:cNvPr>
          <p:cNvSpPr txBox="1"/>
          <p:nvPr/>
        </p:nvSpPr>
        <p:spPr>
          <a:xfrm>
            <a:off x="6613115" y="4799960"/>
            <a:ext cx="1850101" cy="4693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2C9710-C33E-CF3D-B269-E8FC90A92236}"/>
              </a:ext>
            </a:extLst>
          </p:cNvPr>
          <p:cNvSpPr txBox="1"/>
          <p:nvPr/>
        </p:nvSpPr>
        <p:spPr>
          <a:xfrm>
            <a:off x="8406332" y="2022296"/>
            <a:ext cx="1850101" cy="4693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1ADA625-2C49-DED7-AF6D-E88558EFEFA6}"/>
              </a:ext>
            </a:extLst>
          </p:cNvPr>
          <p:cNvGrpSpPr/>
          <p:nvPr/>
        </p:nvGrpSpPr>
        <p:grpSpPr>
          <a:xfrm>
            <a:off x="1501112" y="1452475"/>
            <a:ext cx="1449846" cy="2753939"/>
            <a:chOff x="1501112" y="1452475"/>
            <a:chExt cx="1449846" cy="2753939"/>
          </a:xfrm>
        </p:grpSpPr>
        <p:sp>
          <p:nvSpPr>
            <p:cNvPr id="7" name="Google Shape;1057;p44">
              <a:extLst>
                <a:ext uri="{FF2B5EF4-FFF2-40B4-BE49-F238E27FC236}">
                  <a16:creationId xmlns:a16="http://schemas.microsoft.com/office/drawing/2014/main" id="{B8CA6A91-E728-5750-2E09-09A2B6139CD0}"/>
                </a:ext>
              </a:extLst>
            </p:cNvPr>
            <p:cNvSpPr/>
            <p:nvPr/>
          </p:nvSpPr>
          <p:spPr>
            <a:xfrm rot="16200000">
              <a:off x="1501112" y="2756568"/>
              <a:ext cx="1449846" cy="1449846"/>
            </a:xfrm>
            <a:custGeom>
              <a:avLst/>
              <a:gdLst/>
              <a:ahLst/>
              <a:cxnLst/>
              <a:rect l="l" t="t" r="r" b="b"/>
              <a:pathLst>
                <a:path w="18505" h="18505" extrusionOk="0">
                  <a:moveTo>
                    <a:pt x="9253" y="0"/>
                  </a:moveTo>
                  <a:cubicBezTo>
                    <a:pt x="6800" y="0"/>
                    <a:pt x="4446" y="975"/>
                    <a:pt x="2711" y="2711"/>
                  </a:cubicBezTo>
                  <a:cubicBezTo>
                    <a:pt x="975" y="4446"/>
                    <a:pt x="0" y="6798"/>
                    <a:pt x="0" y="9253"/>
                  </a:cubicBezTo>
                  <a:cubicBezTo>
                    <a:pt x="0" y="11707"/>
                    <a:pt x="975" y="14059"/>
                    <a:pt x="2711" y="15794"/>
                  </a:cubicBezTo>
                  <a:cubicBezTo>
                    <a:pt x="4446" y="17530"/>
                    <a:pt x="6800" y="18505"/>
                    <a:pt x="9253" y="18505"/>
                  </a:cubicBezTo>
                  <a:cubicBezTo>
                    <a:pt x="11707" y="18505"/>
                    <a:pt x="14061" y="17530"/>
                    <a:pt x="15796" y="15794"/>
                  </a:cubicBezTo>
                  <a:cubicBezTo>
                    <a:pt x="17530" y="14059"/>
                    <a:pt x="18505" y="11707"/>
                    <a:pt x="18505" y="9253"/>
                  </a:cubicBezTo>
                  <a:cubicBezTo>
                    <a:pt x="18505" y="6798"/>
                    <a:pt x="17530" y="4446"/>
                    <a:pt x="15796" y="2711"/>
                  </a:cubicBezTo>
                  <a:cubicBezTo>
                    <a:pt x="14061" y="975"/>
                    <a:pt x="11707" y="0"/>
                    <a:pt x="9253" y="0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  <a:effectLst>
              <a:outerShdw blurRad="63500" algn="ctr" rotWithShape="0">
                <a:prstClr val="black">
                  <a:alpha val="25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061;p44">
              <a:extLst>
                <a:ext uri="{FF2B5EF4-FFF2-40B4-BE49-F238E27FC236}">
                  <a16:creationId xmlns:a16="http://schemas.microsoft.com/office/drawing/2014/main" id="{78F2DE3D-F697-6B5F-04B0-56F77CE2BBC2}"/>
                </a:ext>
              </a:extLst>
            </p:cNvPr>
            <p:cNvSpPr/>
            <p:nvPr/>
          </p:nvSpPr>
          <p:spPr>
            <a:xfrm rot="16200000">
              <a:off x="1903512" y="1481085"/>
              <a:ext cx="643215" cy="585995"/>
            </a:xfrm>
            <a:custGeom>
              <a:avLst/>
              <a:gdLst/>
              <a:ahLst/>
              <a:cxnLst/>
              <a:rect l="l" t="t" r="r" b="b"/>
              <a:pathLst>
                <a:path w="9791" h="8920" extrusionOk="0">
                  <a:moveTo>
                    <a:pt x="4896" y="0"/>
                  </a:moveTo>
                  <a:cubicBezTo>
                    <a:pt x="3754" y="0"/>
                    <a:pt x="2613" y="436"/>
                    <a:pt x="1742" y="1306"/>
                  </a:cubicBezTo>
                  <a:cubicBezTo>
                    <a:pt x="1" y="3048"/>
                    <a:pt x="1" y="5871"/>
                    <a:pt x="1742" y="7613"/>
                  </a:cubicBezTo>
                  <a:cubicBezTo>
                    <a:pt x="2613" y="8484"/>
                    <a:pt x="3754" y="8919"/>
                    <a:pt x="4896" y="8919"/>
                  </a:cubicBezTo>
                  <a:cubicBezTo>
                    <a:pt x="6037" y="8919"/>
                    <a:pt x="7178" y="8484"/>
                    <a:pt x="8049" y="7613"/>
                  </a:cubicBezTo>
                  <a:cubicBezTo>
                    <a:pt x="9791" y="5871"/>
                    <a:pt x="9791" y="3048"/>
                    <a:pt x="8049" y="1306"/>
                  </a:cubicBezTo>
                  <a:cubicBezTo>
                    <a:pt x="7178" y="436"/>
                    <a:pt x="6037" y="0"/>
                    <a:pt x="4896" y="0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grpSp>
          <p:nvGrpSpPr>
            <p:cNvPr id="39" name="Google Shape;1081;p44">
              <a:extLst>
                <a:ext uri="{FF2B5EF4-FFF2-40B4-BE49-F238E27FC236}">
                  <a16:creationId xmlns:a16="http://schemas.microsoft.com/office/drawing/2014/main" id="{5111AB62-4CB3-DA4B-E8FF-90E0647A5894}"/>
                </a:ext>
              </a:extLst>
            </p:cNvPr>
            <p:cNvGrpSpPr/>
            <p:nvPr/>
          </p:nvGrpSpPr>
          <p:grpSpPr>
            <a:xfrm>
              <a:off x="2013773" y="3273383"/>
              <a:ext cx="417811" cy="416214"/>
              <a:chOff x="2085450" y="842250"/>
              <a:chExt cx="483700" cy="481850"/>
            </a:xfrm>
          </p:grpSpPr>
          <p:sp>
            <p:nvSpPr>
              <p:cNvPr id="40" name="Google Shape;1082;p44">
                <a:extLst>
                  <a:ext uri="{FF2B5EF4-FFF2-40B4-BE49-F238E27FC236}">
                    <a16:creationId xmlns:a16="http://schemas.microsoft.com/office/drawing/2014/main" id="{8DC908B2-118F-21C7-7ADD-D2D9E52A5CAC}"/>
                  </a:ext>
                </a:extLst>
              </p:cNvPr>
              <p:cNvSpPr/>
              <p:nvPr/>
            </p:nvSpPr>
            <p:spPr>
              <a:xfrm>
                <a:off x="2085525" y="926925"/>
                <a:ext cx="483625" cy="397175"/>
              </a:xfrm>
              <a:custGeom>
                <a:avLst/>
                <a:gdLst/>
                <a:ahLst/>
                <a:cxnLst/>
                <a:rect l="l" t="t" r="r" b="b"/>
                <a:pathLst>
                  <a:path w="19345" h="15887" extrusionOk="0">
                    <a:moveTo>
                      <a:pt x="1693" y="1"/>
                    </a:moveTo>
                    <a:cubicBezTo>
                      <a:pt x="756" y="1"/>
                      <a:pt x="0" y="760"/>
                      <a:pt x="0" y="1696"/>
                    </a:cubicBezTo>
                    <a:cubicBezTo>
                      <a:pt x="0" y="2630"/>
                      <a:pt x="756" y="3389"/>
                      <a:pt x="1693" y="3389"/>
                    </a:cubicBezTo>
                    <a:lnTo>
                      <a:pt x="3990" y="3389"/>
                    </a:lnTo>
                    <a:cubicBezTo>
                      <a:pt x="4924" y="3389"/>
                      <a:pt x="5683" y="4147"/>
                      <a:pt x="5683" y="5084"/>
                    </a:cubicBezTo>
                    <a:lnTo>
                      <a:pt x="5683" y="8547"/>
                    </a:lnTo>
                    <a:cubicBezTo>
                      <a:pt x="5683" y="11347"/>
                      <a:pt x="7962" y="13627"/>
                      <a:pt x="10766" y="13627"/>
                    </a:cubicBezTo>
                    <a:lnTo>
                      <a:pt x="13626" y="13627"/>
                    </a:lnTo>
                    <a:lnTo>
                      <a:pt x="13626" y="15322"/>
                    </a:lnTo>
                    <a:cubicBezTo>
                      <a:pt x="13626" y="15656"/>
                      <a:pt x="13901" y="15887"/>
                      <a:pt x="14194" y="15887"/>
                    </a:cubicBezTo>
                    <a:cubicBezTo>
                      <a:pt x="14308" y="15887"/>
                      <a:pt x="14425" y="15852"/>
                      <a:pt x="14530" y="15774"/>
                    </a:cubicBezTo>
                    <a:lnTo>
                      <a:pt x="19046" y="12386"/>
                    </a:lnTo>
                    <a:cubicBezTo>
                      <a:pt x="19345" y="12160"/>
                      <a:pt x="19345" y="11706"/>
                      <a:pt x="19046" y="11483"/>
                    </a:cubicBezTo>
                    <a:lnTo>
                      <a:pt x="14530" y="8095"/>
                    </a:lnTo>
                    <a:cubicBezTo>
                      <a:pt x="14424" y="8016"/>
                      <a:pt x="14307" y="7981"/>
                      <a:pt x="14192" y="7981"/>
                    </a:cubicBezTo>
                    <a:cubicBezTo>
                      <a:pt x="13899" y="7981"/>
                      <a:pt x="13626" y="8212"/>
                      <a:pt x="13626" y="8547"/>
                    </a:cubicBezTo>
                    <a:lnTo>
                      <a:pt x="13626" y="10239"/>
                    </a:lnTo>
                    <a:lnTo>
                      <a:pt x="10766" y="10239"/>
                    </a:lnTo>
                    <a:cubicBezTo>
                      <a:pt x="9829" y="10239"/>
                      <a:pt x="9070" y="9480"/>
                      <a:pt x="9070" y="8547"/>
                    </a:cubicBezTo>
                    <a:lnTo>
                      <a:pt x="9070" y="5084"/>
                    </a:lnTo>
                    <a:cubicBezTo>
                      <a:pt x="9070" y="2280"/>
                      <a:pt x="6791" y="1"/>
                      <a:pt x="399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41" name="Google Shape;1083;p44">
                <a:extLst>
                  <a:ext uri="{FF2B5EF4-FFF2-40B4-BE49-F238E27FC236}">
                    <a16:creationId xmlns:a16="http://schemas.microsoft.com/office/drawing/2014/main" id="{CC511AC3-A27C-E2CE-8347-FA8E8A608DC9}"/>
                  </a:ext>
                </a:extLst>
              </p:cNvPr>
              <p:cNvSpPr/>
              <p:nvPr/>
            </p:nvSpPr>
            <p:spPr>
              <a:xfrm>
                <a:off x="2085450" y="1151875"/>
                <a:ext cx="143650" cy="87575"/>
              </a:xfrm>
              <a:custGeom>
                <a:avLst/>
                <a:gdLst/>
                <a:ahLst/>
                <a:cxnLst/>
                <a:rect l="l" t="t" r="r" b="b"/>
                <a:pathLst>
                  <a:path w="5746" h="3503" extrusionOk="0">
                    <a:moveTo>
                      <a:pt x="4577" y="1"/>
                    </a:moveTo>
                    <a:cubicBezTo>
                      <a:pt x="4391" y="73"/>
                      <a:pt x="4192" y="112"/>
                      <a:pt x="3990" y="115"/>
                    </a:cubicBezTo>
                    <a:lnTo>
                      <a:pt x="1693" y="115"/>
                    </a:lnTo>
                    <a:cubicBezTo>
                      <a:pt x="759" y="115"/>
                      <a:pt x="0" y="871"/>
                      <a:pt x="0" y="1807"/>
                    </a:cubicBezTo>
                    <a:cubicBezTo>
                      <a:pt x="0" y="2744"/>
                      <a:pt x="759" y="3503"/>
                      <a:pt x="1693" y="3503"/>
                    </a:cubicBezTo>
                    <a:lnTo>
                      <a:pt x="1696" y="3500"/>
                    </a:lnTo>
                    <a:lnTo>
                      <a:pt x="3993" y="3500"/>
                    </a:lnTo>
                    <a:cubicBezTo>
                      <a:pt x="4589" y="3500"/>
                      <a:pt x="5183" y="3391"/>
                      <a:pt x="5746" y="3186"/>
                    </a:cubicBezTo>
                    <a:cubicBezTo>
                      <a:pt x="5065" y="2253"/>
                      <a:pt x="4662" y="1151"/>
                      <a:pt x="457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42" name="Google Shape;1084;p44">
                <a:extLst>
                  <a:ext uri="{FF2B5EF4-FFF2-40B4-BE49-F238E27FC236}">
                    <a16:creationId xmlns:a16="http://schemas.microsoft.com/office/drawing/2014/main" id="{10D81722-817B-A3DD-C0BF-9CBEB7F0FF43}"/>
                  </a:ext>
                </a:extLst>
              </p:cNvPr>
              <p:cNvSpPr/>
              <p:nvPr/>
            </p:nvSpPr>
            <p:spPr>
              <a:xfrm>
                <a:off x="2274775" y="842250"/>
                <a:ext cx="294375" cy="197650"/>
              </a:xfrm>
              <a:custGeom>
                <a:avLst/>
                <a:gdLst/>
                <a:ahLst/>
                <a:cxnLst/>
                <a:rect l="l" t="t" r="r" b="b"/>
                <a:pathLst>
                  <a:path w="11775" h="7906" extrusionOk="0">
                    <a:moveTo>
                      <a:pt x="6622" y="0"/>
                    </a:moveTo>
                    <a:cubicBezTo>
                      <a:pt x="6329" y="0"/>
                      <a:pt x="6056" y="231"/>
                      <a:pt x="6056" y="566"/>
                    </a:cubicBezTo>
                    <a:lnTo>
                      <a:pt x="6056" y="2259"/>
                    </a:lnTo>
                    <a:lnTo>
                      <a:pt x="3196" y="2259"/>
                    </a:lnTo>
                    <a:cubicBezTo>
                      <a:pt x="2030" y="2265"/>
                      <a:pt x="904" y="2668"/>
                      <a:pt x="1" y="3406"/>
                    </a:cubicBezTo>
                    <a:cubicBezTo>
                      <a:pt x="940" y="4068"/>
                      <a:pt x="1675" y="4978"/>
                      <a:pt x="2130" y="6032"/>
                    </a:cubicBezTo>
                    <a:cubicBezTo>
                      <a:pt x="2431" y="5785"/>
                      <a:pt x="2804" y="5649"/>
                      <a:pt x="3196" y="5646"/>
                    </a:cubicBezTo>
                    <a:lnTo>
                      <a:pt x="6056" y="5646"/>
                    </a:lnTo>
                    <a:lnTo>
                      <a:pt x="6056" y="7342"/>
                    </a:lnTo>
                    <a:cubicBezTo>
                      <a:pt x="6056" y="7679"/>
                      <a:pt x="6334" y="7906"/>
                      <a:pt x="6625" y="7906"/>
                    </a:cubicBezTo>
                    <a:cubicBezTo>
                      <a:pt x="6740" y="7906"/>
                      <a:pt x="6857" y="7871"/>
                      <a:pt x="6960" y="7793"/>
                    </a:cubicBezTo>
                    <a:lnTo>
                      <a:pt x="11476" y="4406"/>
                    </a:lnTo>
                    <a:cubicBezTo>
                      <a:pt x="11775" y="4180"/>
                      <a:pt x="11775" y="3725"/>
                      <a:pt x="11476" y="3502"/>
                    </a:cubicBezTo>
                    <a:lnTo>
                      <a:pt x="6960" y="115"/>
                    </a:lnTo>
                    <a:cubicBezTo>
                      <a:pt x="6854" y="36"/>
                      <a:pt x="6737" y="0"/>
                      <a:pt x="66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291FE53-9D93-4462-16C3-579B79C47C14}"/>
                </a:ext>
              </a:extLst>
            </p:cNvPr>
            <p:cNvSpPr txBox="1"/>
            <p:nvPr/>
          </p:nvSpPr>
          <p:spPr>
            <a:xfrm>
              <a:off x="1932121" y="1600035"/>
              <a:ext cx="58599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2000" b="1" dirty="0">
                  <a:solidFill>
                    <a:srgbClr val="FFC00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01</a:t>
              </a:r>
              <a:endParaRPr lang="en-US" sz="20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DE6AA6-D22B-B25A-2BEA-CE1D9F94EBB7}"/>
              </a:ext>
            </a:extLst>
          </p:cNvPr>
          <p:cNvGrpSpPr/>
          <p:nvPr/>
        </p:nvGrpSpPr>
        <p:grpSpPr>
          <a:xfrm>
            <a:off x="3356010" y="3250226"/>
            <a:ext cx="1297301" cy="2649526"/>
            <a:chOff x="3356010" y="3250226"/>
            <a:chExt cx="1297301" cy="2649526"/>
          </a:xfrm>
        </p:grpSpPr>
        <p:sp>
          <p:nvSpPr>
            <p:cNvPr id="10" name="Google Shape;1060;p44">
              <a:extLst>
                <a:ext uri="{FF2B5EF4-FFF2-40B4-BE49-F238E27FC236}">
                  <a16:creationId xmlns:a16="http://schemas.microsoft.com/office/drawing/2014/main" id="{CC8056F6-A53F-AEAB-D58C-23AD1A55CE15}"/>
                </a:ext>
              </a:extLst>
            </p:cNvPr>
            <p:cNvSpPr/>
            <p:nvPr/>
          </p:nvSpPr>
          <p:spPr>
            <a:xfrm rot="16200000">
              <a:off x="3356010" y="3250226"/>
              <a:ext cx="1297301" cy="1297301"/>
            </a:xfrm>
            <a:custGeom>
              <a:avLst/>
              <a:gdLst/>
              <a:ahLst/>
              <a:cxnLst/>
              <a:rect l="l" t="t" r="r" b="b"/>
              <a:pathLst>
                <a:path w="16558" h="16558" extrusionOk="0">
                  <a:moveTo>
                    <a:pt x="16557" y="8279"/>
                  </a:moveTo>
                  <a:cubicBezTo>
                    <a:pt x="16557" y="10474"/>
                    <a:pt x="15685" y="12581"/>
                    <a:pt x="14133" y="14133"/>
                  </a:cubicBezTo>
                  <a:cubicBezTo>
                    <a:pt x="12581" y="15685"/>
                    <a:pt x="10474" y="16557"/>
                    <a:pt x="8279" y="16557"/>
                  </a:cubicBezTo>
                  <a:cubicBezTo>
                    <a:pt x="6083" y="16557"/>
                    <a:pt x="3977" y="15685"/>
                    <a:pt x="2425" y="14133"/>
                  </a:cubicBezTo>
                  <a:cubicBezTo>
                    <a:pt x="872" y="12581"/>
                    <a:pt x="1" y="10474"/>
                    <a:pt x="1" y="8279"/>
                  </a:cubicBezTo>
                  <a:cubicBezTo>
                    <a:pt x="1" y="6083"/>
                    <a:pt x="872" y="3977"/>
                    <a:pt x="2425" y="2425"/>
                  </a:cubicBezTo>
                  <a:cubicBezTo>
                    <a:pt x="3977" y="872"/>
                    <a:pt x="6083" y="1"/>
                    <a:pt x="8279" y="1"/>
                  </a:cubicBezTo>
                  <a:cubicBezTo>
                    <a:pt x="10474" y="1"/>
                    <a:pt x="12581" y="872"/>
                    <a:pt x="14133" y="2425"/>
                  </a:cubicBezTo>
                  <a:cubicBezTo>
                    <a:pt x="15685" y="3977"/>
                    <a:pt x="16557" y="6083"/>
                    <a:pt x="16557" y="82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25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063;p44">
              <a:extLst>
                <a:ext uri="{FF2B5EF4-FFF2-40B4-BE49-F238E27FC236}">
                  <a16:creationId xmlns:a16="http://schemas.microsoft.com/office/drawing/2014/main" id="{DB45C917-B5A4-10C3-EC83-0E3DD4CD9ED7}"/>
                </a:ext>
              </a:extLst>
            </p:cNvPr>
            <p:cNvSpPr/>
            <p:nvPr/>
          </p:nvSpPr>
          <p:spPr>
            <a:xfrm rot="16200000">
              <a:off x="3697876" y="5285048"/>
              <a:ext cx="643281" cy="586127"/>
            </a:xfrm>
            <a:custGeom>
              <a:avLst/>
              <a:gdLst/>
              <a:ahLst/>
              <a:cxnLst/>
              <a:rect l="l" t="t" r="r" b="b"/>
              <a:pathLst>
                <a:path w="9792" h="8922" extrusionOk="0">
                  <a:moveTo>
                    <a:pt x="4896" y="1"/>
                  </a:moveTo>
                  <a:cubicBezTo>
                    <a:pt x="3755" y="1"/>
                    <a:pt x="2613" y="436"/>
                    <a:pt x="1742" y="1307"/>
                  </a:cubicBezTo>
                  <a:cubicBezTo>
                    <a:pt x="1" y="3049"/>
                    <a:pt x="1" y="5873"/>
                    <a:pt x="1742" y="7615"/>
                  </a:cubicBezTo>
                  <a:cubicBezTo>
                    <a:pt x="2613" y="8486"/>
                    <a:pt x="3755" y="8921"/>
                    <a:pt x="4896" y="8921"/>
                  </a:cubicBezTo>
                  <a:cubicBezTo>
                    <a:pt x="6038" y="8921"/>
                    <a:pt x="7179" y="8486"/>
                    <a:pt x="8050" y="7615"/>
                  </a:cubicBezTo>
                  <a:cubicBezTo>
                    <a:pt x="9792" y="5873"/>
                    <a:pt x="9792" y="3049"/>
                    <a:pt x="8050" y="1307"/>
                  </a:cubicBezTo>
                  <a:cubicBezTo>
                    <a:pt x="7179" y="436"/>
                    <a:pt x="6038" y="1"/>
                    <a:pt x="4896" y="1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085;p44">
              <a:extLst>
                <a:ext uri="{FF2B5EF4-FFF2-40B4-BE49-F238E27FC236}">
                  <a16:creationId xmlns:a16="http://schemas.microsoft.com/office/drawing/2014/main" id="{AD4FA36C-F21B-50AF-6D26-B4A05DF65C80}"/>
                </a:ext>
              </a:extLst>
            </p:cNvPr>
            <p:cNvSpPr/>
            <p:nvPr/>
          </p:nvSpPr>
          <p:spPr>
            <a:xfrm>
              <a:off x="3779061" y="3683723"/>
              <a:ext cx="451187" cy="430306"/>
            </a:xfrm>
            <a:custGeom>
              <a:avLst/>
              <a:gdLst/>
              <a:ahLst/>
              <a:cxnLst/>
              <a:rect l="l" t="t" r="r" b="b"/>
              <a:pathLst>
                <a:path w="12446" h="11870" extrusionOk="0">
                  <a:moveTo>
                    <a:pt x="9421" y="1410"/>
                  </a:moveTo>
                  <a:cubicBezTo>
                    <a:pt x="9775" y="1410"/>
                    <a:pt x="10130" y="1544"/>
                    <a:pt x="10397" y="1812"/>
                  </a:cubicBezTo>
                  <a:cubicBezTo>
                    <a:pt x="10901" y="2316"/>
                    <a:pt x="10901" y="3198"/>
                    <a:pt x="10366" y="3734"/>
                  </a:cubicBezTo>
                  <a:lnTo>
                    <a:pt x="9169" y="4931"/>
                  </a:lnTo>
                  <a:cubicBezTo>
                    <a:pt x="8948" y="5152"/>
                    <a:pt x="8633" y="5278"/>
                    <a:pt x="8318" y="5309"/>
                  </a:cubicBezTo>
                  <a:lnTo>
                    <a:pt x="8476" y="5152"/>
                  </a:lnTo>
                  <a:cubicBezTo>
                    <a:pt x="8854" y="4773"/>
                    <a:pt x="8854" y="4112"/>
                    <a:pt x="8476" y="3702"/>
                  </a:cubicBezTo>
                  <a:cubicBezTo>
                    <a:pt x="8271" y="3513"/>
                    <a:pt x="8003" y="3419"/>
                    <a:pt x="7739" y="3419"/>
                  </a:cubicBezTo>
                  <a:cubicBezTo>
                    <a:pt x="7475" y="3419"/>
                    <a:pt x="7215" y="3513"/>
                    <a:pt x="7026" y="3702"/>
                  </a:cubicBezTo>
                  <a:lnTo>
                    <a:pt x="6869" y="3860"/>
                  </a:lnTo>
                  <a:cubicBezTo>
                    <a:pt x="6900" y="3545"/>
                    <a:pt x="7026" y="3230"/>
                    <a:pt x="7247" y="3009"/>
                  </a:cubicBezTo>
                  <a:lnTo>
                    <a:pt x="8444" y="1812"/>
                  </a:lnTo>
                  <a:cubicBezTo>
                    <a:pt x="8712" y="1544"/>
                    <a:pt x="9066" y="1410"/>
                    <a:pt x="9421" y="1410"/>
                  </a:cubicBezTo>
                  <a:close/>
                  <a:moveTo>
                    <a:pt x="4128" y="6475"/>
                  </a:moveTo>
                  <a:lnTo>
                    <a:pt x="3970" y="6601"/>
                  </a:lnTo>
                  <a:cubicBezTo>
                    <a:pt x="3592" y="7010"/>
                    <a:pt x="3592" y="7672"/>
                    <a:pt x="3970" y="8081"/>
                  </a:cubicBezTo>
                  <a:cubicBezTo>
                    <a:pt x="4175" y="8270"/>
                    <a:pt x="4443" y="8365"/>
                    <a:pt x="4711" y="8365"/>
                  </a:cubicBezTo>
                  <a:cubicBezTo>
                    <a:pt x="4978" y="8365"/>
                    <a:pt x="5246" y="8270"/>
                    <a:pt x="5451" y="8081"/>
                  </a:cubicBezTo>
                  <a:lnTo>
                    <a:pt x="5577" y="7924"/>
                  </a:lnTo>
                  <a:lnTo>
                    <a:pt x="5577" y="7924"/>
                  </a:lnTo>
                  <a:cubicBezTo>
                    <a:pt x="5640" y="8270"/>
                    <a:pt x="5483" y="8586"/>
                    <a:pt x="5231" y="8838"/>
                  </a:cubicBezTo>
                  <a:lnTo>
                    <a:pt x="4065" y="10003"/>
                  </a:lnTo>
                  <a:cubicBezTo>
                    <a:pt x="3781" y="10271"/>
                    <a:pt x="3427" y="10405"/>
                    <a:pt x="3072" y="10405"/>
                  </a:cubicBezTo>
                  <a:cubicBezTo>
                    <a:pt x="2718" y="10405"/>
                    <a:pt x="2364" y="10271"/>
                    <a:pt x="2080" y="10003"/>
                  </a:cubicBezTo>
                  <a:cubicBezTo>
                    <a:pt x="1544" y="9468"/>
                    <a:pt x="1544" y="8586"/>
                    <a:pt x="2080" y="8050"/>
                  </a:cubicBezTo>
                  <a:lnTo>
                    <a:pt x="3277" y="6853"/>
                  </a:lnTo>
                  <a:cubicBezTo>
                    <a:pt x="3498" y="6601"/>
                    <a:pt x="3813" y="6506"/>
                    <a:pt x="4128" y="6475"/>
                  </a:cubicBezTo>
                  <a:close/>
                  <a:moveTo>
                    <a:pt x="9373" y="0"/>
                  </a:moveTo>
                  <a:cubicBezTo>
                    <a:pt x="8665" y="0"/>
                    <a:pt x="7956" y="268"/>
                    <a:pt x="7404" y="804"/>
                  </a:cubicBezTo>
                  <a:lnTo>
                    <a:pt x="6239" y="1970"/>
                  </a:lnTo>
                  <a:cubicBezTo>
                    <a:pt x="5451" y="2757"/>
                    <a:pt x="5199" y="3986"/>
                    <a:pt x="5640" y="4994"/>
                  </a:cubicBezTo>
                  <a:lnTo>
                    <a:pt x="5325" y="5309"/>
                  </a:lnTo>
                  <a:cubicBezTo>
                    <a:pt x="4994" y="5170"/>
                    <a:pt x="4634" y="5100"/>
                    <a:pt x="4270" y="5100"/>
                  </a:cubicBezTo>
                  <a:cubicBezTo>
                    <a:pt x="3562" y="5100"/>
                    <a:pt x="2842" y="5366"/>
                    <a:pt x="2301" y="5908"/>
                  </a:cubicBezTo>
                  <a:lnTo>
                    <a:pt x="1103" y="7105"/>
                  </a:lnTo>
                  <a:cubicBezTo>
                    <a:pt x="1" y="8144"/>
                    <a:pt x="1" y="9940"/>
                    <a:pt x="1103" y="11043"/>
                  </a:cubicBezTo>
                  <a:cubicBezTo>
                    <a:pt x="1655" y="11594"/>
                    <a:pt x="2364" y="11870"/>
                    <a:pt x="3072" y="11870"/>
                  </a:cubicBezTo>
                  <a:cubicBezTo>
                    <a:pt x="3781" y="11870"/>
                    <a:pt x="4490" y="11594"/>
                    <a:pt x="5041" y="11043"/>
                  </a:cubicBezTo>
                  <a:lnTo>
                    <a:pt x="6239" y="9846"/>
                  </a:lnTo>
                  <a:cubicBezTo>
                    <a:pt x="7026" y="9058"/>
                    <a:pt x="7247" y="7829"/>
                    <a:pt x="6806" y="6821"/>
                  </a:cubicBezTo>
                  <a:lnTo>
                    <a:pt x="7121" y="6506"/>
                  </a:lnTo>
                  <a:cubicBezTo>
                    <a:pt x="7473" y="6656"/>
                    <a:pt x="7840" y="6729"/>
                    <a:pt x="8204" y="6729"/>
                  </a:cubicBezTo>
                  <a:cubicBezTo>
                    <a:pt x="8914" y="6729"/>
                    <a:pt x="9614" y="6449"/>
                    <a:pt x="10177" y="5908"/>
                  </a:cubicBezTo>
                  <a:lnTo>
                    <a:pt x="11342" y="4742"/>
                  </a:lnTo>
                  <a:cubicBezTo>
                    <a:pt x="12445" y="3639"/>
                    <a:pt x="12445" y="1907"/>
                    <a:pt x="11342" y="804"/>
                  </a:cubicBezTo>
                  <a:cubicBezTo>
                    <a:pt x="10791" y="268"/>
                    <a:pt x="10082" y="0"/>
                    <a:pt x="9373" y="0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1627D2E-15E5-41F3-1E3D-A0FC7D88E762}"/>
                </a:ext>
              </a:extLst>
            </p:cNvPr>
            <p:cNvSpPr txBox="1"/>
            <p:nvPr/>
          </p:nvSpPr>
          <p:spPr>
            <a:xfrm>
              <a:off x="3760914" y="5389630"/>
              <a:ext cx="55166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2000" b="1" dirty="0">
                  <a:solidFill>
                    <a:srgbClr val="FFC00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02</a:t>
              </a:r>
              <a:endParaRPr lang="en-US" sz="20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C1EA180-B44E-72D3-F683-BDFE05F2516C}"/>
              </a:ext>
            </a:extLst>
          </p:cNvPr>
          <p:cNvGrpSpPr/>
          <p:nvPr/>
        </p:nvGrpSpPr>
        <p:grpSpPr>
          <a:xfrm>
            <a:off x="5120594" y="1452410"/>
            <a:ext cx="1297223" cy="2677731"/>
            <a:chOff x="5120594" y="1452410"/>
            <a:chExt cx="1297223" cy="2677731"/>
          </a:xfrm>
        </p:grpSpPr>
        <p:sp>
          <p:nvSpPr>
            <p:cNvPr id="8" name="Google Shape;1058;p44">
              <a:extLst>
                <a:ext uri="{FF2B5EF4-FFF2-40B4-BE49-F238E27FC236}">
                  <a16:creationId xmlns:a16="http://schemas.microsoft.com/office/drawing/2014/main" id="{87CFC2A4-6DA9-5955-FBAF-3B8BFFC62839}"/>
                </a:ext>
              </a:extLst>
            </p:cNvPr>
            <p:cNvSpPr/>
            <p:nvPr/>
          </p:nvSpPr>
          <p:spPr>
            <a:xfrm rot="16200000">
              <a:off x="5120555" y="2832879"/>
              <a:ext cx="1297301" cy="1297223"/>
            </a:xfrm>
            <a:custGeom>
              <a:avLst/>
              <a:gdLst/>
              <a:ahLst/>
              <a:cxnLst/>
              <a:rect l="l" t="t" r="r" b="b"/>
              <a:pathLst>
                <a:path w="16558" h="16557" extrusionOk="0">
                  <a:moveTo>
                    <a:pt x="16557" y="8278"/>
                  </a:moveTo>
                  <a:cubicBezTo>
                    <a:pt x="16557" y="10474"/>
                    <a:pt x="15684" y="12580"/>
                    <a:pt x="14132" y="14133"/>
                  </a:cubicBezTo>
                  <a:cubicBezTo>
                    <a:pt x="12579" y="15685"/>
                    <a:pt x="10475" y="16557"/>
                    <a:pt x="8279" y="16557"/>
                  </a:cubicBezTo>
                  <a:cubicBezTo>
                    <a:pt x="6084" y="16557"/>
                    <a:pt x="3977" y="15685"/>
                    <a:pt x="2425" y="14133"/>
                  </a:cubicBezTo>
                  <a:cubicBezTo>
                    <a:pt x="873" y="12580"/>
                    <a:pt x="1" y="10474"/>
                    <a:pt x="1" y="8278"/>
                  </a:cubicBezTo>
                  <a:cubicBezTo>
                    <a:pt x="1" y="6083"/>
                    <a:pt x="873" y="3977"/>
                    <a:pt x="2425" y="2424"/>
                  </a:cubicBezTo>
                  <a:cubicBezTo>
                    <a:pt x="3977" y="872"/>
                    <a:pt x="6084" y="0"/>
                    <a:pt x="8279" y="0"/>
                  </a:cubicBezTo>
                  <a:cubicBezTo>
                    <a:pt x="10475" y="0"/>
                    <a:pt x="12579" y="872"/>
                    <a:pt x="14132" y="2424"/>
                  </a:cubicBezTo>
                  <a:cubicBezTo>
                    <a:pt x="15684" y="3977"/>
                    <a:pt x="16557" y="6083"/>
                    <a:pt x="16557" y="8278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  <a:effectLst>
              <a:outerShdw blurRad="63500" algn="ctr" rotWithShape="0">
                <a:prstClr val="black">
                  <a:alpha val="25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062;p44">
              <a:extLst>
                <a:ext uri="{FF2B5EF4-FFF2-40B4-BE49-F238E27FC236}">
                  <a16:creationId xmlns:a16="http://schemas.microsoft.com/office/drawing/2014/main" id="{9D6148B6-E759-96BE-0E8B-E86A2EE35B55}"/>
                </a:ext>
              </a:extLst>
            </p:cNvPr>
            <p:cNvSpPr/>
            <p:nvPr/>
          </p:nvSpPr>
          <p:spPr>
            <a:xfrm rot="16200000">
              <a:off x="5447531" y="1481085"/>
              <a:ext cx="643346" cy="585995"/>
            </a:xfrm>
            <a:custGeom>
              <a:avLst/>
              <a:gdLst/>
              <a:ahLst/>
              <a:cxnLst/>
              <a:rect l="l" t="t" r="r" b="b"/>
              <a:pathLst>
                <a:path w="9793" h="8920" extrusionOk="0">
                  <a:moveTo>
                    <a:pt x="4896" y="0"/>
                  </a:moveTo>
                  <a:cubicBezTo>
                    <a:pt x="3755" y="0"/>
                    <a:pt x="2613" y="436"/>
                    <a:pt x="1742" y="1306"/>
                  </a:cubicBezTo>
                  <a:cubicBezTo>
                    <a:pt x="1" y="3048"/>
                    <a:pt x="1" y="5871"/>
                    <a:pt x="1742" y="7613"/>
                  </a:cubicBezTo>
                  <a:cubicBezTo>
                    <a:pt x="2613" y="8484"/>
                    <a:pt x="3755" y="8919"/>
                    <a:pt x="4896" y="8919"/>
                  </a:cubicBezTo>
                  <a:cubicBezTo>
                    <a:pt x="6038" y="8919"/>
                    <a:pt x="7180" y="8484"/>
                    <a:pt x="8050" y="7613"/>
                  </a:cubicBezTo>
                  <a:cubicBezTo>
                    <a:pt x="9792" y="5871"/>
                    <a:pt x="9792" y="3048"/>
                    <a:pt x="8050" y="1306"/>
                  </a:cubicBezTo>
                  <a:cubicBezTo>
                    <a:pt x="7180" y="436"/>
                    <a:pt x="6038" y="0"/>
                    <a:pt x="4896" y="0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4" name="Google Shape;1086;p44">
              <a:extLst>
                <a:ext uri="{FF2B5EF4-FFF2-40B4-BE49-F238E27FC236}">
                  <a16:creationId xmlns:a16="http://schemas.microsoft.com/office/drawing/2014/main" id="{17899357-8359-CCCC-F342-F6325D4D6E0E}"/>
                </a:ext>
              </a:extLst>
            </p:cNvPr>
            <p:cNvGrpSpPr/>
            <p:nvPr/>
          </p:nvGrpSpPr>
          <p:grpSpPr>
            <a:xfrm>
              <a:off x="5563676" y="3273394"/>
              <a:ext cx="416192" cy="416192"/>
              <a:chOff x="3271200" y="4992125"/>
              <a:chExt cx="481825" cy="481825"/>
            </a:xfrm>
          </p:grpSpPr>
          <p:sp>
            <p:nvSpPr>
              <p:cNvPr id="45" name="Google Shape;1087;p44">
                <a:extLst>
                  <a:ext uri="{FF2B5EF4-FFF2-40B4-BE49-F238E27FC236}">
                    <a16:creationId xmlns:a16="http://schemas.microsoft.com/office/drawing/2014/main" id="{D0F3F64B-59B5-EE08-DFC3-160B75AC8F7A}"/>
                  </a:ext>
                </a:extLst>
              </p:cNvPr>
              <p:cNvSpPr/>
              <p:nvPr/>
            </p:nvSpPr>
            <p:spPr>
              <a:xfrm>
                <a:off x="3497950" y="5106025"/>
                <a:ext cx="28250" cy="28250"/>
              </a:xfrm>
              <a:custGeom>
                <a:avLst/>
                <a:gdLst/>
                <a:ahLst/>
                <a:cxnLst/>
                <a:rect l="l" t="t" r="r" b="b"/>
                <a:pathLst>
                  <a:path w="1130" h="1130" extrusionOk="0">
                    <a:moveTo>
                      <a:pt x="566" y="1"/>
                    </a:moveTo>
                    <a:cubicBezTo>
                      <a:pt x="253" y="1"/>
                      <a:pt x="0" y="251"/>
                      <a:pt x="0" y="564"/>
                    </a:cubicBezTo>
                    <a:cubicBezTo>
                      <a:pt x="0" y="877"/>
                      <a:pt x="253" y="1130"/>
                      <a:pt x="566" y="1130"/>
                    </a:cubicBezTo>
                    <a:cubicBezTo>
                      <a:pt x="877" y="1130"/>
                      <a:pt x="1130" y="877"/>
                      <a:pt x="1130" y="564"/>
                    </a:cubicBezTo>
                    <a:cubicBezTo>
                      <a:pt x="1130" y="251"/>
                      <a:pt x="877" y="1"/>
                      <a:pt x="56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46" name="Google Shape;1088;p44">
                <a:extLst>
                  <a:ext uri="{FF2B5EF4-FFF2-40B4-BE49-F238E27FC236}">
                    <a16:creationId xmlns:a16="http://schemas.microsoft.com/office/drawing/2014/main" id="{6D0D65C7-04A6-537E-C4C7-BD052B382EFF}"/>
                  </a:ext>
                </a:extLst>
              </p:cNvPr>
              <p:cNvSpPr/>
              <p:nvPr/>
            </p:nvSpPr>
            <p:spPr>
              <a:xfrm>
                <a:off x="3497950" y="5218950"/>
                <a:ext cx="28250" cy="141175"/>
              </a:xfrm>
              <a:custGeom>
                <a:avLst/>
                <a:gdLst/>
                <a:ahLst/>
                <a:cxnLst/>
                <a:rect l="l" t="t" r="r" b="b"/>
                <a:pathLst>
                  <a:path w="1130" h="5647" extrusionOk="0">
                    <a:moveTo>
                      <a:pt x="0" y="0"/>
                    </a:moveTo>
                    <a:lnTo>
                      <a:pt x="0" y="5647"/>
                    </a:lnTo>
                    <a:lnTo>
                      <a:pt x="1130" y="5647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47" name="Google Shape;1089;p44">
                <a:extLst>
                  <a:ext uri="{FF2B5EF4-FFF2-40B4-BE49-F238E27FC236}">
                    <a16:creationId xmlns:a16="http://schemas.microsoft.com/office/drawing/2014/main" id="{A281DA10-C671-A8A0-E18C-BB2C91DBDB79}"/>
                  </a:ext>
                </a:extLst>
              </p:cNvPr>
              <p:cNvSpPr/>
              <p:nvPr/>
            </p:nvSpPr>
            <p:spPr>
              <a:xfrm>
                <a:off x="3271200" y="4992125"/>
                <a:ext cx="481825" cy="481825"/>
              </a:xfrm>
              <a:custGeom>
                <a:avLst/>
                <a:gdLst/>
                <a:ahLst/>
                <a:cxnLst/>
                <a:rect l="l" t="t" r="r" b="b"/>
                <a:pathLst>
                  <a:path w="19273" h="19273" extrusionOk="0">
                    <a:moveTo>
                      <a:pt x="9636" y="3427"/>
                    </a:moveTo>
                    <a:cubicBezTo>
                      <a:pt x="10320" y="3427"/>
                      <a:pt x="10937" y="3840"/>
                      <a:pt x="11199" y="4472"/>
                    </a:cubicBezTo>
                    <a:cubicBezTo>
                      <a:pt x="11461" y="5105"/>
                      <a:pt x="11317" y="5833"/>
                      <a:pt x="10832" y="6318"/>
                    </a:cubicBezTo>
                    <a:cubicBezTo>
                      <a:pt x="10508" y="6642"/>
                      <a:pt x="10074" y="6814"/>
                      <a:pt x="9634" y="6814"/>
                    </a:cubicBezTo>
                    <a:cubicBezTo>
                      <a:pt x="9415" y="6814"/>
                      <a:pt x="9195" y="6772"/>
                      <a:pt x="8986" y="6686"/>
                    </a:cubicBezTo>
                    <a:cubicBezTo>
                      <a:pt x="8354" y="6424"/>
                      <a:pt x="7941" y="5806"/>
                      <a:pt x="7941" y="5120"/>
                    </a:cubicBezTo>
                    <a:cubicBezTo>
                      <a:pt x="7941" y="4183"/>
                      <a:pt x="8700" y="3427"/>
                      <a:pt x="9636" y="3427"/>
                    </a:cubicBezTo>
                    <a:close/>
                    <a:moveTo>
                      <a:pt x="10766" y="7944"/>
                    </a:moveTo>
                    <a:cubicBezTo>
                      <a:pt x="11076" y="7944"/>
                      <a:pt x="11329" y="8194"/>
                      <a:pt x="11329" y="8507"/>
                    </a:cubicBezTo>
                    <a:lnTo>
                      <a:pt x="11329" y="14720"/>
                    </a:lnTo>
                    <a:lnTo>
                      <a:pt x="11895" y="14720"/>
                    </a:lnTo>
                    <a:cubicBezTo>
                      <a:pt x="12205" y="14720"/>
                      <a:pt x="12458" y="14969"/>
                      <a:pt x="12458" y="15283"/>
                    </a:cubicBezTo>
                    <a:cubicBezTo>
                      <a:pt x="12458" y="15596"/>
                      <a:pt x="12205" y="15849"/>
                      <a:pt x="11895" y="15849"/>
                    </a:cubicBezTo>
                    <a:lnTo>
                      <a:pt x="7378" y="15849"/>
                    </a:lnTo>
                    <a:cubicBezTo>
                      <a:pt x="7065" y="15849"/>
                      <a:pt x="6812" y="15596"/>
                      <a:pt x="6812" y="15283"/>
                    </a:cubicBezTo>
                    <a:cubicBezTo>
                      <a:pt x="6812" y="14969"/>
                      <a:pt x="7065" y="14720"/>
                      <a:pt x="7378" y="14720"/>
                    </a:cubicBezTo>
                    <a:lnTo>
                      <a:pt x="7941" y="14720"/>
                    </a:lnTo>
                    <a:lnTo>
                      <a:pt x="7941" y="9073"/>
                    </a:lnTo>
                    <a:lnTo>
                      <a:pt x="7378" y="9073"/>
                    </a:lnTo>
                    <a:cubicBezTo>
                      <a:pt x="7065" y="9073"/>
                      <a:pt x="6812" y="8821"/>
                      <a:pt x="6812" y="8507"/>
                    </a:cubicBezTo>
                    <a:cubicBezTo>
                      <a:pt x="6812" y="8194"/>
                      <a:pt x="7065" y="7944"/>
                      <a:pt x="7378" y="7944"/>
                    </a:cubicBezTo>
                    <a:close/>
                    <a:moveTo>
                      <a:pt x="1693" y="1"/>
                    </a:moveTo>
                    <a:cubicBezTo>
                      <a:pt x="756" y="1"/>
                      <a:pt x="0" y="759"/>
                      <a:pt x="0" y="1696"/>
                    </a:cubicBezTo>
                    <a:lnTo>
                      <a:pt x="0" y="17580"/>
                    </a:lnTo>
                    <a:cubicBezTo>
                      <a:pt x="0" y="18514"/>
                      <a:pt x="756" y="19273"/>
                      <a:pt x="1693" y="19273"/>
                    </a:cubicBezTo>
                    <a:lnTo>
                      <a:pt x="17577" y="19273"/>
                    </a:lnTo>
                    <a:cubicBezTo>
                      <a:pt x="18514" y="19273"/>
                      <a:pt x="19269" y="18514"/>
                      <a:pt x="19272" y="17580"/>
                    </a:cubicBezTo>
                    <a:lnTo>
                      <a:pt x="19272" y="1696"/>
                    </a:lnTo>
                    <a:cubicBezTo>
                      <a:pt x="19269" y="759"/>
                      <a:pt x="18514" y="1"/>
                      <a:pt x="1757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6AC98FD-81CD-A957-10D9-1F262AD8E602}"/>
                </a:ext>
              </a:extLst>
            </p:cNvPr>
            <p:cNvSpPr txBox="1"/>
            <p:nvPr/>
          </p:nvSpPr>
          <p:spPr>
            <a:xfrm>
              <a:off x="5485660" y="1591837"/>
              <a:ext cx="58599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2000" b="1" dirty="0">
                  <a:solidFill>
                    <a:srgbClr val="FFC00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03</a:t>
              </a:r>
              <a:endParaRPr lang="en-US" sz="20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4482868-E8BB-0F43-FC1A-C39B558E1912}"/>
              </a:ext>
            </a:extLst>
          </p:cNvPr>
          <p:cNvGrpSpPr/>
          <p:nvPr/>
        </p:nvGrpSpPr>
        <p:grpSpPr>
          <a:xfrm>
            <a:off x="6896973" y="3250226"/>
            <a:ext cx="1297380" cy="2649459"/>
            <a:chOff x="6896973" y="3250226"/>
            <a:chExt cx="1297380" cy="2649459"/>
          </a:xfrm>
        </p:grpSpPr>
        <p:sp>
          <p:nvSpPr>
            <p:cNvPr id="9" name="Google Shape;1059;p44">
              <a:extLst>
                <a:ext uri="{FF2B5EF4-FFF2-40B4-BE49-F238E27FC236}">
                  <a16:creationId xmlns:a16="http://schemas.microsoft.com/office/drawing/2014/main" id="{CAB42E68-E137-71DA-BC32-F673E0796A2C}"/>
                </a:ext>
              </a:extLst>
            </p:cNvPr>
            <p:cNvSpPr/>
            <p:nvPr/>
          </p:nvSpPr>
          <p:spPr>
            <a:xfrm rot="16200000">
              <a:off x="6897012" y="3250187"/>
              <a:ext cx="1297301" cy="1297380"/>
            </a:xfrm>
            <a:custGeom>
              <a:avLst/>
              <a:gdLst/>
              <a:ahLst/>
              <a:cxnLst/>
              <a:rect l="l" t="t" r="r" b="b"/>
              <a:pathLst>
                <a:path w="16558" h="16559" extrusionOk="0">
                  <a:moveTo>
                    <a:pt x="16557" y="8280"/>
                  </a:moveTo>
                  <a:cubicBezTo>
                    <a:pt x="16557" y="10474"/>
                    <a:pt x="15685" y="12580"/>
                    <a:pt x="14133" y="14133"/>
                  </a:cubicBezTo>
                  <a:cubicBezTo>
                    <a:pt x="12581" y="15685"/>
                    <a:pt x="10474" y="16558"/>
                    <a:pt x="8279" y="16558"/>
                  </a:cubicBezTo>
                  <a:cubicBezTo>
                    <a:pt x="6083" y="16558"/>
                    <a:pt x="3977" y="15685"/>
                    <a:pt x="2425" y="14133"/>
                  </a:cubicBezTo>
                  <a:cubicBezTo>
                    <a:pt x="872" y="12580"/>
                    <a:pt x="1" y="10474"/>
                    <a:pt x="1" y="8280"/>
                  </a:cubicBezTo>
                  <a:cubicBezTo>
                    <a:pt x="1" y="6085"/>
                    <a:pt x="872" y="3978"/>
                    <a:pt x="2425" y="2426"/>
                  </a:cubicBezTo>
                  <a:cubicBezTo>
                    <a:pt x="3977" y="874"/>
                    <a:pt x="6083" y="0"/>
                    <a:pt x="8279" y="0"/>
                  </a:cubicBezTo>
                  <a:cubicBezTo>
                    <a:pt x="10474" y="0"/>
                    <a:pt x="12581" y="874"/>
                    <a:pt x="14133" y="2426"/>
                  </a:cubicBezTo>
                  <a:cubicBezTo>
                    <a:pt x="15685" y="3978"/>
                    <a:pt x="16557" y="6085"/>
                    <a:pt x="16557" y="82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25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064;p44">
              <a:extLst>
                <a:ext uri="{FF2B5EF4-FFF2-40B4-BE49-F238E27FC236}">
                  <a16:creationId xmlns:a16="http://schemas.microsoft.com/office/drawing/2014/main" id="{FD0A9B0E-0AE8-F725-A855-AB86682CDA7C}"/>
                </a:ext>
              </a:extLst>
            </p:cNvPr>
            <p:cNvSpPr/>
            <p:nvPr/>
          </p:nvSpPr>
          <p:spPr>
            <a:xfrm rot="16200000">
              <a:off x="7220257" y="5285113"/>
              <a:ext cx="643149" cy="585995"/>
            </a:xfrm>
            <a:custGeom>
              <a:avLst/>
              <a:gdLst/>
              <a:ahLst/>
              <a:cxnLst/>
              <a:rect l="l" t="t" r="r" b="b"/>
              <a:pathLst>
                <a:path w="9790" h="8920" extrusionOk="0">
                  <a:moveTo>
                    <a:pt x="4895" y="1"/>
                  </a:moveTo>
                  <a:cubicBezTo>
                    <a:pt x="3754" y="1"/>
                    <a:pt x="2613" y="436"/>
                    <a:pt x="1742" y="1307"/>
                  </a:cubicBezTo>
                  <a:cubicBezTo>
                    <a:pt x="0" y="3049"/>
                    <a:pt x="0" y="5872"/>
                    <a:pt x="1742" y="7614"/>
                  </a:cubicBezTo>
                  <a:cubicBezTo>
                    <a:pt x="2613" y="8484"/>
                    <a:pt x="3754" y="8920"/>
                    <a:pt x="4895" y="8920"/>
                  </a:cubicBezTo>
                  <a:cubicBezTo>
                    <a:pt x="6036" y="8920"/>
                    <a:pt x="7177" y="8484"/>
                    <a:pt x="8048" y="7614"/>
                  </a:cubicBezTo>
                  <a:cubicBezTo>
                    <a:pt x="9790" y="5872"/>
                    <a:pt x="9790" y="3049"/>
                    <a:pt x="8048" y="1307"/>
                  </a:cubicBezTo>
                  <a:cubicBezTo>
                    <a:pt x="7177" y="436"/>
                    <a:pt x="6036" y="1"/>
                    <a:pt x="4895" y="1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8" name="Google Shape;1090;p44">
              <a:extLst>
                <a:ext uri="{FF2B5EF4-FFF2-40B4-BE49-F238E27FC236}">
                  <a16:creationId xmlns:a16="http://schemas.microsoft.com/office/drawing/2014/main" id="{11231155-2F06-44A3-BAE8-19B412DFBC58}"/>
                </a:ext>
              </a:extLst>
            </p:cNvPr>
            <p:cNvGrpSpPr/>
            <p:nvPr/>
          </p:nvGrpSpPr>
          <p:grpSpPr>
            <a:xfrm>
              <a:off x="7332780" y="3684140"/>
              <a:ext cx="429473" cy="429473"/>
              <a:chOff x="3860400" y="3955025"/>
              <a:chExt cx="296175" cy="296175"/>
            </a:xfrm>
            <a:solidFill>
              <a:srgbClr val="003C54"/>
            </a:solidFill>
          </p:grpSpPr>
          <p:sp>
            <p:nvSpPr>
              <p:cNvPr id="49" name="Google Shape;1091;p44">
                <a:extLst>
                  <a:ext uri="{FF2B5EF4-FFF2-40B4-BE49-F238E27FC236}">
                    <a16:creationId xmlns:a16="http://schemas.microsoft.com/office/drawing/2014/main" id="{8A9D452C-B9AA-0ED5-4175-EBDC888C9CF2}"/>
                  </a:ext>
                </a:extLst>
              </p:cNvPr>
              <p:cNvSpPr/>
              <p:nvPr/>
            </p:nvSpPr>
            <p:spPr>
              <a:xfrm>
                <a:off x="3973825" y="3955025"/>
                <a:ext cx="68525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741" h="2742" extrusionOk="0">
                    <a:moveTo>
                      <a:pt x="1355" y="1"/>
                    </a:moveTo>
                    <a:cubicBezTo>
                      <a:pt x="630" y="1"/>
                      <a:pt x="0" y="631"/>
                      <a:pt x="0" y="1387"/>
                    </a:cubicBezTo>
                    <a:cubicBezTo>
                      <a:pt x="0" y="2112"/>
                      <a:pt x="630" y="2742"/>
                      <a:pt x="1355" y="2742"/>
                    </a:cubicBezTo>
                    <a:cubicBezTo>
                      <a:pt x="2111" y="2742"/>
                      <a:pt x="2741" y="2112"/>
                      <a:pt x="2741" y="1387"/>
                    </a:cubicBezTo>
                    <a:cubicBezTo>
                      <a:pt x="2741" y="631"/>
                      <a:pt x="2142" y="1"/>
                      <a:pt x="13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092;p44">
                <a:extLst>
                  <a:ext uri="{FF2B5EF4-FFF2-40B4-BE49-F238E27FC236}">
                    <a16:creationId xmlns:a16="http://schemas.microsoft.com/office/drawing/2014/main" id="{F1C4B764-EDE8-239B-C1B0-C7C7B421727D}"/>
                  </a:ext>
                </a:extLst>
              </p:cNvPr>
              <p:cNvSpPr/>
              <p:nvPr/>
            </p:nvSpPr>
            <p:spPr>
              <a:xfrm>
                <a:off x="3947025" y="4021975"/>
                <a:ext cx="122125" cy="71700"/>
              </a:xfrm>
              <a:custGeom>
                <a:avLst/>
                <a:gdLst/>
                <a:ahLst/>
                <a:cxnLst/>
                <a:rect l="l" t="t" r="r" b="b"/>
                <a:pathLst>
                  <a:path w="4885" h="2868" extrusionOk="0">
                    <a:moveTo>
                      <a:pt x="820" y="1"/>
                    </a:moveTo>
                    <a:cubicBezTo>
                      <a:pt x="316" y="442"/>
                      <a:pt x="1" y="1104"/>
                      <a:pt x="1" y="1797"/>
                    </a:cubicBezTo>
                    <a:lnTo>
                      <a:pt x="1" y="2521"/>
                    </a:lnTo>
                    <a:cubicBezTo>
                      <a:pt x="1" y="2710"/>
                      <a:pt x="158" y="2868"/>
                      <a:pt x="347" y="2868"/>
                    </a:cubicBezTo>
                    <a:lnTo>
                      <a:pt x="4506" y="2868"/>
                    </a:lnTo>
                    <a:cubicBezTo>
                      <a:pt x="4727" y="2868"/>
                      <a:pt x="4884" y="2710"/>
                      <a:pt x="4884" y="2521"/>
                    </a:cubicBezTo>
                    <a:lnTo>
                      <a:pt x="4884" y="1860"/>
                    </a:lnTo>
                    <a:cubicBezTo>
                      <a:pt x="4884" y="1135"/>
                      <a:pt x="4569" y="473"/>
                      <a:pt x="4034" y="32"/>
                    </a:cubicBezTo>
                    <a:cubicBezTo>
                      <a:pt x="3655" y="473"/>
                      <a:pt x="3120" y="788"/>
                      <a:pt x="2427" y="788"/>
                    </a:cubicBezTo>
                    <a:cubicBezTo>
                      <a:pt x="1797" y="788"/>
                      <a:pt x="1198" y="473"/>
                      <a:pt x="8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093;p44">
                <a:extLst>
                  <a:ext uri="{FF2B5EF4-FFF2-40B4-BE49-F238E27FC236}">
                    <a16:creationId xmlns:a16="http://schemas.microsoft.com/office/drawing/2014/main" id="{358E43F2-25B0-9A35-7941-38B9370CD1CD}"/>
                  </a:ext>
                </a:extLst>
              </p:cNvPr>
              <p:cNvSpPr/>
              <p:nvPr/>
            </p:nvSpPr>
            <p:spPr>
              <a:xfrm>
                <a:off x="4086450" y="4145650"/>
                <a:ext cx="70125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4191" extrusionOk="0">
                    <a:moveTo>
                      <a:pt x="0" y="0"/>
                    </a:moveTo>
                    <a:lnTo>
                      <a:pt x="0" y="4190"/>
                    </a:lnTo>
                    <a:lnTo>
                      <a:pt x="2458" y="4190"/>
                    </a:lnTo>
                    <a:cubicBezTo>
                      <a:pt x="2647" y="4190"/>
                      <a:pt x="2804" y="4033"/>
                      <a:pt x="2804" y="3844"/>
                    </a:cubicBezTo>
                    <a:lnTo>
                      <a:pt x="2804" y="315"/>
                    </a:lnTo>
                    <a:cubicBezTo>
                      <a:pt x="2773" y="158"/>
                      <a:pt x="2647" y="0"/>
                      <a:pt x="24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094;p44">
                <a:extLst>
                  <a:ext uri="{FF2B5EF4-FFF2-40B4-BE49-F238E27FC236}">
                    <a16:creationId xmlns:a16="http://schemas.microsoft.com/office/drawing/2014/main" id="{EE038519-D5C0-1360-BA7E-1E3F048267FE}"/>
                  </a:ext>
                </a:extLst>
              </p:cNvPr>
              <p:cNvSpPr/>
              <p:nvPr/>
            </p:nvSpPr>
            <p:spPr>
              <a:xfrm>
                <a:off x="3860400" y="4180300"/>
                <a:ext cx="70125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2805" extrusionOk="0">
                    <a:moveTo>
                      <a:pt x="347" y="0"/>
                    </a:moveTo>
                    <a:cubicBezTo>
                      <a:pt x="158" y="0"/>
                      <a:pt x="0" y="189"/>
                      <a:pt x="0" y="347"/>
                    </a:cubicBezTo>
                    <a:lnTo>
                      <a:pt x="0" y="2458"/>
                    </a:lnTo>
                    <a:cubicBezTo>
                      <a:pt x="0" y="2678"/>
                      <a:pt x="158" y="2804"/>
                      <a:pt x="347" y="2804"/>
                    </a:cubicBezTo>
                    <a:lnTo>
                      <a:pt x="2804" y="2804"/>
                    </a:lnTo>
                    <a:lnTo>
                      <a:pt x="280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1095;p44">
                <a:extLst>
                  <a:ext uri="{FF2B5EF4-FFF2-40B4-BE49-F238E27FC236}">
                    <a16:creationId xmlns:a16="http://schemas.microsoft.com/office/drawing/2014/main" id="{96192B55-F65B-026A-3445-FB2D4CAC1ADA}"/>
                  </a:ext>
                </a:extLst>
              </p:cNvPr>
              <p:cNvSpPr/>
              <p:nvPr/>
            </p:nvSpPr>
            <p:spPr>
              <a:xfrm>
                <a:off x="3947025" y="4111775"/>
                <a:ext cx="122125" cy="139425"/>
              </a:xfrm>
              <a:custGeom>
                <a:avLst/>
                <a:gdLst/>
                <a:ahLst/>
                <a:cxnLst/>
                <a:rect l="l" t="t" r="r" b="b"/>
                <a:pathLst>
                  <a:path w="4885" h="5577" extrusionOk="0">
                    <a:moveTo>
                      <a:pt x="2466" y="1377"/>
                    </a:moveTo>
                    <a:cubicBezTo>
                      <a:pt x="2522" y="1377"/>
                      <a:pt x="2582" y="1392"/>
                      <a:pt x="2647" y="1418"/>
                    </a:cubicBezTo>
                    <a:cubicBezTo>
                      <a:pt x="2742" y="1450"/>
                      <a:pt x="2836" y="1607"/>
                      <a:pt x="2836" y="1733"/>
                    </a:cubicBezTo>
                    <a:lnTo>
                      <a:pt x="2836" y="3497"/>
                    </a:lnTo>
                    <a:lnTo>
                      <a:pt x="3183" y="3497"/>
                    </a:lnTo>
                    <a:cubicBezTo>
                      <a:pt x="3372" y="3497"/>
                      <a:pt x="3529" y="3655"/>
                      <a:pt x="3529" y="3844"/>
                    </a:cubicBezTo>
                    <a:cubicBezTo>
                      <a:pt x="3529" y="4033"/>
                      <a:pt x="3340" y="4159"/>
                      <a:pt x="3151" y="4159"/>
                    </a:cubicBezTo>
                    <a:lnTo>
                      <a:pt x="1765" y="4159"/>
                    </a:lnTo>
                    <a:cubicBezTo>
                      <a:pt x="1576" y="4159"/>
                      <a:pt x="1419" y="4002"/>
                      <a:pt x="1419" y="3812"/>
                    </a:cubicBezTo>
                    <a:cubicBezTo>
                      <a:pt x="1419" y="3623"/>
                      <a:pt x="1576" y="3466"/>
                      <a:pt x="1765" y="3466"/>
                    </a:cubicBezTo>
                    <a:lnTo>
                      <a:pt x="2112" y="3466"/>
                    </a:lnTo>
                    <a:lnTo>
                      <a:pt x="2112" y="2552"/>
                    </a:lnTo>
                    <a:lnTo>
                      <a:pt x="1986" y="2678"/>
                    </a:lnTo>
                    <a:cubicBezTo>
                      <a:pt x="1938" y="2726"/>
                      <a:pt x="1852" y="2749"/>
                      <a:pt x="1765" y="2749"/>
                    </a:cubicBezTo>
                    <a:cubicBezTo>
                      <a:pt x="1679" y="2749"/>
                      <a:pt x="1592" y="2726"/>
                      <a:pt x="1545" y="2678"/>
                    </a:cubicBezTo>
                    <a:cubicBezTo>
                      <a:pt x="1419" y="2552"/>
                      <a:pt x="1419" y="2300"/>
                      <a:pt x="1545" y="2206"/>
                    </a:cubicBezTo>
                    <a:lnTo>
                      <a:pt x="2238" y="1481"/>
                    </a:lnTo>
                    <a:cubicBezTo>
                      <a:pt x="2312" y="1407"/>
                      <a:pt x="2385" y="1377"/>
                      <a:pt x="2466" y="1377"/>
                    </a:cubicBezTo>
                    <a:close/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5577"/>
                    </a:lnTo>
                    <a:lnTo>
                      <a:pt x="4853" y="5577"/>
                    </a:lnTo>
                    <a:cubicBezTo>
                      <a:pt x="4884" y="3245"/>
                      <a:pt x="4884" y="2678"/>
                      <a:pt x="4884" y="347"/>
                    </a:cubicBezTo>
                    <a:cubicBezTo>
                      <a:pt x="4884" y="158"/>
                      <a:pt x="4727" y="0"/>
                      <a:pt x="453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694D68F-BAF9-CB01-63E5-B063EDF4A49C}"/>
                </a:ext>
              </a:extLst>
            </p:cNvPr>
            <p:cNvSpPr txBox="1"/>
            <p:nvPr/>
          </p:nvSpPr>
          <p:spPr>
            <a:xfrm>
              <a:off x="7245003" y="5393007"/>
              <a:ext cx="58599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2000" b="1" dirty="0">
                  <a:solidFill>
                    <a:srgbClr val="FFC00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04</a:t>
              </a:r>
              <a:endParaRPr lang="en-US" sz="20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8D63B4-C21C-2C96-1846-E9515E122674}"/>
              </a:ext>
            </a:extLst>
          </p:cNvPr>
          <p:cNvGrpSpPr/>
          <p:nvPr/>
        </p:nvGrpSpPr>
        <p:grpSpPr>
          <a:xfrm>
            <a:off x="8677208" y="1452410"/>
            <a:ext cx="1297301" cy="2677731"/>
            <a:chOff x="8677208" y="1452410"/>
            <a:chExt cx="1297301" cy="2677731"/>
          </a:xfrm>
        </p:grpSpPr>
        <p:sp>
          <p:nvSpPr>
            <p:cNvPr id="3" name="Google Shape;1055;p44">
              <a:extLst>
                <a:ext uri="{FF2B5EF4-FFF2-40B4-BE49-F238E27FC236}">
                  <a16:creationId xmlns:a16="http://schemas.microsoft.com/office/drawing/2014/main" id="{B42E094E-407D-36E6-765D-BF8F7F4D9051}"/>
                </a:ext>
              </a:extLst>
            </p:cNvPr>
            <p:cNvSpPr/>
            <p:nvPr/>
          </p:nvSpPr>
          <p:spPr>
            <a:xfrm rot="16200000">
              <a:off x="8677208" y="2832840"/>
              <a:ext cx="1297301" cy="1297301"/>
            </a:xfrm>
            <a:custGeom>
              <a:avLst/>
              <a:gdLst/>
              <a:ahLst/>
              <a:cxnLst/>
              <a:rect l="l" t="t" r="r" b="b"/>
              <a:pathLst>
                <a:path w="16558" h="16558" extrusionOk="0">
                  <a:moveTo>
                    <a:pt x="16557" y="8279"/>
                  </a:moveTo>
                  <a:cubicBezTo>
                    <a:pt x="16557" y="10473"/>
                    <a:pt x="15685" y="12579"/>
                    <a:pt x="14133" y="14132"/>
                  </a:cubicBezTo>
                  <a:cubicBezTo>
                    <a:pt x="12581" y="15684"/>
                    <a:pt x="10474" y="16557"/>
                    <a:pt x="8279" y="16557"/>
                  </a:cubicBezTo>
                  <a:cubicBezTo>
                    <a:pt x="6083" y="16557"/>
                    <a:pt x="3979" y="15684"/>
                    <a:pt x="2426" y="14132"/>
                  </a:cubicBezTo>
                  <a:cubicBezTo>
                    <a:pt x="874" y="12579"/>
                    <a:pt x="1" y="10473"/>
                    <a:pt x="1" y="8279"/>
                  </a:cubicBezTo>
                  <a:cubicBezTo>
                    <a:pt x="1" y="6084"/>
                    <a:pt x="874" y="3977"/>
                    <a:pt x="2426" y="2425"/>
                  </a:cubicBezTo>
                  <a:cubicBezTo>
                    <a:pt x="3979" y="873"/>
                    <a:pt x="6083" y="1"/>
                    <a:pt x="8279" y="1"/>
                  </a:cubicBezTo>
                  <a:cubicBezTo>
                    <a:pt x="10474" y="1"/>
                    <a:pt x="12581" y="873"/>
                    <a:pt x="14133" y="2425"/>
                  </a:cubicBezTo>
                  <a:cubicBezTo>
                    <a:pt x="15685" y="3977"/>
                    <a:pt x="16557" y="6084"/>
                    <a:pt x="16557" y="8279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  <a:effectLst>
              <a:outerShdw blurRad="63500" algn="ctr" rotWithShape="0">
                <a:prstClr val="black">
                  <a:alpha val="25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065;p44">
              <a:extLst>
                <a:ext uri="{FF2B5EF4-FFF2-40B4-BE49-F238E27FC236}">
                  <a16:creationId xmlns:a16="http://schemas.microsoft.com/office/drawing/2014/main" id="{4FBBC815-0FD7-4E0D-7569-D241CD7E50F9}"/>
                </a:ext>
              </a:extLst>
            </p:cNvPr>
            <p:cNvSpPr/>
            <p:nvPr/>
          </p:nvSpPr>
          <p:spPr>
            <a:xfrm rot="16200000">
              <a:off x="9019870" y="1481019"/>
              <a:ext cx="643346" cy="586127"/>
            </a:xfrm>
            <a:custGeom>
              <a:avLst/>
              <a:gdLst/>
              <a:ahLst/>
              <a:cxnLst/>
              <a:rect l="l" t="t" r="r" b="b"/>
              <a:pathLst>
                <a:path w="9793" h="8922" extrusionOk="0">
                  <a:moveTo>
                    <a:pt x="4896" y="1"/>
                  </a:moveTo>
                  <a:cubicBezTo>
                    <a:pt x="3755" y="1"/>
                    <a:pt x="2613" y="436"/>
                    <a:pt x="1742" y="1307"/>
                  </a:cubicBezTo>
                  <a:cubicBezTo>
                    <a:pt x="1" y="3049"/>
                    <a:pt x="1" y="5873"/>
                    <a:pt x="1742" y="7615"/>
                  </a:cubicBezTo>
                  <a:cubicBezTo>
                    <a:pt x="2613" y="8486"/>
                    <a:pt x="3755" y="8921"/>
                    <a:pt x="4896" y="8921"/>
                  </a:cubicBezTo>
                  <a:cubicBezTo>
                    <a:pt x="6038" y="8921"/>
                    <a:pt x="7180" y="8486"/>
                    <a:pt x="8050" y="7615"/>
                  </a:cubicBezTo>
                  <a:cubicBezTo>
                    <a:pt x="9792" y="5873"/>
                    <a:pt x="9792" y="3049"/>
                    <a:pt x="8050" y="1307"/>
                  </a:cubicBezTo>
                  <a:cubicBezTo>
                    <a:pt x="7180" y="436"/>
                    <a:pt x="6038" y="1"/>
                    <a:pt x="4896" y="1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4" name="Google Shape;1096;p44">
              <a:extLst>
                <a:ext uri="{FF2B5EF4-FFF2-40B4-BE49-F238E27FC236}">
                  <a16:creationId xmlns:a16="http://schemas.microsoft.com/office/drawing/2014/main" id="{E1FF132E-6888-8916-53CA-5A41681E8808}"/>
                </a:ext>
              </a:extLst>
            </p:cNvPr>
            <p:cNvGrpSpPr/>
            <p:nvPr/>
          </p:nvGrpSpPr>
          <p:grpSpPr>
            <a:xfrm>
              <a:off x="9133493" y="3273387"/>
              <a:ext cx="416127" cy="416214"/>
              <a:chOff x="5049725" y="2027900"/>
              <a:chExt cx="481750" cy="481850"/>
            </a:xfrm>
          </p:grpSpPr>
          <p:sp>
            <p:nvSpPr>
              <p:cNvPr id="55" name="Google Shape;1097;p44">
                <a:extLst>
                  <a:ext uri="{FF2B5EF4-FFF2-40B4-BE49-F238E27FC236}">
                    <a16:creationId xmlns:a16="http://schemas.microsoft.com/office/drawing/2014/main" id="{D1E737B9-371B-E50A-F084-F7354A0207E9}"/>
                  </a:ext>
                </a:extLst>
              </p:cNvPr>
              <p:cNvSpPr/>
              <p:nvPr/>
            </p:nvSpPr>
            <p:spPr>
              <a:xfrm>
                <a:off x="5191775" y="2394925"/>
                <a:ext cx="197625" cy="114825"/>
              </a:xfrm>
              <a:custGeom>
                <a:avLst/>
                <a:gdLst/>
                <a:ahLst/>
                <a:cxnLst/>
                <a:rect l="l" t="t" r="r" b="b"/>
                <a:pathLst>
                  <a:path w="7905" h="4593" extrusionOk="0">
                    <a:moveTo>
                      <a:pt x="0" y="0"/>
                    </a:moveTo>
                    <a:lnTo>
                      <a:pt x="0" y="566"/>
                    </a:lnTo>
                    <a:cubicBezTo>
                      <a:pt x="3" y="1298"/>
                      <a:pt x="479" y="1949"/>
                      <a:pt x="1178" y="2171"/>
                    </a:cubicBezTo>
                    <a:cubicBezTo>
                      <a:pt x="1407" y="3502"/>
                      <a:pt x="2560" y="4593"/>
                      <a:pt x="3954" y="4593"/>
                    </a:cubicBezTo>
                    <a:cubicBezTo>
                      <a:pt x="5345" y="4593"/>
                      <a:pt x="6499" y="3502"/>
                      <a:pt x="6728" y="2171"/>
                    </a:cubicBezTo>
                    <a:cubicBezTo>
                      <a:pt x="7426" y="1949"/>
                      <a:pt x="7902" y="1298"/>
                      <a:pt x="7905" y="566"/>
                    </a:cubicBezTo>
                    <a:lnTo>
                      <a:pt x="790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56" name="Google Shape;1098;p44">
                <a:extLst>
                  <a:ext uri="{FF2B5EF4-FFF2-40B4-BE49-F238E27FC236}">
                    <a16:creationId xmlns:a16="http://schemas.microsoft.com/office/drawing/2014/main" id="{3C37029B-08A7-8EAE-F33B-D35E183F911D}"/>
                  </a:ext>
                </a:extLst>
              </p:cNvPr>
              <p:cNvSpPr/>
              <p:nvPr/>
            </p:nvSpPr>
            <p:spPr>
              <a:xfrm>
                <a:off x="5113625" y="2027900"/>
                <a:ext cx="347300" cy="338825"/>
              </a:xfrm>
              <a:custGeom>
                <a:avLst/>
                <a:gdLst/>
                <a:ahLst/>
                <a:cxnLst/>
                <a:rect l="l" t="t" r="r" b="b"/>
                <a:pathLst>
                  <a:path w="13892" h="13553" extrusionOk="0">
                    <a:moveTo>
                      <a:pt x="7080" y="2260"/>
                    </a:moveTo>
                    <a:cubicBezTo>
                      <a:pt x="9574" y="2263"/>
                      <a:pt x="11594" y="4284"/>
                      <a:pt x="11597" y="6777"/>
                    </a:cubicBezTo>
                    <a:cubicBezTo>
                      <a:pt x="11597" y="7090"/>
                      <a:pt x="11344" y="7340"/>
                      <a:pt x="11031" y="7340"/>
                    </a:cubicBezTo>
                    <a:cubicBezTo>
                      <a:pt x="10718" y="7340"/>
                      <a:pt x="10468" y="7090"/>
                      <a:pt x="10468" y="6777"/>
                    </a:cubicBezTo>
                    <a:cubicBezTo>
                      <a:pt x="10465" y="4907"/>
                      <a:pt x="8950" y="3392"/>
                      <a:pt x="7080" y="3389"/>
                    </a:cubicBezTo>
                    <a:cubicBezTo>
                      <a:pt x="6767" y="3389"/>
                      <a:pt x="6514" y="3136"/>
                      <a:pt x="6514" y="2826"/>
                    </a:cubicBezTo>
                    <a:cubicBezTo>
                      <a:pt x="6514" y="2513"/>
                      <a:pt x="6767" y="2260"/>
                      <a:pt x="7080" y="2260"/>
                    </a:cubicBezTo>
                    <a:close/>
                    <a:moveTo>
                      <a:pt x="7070" y="1"/>
                    </a:moveTo>
                    <a:cubicBezTo>
                      <a:pt x="6595" y="1"/>
                      <a:pt x="6111" y="50"/>
                      <a:pt x="5623" y="152"/>
                    </a:cubicBezTo>
                    <a:cubicBezTo>
                      <a:pt x="3075" y="685"/>
                      <a:pt x="1001" y="2754"/>
                      <a:pt x="459" y="5301"/>
                    </a:cubicBezTo>
                    <a:cubicBezTo>
                      <a:pt x="1" y="7469"/>
                      <a:pt x="567" y="9644"/>
                      <a:pt x="2015" y="11270"/>
                    </a:cubicBezTo>
                    <a:cubicBezTo>
                      <a:pt x="2584" y="11908"/>
                      <a:pt x="2952" y="12703"/>
                      <a:pt x="3072" y="13552"/>
                    </a:cubicBezTo>
                    <a:lnTo>
                      <a:pt x="11088" y="13552"/>
                    </a:lnTo>
                    <a:cubicBezTo>
                      <a:pt x="11221" y="12691"/>
                      <a:pt x="11597" y="11887"/>
                      <a:pt x="12175" y="11233"/>
                    </a:cubicBezTo>
                    <a:cubicBezTo>
                      <a:pt x="13259" y="10002"/>
                      <a:pt x="13892" y="8418"/>
                      <a:pt x="13892" y="6777"/>
                    </a:cubicBezTo>
                    <a:cubicBezTo>
                      <a:pt x="13892" y="2969"/>
                      <a:pt x="10766" y="1"/>
                      <a:pt x="707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57" name="Google Shape;1099;p44">
                <a:extLst>
                  <a:ext uri="{FF2B5EF4-FFF2-40B4-BE49-F238E27FC236}">
                    <a16:creationId xmlns:a16="http://schemas.microsoft.com/office/drawing/2014/main" id="{587FFA34-9A98-1DBB-6993-9AEEB3FB0D1F}"/>
                  </a:ext>
                </a:extLst>
              </p:cNvPr>
              <p:cNvSpPr/>
              <p:nvPr/>
            </p:nvSpPr>
            <p:spPr>
              <a:xfrm>
                <a:off x="5049725" y="2197300"/>
                <a:ext cx="56400" cy="28275"/>
              </a:xfrm>
              <a:custGeom>
                <a:avLst/>
                <a:gdLst/>
                <a:ahLst/>
                <a:cxnLst/>
                <a:rect l="l" t="t" r="r" b="b"/>
                <a:pathLst>
                  <a:path w="2256" h="1131" extrusionOk="0">
                    <a:moveTo>
                      <a:pt x="563" y="1"/>
                    </a:moveTo>
                    <a:cubicBezTo>
                      <a:pt x="250" y="1"/>
                      <a:pt x="0" y="254"/>
                      <a:pt x="0" y="567"/>
                    </a:cubicBezTo>
                    <a:cubicBezTo>
                      <a:pt x="0" y="877"/>
                      <a:pt x="250" y="1130"/>
                      <a:pt x="563" y="1130"/>
                    </a:cubicBezTo>
                    <a:lnTo>
                      <a:pt x="1693" y="1130"/>
                    </a:lnTo>
                    <a:cubicBezTo>
                      <a:pt x="2006" y="1130"/>
                      <a:pt x="2256" y="877"/>
                      <a:pt x="2256" y="567"/>
                    </a:cubicBezTo>
                    <a:cubicBezTo>
                      <a:pt x="2256" y="254"/>
                      <a:pt x="2006" y="1"/>
                      <a:pt x="169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58" name="Google Shape;1100;p44">
                <a:extLst>
                  <a:ext uri="{FF2B5EF4-FFF2-40B4-BE49-F238E27FC236}">
                    <a16:creationId xmlns:a16="http://schemas.microsoft.com/office/drawing/2014/main" id="{CFDABBC3-23A0-EB84-D45A-EBC18F3070F1}"/>
                  </a:ext>
                </a:extLst>
              </p:cNvPr>
              <p:cNvSpPr/>
              <p:nvPr/>
            </p:nvSpPr>
            <p:spPr>
              <a:xfrm>
                <a:off x="5052575" y="2102800"/>
                <a:ext cx="50850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2034" h="1923" extrusionOk="0">
                    <a:moveTo>
                      <a:pt x="623" y="0"/>
                    </a:moveTo>
                    <a:cubicBezTo>
                      <a:pt x="478" y="0"/>
                      <a:pt x="333" y="56"/>
                      <a:pt x="224" y="167"/>
                    </a:cubicBezTo>
                    <a:cubicBezTo>
                      <a:pt x="4" y="384"/>
                      <a:pt x="1" y="736"/>
                      <a:pt x="214" y="959"/>
                    </a:cubicBezTo>
                    <a:lnTo>
                      <a:pt x="1015" y="1757"/>
                    </a:lnTo>
                    <a:cubicBezTo>
                      <a:pt x="1125" y="1867"/>
                      <a:pt x="1269" y="1922"/>
                      <a:pt x="1413" y="1922"/>
                    </a:cubicBezTo>
                    <a:cubicBezTo>
                      <a:pt x="1558" y="1922"/>
                      <a:pt x="1702" y="1867"/>
                      <a:pt x="1813" y="1757"/>
                    </a:cubicBezTo>
                    <a:cubicBezTo>
                      <a:pt x="2033" y="1534"/>
                      <a:pt x="2033" y="1179"/>
                      <a:pt x="1813" y="959"/>
                    </a:cubicBezTo>
                    <a:lnTo>
                      <a:pt x="1015" y="158"/>
                    </a:lnTo>
                    <a:cubicBezTo>
                      <a:pt x="906" y="53"/>
                      <a:pt x="764" y="0"/>
                      <a:pt x="62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59" name="Google Shape;1101;p44">
                <a:extLst>
                  <a:ext uri="{FF2B5EF4-FFF2-40B4-BE49-F238E27FC236}">
                    <a16:creationId xmlns:a16="http://schemas.microsoft.com/office/drawing/2014/main" id="{EDDED597-69AD-7953-00E3-AA34B3C92C20}"/>
                  </a:ext>
                </a:extLst>
              </p:cNvPr>
              <p:cNvSpPr/>
              <p:nvPr/>
            </p:nvSpPr>
            <p:spPr>
              <a:xfrm>
                <a:off x="5052575" y="2272175"/>
                <a:ext cx="50700" cy="47900"/>
              </a:xfrm>
              <a:custGeom>
                <a:avLst/>
                <a:gdLst/>
                <a:ahLst/>
                <a:cxnLst/>
                <a:rect l="l" t="t" r="r" b="b"/>
                <a:pathLst>
                  <a:path w="2028" h="1916" extrusionOk="0">
                    <a:moveTo>
                      <a:pt x="1405" y="0"/>
                    </a:moveTo>
                    <a:cubicBezTo>
                      <a:pt x="1264" y="0"/>
                      <a:pt x="1124" y="53"/>
                      <a:pt x="1015" y="159"/>
                    </a:cubicBezTo>
                    <a:lnTo>
                      <a:pt x="214" y="960"/>
                    </a:lnTo>
                    <a:cubicBezTo>
                      <a:pt x="1" y="1179"/>
                      <a:pt x="4" y="1532"/>
                      <a:pt x="224" y="1749"/>
                    </a:cubicBezTo>
                    <a:cubicBezTo>
                      <a:pt x="333" y="1860"/>
                      <a:pt x="478" y="1916"/>
                      <a:pt x="623" y="1916"/>
                    </a:cubicBezTo>
                    <a:cubicBezTo>
                      <a:pt x="764" y="1916"/>
                      <a:pt x="906" y="1863"/>
                      <a:pt x="1015" y="1758"/>
                    </a:cubicBezTo>
                    <a:lnTo>
                      <a:pt x="1813" y="960"/>
                    </a:lnTo>
                    <a:cubicBezTo>
                      <a:pt x="2027" y="737"/>
                      <a:pt x="2024" y="384"/>
                      <a:pt x="1804" y="168"/>
                    </a:cubicBezTo>
                    <a:cubicBezTo>
                      <a:pt x="1695" y="56"/>
                      <a:pt x="1550" y="0"/>
                      <a:pt x="140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60" name="Google Shape;1102;p44">
                <a:extLst>
                  <a:ext uri="{FF2B5EF4-FFF2-40B4-BE49-F238E27FC236}">
                    <a16:creationId xmlns:a16="http://schemas.microsoft.com/office/drawing/2014/main" id="{B5BEFAF1-AA31-786B-85C0-C369AAD99B3F}"/>
                  </a:ext>
                </a:extLst>
              </p:cNvPr>
              <p:cNvSpPr/>
              <p:nvPr/>
            </p:nvSpPr>
            <p:spPr>
              <a:xfrm>
                <a:off x="5475050" y="2197300"/>
                <a:ext cx="56425" cy="28275"/>
              </a:xfrm>
              <a:custGeom>
                <a:avLst/>
                <a:gdLst/>
                <a:ahLst/>
                <a:cxnLst/>
                <a:rect l="l" t="t" r="r" b="b"/>
                <a:pathLst>
                  <a:path w="2257" h="1131" extrusionOk="0">
                    <a:moveTo>
                      <a:pt x="564" y="1"/>
                    </a:moveTo>
                    <a:cubicBezTo>
                      <a:pt x="251" y="1"/>
                      <a:pt x="1" y="254"/>
                      <a:pt x="1" y="567"/>
                    </a:cubicBezTo>
                    <a:cubicBezTo>
                      <a:pt x="1" y="877"/>
                      <a:pt x="251" y="1130"/>
                      <a:pt x="564" y="1130"/>
                    </a:cubicBezTo>
                    <a:lnTo>
                      <a:pt x="1693" y="1130"/>
                    </a:lnTo>
                    <a:cubicBezTo>
                      <a:pt x="2006" y="1130"/>
                      <a:pt x="2256" y="877"/>
                      <a:pt x="2256" y="567"/>
                    </a:cubicBezTo>
                    <a:cubicBezTo>
                      <a:pt x="2256" y="254"/>
                      <a:pt x="2006" y="1"/>
                      <a:pt x="169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61" name="Google Shape;1103;p44">
                <a:extLst>
                  <a:ext uri="{FF2B5EF4-FFF2-40B4-BE49-F238E27FC236}">
                    <a16:creationId xmlns:a16="http://schemas.microsoft.com/office/drawing/2014/main" id="{D0F53851-2CC1-6150-A649-A53C065D0270}"/>
                  </a:ext>
                </a:extLst>
              </p:cNvPr>
              <p:cNvSpPr/>
              <p:nvPr/>
            </p:nvSpPr>
            <p:spPr>
              <a:xfrm>
                <a:off x="5477925" y="2102800"/>
                <a:ext cx="50675" cy="47900"/>
              </a:xfrm>
              <a:custGeom>
                <a:avLst/>
                <a:gdLst/>
                <a:ahLst/>
                <a:cxnLst/>
                <a:rect l="l" t="t" r="r" b="b"/>
                <a:pathLst>
                  <a:path w="2027" h="1916" extrusionOk="0">
                    <a:moveTo>
                      <a:pt x="1405" y="0"/>
                    </a:moveTo>
                    <a:cubicBezTo>
                      <a:pt x="1264" y="0"/>
                      <a:pt x="1123" y="53"/>
                      <a:pt x="1015" y="158"/>
                    </a:cubicBezTo>
                    <a:lnTo>
                      <a:pt x="214" y="959"/>
                    </a:lnTo>
                    <a:cubicBezTo>
                      <a:pt x="0" y="1179"/>
                      <a:pt x="3" y="1531"/>
                      <a:pt x="223" y="1748"/>
                    </a:cubicBezTo>
                    <a:cubicBezTo>
                      <a:pt x="333" y="1860"/>
                      <a:pt x="478" y="1915"/>
                      <a:pt x="623" y="1915"/>
                    </a:cubicBezTo>
                    <a:cubicBezTo>
                      <a:pt x="764" y="1915"/>
                      <a:pt x="905" y="1863"/>
                      <a:pt x="1015" y="1757"/>
                    </a:cubicBezTo>
                    <a:lnTo>
                      <a:pt x="1813" y="959"/>
                    </a:lnTo>
                    <a:cubicBezTo>
                      <a:pt x="2027" y="736"/>
                      <a:pt x="2024" y="384"/>
                      <a:pt x="1804" y="167"/>
                    </a:cubicBezTo>
                    <a:cubicBezTo>
                      <a:pt x="1694" y="56"/>
                      <a:pt x="1549" y="0"/>
                      <a:pt x="140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62" name="Google Shape;1104;p44">
                <a:extLst>
                  <a:ext uri="{FF2B5EF4-FFF2-40B4-BE49-F238E27FC236}">
                    <a16:creationId xmlns:a16="http://schemas.microsoft.com/office/drawing/2014/main" id="{A06FD7E3-4A76-4072-0ECF-BFC708938261}"/>
                  </a:ext>
                </a:extLst>
              </p:cNvPr>
              <p:cNvSpPr/>
              <p:nvPr/>
            </p:nvSpPr>
            <p:spPr>
              <a:xfrm>
                <a:off x="5477775" y="2272000"/>
                <a:ext cx="50825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2033" h="1923" extrusionOk="0">
                    <a:moveTo>
                      <a:pt x="621" y="1"/>
                    </a:moveTo>
                    <a:cubicBezTo>
                      <a:pt x="476" y="1"/>
                      <a:pt x="331" y="56"/>
                      <a:pt x="220" y="166"/>
                    </a:cubicBezTo>
                    <a:cubicBezTo>
                      <a:pt x="0" y="388"/>
                      <a:pt x="0" y="744"/>
                      <a:pt x="220" y="967"/>
                    </a:cubicBezTo>
                    <a:lnTo>
                      <a:pt x="1021" y="1765"/>
                    </a:lnTo>
                    <a:cubicBezTo>
                      <a:pt x="1129" y="1870"/>
                      <a:pt x="1270" y="1923"/>
                      <a:pt x="1411" y="1923"/>
                    </a:cubicBezTo>
                    <a:cubicBezTo>
                      <a:pt x="1555" y="1923"/>
                      <a:pt x="1700" y="1867"/>
                      <a:pt x="1810" y="1756"/>
                    </a:cubicBezTo>
                    <a:cubicBezTo>
                      <a:pt x="2030" y="1539"/>
                      <a:pt x="2033" y="1186"/>
                      <a:pt x="1819" y="967"/>
                    </a:cubicBezTo>
                    <a:lnTo>
                      <a:pt x="1021" y="166"/>
                    </a:lnTo>
                    <a:cubicBezTo>
                      <a:pt x="910" y="56"/>
                      <a:pt x="765" y="1"/>
                      <a:pt x="62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3116484-4CE2-8AC6-01CA-E78C1642BB8B}"/>
                </a:ext>
              </a:extLst>
            </p:cNvPr>
            <p:cNvSpPr txBox="1"/>
            <p:nvPr/>
          </p:nvSpPr>
          <p:spPr>
            <a:xfrm>
              <a:off x="9039025" y="1570940"/>
              <a:ext cx="58599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2000" b="1" dirty="0">
                  <a:solidFill>
                    <a:srgbClr val="FFC00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05</a:t>
              </a:r>
              <a:endParaRPr lang="en-US" sz="20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592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0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24" grpId="0"/>
      <p:bldP spid="25" grpId="0"/>
      <p:bldP spid="27" grpId="0"/>
      <p:bldP spid="28" grpId="0"/>
      <p:bldP spid="29" grpId="0"/>
      <p:bldP spid="32" grpId="0"/>
      <p:bldP spid="33" grpId="0"/>
      <p:bldP spid="34" grpId="0"/>
      <p:bldP spid="35" grpId="0"/>
      <p:bldP spid="3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F750EC-5C6E-06E6-D12A-C1373003BD2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4902" y="205902"/>
            <a:ext cx="3482196" cy="34821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A2D1903-4200-EB94-EB1B-405929BAAEEE}"/>
              </a:ext>
            </a:extLst>
          </p:cNvPr>
          <p:cNvSpPr txBox="1"/>
          <p:nvPr/>
        </p:nvSpPr>
        <p:spPr>
          <a:xfrm>
            <a:off x="0" y="4772517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0" i="0" dirty="0">
                <a:solidFill>
                  <a:srgbClr val="212529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ادغام و </a:t>
            </a:r>
            <a:r>
              <a:rPr lang="fa-IR" sz="6600" b="0" i="0" dirty="0">
                <a:solidFill>
                  <a:srgbClr val="003C54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یکپارچه‌سازی</a:t>
            </a:r>
            <a:endParaRPr lang="en-US" sz="6600" dirty="0">
              <a:solidFill>
                <a:srgbClr val="003C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3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A914DC-BF7D-8F05-B399-97038A188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45A7530-3226-8412-7555-63243F5290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E7A36E4-4B5D-16B0-81BC-EFF7C9CF32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3EDB71-6457-C9FA-9798-5A4E037DE6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065ED42-4344-08D9-51B5-54C8BA2F264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F0D769-6493-BFE9-6076-B5A5E966B56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1CB99C1-A1FB-8490-4974-4A745003A49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DDB12A6-E545-6E62-DF30-B060614B970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3F9FED4-0990-E6AE-DED6-3ED1BB24F1E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62AAE8-8A4C-0F93-B167-F3998B59A63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1CA156-C5FC-F249-54C1-C87479BCF371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DE8679-1D24-23AF-2CE9-11D9662B3DE1}"/>
              </a:ext>
            </a:extLst>
          </p:cNvPr>
          <p:cNvSpPr txBox="1"/>
          <p:nvPr/>
        </p:nvSpPr>
        <p:spPr>
          <a:xfrm>
            <a:off x="395159" y="933310"/>
            <a:ext cx="1059228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3001665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A914DC-BF7D-8F05-B399-97038A188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9AA2CC-9565-8C50-2692-AE49979FEE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6731F3C-6BDF-7DFE-4B3A-E69A627D99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0ED8F47-3DA3-0BAC-B056-E6BF09D0796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630B0DD-A508-7169-75CD-B3BD271A43E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B972F8F-7437-7EEE-D71F-FE51B5C543C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ABA9101-386A-9FCC-5E70-55214D9D51D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A08B41C-2D0F-E8E1-FDD0-48B91A29BFF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CF83B3C-19D8-5AAA-9EEA-DB72EFB6E0D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C102BB5-1502-061C-AC92-7FEB479AAA9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A80C73C-DE42-CB0B-47E2-FCACDD1A189F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60200D8-0F2C-B851-FD5C-D8FF37CE55C0}"/>
              </a:ext>
            </a:extLst>
          </p:cNvPr>
          <p:cNvSpPr txBox="1"/>
          <p:nvPr/>
        </p:nvSpPr>
        <p:spPr>
          <a:xfrm>
            <a:off x="6440540" y="1641390"/>
            <a:ext cx="4306962" cy="72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AFB03F5-A806-98EF-E44A-5D5607A46DE6}"/>
              </a:ext>
            </a:extLst>
          </p:cNvPr>
          <p:cNvSpPr txBox="1"/>
          <p:nvPr/>
        </p:nvSpPr>
        <p:spPr>
          <a:xfrm>
            <a:off x="6440540" y="2533360"/>
            <a:ext cx="4306962" cy="72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BFA999A-05DB-AB84-070B-D6CE37227BDE}"/>
              </a:ext>
            </a:extLst>
          </p:cNvPr>
          <p:cNvSpPr txBox="1"/>
          <p:nvPr/>
        </p:nvSpPr>
        <p:spPr>
          <a:xfrm>
            <a:off x="6440540" y="3413646"/>
            <a:ext cx="4306962" cy="72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CF67ABE-748B-0021-05C4-00722CC57FCC}"/>
              </a:ext>
            </a:extLst>
          </p:cNvPr>
          <p:cNvSpPr txBox="1"/>
          <p:nvPr/>
        </p:nvSpPr>
        <p:spPr>
          <a:xfrm>
            <a:off x="6440540" y="4305616"/>
            <a:ext cx="4306962" cy="72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2441963-B491-57A0-ED20-2EDDC3146119}"/>
              </a:ext>
            </a:extLst>
          </p:cNvPr>
          <p:cNvSpPr txBox="1"/>
          <p:nvPr/>
        </p:nvSpPr>
        <p:spPr>
          <a:xfrm>
            <a:off x="6407145" y="5036253"/>
            <a:ext cx="4306962" cy="72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2B40CA8-6B3C-2B65-9F18-20D647E63155}"/>
              </a:ext>
            </a:extLst>
          </p:cNvPr>
          <p:cNvGrpSpPr/>
          <p:nvPr/>
        </p:nvGrpSpPr>
        <p:grpSpPr>
          <a:xfrm>
            <a:off x="682039" y="1178397"/>
            <a:ext cx="5620439" cy="4744478"/>
            <a:chOff x="682039" y="1178397"/>
            <a:chExt cx="5620439" cy="4744478"/>
          </a:xfrm>
        </p:grpSpPr>
        <p:sp>
          <p:nvSpPr>
            <p:cNvPr id="3" name="Google Shape;209;p22">
              <a:extLst>
                <a:ext uri="{FF2B5EF4-FFF2-40B4-BE49-F238E27FC236}">
                  <a16:creationId xmlns:a16="http://schemas.microsoft.com/office/drawing/2014/main" id="{2E3113AB-624E-31F7-7675-5475DA6A3A7B}"/>
                </a:ext>
              </a:extLst>
            </p:cNvPr>
            <p:cNvSpPr/>
            <p:nvPr/>
          </p:nvSpPr>
          <p:spPr>
            <a:xfrm>
              <a:off x="2841902" y="1240555"/>
              <a:ext cx="1277048" cy="4615690"/>
            </a:xfrm>
            <a:custGeom>
              <a:avLst/>
              <a:gdLst/>
              <a:ahLst/>
              <a:cxnLst/>
              <a:rect l="l" t="t" r="r" b="b"/>
              <a:pathLst>
                <a:path w="16455" h="59474" extrusionOk="0">
                  <a:moveTo>
                    <a:pt x="5678" y="0"/>
                  </a:moveTo>
                  <a:lnTo>
                    <a:pt x="5678" y="311"/>
                  </a:lnTo>
                  <a:lnTo>
                    <a:pt x="6300" y="311"/>
                  </a:lnTo>
                  <a:lnTo>
                    <a:pt x="6300" y="0"/>
                  </a:lnTo>
                  <a:close/>
                  <a:moveTo>
                    <a:pt x="6714" y="0"/>
                  </a:moveTo>
                  <a:lnTo>
                    <a:pt x="6714" y="311"/>
                  </a:lnTo>
                  <a:lnTo>
                    <a:pt x="7335" y="311"/>
                  </a:lnTo>
                  <a:lnTo>
                    <a:pt x="7335" y="0"/>
                  </a:lnTo>
                  <a:close/>
                  <a:moveTo>
                    <a:pt x="7749" y="0"/>
                  </a:moveTo>
                  <a:lnTo>
                    <a:pt x="7749" y="311"/>
                  </a:lnTo>
                  <a:lnTo>
                    <a:pt x="8372" y="311"/>
                  </a:lnTo>
                  <a:lnTo>
                    <a:pt x="8372" y="0"/>
                  </a:lnTo>
                  <a:close/>
                  <a:moveTo>
                    <a:pt x="8786" y="0"/>
                  </a:moveTo>
                  <a:lnTo>
                    <a:pt x="8786" y="311"/>
                  </a:lnTo>
                  <a:lnTo>
                    <a:pt x="9407" y="311"/>
                  </a:lnTo>
                  <a:lnTo>
                    <a:pt x="9407" y="0"/>
                  </a:lnTo>
                  <a:close/>
                  <a:moveTo>
                    <a:pt x="9821" y="0"/>
                  </a:moveTo>
                  <a:lnTo>
                    <a:pt x="9821" y="311"/>
                  </a:lnTo>
                  <a:lnTo>
                    <a:pt x="10444" y="311"/>
                  </a:lnTo>
                  <a:lnTo>
                    <a:pt x="10444" y="0"/>
                  </a:lnTo>
                  <a:close/>
                  <a:moveTo>
                    <a:pt x="10859" y="0"/>
                  </a:moveTo>
                  <a:lnTo>
                    <a:pt x="10859" y="311"/>
                  </a:lnTo>
                  <a:lnTo>
                    <a:pt x="11480" y="311"/>
                  </a:lnTo>
                  <a:lnTo>
                    <a:pt x="11480" y="0"/>
                  </a:lnTo>
                  <a:close/>
                  <a:moveTo>
                    <a:pt x="11895" y="0"/>
                  </a:moveTo>
                  <a:lnTo>
                    <a:pt x="11895" y="311"/>
                  </a:lnTo>
                  <a:lnTo>
                    <a:pt x="12516" y="311"/>
                  </a:lnTo>
                  <a:lnTo>
                    <a:pt x="12516" y="0"/>
                  </a:lnTo>
                  <a:close/>
                  <a:moveTo>
                    <a:pt x="12931" y="0"/>
                  </a:moveTo>
                  <a:lnTo>
                    <a:pt x="12931" y="311"/>
                  </a:lnTo>
                  <a:lnTo>
                    <a:pt x="13552" y="311"/>
                  </a:lnTo>
                  <a:lnTo>
                    <a:pt x="13552" y="0"/>
                  </a:lnTo>
                  <a:close/>
                  <a:moveTo>
                    <a:pt x="13967" y="0"/>
                  </a:moveTo>
                  <a:lnTo>
                    <a:pt x="13967" y="311"/>
                  </a:lnTo>
                  <a:lnTo>
                    <a:pt x="14588" y="311"/>
                  </a:lnTo>
                  <a:lnTo>
                    <a:pt x="14588" y="0"/>
                  </a:lnTo>
                  <a:close/>
                  <a:moveTo>
                    <a:pt x="4944" y="0"/>
                  </a:moveTo>
                  <a:cubicBezTo>
                    <a:pt x="4841" y="0"/>
                    <a:pt x="4735" y="3"/>
                    <a:pt x="4632" y="10"/>
                  </a:cubicBezTo>
                  <a:lnTo>
                    <a:pt x="4651" y="321"/>
                  </a:lnTo>
                  <a:cubicBezTo>
                    <a:pt x="4749" y="315"/>
                    <a:pt x="4853" y="316"/>
                    <a:pt x="4946" y="311"/>
                  </a:cubicBezTo>
                  <a:lnTo>
                    <a:pt x="5262" y="311"/>
                  </a:lnTo>
                  <a:lnTo>
                    <a:pt x="5262" y="0"/>
                  </a:lnTo>
                  <a:close/>
                  <a:moveTo>
                    <a:pt x="15008" y="4"/>
                  </a:moveTo>
                  <a:lnTo>
                    <a:pt x="14997" y="316"/>
                  </a:lnTo>
                  <a:cubicBezTo>
                    <a:pt x="15201" y="323"/>
                    <a:pt x="15402" y="342"/>
                    <a:pt x="15596" y="373"/>
                  </a:cubicBezTo>
                  <a:lnTo>
                    <a:pt x="15645" y="66"/>
                  </a:lnTo>
                  <a:cubicBezTo>
                    <a:pt x="15439" y="33"/>
                    <a:pt x="15224" y="13"/>
                    <a:pt x="15008" y="4"/>
                  </a:cubicBezTo>
                  <a:close/>
                  <a:moveTo>
                    <a:pt x="4207" y="55"/>
                  </a:moveTo>
                  <a:cubicBezTo>
                    <a:pt x="3996" y="85"/>
                    <a:pt x="3785" y="130"/>
                    <a:pt x="3580" y="188"/>
                  </a:cubicBezTo>
                  <a:lnTo>
                    <a:pt x="3665" y="486"/>
                  </a:lnTo>
                  <a:cubicBezTo>
                    <a:pt x="3856" y="433"/>
                    <a:pt x="4054" y="391"/>
                    <a:pt x="4252" y="363"/>
                  </a:cubicBezTo>
                  <a:lnTo>
                    <a:pt x="4207" y="55"/>
                  </a:lnTo>
                  <a:close/>
                  <a:moveTo>
                    <a:pt x="16065" y="152"/>
                  </a:moveTo>
                  <a:lnTo>
                    <a:pt x="15989" y="454"/>
                  </a:lnTo>
                  <a:cubicBezTo>
                    <a:pt x="16113" y="484"/>
                    <a:pt x="16236" y="521"/>
                    <a:pt x="16353" y="562"/>
                  </a:cubicBezTo>
                  <a:lnTo>
                    <a:pt x="16455" y="269"/>
                  </a:lnTo>
                  <a:cubicBezTo>
                    <a:pt x="16328" y="224"/>
                    <a:pt x="16196" y="185"/>
                    <a:pt x="16065" y="152"/>
                  </a:cubicBezTo>
                  <a:close/>
                  <a:moveTo>
                    <a:pt x="3174" y="322"/>
                  </a:moveTo>
                  <a:cubicBezTo>
                    <a:pt x="2974" y="397"/>
                    <a:pt x="2777" y="485"/>
                    <a:pt x="2590" y="587"/>
                  </a:cubicBezTo>
                  <a:lnTo>
                    <a:pt x="2736" y="860"/>
                  </a:lnTo>
                  <a:cubicBezTo>
                    <a:pt x="2913" y="766"/>
                    <a:pt x="3097" y="683"/>
                    <a:pt x="3283" y="612"/>
                  </a:cubicBezTo>
                  <a:lnTo>
                    <a:pt x="3174" y="322"/>
                  </a:lnTo>
                  <a:close/>
                  <a:moveTo>
                    <a:pt x="2223" y="804"/>
                  </a:moveTo>
                  <a:cubicBezTo>
                    <a:pt x="2044" y="920"/>
                    <a:pt x="1871" y="1049"/>
                    <a:pt x="1711" y="1189"/>
                  </a:cubicBezTo>
                  <a:lnTo>
                    <a:pt x="1912" y="1425"/>
                  </a:lnTo>
                  <a:cubicBezTo>
                    <a:pt x="2064" y="1295"/>
                    <a:pt x="2224" y="1174"/>
                    <a:pt x="2393" y="1063"/>
                  </a:cubicBezTo>
                  <a:lnTo>
                    <a:pt x="2223" y="804"/>
                  </a:lnTo>
                  <a:close/>
                  <a:moveTo>
                    <a:pt x="1398" y="1481"/>
                  </a:moveTo>
                  <a:cubicBezTo>
                    <a:pt x="1249" y="1632"/>
                    <a:pt x="1108" y="1798"/>
                    <a:pt x="980" y="1968"/>
                  </a:cubicBezTo>
                  <a:lnTo>
                    <a:pt x="1230" y="2154"/>
                  </a:lnTo>
                  <a:cubicBezTo>
                    <a:pt x="1348" y="1996"/>
                    <a:pt x="1480" y="1841"/>
                    <a:pt x="1620" y="1698"/>
                  </a:cubicBezTo>
                  <a:lnTo>
                    <a:pt x="1398" y="1481"/>
                  </a:lnTo>
                  <a:close/>
                  <a:moveTo>
                    <a:pt x="739" y="2322"/>
                  </a:moveTo>
                  <a:cubicBezTo>
                    <a:pt x="626" y="2504"/>
                    <a:pt x="525" y="2694"/>
                    <a:pt x="437" y="2889"/>
                  </a:cubicBezTo>
                  <a:lnTo>
                    <a:pt x="720" y="3017"/>
                  </a:lnTo>
                  <a:cubicBezTo>
                    <a:pt x="804" y="2835"/>
                    <a:pt x="898" y="2656"/>
                    <a:pt x="1004" y="2486"/>
                  </a:cubicBezTo>
                  <a:lnTo>
                    <a:pt x="739" y="2322"/>
                  </a:lnTo>
                  <a:close/>
                  <a:moveTo>
                    <a:pt x="278" y="3287"/>
                  </a:moveTo>
                  <a:cubicBezTo>
                    <a:pt x="208" y="3487"/>
                    <a:pt x="150" y="3696"/>
                    <a:pt x="106" y="3904"/>
                  </a:cubicBezTo>
                  <a:lnTo>
                    <a:pt x="411" y="3968"/>
                  </a:lnTo>
                  <a:cubicBezTo>
                    <a:pt x="452" y="3771"/>
                    <a:pt x="507" y="3576"/>
                    <a:pt x="571" y="3389"/>
                  </a:cubicBezTo>
                  <a:lnTo>
                    <a:pt x="278" y="3287"/>
                  </a:lnTo>
                  <a:close/>
                  <a:moveTo>
                    <a:pt x="38" y="4326"/>
                  </a:moveTo>
                  <a:cubicBezTo>
                    <a:pt x="13" y="4528"/>
                    <a:pt x="1" y="4736"/>
                    <a:pt x="1" y="4941"/>
                  </a:cubicBezTo>
                  <a:lnTo>
                    <a:pt x="1" y="4965"/>
                  </a:lnTo>
                  <a:lnTo>
                    <a:pt x="311" y="4965"/>
                  </a:lnTo>
                  <a:lnTo>
                    <a:pt x="311" y="4941"/>
                  </a:lnTo>
                  <a:cubicBezTo>
                    <a:pt x="311" y="4748"/>
                    <a:pt x="323" y="4554"/>
                    <a:pt x="346" y="4363"/>
                  </a:cubicBezTo>
                  <a:lnTo>
                    <a:pt x="38" y="4326"/>
                  </a:lnTo>
                  <a:close/>
                  <a:moveTo>
                    <a:pt x="1" y="5379"/>
                  </a:moveTo>
                  <a:lnTo>
                    <a:pt x="1" y="6000"/>
                  </a:lnTo>
                  <a:lnTo>
                    <a:pt x="311" y="6000"/>
                  </a:lnTo>
                  <a:lnTo>
                    <a:pt x="311" y="5379"/>
                  </a:lnTo>
                  <a:close/>
                  <a:moveTo>
                    <a:pt x="1" y="6415"/>
                  </a:moveTo>
                  <a:lnTo>
                    <a:pt x="1" y="7037"/>
                  </a:lnTo>
                  <a:lnTo>
                    <a:pt x="311" y="7037"/>
                  </a:lnTo>
                  <a:lnTo>
                    <a:pt x="311" y="6415"/>
                  </a:lnTo>
                  <a:close/>
                  <a:moveTo>
                    <a:pt x="1" y="7451"/>
                  </a:moveTo>
                  <a:lnTo>
                    <a:pt x="1" y="8072"/>
                  </a:lnTo>
                  <a:lnTo>
                    <a:pt x="311" y="8072"/>
                  </a:lnTo>
                  <a:lnTo>
                    <a:pt x="311" y="7451"/>
                  </a:lnTo>
                  <a:close/>
                  <a:moveTo>
                    <a:pt x="1" y="8487"/>
                  </a:moveTo>
                  <a:lnTo>
                    <a:pt x="1" y="9109"/>
                  </a:lnTo>
                  <a:lnTo>
                    <a:pt x="311" y="9109"/>
                  </a:lnTo>
                  <a:lnTo>
                    <a:pt x="311" y="8487"/>
                  </a:lnTo>
                  <a:close/>
                  <a:moveTo>
                    <a:pt x="1" y="9524"/>
                  </a:moveTo>
                  <a:lnTo>
                    <a:pt x="1" y="10145"/>
                  </a:lnTo>
                  <a:lnTo>
                    <a:pt x="311" y="10145"/>
                  </a:lnTo>
                  <a:lnTo>
                    <a:pt x="311" y="9524"/>
                  </a:lnTo>
                  <a:close/>
                  <a:moveTo>
                    <a:pt x="1" y="10560"/>
                  </a:moveTo>
                  <a:lnTo>
                    <a:pt x="1" y="11182"/>
                  </a:lnTo>
                  <a:lnTo>
                    <a:pt x="311" y="11182"/>
                  </a:lnTo>
                  <a:lnTo>
                    <a:pt x="311" y="10560"/>
                  </a:lnTo>
                  <a:close/>
                  <a:moveTo>
                    <a:pt x="1" y="11596"/>
                  </a:moveTo>
                  <a:lnTo>
                    <a:pt x="1" y="12217"/>
                  </a:lnTo>
                  <a:lnTo>
                    <a:pt x="311" y="12217"/>
                  </a:lnTo>
                  <a:lnTo>
                    <a:pt x="311" y="11596"/>
                  </a:lnTo>
                  <a:close/>
                  <a:moveTo>
                    <a:pt x="1" y="12632"/>
                  </a:moveTo>
                  <a:lnTo>
                    <a:pt x="1" y="13254"/>
                  </a:lnTo>
                  <a:lnTo>
                    <a:pt x="311" y="13254"/>
                  </a:lnTo>
                  <a:lnTo>
                    <a:pt x="311" y="12632"/>
                  </a:lnTo>
                  <a:close/>
                  <a:moveTo>
                    <a:pt x="1" y="13668"/>
                  </a:moveTo>
                  <a:lnTo>
                    <a:pt x="1" y="14289"/>
                  </a:lnTo>
                  <a:lnTo>
                    <a:pt x="311" y="14289"/>
                  </a:lnTo>
                  <a:lnTo>
                    <a:pt x="311" y="13668"/>
                  </a:lnTo>
                  <a:close/>
                  <a:moveTo>
                    <a:pt x="1" y="14704"/>
                  </a:moveTo>
                  <a:lnTo>
                    <a:pt x="1" y="15326"/>
                  </a:lnTo>
                  <a:lnTo>
                    <a:pt x="311" y="15326"/>
                  </a:lnTo>
                  <a:lnTo>
                    <a:pt x="311" y="14704"/>
                  </a:lnTo>
                  <a:close/>
                  <a:moveTo>
                    <a:pt x="1" y="15740"/>
                  </a:moveTo>
                  <a:lnTo>
                    <a:pt x="1" y="16361"/>
                  </a:lnTo>
                  <a:lnTo>
                    <a:pt x="311" y="16361"/>
                  </a:lnTo>
                  <a:lnTo>
                    <a:pt x="311" y="15740"/>
                  </a:lnTo>
                  <a:close/>
                  <a:moveTo>
                    <a:pt x="1" y="16776"/>
                  </a:moveTo>
                  <a:lnTo>
                    <a:pt x="1" y="17398"/>
                  </a:lnTo>
                  <a:lnTo>
                    <a:pt x="311" y="17398"/>
                  </a:lnTo>
                  <a:lnTo>
                    <a:pt x="311" y="16776"/>
                  </a:lnTo>
                  <a:close/>
                  <a:moveTo>
                    <a:pt x="1" y="17812"/>
                  </a:moveTo>
                  <a:lnTo>
                    <a:pt x="1" y="18433"/>
                  </a:lnTo>
                  <a:lnTo>
                    <a:pt x="311" y="18433"/>
                  </a:lnTo>
                  <a:lnTo>
                    <a:pt x="311" y="17812"/>
                  </a:lnTo>
                  <a:close/>
                  <a:moveTo>
                    <a:pt x="1" y="18850"/>
                  </a:moveTo>
                  <a:lnTo>
                    <a:pt x="1" y="19471"/>
                  </a:lnTo>
                  <a:lnTo>
                    <a:pt x="311" y="19471"/>
                  </a:lnTo>
                  <a:lnTo>
                    <a:pt x="311" y="18850"/>
                  </a:lnTo>
                  <a:close/>
                  <a:moveTo>
                    <a:pt x="1" y="19885"/>
                  </a:moveTo>
                  <a:lnTo>
                    <a:pt x="1" y="20507"/>
                  </a:lnTo>
                  <a:lnTo>
                    <a:pt x="311" y="20507"/>
                  </a:lnTo>
                  <a:lnTo>
                    <a:pt x="311" y="19885"/>
                  </a:lnTo>
                  <a:close/>
                  <a:moveTo>
                    <a:pt x="1" y="20922"/>
                  </a:moveTo>
                  <a:lnTo>
                    <a:pt x="1" y="21543"/>
                  </a:lnTo>
                  <a:lnTo>
                    <a:pt x="311" y="21543"/>
                  </a:lnTo>
                  <a:lnTo>
                    <a:pt x="311" y="20922"/>
                  </a:lnTo>
                  <a:close/>
                  <a:moveTo>
                    <a:pt x="1" y="21957"/>
                  </a:moveTo>
                  <a:lnTo>
                    <a:pt x="1" y="22579"/>
                  </a:lnTo>
                  <a:lnTo>
                    <a:pt x="311" y="22579"/>
                  </a:lnTo>
                  <a:lnTo>
                    <a:pt x="311" y="21957"/>
                  </a:lnTo>
                  <a:close/>
                  <a:moveTo>
                    <a:pt x="1" y="22993"/>
                  </a:moveTo>
                  <a:lnTo>
                    <a:pt x="1" y="23615"/>
                  </a:lnTo>
                  <a:lnTo>
                    <a:pt x="311" y="23615"/>
                  </a:lnTo>
                  <a:lnTo>
                    <a:pt x="311" y="22993"/>
                  </a:lnTo>
                  <a:close/>
                  <a:moveTo>
                    <a:pt x="1" y="24029"/>
                  </a:moveTo>
                  <a:lnTo>
                    <a:pt x="1" y="24651"/>
                  </a:lnTo>
                  <a:lnTo>
                    <a:pt x="311" y="24651"/>
                  </a:lnTo>
                  <a:lnTo>
                    <a:pt x="311" y="24029"/>
                  </a:lnTo>
                  <a:close/>
                  <a:moveTo>
                    <a:pt x="1" y="25065"/>
                  </a:moveTo>
                  <a:lnTo>
                    <a:pt x="1" y="25687"/>
                  </a:lnTo>
                  <a:lnTo>
                    <a:pt x="311" y="25687"/>
                  </a:lnTo>
                  <a:lnTo>
                    <a:pt x="311" y="25065"/>
                  </a:lnTo>
                  <a:close/>
                  <a:moveTo>
                    <a:pt x="1" y="26101"/>
                  </a:moveTo>
                  <a:lnTo>
                    <a:pt x="1" y="26723"/>
                  </a:lnTo>
                  <a:lnTo>
                    <a:pt x="311" y="26723"/>
                  </a:lnTo>
                  <a:lnTo>
                    <a:pt x="311" y="26101"/>
                  </a:lnTo>
                  <a:close/>
                  <a:moveTo>
                    <a:pt x="1" y="27137"/>
                  </a:moveTo>
                  <a:lnTo>
                    <a:pt x="1" y="27758"/>
                  </a:lnTo>
                  <a:lnTo>
                    <a:pt x="311" y="27758"/>
                  </a:lnTo>
                  <a:lnTo>
                    <a:pt x="311" y="27137"/>
                  </a:lnTo>
                  <a:close/>
                  <a:moveTo>
                    <a:pt x="1" y="28174"/>
                  </a:moveTo>
                  <a:lnTo>
                    <a:pt x="1" y="28796"/>
                  </a:lnTo>
                  <a:lnTo>
                    <a:pt x="311" y="28796"/>
                  </a:lnTo>
                  <a:lnTo>
                    <a:pt x="311" y="28174"/>
                  </a:lnTo>
                  <a:close/>
                  <a:moveTo>
                    <a:pt x="1" y="29210"/>
                  </a:moveTo>
                  <a:lnTo>
                    <a:pt x="1" y="29831"/>
                  </a:lnTo>
                  <a:lnTo>
                    <a:pt x="311" y="29831"/>
                  </a:lnTo>
                  <a:lnTo>
                    <a:pt x="311" y="29210"/>
                  </a:lnTo>
                  <a:close/>
                  <a:moveTo>
                    <a:pt x="1" y="30246"/>
                  </a:moveTo>
                  <a:lnTo>
                    <a:pt x="1" y="30868"/>
                  </a:lnTo>
                  <a:lnTo>
                    <a:pt x="311" y="30868"/>
                  </a:lnTo>
                  <a:lnTo>
                    <a:pt x="311" y="30246"/>
                  </a:lnTo>
                  <a:close/>
                  <a:moveTo>
                    <a:pt x="1" y="31282"/>
                  </a:moveTo>
                  <a:lnTo>
                    <a:pt x="1" y="31903"/>
                  </a:lnTo>
                  <a:lnTo>
                    <a:pt x="311" y="31903"/>
                  </a:lnTo>
                  <a:lnTo>
                    <a:pt x="311" y="31282"/>
                  </a:lnTo>
                  <a:close/>
                  <a:moveTo>
                    <a:pt x="1" y="32318"/>
                  </a:moveTo>
                  <a:lnTo>
                    <a:pt x="1" y="32940"/>
                  </a:lnTo>
                  <a:lnTo>
                    <a:pt x="311" y="32940"/>
                  </a:lnTo>
                  <a:lnTo>
                    <a:pt x="311" y="32318"/>
                  </a:lnTo>
                  <a:close/>
                  <a:moveTo>
                    <a:pt x="1" y="33354"/>
                  </a:moveTo>
                  <a:lnTo>
                    <a:pt x="1" y="33975"/>
                  </a:lnTo>
                  <a:lnTo>
                    <a:pt x="311" y="33975"/>
                  </a:lnTo>
                  <a:lnTo>
                    <a:pt x="311" y="33354"/>
                  </a:lnTo>
                  <a:close/>
                  <a:moveTo>
                    <a:pt x="1" y="34390"/>
                  </a:moveTo>
                  <a:lnTo>
                    <a:pt x="1" y="35012"/>
                  </a:lnTo>
                  <a:lnTo>
                    <a:pt x="311" y="35012"/>
                  </a:lnTo>
                  <a:lnTo>
                    <a:pt x="311" y="34390"/>
                  </a:lnTo>
                  <a:close/>
                  <a:moveTo>
                    <a:pt x="1" y="35426"/>
                  </a:moveTo>
                  <a:lnTo>
                    <a:pt x="1" y="36047"/>
                  </a:lnTo>
                  <a:lnTo>
                    <a:pt x="311" y="36047"/>
                  </a:lnTo>
                  <a:lnTo>
                    <a:pt x="311" y="35426"/>
                  </a:lnTo>
                  <a:close/>
                  <a:moveTo>
                    <a:pt x="1" y="36462"/>
                  </a:moveTo>
                  <a:lnTo>
                    <a:pt x="1" y="37084"/>
                  </a:lnTo>
                  <a:lnTo>
                    <a:pt x="311" y="37084"/>
                  </a:lnTo>
                  <a:lnTo>
                    <a:pt x="311" y="36462"/>
                  </a:lnTo>
                  <a:close/>
                  <a:moveTo>
                    <a:pt x="1" y="37499"/>
                  </a:moveTo>
                  <a:lnTo>
                    <a:pt x="1" y="38121"/>
                  </a:lnTo>
                  <a:lnTo>
                    <a:pt x="311" y="38121"/>
                  </a:lnTo>
                  <a:lnTo>
                    <a:pt x="311" y="37499"/>
                  </a:lnTo>
                  <a:close/>
                  <a:moveTo>
                    <a:pt x="1" y="38536"/>
                  </a:moveTo>
                  <a:lnTo>
                    <a:pt x="1" y="39157"/>
                  </a:lnTo>
                  <a:lnTo>
                    <a:pt x="311" y="39157"/>
                  </a:lnTo>
                  <a:lnTo>
                    <a:pt x="311" y="38536"/>
                  </a:lnTo>
                  <a:close/>
                  <a:moveTo>
                    <a:pt x="1" y="39571"/>
                  </a:moveTo>
                  <a:lnTo>
                    <a:pt x="1" y="40193"/>
                  </a:lnTo>
                  <a:lnTo>
                    <a:pt x="311" y="40193"/>
                  </a:lnTo>
                  <a:lnTo>
                    <a:pt x="311" y="39571"/>
                  </a:lnTo>
                  <a:close/>
                  <a:moveTo>
                    <a:pt x="1" y="40608"/>
                  </a:moveTo>
                  <a:lnTo>
                    <a:pt x="1" y="41229"/>
                  </a:lnTo>
                  <a:lnTo>
                    <a:pt x="311" y="41229"/>
                  </a:lnTo>
                  <a:lnTo>
                    <a:pt x="311" y="40608"/>
                  </a:lnTo>
                  <a:close/>
                  <a:moveTo>
                    <a:pt x="1" y="41643"/>
                  </a:moveTo>
                  <a:lnTo>
                    <a:pt x="1" y="42265"/>
                  </a:lnTo>
                  <a:lnTo>
                    <a:pt x="311" y="42265"/>
                  </a:lnTo>
                  <a:lnTo>
                    <a:pt x="311" y="41643"/>
                  </a:lnTo>
                  <a:close/>
                  <a:moveTo>
                    <a:pt x="1" y="42680"/>
                  </a:moveTo>
                  <a:lnTo>
                    <a:pt x="1" y="43301"/>
                  </a:lnTo>
                  <a:lnTo>
                    <a:pt x="311" y="43301"/>
                  </a:lnTo>
                  <a:lnTo>
                    <a:pt x="311" y="42680"/>
                  </a:lnTo>
                  <a:close/>
                  <a:moveTo>
                    <a:pt x="1" y="43715"/>
                  </a:moveTo>
                  <a:lnTo>
                    <a:pt x="1" y="44337"/>
                  </a:lnTo>
                  <a:lnTo>
                    <a:pt x="311" y="44337"/>
                  </a:lnTo>
                  <a:lnTo>
                    <a:pt x="311" y="43715"/>
                  </a:lnTo>
                  <a:close/>
                  <a:moveTo>
                    <a:pt x="1" y="44752"/>
                  </a:moveTo>
                  <a:lnTo>
                    <a:pt x="1" y="45373"/>
                  </a:lnTo>
                  <a:lnTo>
                    <a:pt x="311" y="45373"/>
                  </a:lnTo>
                  <a:lnTo>
                    <a:pt x="311" y="44752"/>
                  </a:lnTo>
                  <a:close/>
                  <a:moveTo>
                    <a:pt x="1" y="45788"/>
                  </a:moveTo>
                  <a:lnTo>
                    <a:pt x="1" y="46410"/>
                  </a:lnTo>
                  <a:lnTo>
                    <a:pt x="311" y="46410"/>
                  </a:lnTo>
                  <a:lnTo>
                    <a:pt x="311" y="45788"/>
                  </a:lnTo>
                  <a:close/>
                  <a:moveTo>
                    <a:pt x="1" y="46825"/>
                  </a:moveTo>
                  <a:lnTo>
                    <a:pt x="1" y="47446"/>
                  </a:lnTo>
                  <a:lnTo>
                    <a:pt x="311" y="47446"/>
                  </a:lnTo>
                  <a:lnTo>
                    <a:pt x="311" y="46825"/>
                  </a:lnTo>
                  <a:close/>
                  <a:moveTo>
                    <a:pt x="1" y="47860"/>
                  </a:moveTo>
                  <a:lnTo>
                    <a:pt x="1" y="48482"/>
                  </a:lnTo>
                  <a:lnTo>
                    <a:pt x="311" y="48482"/>
                  </a:lnTo>
                  <a:lnTo>
                    <a:pt x="311" y="47860"/>
                  </a:lnTo>
                  <a:close/>
                  <a:moveTo>
                    <a:pt x="1" y="48897"/>
                  </a:moveTo>
                  <a:lnTo>
                    <a:pt x="1" y="49518"/>
                  </a:lnTo>
                  <a:lnTo>
                    <a:pt x="311" y="49518"/>
                  </a:lnTo>
                  <a:lnTo>
                    <a:pt x="311" y="48897"/>
                  </a:lnTo>
                  <a:close/>
                  <a:moveTo>
                    <a:pt x="1" y="49932"/>
                  </a:moveTo>
                  <a:lnTo>
                    <a:pt x="1" y="50554"/>
                  </a:lnTo>
                  <a:lnTo>
                    <a:pt x="311" y="50554"/>
                  </a:lnTo>
                  <a:lnTo>
                    <a:pt x="311" y="49932"/>
                  </a:lnTo>
                  <a:close/>
                  <a:moveTo>
                    <a:pt x="1" y="50968"/>
                  </a:moveTo>
                  <a:lnTo>
                    <a:pt x="1" y="51590"/>
                  </a:lnTo>
                  <a:lnTo>
                    <a:pt x="311" y="51590"/>
                  </a:lnTo>
                  <a:lnTo>
                    <a:pt x="311" y="50968"/>
                  </a:lnTo>
                  <a:close/>
                  <a:moveTo>
                    <a:pt x="1" y="52004"/>
                  </a:moveTo>
                  <a:lnTo>
                    <a:pt x="1" y="52626"/>
                  </a:lnTo>
                  <a:lnTo>
                    <a:pt x="311" y="52626"/>
                  </a:lnTo>
                  <a:lnTo>
                    <a:pt x="311" y="52004"/>
                  </a:lnTo>
                  <a:close/>
                  <a:moveTo>
                    <a:pt x="1" y="53040"/>
                  </a:moveTo>
                  <a:lnTo>
                    <a:pt x="1" y="53662"/>
                  </a:lnTo>
                  <a:lnTo>
                    <a:pt x="311" y="53662"/>
                  </a:lnTo>
                  <a:lnTo>
                    <a:pt x="311" y="53040"/>
                  </a:lnTo>
                  <a:close/>
                  <a:moveTo>
                    <a:pt x="2" y="54078"/>
                  </a:moveTo>
                  <a:lnTo>
                    <a:pt x="2" y="54438"/>
                  </a:lnTo>
                  <a:cubicBezTo>
                    <a:pt x="2" y="54528"/>
                    <a:pt x="3" y="54617"/>
                    <a:pt x="8" y="54707"/>
                  </a:cubicBezTo>
                  <a:lnTo>
                    <a:pt x="319" y="54690"/>
                  </a:lnTo>
                  <a:cubicBezTo>
                    <a:pt x="315" y="54607"/>
                    <a:pt x="313" y="54523"/>
                    <a:pt x="313" y="54438"/>
                  </a:cubicBezTo>
                  <a:lnTo>
                    <a:pt x="313" y="54078"/>
                  </a:lnTo>
                  <a:close/>
                  <a:moveTo>
                    <a:pt x="356" y="55089"/>
                  </a:moveTo>
                  <a:lnTo>
                    <a:pt x="48" y="55132"/>
                  </a:lnTo>
                  <a:cubicBezTo>
                    <a:pt x="78" y="55343"/>
                    <a:pt x="120" y="55553"/>
                    <a:pt x="175" y="55759"/>
                  </a:cubicBezTo>
                  <a:lnTo>
                    <a:pt x="475" y="55679"/>
                  </a:lnTo>
                  <a:cubicBezTo>
                    <a:pt x="422" y="55486"/>
                    <a:pt x="383" y="55287"/>
                    <a:pt x="356" y="55089"/>
                  </a:cubicBezTo>
                  <a:close/>
                  <a:moveTo>
                    <a:pt x="594" y="56063"/>
                  </a:moveTo>
                  <a:lnTo>
                    <a:pt x="301" y="56167"/>
                  </a:lnTo>
                  <a:cubicBezTo>
                    <a:pt x="372" y="56367"/>
                    <a:pt x="458" y="56565"/>
                    <a:pt x="555" y="56755"/>
                  </a:cubicBezTo>
                  <a:lnTo>
                    <a:pt x="833" y="56613"/>
                  </a:lnTo>
                  <a:cubicBezTo>
                    <a:pt x="743" y="56436"/>
                    <a:pt x="662" y="56250"/>
                    <a:pt x="594" y="56063"/>
                  </a:cubicBezTo>
                  <a:close/>
                  <a:moveTo>
                    <a:pt x="1029" y="56962"/>
                  </a:moveTo>
                  <a:lnTo>
                    <a:pt x="765" y="57127"/>
                  </a:lnTo>
                  <a:cubicBezTo>
                    <a:pt x="878" y="57308"/>
                    <a:pt x="1004" y="57483"/>
                    <a:pt x="1138" y="57649"/>
                  </a:cubicBezTo>
                  <a:lnTo>
                    <a:pt x="1378" y="57452"/>
                  </a:lnTo>
                  <a:cubicBezTo>
                    <a:pt x="1251" y="57298"/>
                    <a:pt x="1135" y="57133"/>
                    <a:pt x="1029" y="56962"/>
                  </a:cubicBezTo>
                  <a:close/>
                  <a:moveTo>
                    <a:pt x="1645" y="57752"/>
                  </a:moveTo>
                  <a:lnTo>
                    <a:pt x="1421" y="57968"/>
                  </a:lnTo>
                  <a:cubicBezTo>
                    <a:pt x="1569" y="58122"/>
                    <a:pt x="1728" y="58268"/>
                    <a:pt x="1895" y="58401"/>
                  </a:cubicBezTo>
                  <a:lnTo>
                    <a:pt x="2089" y="58157"/>
                  </a:lnTo>
                  <a:cubicBezTo>
                    <a:pt x="1933" y="58033"/>
                    <a:pt x="1784" y="57896"/>
                    <a:pt x="1645" y="57752"/>
                  </a:cubicBezTo>
                  <a:close/>
                  <a:moveTo>
                    <a:pt x="2413" y="58394"/>
                  </a:moveTo>
                  <a:lnTo>
                    <a:pt x="2240" y="58653"/>
                  </a:lnTo>
                  <a:cubicBezTo>
                    <a:pt x="2418" y="58771"/>
                    <a:pt x="2604" y="58879"/>
                    <a:pt x="2795" y="58974"/>
                  </a:cubicBezTo>
                  <a:lnTo>
                    <a:pt x="2933" y="58695"/>
                  </a:lnTo>
                  <a:cubicBezTo>
                    <a:pt x="2754" y="58607"/>
                    <a:pt x="2578" y="58505"/>
                    <a:pt x="2413" y="58394"/>
                  </a:cubicBezTo>
                  <a:close/>
                  <a:moveTo>
                    <a:pt x="3301" y="58856"/>
                  </a:moveTo>
                  <a:lnTo>
                    <a:pt x="3188" y="59146"/>
                  </a:lnTo>
                  <a:cubicBezTo>
                    <a:pt x="3388" y="59223"/>
                    <a:pt x="3593" y="59288"/>
                    <a:pt x="3800" y="59338"/>
                  </a:cubicBezTo>
                  <a:lnTo>
                    <a:pt x="3874" y="59035"/>
                  </a:lnTo>
                  <a:cubicBezTo>
                    <a:pt x="3680" y="58989"/>
                    <a:pt x="3487" y="58928"/>
                    <a:pt x="3301" y="58856"/>
                  </a:cubicBezTo>
                  <a:close/>
                  <a:moveTo>
                    <a:pt x="4266" y="59113"/>
                  </a:moveTo>
                  <a:lnTo>
                    <a:pt x="4219" y="59420"/>
                  </a:lnTo>
                  <a:cubicBezTo>
                    <a:pt x="4431" y="59452"/>
                    <a:pt x="4646" y="59469"/>
                    <a:pt x="4859" y="59473"/>
                  </a:cubicBezTo>
                  <a:lnTo>
                    <a:pt x="4864" y="59162"/>
                  </a:lnTo>
                  <a:cubicBezTo>
                    <a:pt x="4664" y="59159"/>
                    <a:pt x="4463" y="59143"/>
                    <a:pt x="4266" y="59113"/>
                  </a:cubicBezTo>
                  <a:close/>
                  <a:moveTo>
                    <a:pt x="5276" y="59162"/>
                  </a:moveTo>
                  <a:lnTo>
                    <a:pt x="5276" y="59473"/>
                  </a:lnTo>
                  <a:lnTo>
                    <a:pt x="5897" y="59473"/>
                  </a:lnTo>
                  <a:lnTo>
                    <a:pt x="5897" y="59162"/>
                  </a:lnTo>
                  <a:close/>
                  <a:moveTo>
                    <a:pt x="6312" y="59162"/>
                  </a:moveTo>
                  <a:lnTo>
                    <a:pt x="6312" y="59473"/>
                  </a:lnTo>
                  <a:lnTo>
                    <a:pt x="6934" y="59473"/>
                  </a:lnTo>
                  <a:lnTo>
                    <a:pt x="6934" y="59162"/>
                  </a:lnTo>
                  <a:close/>
                  <a:moveTo>
                    <a:pt x="7348" y="59162"/>
                  </a:moveTo>
                  <a:lnTo>
                    <a:pt x="7348" y="59473"/>
                  </a:lnTo>
                  <a:lnTo>
                    <a:pt x="7969" y="59473"/>
                  </a:lnTo>
                  <a:lnTo>
                    <a:pt x="7969" y="59162"/>
                  </a:lnTo>
                  <a:close/>
                  <a:moveTo>
                    <a:pt x="8384" y="59162"/>
                  </a:moveTo>
                  <a:lnTo>
                    <a:pt x="8384" y="59473"/>
                  </a:lnTo>
                  <a:lnTo>
                    <a:pt x="9006" y="59473"/>
                  </a:lnTo>
                  <a:lnTo>
                    <a:pt x="9006" y="59162"/>
                  </a:lnTo>
                  <a:close/>
                  <a:moveTo>
                    <a:pt x="9421" y="59162"/>
                  </a:moveTo>
                  <a:lnTo>
                    <a:pt x="9421" y="59473"/>
                  </a:lnTo>
                  <a:lnTo>
                    <a:pt x="10043" y="59473"/>
                  </a:lnTo>
                  <a:lnTo>
                    <a:pt x="10043" y="59162"/>
                  </a:lnTo>
                  <a:close/>
                  <a:moveTo>
                    <a:pt x="10458" y="59162"/>
                  </a:moveTo>
                  <a:lnTo>
                    <a:pt x="10458" y="59473"/>
                  </a:lnTo>
                  <a:lnTo>
                    <a:pt x="11079" y="59473"/>
                  </a:lnTo>
                  <a:lnTo>
                    <a:pt x="11079" y="59162"/>
                  </a:lnTo>
                  <a:close/>
                  <a:moveTo>
                    <a:pt x="11493" y="59162"/>
                  </a:moveTo>
                  <a:lnTo>
                    <a:pt x="11493" y="59473"/>
                  </a:lnTo>
                  <a:lnTo>
                    <a:pt x="12115" y="59473"/>
                  </a:lnTo>
                  <a:lnTo>
                    <a:pt x="12115" y="59162"/>
                  </a:lnTo>
                  <a:close/>
                  <a:moveTo>
                    <a:pt x="12530" y="59162"/>
                  </a:moveTo>
                  <a:lnTo>
                    <a:pt x="12530" y="59473"/>
                  </a:lnTo>
                  <a:lnTo>
                    <a:pt x="13151" y="59473"/>
                  </a:lnTo>
                  <a:lnTo>
                    <a:pt x="13151" y="59162"/>
                  </a:lnTo>
                  <a:close/>
                  <a:moveTo>
                    <a:pt x="13565" y="59162"/>
                  </a:moveTo>
                  <a:lnTo>
                    <a:pt x="13565" y="59473"/>
                  </a:lnTo>
                  <a:lnTo>
                    <a:pt x="14187" y="59473"/>
                  </a:lnTo>
                  <a:lnTo>
                    <a:pt x="14187" y="59162"/>
                  </a:lnTo>
                  <a:close/>
                  <a:moveTo>
                    <a:pt x="15207" y="59122"/>
                  </a:moveTo>
                  <a:cubicBezTo>
                    <a:pt x="15152" y="59125"/>
                    <a:pt x="15099" y="59134"/>
                    <a:pt x="15044" y="59141"/>
                  </a:cubicBezTo>
                  <a:cubicBezTo>
                    <a:pt x="14962" y="59152"/>
                    <a:pt x="14883" y="59162"/>
                    <a:pt x="14807" y="59162"/>
                  </a:cubicBezTo>
                  <a:lnTo>
                    <a:pt x="14602" y="59162"/>
                  </a:lnTo>
                  <a:lnTo>
                    <a:pt x="14602" y="59473"/>
                  </a:lnTo>
                  <a:lnTo>
                    <a:pt x="14807" y="59473"/>
                  </a:lnTo>
                  <a:cubicBezTo>
                    <a:pt x="14905" y="59473"/>
                    <a:pt x="14997" y="59461"/>
                    <a:pt x="15086" y="59449"/>
                  </a:cubicBezTo>
                  <a:cubicBezTo>
                    <a:pt x="15136" y="59443"/>
                    <a:pt x="15186" y="59435"/>
                    <a:pt x="15234" y="59431"/>
                  </a:cubicBezTo>
                  <a:lnTo>
                    <a:pt x="15207" y="5912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210;p22">
              <a:extLst>
                <a:ext uri="{FF2B5EF4-FFF2-40B4-BE49-F238E27FC236}">
                  <a16:creationId xmlns:a16="http://schemas.microsoft.com/office/drawing/2014/main" id="{0696796F-9001-7EE2-9004-6515F4BD61AD}"/>
                </a:ext>
              </a:extLst>
            </p:cNvPr>
            <p:cNvSpPr/>
            <p:nvPr/>
          </p:nvSpPr>
          <p:spPr>
            <a:xfrm>
              <a:off x="5165791" y="1996431"/>
              <a:ext cx="1093582" cy="24213"/>
            </a:xfrm>
            <a:custGeom>
              <a:avLst/>
              <a:gdLst/>
              <a:ahLst/>
              <a:cxnLst/>
              <a:rect l="l" t="t" r="r" b="b"/>
              <a:pathLst>
                <a:path w="14091" h="312" extrusionOk="0">
                  <a:moveTo>
                    <a:pt x="0" y="0"/>
                  </a:moveTo>
                  <a:lnTo>
                    <a:pt x="0" y="311"/>
                  </a:lnTo>
                  <a:lnTo>
                    <a:pt x="622" y="311"/>
                  </a:lnTo>
                  <a:lnTo>
                    <a:pt x="622" y="0"/>
                  </a:lnTo>
                  <a:close/>
                  <a:moveTo>
                    <a:pt x="1036" y="0"/>
                  </a:moveTo>
                  <a:lnTo>
                    <a:pt x="1036" y="311"/>
                  </a:lnTo>
                  <a:lnTo>
                    <a:pt x="1658" y="311"/>
                  </a:lnTo>
                  <a:lnTo>
                    <a:pt x="1658" y="0"/>
                  </a:lnTo>
                  <a:close/>
                  <a:moveTo>
                    <a:pt x="2072" y="0"/>
                  </a:moveTo>
                  <a:lnTo>
                    <a:pt x="2072" y="311"/>
                  </a:lnTo>
                  <a:lnTo>
                    <a:pt x="2693" y="311"/>
                  </a:lnTo>
                  <a:lnTo>
                    <a:pt x="2693" y="0"/>
                  </a:lnTo>
                  <a:close/>
                  <a:moveTo>
                    <a:pt x="3108" y="0"/>
                  </a:moveTo>
                  <a:lnTo>
                    <a:pt x="3108" y="311"/>
                  </a:lnTo>
                  <a:lnTo>
                    <a:pt x="3730" y="311"/>
                  </a:lnTo>
                  <a:lnTo>
                    <a:pt x="3730" y="0"/>
                  </a:lnTo>
                  <a:close/>
                  <a:moveTo>
                    <a:pt x="4144" y="0"/>
                  </a:moveTo>
                  <a:lnTo>
                    <a:pt x="4144" y="311"/>
                  </a:lnTo>
                  <a:lnTo>
                    <a:pt x="4765" y="311"/>
                  </a:lnTo>
                  <a:lnTo>
                    <a:pt x="4765" y="0"/>
                  </a:lnTo>
                  <a:close/>
                  <a:moveTo>
                    <a:pt x="5180" y="0"/>
                  </a:moveTo>
                  <a:lnTo>
                    <a:pt x="5180" y="311"/>
                  </a:lnTo>
                  <a:lnTo>
                    <a:pt x="5802" y="311"/>
                  </a:lnTo>
                  <a:lnTo>
                    <a:pt x="5802" y="0"/>
                  </a:lnTo>
                  <a:close/>
                  <a:moveTo>
                    <a:pt x="6216" y="0"/>
                  </a:moveTo>
                  <a:lnTo>
                    <a:pt x="6216" y="311"/>
                  </a:lnTo>
                  <a:lnTo>
                    <a:pt x="6837" y="311"/>
                  </a:lnTo>
                  <a:lnTo>
                    <a:pt x="6837" y="0"/>
                  </a:lnTo>
                  <a:close/>
                  <a:moveTo>
                    <a:pt x="7252" y="0"/>
                  </a:moveTo>
                  <a:lnTo>
                    <a:pt x="7252" y="311"/>
                  </a:lnTo>
                  <a:lnTo>
                    <a:pt x="7874" y="311"/>
                  </a:lnTo>
                  <a:lnTo>
                    <a:pt x="7874" y="0"/>
                  </a:lnTo>
                  <a:close/>
                  <a:moveTo>
                    <a:pt x="8288" y="0"/>
                  </a:moveTo>
                  <a:lnTo>
                    <a:pt x="8288" y="311"/>
                  </a:lnTo>
                  <a:lnTo>
                    <a:pt x="8909" y="311"/>
                  </a:lnTo>
                  <a:lnTo>
                    <a:pt x="8909" y="0"/>
                  </a:lnTo>
                  <a:close/>
                  <a:moveTo>
                    <a:pt x="9326" y="0"/>
                  </a:moveTo>
                  <a:lnTo>
                    <a:pt x="9326" y="311"/>
                  </a:lnTo>
                  <a:lnTo>
                    <a:pt x="9947" y="311"/>
                  </a:lnTo>
                  <a:lnTo>
                    <a:pt x="9947" y="0"/>
                  </a:lnTo>
                  <a:close/>
                  <a:moveTo>
                    <a:pt x="10361" y="0"/>
                  </a:moveTo>
                  <a:lnTo>
                    <a:pt x="10361" y="311"/>
                  </a:lnTo>
                  <a:lnTo>
                    <a:pt x="10983" y="311"/>
                  </a:lnTo>
                  <a:lnTo>
                    <a:pt x="10983" y="0"/>
                  </a:lnTo>
                  <a:close/>
                  <a:moveTo>
                    <a:pt x="11398" y="0"/>
                  </a:moveTo>
                  <a:lnTo>
                    <a:pt x="11398" y="311"/>
                  </a:lnTo>
                  <a:lnTo>
                    <a:pt x="12019" y="311"/>
                  </a:lnTo>
                  <a:lnTo>
                    <a:pt x="12019" y="0"/>
                  </a:lnTo>
                  <a:close/>
                  <a:moveTo>
                    <a:pt x="12433" y="0"/>
                  </a:moveTo>
                  <a:lnTo>
                    <a:pt x="12433" y="311"/>
                  </a:lnTo>
                  <a:lnTo>
                    <a:pt x="13055" y="311"/>
                  </a:lnTo>
                  <a:lnTo>
                    <a:pt x="13055" y="0"/>
                  </a:lnTo>
                  <a:close/>
                  <a:moveTo>
                    <a:pt x="13470" y="0"/>
                  </a:moveTo>
                  <a:lnTo>
                    <a:pt x="13470" y="311"/>
                  </a:lnTo>
                  <a:lnTo>
                    <a:pt x="14091" y="311"/>
                  </a:lnTo>
                  <a:lnTo>
                    <a:pt x="14091" y="0"/>
                  </a:ln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211;p22">
              <a:extLst>
                <a:ext uri="{FF2B5EF4-FFF2-40B4-BE49-F238E27FC236}">
                  <a16:creationId xmlns:a16="http://schemas.microsoft.com/office/drawing/2014/main" id="{16E32FF1-63EE-EE40-CC67-47D6C609F0AC}"/>
                </a:ext>
              </a:extLst>
            </p:cNvPr>
            <p:cNvSpPr/>
            <p:nvPr/>
          </p:nvSpPr>
          <p:spPr>
            <a:xfrm>
              <a:off x="6233872" y="1967795"/>
              <a:ext cx="68606" cy="68606"/>
            </a:xfrm>
            <a:custGeom>
              <a:avLst/>
              <a:gdLst/>
              <a:ahLst/>
              <a:cxnLst/>
              <a:rect l="l" t="t" r="r" b="b"/>
              <a:pathLst>
                <a:path w="884" h="884" extrusionOk="0">
                  <a:moveTo>
                    <a:pt x="441" y="1"/>
                  </a:moveTo>
                  <a:cubicBezTo>
                    <a:pt x="199" y="1"/>
                    <a:pt x="0" y="198"/>
                    <a:pt x="0" y="442"/>
                  </a:cubicBezTo>
                  <a:cubicBezTo>
                    <a:pt x="0" y="685"/>
                    <a:pt x="197" y="884"/>
                    <a:pt x="441" y="884"/>
                  </a:cubicBezTo>
                  <a:cubicBezTo>
                    <a:pt x="685" y="884"/>
                    <a:pt x="883" y="686"/>
                    <a:pt x="883" y="442"/>
                  </a:cubicBezTo>
                  <a:cubicBezTo>
                    <a:pt x="883" y="199"/>
                    <a:pt x="685" y="1"/>
                    <a:pt x="441" y="1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212;p22">
              <a:extLst>
                <a:ext uri="{FF2B5EF4-FFF2-40B4-BE49-F238E27FC236}">
                  <a16:creationId xmlns:a16="http://schemas.microsoft.com/office/drawing/2014/main" id="{A1D82A77-A91B-9D0D-BA40-37C11EFB8639}"/>
                </a:ext>
              </a:extLst>
            </p:cNvPr>
            <p:cNvSpPr/>
            <p:nvPr/>
          </p:nvSpPr>
          <p:spPr>
            <a:xfrm>
              <a:off x="5165791" y="2880898"/>
              <a:ext cx="1093582" cy="24213"/>
            </a:xfrm>
            <a:custGeom>
              <a:avLst/>
              <a:gdLst/>
              <a:ahLst/>
              <a:cxnLst/>
              <a:rect l="l" t="t" r="r" b="b"/>
              <a:pathLst>
                <a:path w="14091" h="312" extrusionOk="0">
                  <a:moveTo>
                    <a:pt x="0" y="0"/>
                  </a:moveTo>
                  <a:lnTo>
                    <a:pt x="0" y="311"/>
                  </a:lnTo>
                  <a:lnTo>
                    <a:pt x="622" y="311"/>
                  </a:lnTo>
                  <a:lnTo>
                    <a:pt x="622" y="0"/>
                  </a:lnTo>
                  <a:close/>
                  <a:moveTo>
                    <a:pt x="1036" y="0"/>
                  </a:moveTo>
                  <a:lnTo>
                    <a:pt x="1036" y="311"/>
                  </a:lnTo>
                  <a:lnTo>
                    <a:pt x="1658" y="311"/>
                  </a:lnTo>
                  <a:lnTo>
                    <a:pt x="1658" y="0"/>
                  </a:lnTo>
                  <a:close/>
                  <a:moveTo>
                    <a:pt x="2072" y="0"/>
                  </a:moveTo>
                  <a:lnTo>
                    <a:pt x="2072" y="311"/>
                  </a:lnTo>
                  <a:lnTo>
                    <a:pt x="2693" y="311"/>
                  </a:lnTo>
                  <a:lnTo>
                    <a:pt x="2693" y="0"/>
                  </a:lnTo>
                  <a:close/>
                  <a:moveTo>
                    <a:pt x="3108" y="0"/>
                  </a:moveTo>
                  <a:lnTo>
                    <a:pt x="3108" y="311"/>
                  </a:lnTo>
                  <a:lnTo>
                    <a:pt x="3730" y="311"/>
                  </a:lnTo>
                  <a:lnTo>
                    <a:pt x="3730" y="0"/>
                  </a:lnTo>
                  <a:close/>
                  <a:moveTo>
                    <a:pt x="4144" y="0"/>
                  </a:moveTo>
                  <a:lnTo>
                    <a:pt x="4144" y="311"/>
                  </a:lnTo>
                  <a:lnTo>
                    <a:pt x="4765" y="311"/>
                  </a:lnTo>
                  <a:lnTo>
                    <a:pt x="4765" y="0"/>
                  </a:lnTo>
                  <a:close/>
                  <a:moveTo>
                    <a:pt x="5180" y="0"/>
                  </a:moveTo>
                  <a:lnTo>
                    <a:pt x="5180" y="311"/>
                  </a:lnTo>
                  <a:lnTo>
                    <a:pt x="5802" y="311"/>
                  </a:lnTo>
                  <a:lnTo>
                    <a:pt x="5802" y="0"/>
                  </a:lnTo>
                  <a:close/>
                  <a:moveTo>
                    <a:pt x="6216" y="0"/>
                  </a:moveTo>
                  <a:lnTo>
                    <a:pt x="6216" y="311"/>
                  </a:lnTo>
                  <a:lnTo>
                    <a:pt x="6837" y="311"/>
                  </a:lnTo>
                  <a:lnTo>
                    <a:pt x="6837" y="0"/>
                  </a:lnTo>
                  <a:close/>
                  <a:moveTo>
                    <a:pt x="7252" y="0"/>
                  </a:moveTo>
                  <a:lnTo>
                    <a:pt x="7252" y="311"/>
                  </a:lnTo>
                  <a:lnTo>
                    <a:pt x="7874" y="311"/>
                  </a:lnTo>
                  <a:lnTo>
                    <a:pt x="7874" y="0"/>
                  </a:lnTo>
                  <a:close/>
                  <a:moveTo>
                    <a:pt x="8288" y="0"/>
                  </a:moveTo>
                  <a:lnTo>
                    <a:pt x="8288" y="311"/>
                  </a:lnTo>
                  <a:lnTo>
                    <a:pt x="8909" y="311"/>
                  </a:lnTo>
                  <a:lnTo>
                    <a:pt x="8909" y="0"/>
                  </a:lnTo>
                  <a:close/>
                  <a:moveTo>
                    <a:pt x="9326" y="0"/>
                  </a:moveTo>
                  <a:lnTo>
                    <a:pt x="9326" y="311"/>
                  </a:lnTo>
                  <a:lnTo>
                    <a:pt x="9947" y="311"/>
                  </a:lnTo>
                  <a:lnTo>
                    <a:pt x="9947" y="0"/>
                  </a:lnTo>
                  <a:close/>
                  <a:moveTo>
                    <a:pt x="10361" y="0"/>
                  </a:moveTo>
                  <a:lnTo>
                    <a:pt x="10361" y="311"/>
                  </a:lnTo>
                  <a:lnTo>
                    <a:pt x="10983" y="311"/>
                  </a:lnTo>
                  <a:lnTo>
                    <a:pt x="10983" y="0"/>
                  </a:lnTo>
                  <a:close/>
                  <a:moveTo>
                    <a:pt x="11398" y="0"/>
                  </a:moveTo>
                  <a:lnTo>
                    <a:pt x="11398" y="311"/>
                  </a:lnTo>
                  <a:lnTo>
                    <a:pt x="12019" y="311"/>
                  </a:lnTo>
                  <a:lnTo>
                    <a:pt x="12019" y="0"/>
                  </a:lnTo>
                  <a:close/>
                  <a:moveTo>
                    <a:pt x="12433" y="0"/>
                  </a:moveTo>
                  <a:lnTo>
                    <a:pt x="12433" y="311"/>
                  </a:lnTo>
                  <a:lnTo>
                    <a:pt x="13055" y="311"/>
                  </a:lnTo>
                  <a:lnTo>
                    <a:pt x="13055" y="0"/>
                  </a:lnTo>
                  <a:close/>
                  <a:moveTo>
                    <a:pt x="13470" y="0"/>
                  </a:moveTo>
                  <a:lnTo>
                    <a:pt x="13470" y="311"/>
                  </a:lnTo>
                  <a:lnTo>
                    <a:pt x="14091" y="311"/>
                  </a:lnTo>
                  <a:lnTo>
                    <a:pt x="14091" y="0"/>
                  </a:ln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213;p22">
              <a:extLst>
                <a:ext uri="{FF2B5EF4-FFF2-40B4-BE49-F238E27FC236}">
                  <a16:creationId xmlns:a16="http://schemas.microsoft.com/office/drawing/2014/main" id="{6BC712E6-1066-2F83-A077-3E201577A550}"/>
                </a:ext>
              </a:extLst>
            </p:cNvPr>
            <p:cNvSpPr/>
            <p:nvPr/>
          </p:nvSpPr>
          <p:spPr>
            <a:xfrm>
              <a:off x="6233872" y="2856375"/>
              <a:ext cx="68606" cy="68606"/>
            </a:xfrm>
            <a:custGeom>
              <a:avLst/>
              <a:gdLst/>
              <a:ahLst/>
              <a:cxnLst/>
              <a:rect l="l" t="t" r="r" b="b"/>
              <a:pathLst>
                <a:path w="884" h="884" extrusionOk="0">
                  <a:moveTo>
                    <a:pt x="441" y="0"/>
                  </a:moveTo>
                  <a:cubicBezTo>
                    <a:pt x="199" y="0"/>
                    <a:pt x="0" y="198"/>
                    <a:pt x="0" y="441"/>
                  </a:cubicBezTo>
                  <a:cubicBezTo>
                    <a:pt x="0" y="685"/>
                    <a:pt x="197" y="883"/>
                    <a:pt x="441" y="883"/>
                  </a:cubicBezTo>
                  <a:cubicBezTo>
                    <a:pt x="685" y="883"/>
                    <a:pt x="883" y="686"/>
                    <a:pt x="883" y="441"/>
                  </a:cubicBezTo>
                  <a:cubicBezTo>
                    <a:pt x="883" y="199"/>
                    <a:pt x="685" y="0"/>
                    <a:pt x="441" y="0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14;p22">
              <a:extLst>
                <a:ext uri="{FF2B5EF4-FFF2-40B4-BE49-F238E27FC236}">
                  <a16:creationId xmlns:a16="http://schemas.microsoft.com/office/drawing/2014/main" id="{EA054A5B-7EB7-1BC6-8A67-C007A41B177D}"/>
                </a:ext>
              </a:extLst>
            </p:cNvPr>
            <p:cNvSpPr/>
            <p:nvPr/>
          </p:nvSpPr>
          <p:spPr>
            <a:xfrm>
              <a:off x="5165791" y="4657981"/>
              <a:ext cx="1093582" cy="24213"/>
            </a:xfrm>
            <a:custGeom>
              <a:avLst/>
              <a:gdLst/>
              <a:ahLst/>
              <a:cxnLst/>
              <a:rect l="l" t="t" r="r" b="b"/>
              <a:pathLst>
                <a:path w="14091" h="312" extrusionOk="0">
                  <a:moveTo>
                    <a:pt x="0" y="0"/>
                  </a:moveTo>
                  <a:lnTo>
                    <a:pt x="0" y="311"/>
                  </a:lnTo>
                  <a:lnTo>
                    <a:pt x="622" y="311"/>
                  </a:lnTo>
                  <a:lnTo>
                    <a:pt x="622" y="0"/>
                  </a:lnTo>
                  <a:close/>
                  <a:moveTo>
                    <a:pt x="1036" y="0"/>
                  </a:moveTo>
                  <a:lnTo>
                    <a:pt x="1036" y="311"/>
                  </a:lnTo>
                  <a:lnTo>
                    <a:pt x="1658" y="311"/>
                  </a:lnTo>
                  <a:lnTo>
                    <a:pt x="1658" y="0"/>
                  </a:lnTo>
                  <a:close/>
                  <a:moveTo>
                    <a:pt x="2072" y="0"/>
                  </a:moveTo>
                  <a:lnTo>
                    <a:pt x="2072" y="311"/>
                  </a:lnTo>
                  <a:lnTo>
                    <a:pt x="2693" y="311"/>
                  </a:lnTo>
                  <a:lnTo>
                    <a:pt x="2693" y="0"/>
                  </a:lnTo>
                  <a:close/>
                  <a:moveTo>
                    <a:pt x="3108" y="0"/>
                  </a:moveTo>
                  <a:lnTo>
                    <a:pt x="3108" y="311"/>
                  </a:lnTo>
                  <a:lnTo>
                    <a:pt x="3730" y="311"/>
                  </a:lnTo>
                  <a:lnTo>
                    <a:pt x="3730" y="0"/>
                  </a:lnTo>
                  <a:close/>
                  <a:moveTo>
                    <a:pt x="4144" y="0"/>
                  </a:moveTo>
                  <a:lnTo>
                    <a:pt x="4144" y="311"/>
                  </a:lnTo>
                  <a:lnTo>
                    <a:pt x="4765" y="311"/>
                  </a:lnTo>
                  <a:lnTo>
                    <a:pt x="4765" y="0"/>
                  </a:lnTo>
                  <a:close/>
                  <a:moveTo>
                    <a:pt x="5180" y="0"/>
                  </a:moveTo>
                  <a:lnTo>
                    <a:pt x="5180" y="311"/>
                  </a:lnTo>
                  <a:lnTo>
                    <a:pt x="5802" y="311"/>
                  </a:lnTo>
                  <a:lnTo>
                    <a:pt x="5802" y="0"/>
                  </a:lnTo>
                  <a:close/>
                  <a:moveTo>
                    <a:pt x="6216" y="0"/>
                  </a:moveTo>
                  <a:lnTo>
                    <a:pt x="6216" y="311"/>
                  </a:lnTo>
                  <a:lnTo>
                    <a:pt x="6837" y="311"/>
                  </a:lnTo>
                  <a:lnTo>
                    <a:pt x="6837" y="0"/>
                  </a:lnTo>
                  <a:close/>
                  <a:moveTo>
                    <a:pt x="7252" y="0"/>
                  </a:moveTo>
                  <a:lnTo>
                    <a:pt x="7252" y="311"/>
                  </a:lnTo>
                  <a:lnTo>
                    <a:pt x="7874" y="311"/>
                  </a:lnTo>
                  <a:lnTo>
                    <a:pt x="7874" y="0"/>
                  </a:lnTo>
                  <a:close/>
                  <a:moveTo>
                    <a:pt x="8288" y="0"/>
                  </a:moveTo>
                  <a:lnTo>
                    <a:pt x="8288" y="311"/>
                  </a:lnTo>
                  <a:lnTo>
                    <a:pt x="8909" y="311"/>
                  </a:lnTo>
                  <a:lnTo>
                    <a:pt x="8909" y="0"/>
                  </a:lnTo>
                  <a:close/>
                  <a:moveTo>
                    <a:pt x="9326" y="0"/>
                  </a:moveTo>
                  <a:lnTo>
                    <a:pt x="9326" y="311"/>
                  </a:lnTo>
                  <a:lnTo>
                    <a:pt x="9947" y="311"/>
                  </a:lnTo>
                  <a:lnTo>
                    <a:pt x="9947" y="0"/>
                  </a:lnTo>
                  <a:close/>
                  <a:moveTo>
                    <a:pt x="10361" y="0"/>
                  </a:moveTo>
                  <a:lnTo>
                    <a:pt x="10361" y="311"/>
                  </a:lnTo>
                  <a:lnTo>
                    <a:pt x="10983" y="311"/>
                  </a:lnTo>
                  <a:lnTo>
                    <a:pt x="10983" y="0"/>
                  </a:lnTo>
                  <a:close/>
                  <a:moveTo>
                    <a:pt x="11398" y="0"/>
                  </a:moveTo>
                  <a:lnTo>
                    <a:pt x="11398" y="311"/>
                  </a:lnTo>
                  <a:lnTo>
                    <a:pt x="12019" y="311"/>
                  </a:lnTo>
                  <a:lnTo>
                    <a:pt x="12019" y="0"/>
                  </a:lnTo>
                  <a:close/>
                  <a:moveTo>
                    <a:pt x="12433" y="0"/>
                  </a:moveTo>
                  <a:lnTo>
                    <a:pt x="12433" y="311"/>
                  </a:lnTo>
                  <a:lnTo>
                    <a:pt x="13055" y="311"/>
                  </a:lnTo>
                  <a:lnTo>
                    <a:pt x="13055" y="0"/>
                  </a:lnTo>
                  <a:close/>
                  <a:moveTo>
                    <a:pt x="13470" y="0"/>
                  </a:moveTo>
                  <a:lnTo>
                    <a:pt x="13470" y="311"/>
                  </a:lnTo>
                  <a:lnTo>
                    <a:pt x="14091" y="311"/>
                  </a:lnTo>
                  <a:lnTo>
                    <a:pt x="14091" y="0"/>
                  </a:ln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15;p22">
              <a:extLst>
                <a:ext uri="{FF2B5EF4-FFF2-40B4-BE49-F238E27FC236}">
                  <a16:creationId xmlns:a16="http://schemas.microsoft.com/office/drawing/2014/main" id="{96D7969B-E8E9-9B00-578C-767BFE0984A1}"/>
                </a:ext>
              </a:extLst>
            </p:cNvPr>
            <p:cNvSpPr/>
            <p:nvPr/>
          </p:nvSpPr>
          <p:spPr>
            <a:xfrm>
              <a:off x="6233872" y="4633457"/>
              <a:ext cx="68606" cy="68606"/>
            </a:xfrm>
            <a:custGeom>
              <a:avLst/>
              <a:gdLst/>
              <a:ahLst/>
              <a:cxnLst/>
              <a:rect l="l" t="t" r="r" b="b"/>
              <a:pathLst>
                <a:path w="884" h="884" extrusionOk="0">
                  <a:moveTo>
                    <a:pt x="441" y="0"/>
                  </a:moveTo>
                  <a:cubicBezTo>
                    <a:pt x="199" y="0"/>
                    <a:pt x="0" y="198"/>
                    <a:pt x="0" y="441"/>
                  </a:cubicBezTo>
                  <a:cubicBezTo>
                    <a:pt x="0" y="685"/>
                    <a:pt x="197" y="883"/>
                    <a:pt x="441" y="883"/>
                  </a:cubicBezTo>
                  <a:cubicBezTo>
                    <a:pt x="685" y="883"/>
                    <a:pt x="883" y="686"/>
                    <a:pt x="883" y="441"/>
                  </a:cubicBezTo>
                  <a:cubicBezTo>
                    <a:pt x="883" y="199"/>
                    <a:pt x="685" y="0"/>
                    <a:pt x="441" y="0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16;p22">
              <a:extLst>
                <a:ext uri="{FF2B5EF4-FFF2-40B4-BE49-F238E27FC236}">
                  <a16:creationId xmlns:a16="http://schemas.microsoft.com/office/drawing/2014/main" id="{04EE3152-1422-7E65-C0CA-732F1669008D}"/>
                </a:ext>
              </a:extLst>
            </p:cNvPr>
            <p:cNvSpPr/>
            <p:nvPr/>
          </p:nvSpPr>
          <p:spPr>
            <a:xfrm>
              <a:off x="5165791" y="5381649"/>
              <a:ext cx="1093582" cy="24136"/>
            </a:xfrm>
            <a:custGeom>
              <a:avLst/>
              <a:gdLst/>
              <a:ahLst/>
              <a:cxnLst/>
              <a:rect l="l" t="t" r="r" b="b"/>
              <a:pathLst>
                <a:path w="14091" h="311" extrusionOk="0">
                  <a:moveTo>
                    <a:pt x="0" y="1"/>
                  </a:moveTo>
                  <a:lnTo>
                    <a:pt x="0" y="311"/>
                  </a:lnTo>
                  <a:lnTo>
                    <a:pt x="622" y="311"/>
                  </a:lnTo>
                  <a:lnTo>
                    <a:pt x="622" y="1"/>
                  </a:lnTo>
                  <a:close/>
                  <a:moveTo>
                    <a:pt x="1036" y="1"/>
                  </a:moveTo>
                  <a:lnTo>
                    <a:pt x="1036" y="311"/>
                  </a:lnTo>
                  <a:lnTo>
                    <a:pt x="1658" y="311"/>
                  </a:lnTo>
                  <a:lnTo>
                    <a:pt x="1658" y="1"/>
                  </a:lnTo>
                  <a:close/>
                  <a:moveTo>
                    <a:pt x="2072" y="1"/>
                  </a:moveTo>
                  <a:lnTo>
                    <a:pt x="2072" y="311"/>
                  </a:lnTo>
                  <a:lnTo>
                    <a:pt x="2693" y="311"/>
                  </a:lnTo>
                  <a:lnTo>
                    <a:pt x="2693" y="1"/>
                  </a:lnTo>
                  <a:close/>
                  <a:moveTo>
                    <a:pt x="3108" y="1"/>
                  </a:moveTo>
                  <a:lnTo>
                    <a:pt x="3108" y="311"/>
                  </a:lnTo>
                  <a:lnTo>
                    <a:pt x="3730" y="311"/>
                  </a:lnTo>
                  <a:lnTo>
                    <a:pt x="3730" y="1"/>
                  </a:lnTo>
                  <a:close/>
                  <a:moveTo>
                    <a:pt x="4144" y="1"/>
                  </a:moveTo>
                  <a:lnTo>
                    <a:pt x="4144" y="311"/>
                  </a:lnTo>
                  <a:lnTo>
                    <a:pt x="4765" y="311"/>
                  </a:lnTo>
                  <a:lnTo>
                    <a:pt x="4765" y="1"/>
                  </a:lnTo>
                  <a:close/>
                  <a:moveTo>
                    <a:pt x="5180" y="1"/>
                  </a:moveTo>
                  <a:lnTo>
                    <a:pt x="5180" y="311"/>
                  </a:lnTo>
                  <a:lnTo>
                    <a:pt x="5802" y="311"/>
                  </a:lnTo>
                  <a:lnTo>
                    <a:pt x="5802" y="1"/>
                  </a:lnTo>
                  <a:close/>
                  <a:moveTo>
                    <a:pt x="6216" y="1"/>
                  </a:moveTo>
                  <a:lnTo>
                    <a:pt x="6216" y="311"/>
                  </a:lnTo>
                  <a:lnTo>
                    <a:pt x="6837" y="311"/>
                  </a:lnTo>
                  <a:lnTo>
                    <a:pt x="6837" y="1"/>
                  </a:lnTo>
                  <a:close/>
                  <a:moveTo>
                    <a:pt x="7252" y="1"/>
                  </a:moveTo>
                  <a:lnTo>
                    <a:pt x="7252" y="311"/>
                  </a:lnTo>
                  <a:lnTo>
                    <a:pt x="7874" y="311"/>
                  </a:lnTo>
                  <a:lnTo>
                    <a:pt x="7874" y="1"/>
                  </a:lnTo>
                  <a:close/>
                  <a:moveTo>
                    <a:pt x="8288" y="1"/>
                  </a:moveTo>
                  <a:lnTo>
                    <a:pt x="8288" y="311"/>
                  </a:lnTo>
                  <a:lnTo>
                    <a:pt x="8909" y="311"/>
                  </a:lnTo>
                  <a:lnTo>
                    <a:pt x="8909" y="1"/>
                  </a:lnTo>
                  <a:close/>
                  <a:moveTo>
                    <a:pt x="9326" y="1"/>
                  </a:moveTo>
                  <a:lnTo>
                    <a:pt x="9326" y="311"/>
                  </a:lnTo>
                  <a:lnTo>
                    <a:pt x="9947" y="311"/>
                  </a:lnTo>
                  <a:lnTo>
                    <a:pt x="9947" y="1"/>
                  </a:lnTo>
                  <a:close/>
                  <a:moveTo>
                    <a:pt x="10361" y="1"/>
                  </a:moveTo>
                  <a:lnTo>
                    <a:pt x="10361" y="311"/>
                  </a:lnTo>
                  <a:lnTo>
                    <a:pt x="10983" y="311"/>
                  </a:lnTo>
                  <a:lnTo>
                    <a:pt x="10983" y="1"/>
                  </a:lnTo>
                  <a:close/>
                  <a:moveTo>
                    <a:pt x="11398" y="1"/>
                  </a:moveTo>
                  <a:lnTo>
                    <a:pt x="11398" y="311"/>
                  </a:lnTo>
                  <a:lnTo>
                    <a:pt x="12019" y="311"/>
                  </a:lnTo>
                  <a:lnTo>
                    <a:pt x="12019" y="1"/>
                  </a:lnTo>
                  <a:close/>
                  <a:moveTo>
                    <a:pt x="12433" y="1"/>
                  </a:moveTo>
                  <a:lnTo>
                    <a:pt x="12433" y="311"/>
                  </a:lnTo>
                  <a:lnTo>
                    <a:pt x="13055" y="311"/>
                  </a:lnTo>
                  <a:lnTo>
                    <a:pt x="13055" y="1"/>
                  </a:lnTo>
                  <a:close/>
                  <a:moveTo>
                    <a:pt x="13470" y="1"/>
                  </a:moveTo>
                  <a:lnTo>
                    <a:pt x="13470" y="311"/>
                  </a:lnTo>
                  <a:lnTo>
                    <a:pt x="14091" y="311"/>
                  </a:lnTo>
                  <a:lnTo>
                    <a:pt x="14091" y="1"/>
                  </a:ln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7;p22">
              <a:extLst>
                <a:ext uri="{FF2B5EF4-FFF2-40B4-BE49-F238E27FC236}">
                  <a16:creationId xmlns:a16="http://schemas.microsoft.com/office/drawing/2014/main" id="{1094B795-8A13-8A69-963C-C3E5EB49BF5F}"/>
                </a:ext>
              </a:extLst>
            </p:cNvPr>
            <p:cNvSpPr/>
            <p:nvPr/>
          </p:nvSpPr>
          <p:spPr>
            <a:xfrm>
              <a:off x="6233872" y="5357204"/>
              <a:ext cx="68606" cy="68606"/>
            </a:xfrm>
            <a:custGeom>
              <a:avLst/>
              <a:gdLst/>
              <a:ahLst/>
              <a:cxnLst/>
              <a:rect l="l" t="t" r="r" b="b"/>
              <a:pathLst>
                <a:path w="884" h="884" extrusionOk="0">
                  <a:moveTo>
                    <a:pt x="443" y="1"/>
                  </a:moveTo>
                  <a:cubicBezTo>
                    <a:pt x="443" y="1"/>
                    <a:pt x="442" y="1"/>
                    <a:pt x="441" y="1"/>
                  </a:cubicBezTo>
                  <a:cubicBezTo>
                    <a:pt x="199" y="1"/>
                    <a:pt x="0" y="197"/>
                    <a:pt x="0" y="442"/>
                  </a:cubicBezTo>
                  <a:cubicBezTo>
                    <a:pt x="0" y="685"/>
                    <a:pt x="197" y="884"/>
                    <a:pt x="441" y="884"/>
                  </a:cubicBezTo>
                  <a:cubicBezTo>
                    <a:pt x="685" y="884"/>
                    <a:pt x="883" y="686"/>
                    <a:pt x="883" y="442"/>
                  </a:cubicBezTo>
                  <a:cubicBezTo>
                    <a:pt x="883" y="199"/>
                    <a:pt x="686" y="1"/>
                    <a:pt x="443" y="1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18;p22">
              <a:extLst>
                <a:ext uri="{FF2B5EF4-FFF2-40B4-BE49-F238E27FC236}">
                  <a16:creationId xmlns:a16="http://schemas.microsoft.com/office/drawing/2014/main" id="{DF238C21-3742-2118-F841-7EEE6C2C9147}"/>
                </a:ext>
              </a:extLst>
            </p:cNvPr>
            <p:cNvSpPr/>
            <p:nvPr/>
          </p:nvSpPr>
          <p:spPr>
            <a:xfrm>
              <a:off x="5165791" y="3773436"/>
              <a:ext cx="1093582" cy="24213"/>
            </a:xfrm>
            <a:custGeom>
              <a:avLst/>
              <a:gdLst/>
              <a:ahLst/>
              <a:cxnLst/>
              <a:rect l="l" t="t" r="r" b="b"/>
              <a:pathLst>
                <a:path w="14091" h="312" extrusionOk="0">
                  <a:moveTo>
                    <a:pt x="0" y="0"/>
                  </a:moveTo>
                  <a:lnTo>
                    <a:pt x="0" y="311"/>
                  </a:lnTo>
                  <a:lnTo>
                    <a:pt x="622" y="311"/>
                  </a:lnTo>
                  <a:lnTo>
                    <a:pt x="622" y="0"/>
                  </a:lnTo>
                  <a:close/>
                  <a:moveTo>
                    <a:pt x="1036" y="0"/>
                  </a:moveTo>
                  <a:lnTo>
                    <a:pt x="1036" y="311"/>
                  </a:lnTo>
                  <a:lnTo>
                    <a:pt x="1658" y="311"/>
                  </a:lnTo>
                  <a:lnTo>
                    <a:pt x="1658" y="0"/>
                  </a:lnTo>
                  <a:close/>
                  <a:moveTo>
                    <a:pt x="2072" y="0"/>
                  </a:moveTo>
                  <a:lnTo>
                    <a:pt x="2072" y="311"/>
                  </a:lnTo>
                  <a:lnTo>
                    <a:pt x="2693" y="311"/>
                  </a:lnTo>
                  <a:lnTo>
                    <a:pt x="2693" y="0"/>
                  </a:lnTo>
                  <a:close/>
                  <a:moveTo>
                    <a:pt x="3108" y="0"/>
                  </a:moveTo>
                  <a:lnTo>
                    <a:pt x="3108" y="311"/>
                  </a:lnTo>
                  <a:lnTo>
                    <a:pt x="3730" y="311"/>
                  </a:lnTo>
                  <a:lnTo>
                    <a:pt x="3730" y="0"/>
                  </a:lnTo>
                  <a:close/>
                  <a:moveTo>
                    <a:pt x="4144" y="0"/>
                  </a:moveTo>
                  <a:lnTo>
                    <a:pt x="4144" y="311"/>
                  </a:lnTo>
                  <a:lnTo>
                    <a:pt x="4765" y="311"/>
                  </a:lnTo>
                  <a:lnTo>
                    <a:pt x="4765" y="0"/>
                  </a:lnTo>
                  <a:close/>
                  <a:moveTo>
                    <a:pt x="5180" y="0"/>
                  </a:moveTo>
                  <a:lnTo>
                    <a:pt x="5180" y="311"/>
                  </a:lnTo>
                  <a:lnTo>
                    <a:pt x="5802" y="311"/>
                  </a:lnTo>
                  <a:lnTo>
                    <a:pt x="5802" y="0"/>
                  </a:lnTo>
                  <a:close/>
                  <a:moveTo>
                    <a:pt x="6216" y="0"/>
                  </a:moveTo>
                  <a:lnTo>
                    <a:pt x="6216" y="311"/>
                  </a:lnTo>
                  <a:lnTo>
                    <a:pt x="6837" y="311"/>
                  </a:lnTo>
                  <a:lnTo>
                    <a:pt x="6837" y="0"/>
                  </a:lnTo>
                  <a:close/>
                  <a:moveTo>
                    <a:pt x="7252" y="0"/>
                  </a:moveTo>
                  <a:lnTo>
                    <a:pt x="7252" y="311"/>
                  </a:lnTo>
                  <a:lnTo>
                    <a:pt x="7874" y="311"/>
                  </a:lnTo>
                  <a:lnTo>
                    <a:pt x="7874" y="0"/>
                  </a:lnTo>
                  <a:close/>
                  <a:moveTo>
                    <a:pt x="8288" y="0"/>
                  </a:moveTo>
                  <a:lnTo>
                    <a:pt x="8288" y="311"/>
                  </a:lnTo>
                  <a:lnTo>
                    <a:pt x="8909" y="311"/>
                  </a:lnTo>
                  <a:lnTo>
                    <a:pt x="8909" y="0"/>
                  </a:lnTo>
                  <a:close/>
                  <a:moveTo>
                    <a:pt x="9326" y="0"/>
                  </a:moveTo>
                  <a:lnTo>
                    <a:pt x="9326" y="311"/>
                  </a:lnTo>
                  <a:lnTo>
                    <a:pt x="9947" y="311"/>
                  </a:lnTo>
                  <a:lnTo>
                    <a:pt x="9947" y="0"/>
                  </a:lnTo>
                  <a:close/>
                  <a:moveTo>
                    <a:pt x="10361" y="0"/>
                  </a:moveTo>
                  <a:lnTo>
                    <a:pt x="10361" y="311"/>
                  </a:lnTo>
                  <a:lnTo>
                    <a:pt x="10983" y="311"/>
                  </a:lnTo>
                  <a:lnTo>
                    <a:pt x="10983" y="0"/>
                  </a:lnTo>
                  <a:close/>
                  <a:moveTo>
                    <a:pt x="11398" y="0"/>
                  </a:moveTo>
                  <a:lnTo>
                    <a:pt x="11398" y="311"/>
                  </a:lnTo>
                  <a:lnTo>
                    <a:pt x="12019" y="311"/>
                  </a:lnTo>
                  <a:lnTo>
                    <a:pt x="12019" y="0"/>
                  </a:lnTo>
                  <a:close/>
                  <a:moveTo>
                    <a:pt x="12433" y="0"/>
                  </a:moveTo>
                  <a:lnTo>
                    <a:pt x="12433" y="311"/>
                  </a:lnTo>
                  <a:lnTo>
                    <a:pt x="13055" y="311"/>
                  </a:lnTo>
                  <a:lnTo>
                    <a:pt x="13055" y="0"/>
                  </a:lnTo>
                  <a:close/>
                  <a:moveTo>
                    <a:pt x="13470" y="0"/>
                  </a:moveTo>
                  <a:lnTo>
                    <a:pt x="13470" y="311"/>
                  </a:lnTo>
                  <a:lnTo>
                    <a:pt x="14091" y="311"/>
                  </a:lnTo>
                  <a:lnTo>
                    <a:pt x="14091" y="0"/>
                  </a:ln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19;p22">
              <a:extLst>
                <a:ext uri="{FF2B5EF4-FFF2-40B4-BE49-F238E27FC236}">
                  <a16:creationId xmlns:a16="http://schemas.microsoft.com/office/drawing/2014/main" id="{CB70EA16-15D8-ACA1-BB81-B01CFFC7E054}"/>
                </a:ext>
              </a:extLst>
            </p:cNvPr>
            <p:cNvSpPr/>
            <p:nvPr/>
          </p:nvSpPr>
          <p:spPr>
            <a:xfrm>
              <a:off x="6233872" y="3744877"/>
              <a:ext cx="68606" cy="68606"/>
            </a:xfrm>
            <a:custGeom>
              <a:avLst/>
              <a:gdLst/>
              <a:ahLst/>
              <a:cxnLst/>
              <a:rect l="l" t="t" r="r" b="b"/>
              <a:pathLst>
                <a:path w="884" h="884" extrusionOk="0">
                  <a:moveTo>
                    <a:pt x="441" y="1"/>
                  </a:moveTo>
                  <a:cubicBezTo>
                    <a:pt x="199" y="1"/>
                    <a:pt x="0" y="198"/>
                    <a:pt x="0" y="442"/>
                  </a:cubicBezTo>
                  <a:cubicBezTo>
                    <a:pt x="0" y="685"/>
                    <a:pt x="197" y="884"/>
                    <a:pt x="441" y="884"/>
                  </a:cubicBezTo>
                  <a:cubicBezTo>
                    <a:pt x="685" y="884"/>
                    <a:pt x="883" y="686"/>
                    <a:pt x="883" y="442"/>
                  </a:cubicBezTo>
                  <a:cubicBezTo>
                    <a:pt x="883" y="199"/>
                    <a:pt x="685" y="1"/>
                    <a:pt x="441" y="1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20;p22">
              <a:extLst>
                <a:ext uri="{FF2B5EF4-FFF2-40B4-BE49-F238E27FC236}">
                  <a16:creationId xmlns:a16="http://schemas.microsoft.com/office/drawing/2014/main" id="{CB6272E9-4FD0-7888-95A1-1A443E58A03B}"/>
                </a:ext>
              </a:extLst>
            </p:cNvPr>
            <p:cNvSpPr/>
            <p:nvPr/>
          </p:nvSpPr>
          <p:spPr>
            <a:xfrm>
              <a:off x="3392668" y="1681664"/>
              <a:ext cx="2572568" cy="730995"/>
            </a:xfrm>
            <a:custGeom>
              <a:avLst/>
              <a:gdLst/>
              <a:ahLst/>
              <a:cxnLst/>
              <a:rect l="l" t="t" r="r" b="b"/>
              <a:pathLst>
                <a:path w="33148" h="9419" extrusionOk="0">
                  <a:moveTo>
                    <a:pt x="1" y="0"/>
                  </a:moveTo>
                  <a:lnTo>
                    <a:pt x="1016" y="8496"/>
                  </a:lnTo>
                  <a:cubicBezTo>
                    <a:pt x="1016" y="8496"/>
                    <a:pt x="10463" y="9419"/>
                    <a:pt x="16520" y="9419"/>
                  </a:cubicBezTo>
                  <a:cubicBezTo>
                    <a:pt x="23313" y="9419"/>
                    <a:pt x="32133" y="8496"/>
                    <a:pt x="32133" y="8496"/>
                  </a:cubicBezTo>
                  <a:lnTo>
                    <a:pt x="33148" y="0"/>
                  </a:lnTo>
                  <a:lnTo>
                    <a:pt x="33148" y="0"/>
                  </a:lnTo>
                  <a:cubicBezTo>
                    <a:pt x="33147" y="0"/>
                    <a:pt x="22973" y="924"/>
                    <a:pt x="16576" y="924"/>
                  </a:cubicBezTo>
                  <a:cubicBezTo>
                    <a:pt x="10745" y="924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21;p22">
              <a:extLst>
                <a:ext uri="{FF2B5EF4-FFF2-40B4-BE49-F238E27FC236}">
                  <a16:creationId xmlns:a16="http://schemas.microsoft.com/office/drawing/2014/main" id="{FEDB95CD-FEC6-E47D-C426-7C25581545B7}"/>
                </a:ext>
              </a:extLst>
            </p:cNvPr>
            <p:cNvSpPr/>
            <p:nvPr/>
          </p:nvSpPr>
          <p:spPr>
            <a:xfrm>
              <a:off x="3564562" y="2614091"/>
              <a:ext cx="2229072" cy="633440"/>
            </a:xfrm>
            <a:custGeom>
              <a:avLst/>
              <a:gdLst/>
              <a:ahLst/>
              <a:cxnLst/>
              <a:rect l="l" t="t" r="r" b="b"/>
              <a:pathLst>
                <a:path w="28722" h="8162" extrusionOk="0">
                  <a:moveTo>
                    <a:pt x="1" y="1"/>
                  </a:moveTo>
                  <a:lnTo>
                    <a:pt x="881" y="7361"/>
                  </a:lnTo>
                  <a:cubicBezTo>
                    <a:pt x="881" y="7361"/>
                    <a:pt x="9065" y="8161"/>
                    <a:pt x="14314" y="8161"/>
                  </a:cubicBezTo>
                  <a:cubicBezTo>
                    <a:pt x="20200" y="8161"/>
                    <a:pt x="27842" y="7361"/>
                    <a:pt x="27842" y="7361"/>
                  </a:cubicBezTo>
                  <a:lnTo>
                    <a:pt x="28722" y="1"/>
                  </a:lnTo>
                  <a:lnTo>
                    <a:pt x="28722" y="1"/>
                  </a:lnTo>
                  <a:cubicBezTo>
                    <a:pt x="28721" y="1"/>
                    <a:pt x="19906" y="800"/>
                    <a:pt x="14362" y="800"/>
                  </a:cubicBezTo>
                  <a:cubicBezTo>
                    <a:pt x="9311" y="80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22;p22">
              <a:extLst>
                <a:ext uri="{FF2B5EF4-FFF2-40B4-BE49-F238E27FC236}">
                  <a16:creationId xmlns:a16="http://schemas.microsoft.com/office/drawing/2014/main" id="{800573FC-84C0-911E-0E32-FA6D2B002931}"/>
                </a:ext>
              </a:extLst>
            </p:cNvPr>
            <p:cNvSpPr/>
            <p:nvPr/>
          </p:nvSpPr>
          <p:spPr>
            <a:xfrm>
              <a:off x="3712712" y="3525177"/>
              <a:ext cx="1931289" cy="548770"/>
            </a:xfrm>
            <a:custGeom>
              <a:avLst/>
              <a:gdLst/>
              <a:ahLst/>
              <a:cxnLst/>
              <a:rect l="l" t="t" r="r" b="b"/>
              <a:pathLst>
                <a:path w="24885" h="7071" extrusionOk="0">
                  <a:moveTo>
                    <a:pt x="0" y="1"/>
                  </a:moveTo>
                  <a:lnTo>
                    <a:pt x="762" y="6377"/>
                  </a:lnTo>
                  <a:cubicBezTo>
                    <a:pt x="762" y="6377"/>
                    <a:pt x="7853" y="7071"/>
                    <a:pt x="12401" y="7071"/>
                  </a:cubicBezTo>
                  <a:cubicBezTo>
                    <a:pt x="17502" y="7071"/>
                    <a:pt x="24123" y="6377"/>
                    <a:pt x="24123" y="6377"/>
                  </a:cubicBezTo>
                  <a:lnTo>
                    <a:pt x="24884" y="1"/>
                  </a:lnTo>
                  <a:lnTo>
                    <a:pt x="24884" y="1"/>
                  </a:lnTo>
                  <a:cubicBezTo>
                    <a:pt x="24884" y="1"/>
                    <a:pt x="17246" y="693"/>
                    <a:pt x="12443" y="693"/>
                  </a:cubicBezTo>
                  <a:cubicBezTo>
                    <a:pt x="8067" y="693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23;p22">
              <a:extLst>
                <a:ext uri="{FF2B5EF4-FFF2-40B4-BE49-F238E27FC236}">
                  <a16:creationId xmlns:a16="http://schemas.microsoft.com/office/drawing/2014/main" id="{1F0D28E3-ACA3-9B4A-D32B-BF1CCDC50161}"/>
                </a:ext>
              </a:extLst>
            </p:cNvPr>
            <p:cNvSpPr/>
            <p:nvPr/>
          </p:nvSpPr>
          <p:spPr>
            <a:xfrm>
              <a:off x="3843475" y="4398081"/>
              <a:ext cx="1673396" cy="475585"/>
            </a:xfrm>
            <a:custGeom>
              <a:avLst/>
              <a:gdLst/>
              <a:ahLst/>
              <a:cxnLst/>
              <a:rect l="l" t="t" r="r" b="b"/>
              <a:pathLst>
                <a:path w="21562" h="6128" extrusionOk="0">
                  <a:moveTo>
                    <a:pt x="0" y="0"/>
                  </a:moveTo>
                  <a:lnTo>
                    <a:pt x="662" y="5526"/>
                  </a:lnTo>
                  <a:cubicBezTo>
                    <a:pt x="662" y="5526"/>
                    <a:pt x="6807" y="6127"/>
                    <a:pt x="10747" y="6127"/>
                  </a:cubicBezTo>
                  <a:cubicBezTo>
                    <a:pt x="15167" y="6127"/>
                    <a:pt x="20903" y="5526"/>
                    <a:pt x="20903" y="5526"/>
                  </a:cubicBezTo>
                  <a:lnTo>
                    <a:pt x="21562" y="0"/>
                  </a:lnTo>
                  <a:lnTo>
                    <a:pt x="21562" y="0"/>
                  </a:lnTo>
                  <a:cubicBezTo>
                    <a:pt x="21562" y="1"/>
                    <a:pt x="14944" y="602"/>
                    <a:pt x="10783" y="602"/>
                  </a:cubicBezTo>
                  <a:cubicBezTo>
                    <a:pt x="6989" y="60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24;p22">
              <a:extLst>
                <a:ext uri="{FF2B5EF4-FFF2-40B4-BE49-F238E27FC236}">
                  <a16:creationId xmlns:a16="http://schemas.microsoft.com/office/drawing/2014/main" id="{9BF93FA9-9869-D2F0-70A7-0741743AC931}"/>
                </a:ext>
              </a:extLst>
            </p:cNvPr>
            <p:cNvSpPr/>
            <p:nvPr/>
          </p:nvSpPr>
          <p:spPr>
            <a:xfrm>
              <a:off x="3955771" y="5198269"/>
              <a:ext cx="1450504" cy="416602"/>
            </a:xfrm>
            <a:custGeom>
              <a:avLst/>
              <a:gdLst/>
              <a:ahLst/>
              <a:cxnLst/>
              <a:rect l="l" t="t" r="r" b="b"/>
              <a:pathLst>
                <a:path w="18690" h="5368" extrusionOk="0">
                  <a:moveTo>
                    <a:pt x="0" y="0"/>
                  </a:moveTo>
                  <a:lnTo>
                    <a:pt x="580" y="4847"/>
                  </a:lnTo>
                  <a:cubicBezTo>
                    <a:pt x="580" y="4847"/>
                    <a:pt x="5905" y="5368"/>
                    <a:pt x="9319" y="5368"/>
                  </a:cubicBezTo>
                  <a:cubicBezTo>
                    <a:pt x="13148" y="5368"/>
                    <a:pt x="18119" y="4847"/>
                    <a:pt x="18119" y="4847"/>
                  </a:cubicBezTo>
                  <a:lnTo>
                    <a:pt x="18690" y="60"/>
                  </a:lnTo>
                  <a:lnTo>
                    <a:pt x="18690" y="60"/>
                  </a:lnTo>
                  <a:cubicBezTo>
                    <a:pt x="18689" y="60"/>
                    <a:pt x="12955" y="580"/>
                    <a:pt x="9350" y="580"/>
                  </a:cubicBezTo>
                  <a:cubicBezTo>
                    <a:pt x="6064" y="58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25;p22">
              <a:extLst>
                <a:ext uri="{FF2B5EF4-FFF2-40B4-BE49-F238E27FC236}">
                  <a16:creationId xmlns:a16="http://schemas.microsoft.com/office/drawing/2014/main" id="{3088D104-B866-5343-0F3D-28BAF6DE711A}"/>
                </a:ext>
              </a:extLst>
            </p:cNvPr>
            <p:cNvSpPr/>
            <p:nvPr/>
          </p:nvSpPr>
          <p:spPr>
            <a:xfrm>
              <a:off x="755989" y="1835621"/>
              <a:ext cx="2085931" cy="353900"/>
            </a:xfrm>
            <a:custGeom>
              <a:avLst/>
              <a:gdLst/>
              <a:ahLst/>
              <a:cxnLst/>
              <a:rect l="l" t="t" r="r" b="b"/>
              <a:pathLst>
                <a:path w="4561" h="4560" extrusionOk="0">
                  <a:moveTo>
                    <a:pt x="1" y="0"/>
                  </a:moveTo>
                  <a:lnTo>
                    <a:pt x="1" y="4560"/>
                  </a:lnTo>
                  <a:lnTo>
                    <a:pt x="4560" y="4560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rgbClr val="003C54"/>
            </a:solidFill>
            <a:ln w="76200" cap="flat" cmpd="sng">
              <a:solidFill>
                <a:srgbClr val="003C5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" name="Google Shape;226;p22">
              <a:extLst>
                <a:ext uri="{FF2B5EF4-FFF2-40B4-BE49-F238E27FC236}">
                  <a16:creationId xmlns:a16="http://schemas.microsoft.com/office/drawing/2014/main" id="{64DA02CB-3554-082C-29F5-C2B5B3065A9E}"/>
                </a:ext>
              </a:extLst>
            </p:cNvPr>
            <p:cNvSpPr/>
            <p:nvPr/>
          </p:nvSpPr>
          <p:spPr>
            <a:xfrm>
              <a:off x="2472036" y="1835633"/>
              <a:ext cx="744199" cy="353822"/>
            </a:xfrm>
            <a:custGeom>
              <a:avLst/>
              <a:gdLst/>
              <a:ahLst/>
              <a:cxnLst/>
              <a:rect l="l" t="t" r="r" b="b"/>
              <a:pathLst>
                <a:path w="9589" h="4559" extrusionOk="0">
                  <a:moveTo>
                    <a:pt x="1" y="0"/>
                  </a:moveTo>
                  <a:lnTo>
                    <a:pt x="1" y="4558"/>
                  </a:lnTo>
                  <a:lnTo>
                    <a:pt x="8406" y="4558"/>
                  </a:lnTo>
                  <a:lnTo>
                    <a:pt x="9588" y="2367"/>
                  </a:lnTo>
                  <a:lnTo>
                    <a:pt x="8406" y="0"/>
                  </a:lnTo>
                  <a:close/>
                </a:path>
              </a:pathLst>
            </a:custGeom>
            <a:solidFill>
              <a:srgbClr val="003C54"/>
            </a:solidFill>
            <a:ln w="76200" cap="flat" cmpd="sng">
              <a:solidFill>
                <a:srgbClr val="003C5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27;p22">
              <a:extLst>
                <a:ext uri="{FF2B5EF4-FFF2-40B4-BE49-F238E27FC236}">
                  <a16:creationId xmlns:a16="http://schemas.microsoft.com/office/drawing/2014/main" id="{77CA75F2-6AD0-EBDA-9105-0ACA6C22E824}"/>
                </a:ext>
              </a:extLst>
            </p:cNvPr>
            <p:cNvSpPr/>
            <p:nvPr/>
          </p:nvSpPr>
          <p:spPr>
            <a:xfrm>
              <a:off x="755989" y="2679889"/>
              <a:ext cx="2085931" cy="353978"/>
            </a:xfrm>
            <a:custGeom>
              <a:avLst/>
              <a:gdLst/>
              <a:ahLst/>
              <a:cxnLst/>
              <a:rect l="l" t="t" r="r" b="b"/>
              <a:pathLst>
                <a:path w="4561" h="4561" extrusionOk="0">
                  <a:moveTo>
                    <a:pt x="1" y="1"/>
                  </a:moveTo>
                  <a:lnTo>
                    <a:pt x="1" y="4560"/>
                  </a:lnTo>
                  <a:lnTo>
                    <a:pt x="4560" y="4560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rgbClr val="FFC000"/>
            </a:solidFill>
            <a:ln w="76200" cap="flat" cmpd="sng">
              <a:solidFill>
                <a:srgbClr val="FFC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2" name="Google Shape;228;p22">
              <a:extLst>
                <a:ext uri="{FF2B5EF4-FFF2-40B4-BE49-F238E27FC236}">
                  <a16:creationId xmlns:a16="http://schemas.microsoft.com/office/drawing/2014/main" id="{6EB1551C-A101-57CB-3F07-7BF4E861EDEA}"/>
                </a:ext>
              </a:extLst>
            </p:cNvPr>
            <p:cNvSpPr/>
            <p:nvPr/>
          </p:nvSpPr>
          <p:spPr>
            <a:xfrm>
              <a:off x="2472036" y="2679901"/>
              <a:ext cx="811177" cy="353822"/>
            </a:xfrm>
            <a:custGeom>
              <a:avLst/>
              <a:gdLst/>
              <a:ahLst/>
              <a:cxnLst/>
              <a:rect l="l" t="t" r="r" b="b"/>
              <a:pathLst>
                <a:path w="10452" h="4559" extrusionOk="0">
                  <a:moveTo>
                    <a:pt x="1" y="1"/>
                  </a:moveTo>
                  <a:lnTo>
                    <a:pt x="1" y="4558"/>
                  </a:lnTo>
                  <a:lnTo>
                    <a:pt x="9270" y="4558"/>
                  </a:lnTo>
                  <a:lnTo>
                    <a:pt x="10452" y="2366"/>
                  </a:lnTo>
                  <a:lnTo>
                    <a:pt x="9270" y="1"/>
                  </a:lnTo>
                  <a:close/>
                </a:path>
              </a:pathLst>
            </a:custGeom>
            <a:solidFill>
              <a:srgbClr val="FFC000"/>
            </a:solidFill>
            <a:ln w="76200" cap="flat" cmpd="sng">
              <a:solidFill>
                <a:srgbClr val="FFC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29;p22">
              <a:extLst>
                <a:ext uri="{FF2B5EF4-FFF2-40B4-BE49-F238E27FC236}">
                  <a16:creationId xmlns:a16="http://schemas.microsoft.com/office/drawing/2014/main" id="{81EC5A6C-C340-8662-0317-6FD1EEB72A28}"/>
                </a:ext>
              </a:extLst>
            </p:cNvPr>
            <p:cNvSpPr/>
            <p:nvPr/>
          </p:nvSpPr>
          <p:spPr>
            <a:xfrm>
              <a:off x="755989" y="3524159"/>
              <a:ext cx="2085931" cy="353900"/>
            </a:xfrm>
            <a:custGeom>
              <a:avLst/>
              <a:gdLst/>
              <a:ahLst/>
              <a:cxnLst/>
              <a:rect l="l" t="t" r="r" b="b"/>
              <a:pathLst>
                <a:path w="4561" h="4560" extrusionOk="0">
                  <a:moveTo>
                    <a:pt x="1" y="0"/>
                  </a:moveTo>
                  <a:lnTo>
                    <a:pt x="1" y="4560"/>
                  </a:lnTo>
                  <a:lnTo>
                    <a:pt x="4560" y="4560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rgbClr val="003C54"/>
            </a:solidFill>
            <a:ln w="76200" cap="flat" cmpd="sng">
              <a:solidFill>
                <a:srgbClr val="003C5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" name="Google Shape;230;p22">
              <a:extLst>
                <a:ext uri="{FF2B5EF4-FFF2-40B4-BE49-F238E27FC236}">
                  <a16:creationId xmlns:a16="http://schemas.microsoft.com/office/drawing/2014/main" id="{91AEC8D7-6CA9-2572-F429-8E8E7C04935A}"/>
                </a:ext>
              </a:extLst>
            </p:cNvPr>
            <p:cNvSpPr/>
            <p:nvPr/>
          </p:nvSpPr>
          <p:spPr>
            <a:xfrm>
              <a:off x="2472036" y="3524168"/>
              <a:ext cx="878231" cy="353900"/>
            </a:xfrm>
            <a:custGeom>
              <a:avLst/>
              <a:gdLst/>
              <a:ahLst/>
              <a:cxnLst/>
              <a:rect l="l" t="t" r="r" b="b"/>
              <a:pathLst>
                <a:path w="11316" h="4560" extrusionOk="0">
                  <a:moveTo>
                    <a:pt x="1" y="0"/>
                  </a:moveTo>
                  <a:lnTo>
                    <a:pt x="1" y="4560"/>
                  </a:lnTo>
                  <a:lnTo>
                    <a:pt x="10133" y="4560"/>
                  </a:lnTo>
                  <a:lnTo>
                    <a:pt x="11315" y="2367"/>
                  </a:lnTo>
                  <a:lnTo>
                    <a:pt x="10133" y="0"/>
                  </a:lnTo>
                  <a:close/>
                </a:path>
              </a:pathLst>
            </a:custGeom>
            <a:solidFill>
              <a:srgbClr val="003C54"/>
            </a:solidFill>
            <a:ln w="76200" cap="flat" cmpd="sng">
              <a:solidFill>
                <a:srgbClr val="003C5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31;p22">
              <a:extLst>
                <a:ext uri="{FF2B5EF4-FFF2-40B4-BE49-F238E27FC236}">
                  <a16:creationId xmlns:a16="http://schemas.microsoft.com/office/drawing/2014/main" id="{23D01BD0-3E98-03E2-4730-93DC3DE04C30}"/>
                </a:ext>
              </a:extLst>
            </p:cNvPr>
            <p:cNvSpPr/>
            <p:nvPr/>
          </p:nvSpPr>
          <p:spPr>
            <a:xfrm>
              <a:off x="755989" y="4368428"/>
              <a:ext cx="2085931" cy="361972"/>
            </a:xfrm>
            <a:custGeom>
              <a:avLst/>
              <a:gdLst/>
              <a:ahLst/>
              <a:cxnLst/>
              <a:rect l="l" t="t" r="r" b="b"/>
              <a:pathLst>
                <a:path w="4561" h="4664" extrusionOk="0">
                  <a:moveTo>
                    <a:pt x="1" y="1"/>
                  </a:moveTo>
                  <a:lnTo>
                    <a:pt x="1" y="4664"/>
                  </a:lnTo>
                  <a:lnTo>
                    <a:pt x="4560" y="4664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rgbClr val="FFC000"/>
            </a:solidFill>
            <a:ln w="76200" cap="flat" cmpd="sng">
              <a:solidFill>
                <a:srgbClr val="FFC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" name="Google Shape;232;p22">
              <a:extLst>
                <a:ext uri="{FF2B5EF4-FFF2-40B4-BE49-F238E27FC236}">
                  <a16:creationId xmlns:a16="http://schemas.microsoft.com/office/drawing/2014/main" id="{A58E6CC4-FEEF-F518-1654-6244916F39DE}"/>
                </a:ext>
              </a:extLst>
            </p:cNvPr>
            <p:cNvSpPr/>
            <p:nvPr/>
          </p:nvSpPr>
          <p:spPr>
            <a:xfrm>
              <a:off x="2472036" y="4368436"/>
              <a:ext cx="945132" cy="361972"/>
            </a:xfrm>
            <a:custGeom>
              <a:avLst/>
              <a:gdLst/>
              <a:ahLst/>
              <a:cxnLst/>
              <a:rect l="l" t="t" r="r" b="b"/>
              <a:pathLst>
                <a:path w="12178" h="4664" extrusionOk="0">
                  <a:moveTo>
                    <a:pt x="1" y="1"/>
                  </a:moveTo>
                  <a:lnTo>
                    <a:pt x="1" y="4664"/>
                  </a:lnTo>
                  <a:lnTo>
                    <a:pt x="10996" y="4664"/>
                  </a:lnTo>
                  <a:lnTo>
                    <a:pt x="12178" y="2419"/>
                  </a:lnTo>
                  <a:lnTo>
                    <a:pt x="10996" y="1"/>
                  </a:lnTo>
                  <a:close/>
                </a:path>
              </a:pathLst>
            </a:custGeom>
            <a:solidFill>
              <a:srgbClr val="FFC000"/>
            </a:solidFill>
            <a:ln w="76200" cap="flat" cmpd="sng">
              <a:solidFill>
                <a:srgbClr val="FFC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33;p22">
              <a:extLst>
                <a:ext uri="{FF2B5EF4-FFF2-40B4-BE49-F238E27FC236}">
                  <a16:creationId xmlns:a16="http://schemas.microsoft.com/office/drawing/2014/main" id="{06EF36DA-124D-918F-0B9E-4E5473158E63}"/>
                </a:ext>
              </a:extLst>
            </p:cNvPr>
            <p:cNvSpPr/>
            <p:nvPr/>
          </p:nvSpPr>
          <p:spPr>
            <a:xfrm>
              <a:off x="755989" y="5212697"/>
              <a:ext cx="2085931" cy="353900"/>
            </a:xfrm>
            <a:custGeom>
              <a:avLst/>
              <a:gdLst/>
              <a:ahLst/>
              <a:cxnLst/>
              <a:rect l="l" t="t" r="r" b="b"/>
              <a:pathLst>
                <a:path w="4561" h="4560" extrusionOk="0">
                  <a:moveTo>
                    <a:pt x="1" y="0"/>
                  </a:moveTo>
                  <a:lnTo>
                    <a:pt x="1" y="4560"/>
                  </a:lnTo>
                  <a:lnTo>
                    <a:pt x="4560" y="4560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rgbClr val="003C54"/>
            </a:solidFill>
            <a:ln w="76200" cap="flat" cmpd="sng">
              <a:solidFill>
                <a:srgbClr val="003C5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8" name="Google Shape;234;p22">
              <a:extLst>
                <a:ext uri="{FF2B5EF4-FFF2-40B4-BE49-F238E27FC236}">
                  <a16:creationId xmlns:a16="http://schemas.microsoft.com/office/drawing/2014/main" id="{A0E474DD-ACDA-5236-67F9-67E103A9BDF7}"/>
                </a:ext>
              </a:extLst>
            </p:cNvPr>
            <p:cNvSpPr/>
            <p:nvPr/>
          </p:nvSpPr>
          <p:spPr>
            <a:xfrm>
              <a:off x="2472036" y="5212703"/>
              <a:ext cx="1012186" cy="353900"/>
            </a:xfrm>
            <a:custGeom>
              <a:avLst/>
              <a:gdLst/>
              <a:ahLst/>
              <a:cxnLst/>
              <a:rect l="l" t="t" r="r" b="b"/>
              <a:pathLst>
                <a:path w="13042" h="4560" extrusionOk="0">
                  <a:moveTo>
                    <a:pt x="1" y="0"/>
                  </a:moveTo>
                  <a:lnTo>
                    <a:pt x="1" y="4560"/>
                  </a:lnTo>
                  <a:lnTo>
                    <a:pt x="11859" y="4560"/>
                  </a:lnTo>
                  <a:lnTo>
                    <a:pt x="13041" y="2368"/>
                  </a:lnTo>
                  <a:lnTo>
                    <a:pt x="11859" y="0"/>
                  </a:lnTo>
                  <a:close/>
                </a:path>
              </a:pathLst>
            </a:custGeom>
            <a:solidFill>
              <a:srgbClr val="003C54"/>
            </a:solidFill>
            <a:ln w="76200" cap="flat" cmpd="sng">
              <a:solidFill>
                <a:srgbClr val="003C5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35;p22">
              <a:extLst>
                <a:ext uri="{FF2B5EF4-FFF2-40B4-BE49-F238E27FC236}">
                  <a16:creationId xmlns:a16="http://schemas.microsoft.com/office/drawing/2014/main" id="{612EE080-CAE6-1883-964E-D52A9ABBE1F4}"/>
                </a:ext>
              </a:extLst>
            </p:cNvPr>
            <p:cNvSpPr/>
            <p:nvPr/>
          </p:nvSpPr>
          <p:spPr>
            <a:xfrm>
              <a:off x="3928298" y="5756638"/>
              <a:ext cx="143963" cy="166237"/>
            </a:xfrm>
            <a:custGeom>
              <a:avLst/>
              <a:gdLst/>
              <a:ahLst/>
              <a:cxnLst/>
              <a:rect l="l" t="t" r="r" b="b"/>
              <a:pathLst>
                <a:path w="1855" h="2142" extrusionOk="0">
                  <a:moveTo>
                    <a:pt x="1854" y="0"/>
                  </a:moveTo>
                  <a:lnTo>
                    <a:pt x="0" y="1070"/>
                  </a:lnTo>
                  <a:lnTo>
                    <a:pt x="1854" y="2142"/>
                  </a:lnTo>
                  <a:lnTo>
                    <a:pt x="1854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36;p22">
              <a:extLst>
                <a:ext uri="{FF2B5EF4-FFF2-40B4-BE49-F238E27FC236}">
                  <a16:creationId xmlns:a16="http://schemas.microsoft.com/office/drawing/2014/main" id="{361771A5-7C64-4D1A-1450-FBF8D36F6ED2}"/>
                </a:ext>
              </a:extLst>
            </p:cNvPr>
            <p:cNvSpPr/>
            <p:nvPr/>
          </p:nvSpPr>
          <p:spPr>
            <a:xfrm>
              <a:off x="2768410" y="4031551"/>
              <a:ext cx="166237" cy="144042"/>
            </a:xfrm>
            <a:custGeom>
              <a:avLst/>
              <a:gdLst/>
              <a:ahLst/>
              <a:cxnLst/>
              <a:rect l="l" t="t" r="r" b="b"/>
              <a:pathLst>
                <a:path w="2142" h="1856" extrusionOk="0">
                  <a:moveTo>
                    <a:pt x="1072" y="0"/>
                  </a:moveTo>
                  <a:lnTo>
                    <a:pt x="0" y="1855"/>
                  </a:lnTo>
                  <a:lnTo>
                    <a:pt x="2142" y="1855"/>
                  </a:lnTo>
                  <a:lnTo>
                    <a:pt x="1072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37;p22">
              <a:extLst>
                <a:ext uri="{FF2B5EF4-FFF2-40B4-BE49-F238E27FC236}">
                  <a16:creationId xmlns:a16="http://schemas.microsoft.com/office/drawing/2014/main" id="{D272607D-4635-F065-BDD9-AA2C3B835D19}"/>
                </a:ext>
              </a:extLst>
            </p:cNvPr>
            <p:cNvSpPr/>
            <p:nvPr/>
          </p:nvSpPr>
          <p:spPr>
            <a:xfrm>
              <a:off x="2768410" y="2350931"/>
              <a:ext cx="166237" cy="144119"/>
            </a:xfrm>
            <a:custGeom>
              <a:avLst/>
              <a:gdLst/>
              <a:ahLst/>
              <a:cxnLst/>
              <a:rect l="l" t="t" r="r" b="b"/>
              <a:pathLst>
                <a:path w="2142" h="1857" extrusionOk="0">
                  <a:moveTo>
                    <a:pt x="1072" y="1"/>
                  </a:moveTo>
                  <a:lnTo>
                    <a:pt x="0" y="1857"/>
                  </a:lnTo>
                  <a:lnTo>
                    <a:pt x="2142" y="1857"/>
                  </a:lnTo>
                  <a:lnTo>
                    <a:pt x="1072" y="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38;p22">
              <a:extLst>
                <a:ext uri="{FF2B5EF4-FFF2-40B4-BE49-F238E27FC236}">
                  <a16:creationId xmlns:a16="http://schemas.microsoft.com/office/drawing/2014/main" id="{017798C3-C44B-F656-2BB8-E64B08407000}"/>
                </a:ext>
              </a:extLst>
            </p:cNvPr>
            <p:cNvSpPr/>
            <p:nvPr/>
          </p:nvSpPr>
          <p:spPr>
            <a:xfrm rot="18900000">
              <a:off x="4019716" y="1178397"/>
              <a:ext cx="160646" cy="160568"/>
            </a:xfrm>
            <a:custGeom>
              <a:avLst/>
              <a:gdLst/>
              <a:ahLst/>
              <a:cxnLst/>
              <a:rect l="l" t="t" r="r" b="b"/>
              <a:pathLst>
                <a:path w="2070" h="2069" extrusionOk="0">
                  <a:moveTo>
                    <a:pt x="1515" y="0"/>
                  </a:moveTo>
                  <a:lnTo>
                    <a:pt x="1" y="1515"/>
                  </a:lnTo>
                  <a:lnTo>
                    <a:pt x="2070" y="2068"/>
                  </a:lnTo>
                  <a:lnTo>
                    <a:pt x="1515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39;p22">
              <a:extLst>
                <a:ext uri="{FF2B5EF4-FFF2-40B4-BE49-F238E27FC236}">
                  <a16:creationId xmlns:a16="http://schemas.microsoft.com/office/drawing/2014/main" id="{AC552C25-8E28-26D0-B8E3-C339D0000554}"/>
                </a:ext>
              </a:extLst>
            </p:cNvPr>
            <p:cNvSpPr/>
            <p:nvPr/>
          </p:nvSpPr>
          <p:spPr>
            <a:xfrm>
              <a:off x="3566735" y="2549834"/>
              <a:ext cx="2229340" cy="147613"/>
            </a:xfrm>
            <a:custGeom>
              <a:avLst/>
              <a:gdLst/>
              <a:ahLst/>
              <a:cxnLst/>
              <a:rect l="l" t="t" r="r" b="b"/>
              <a:pathLst>
                <a:path w="28725" h="1902" extrusionOk="0">
                  <a:moveTo>
                    <a:pt x="14363" y="1"/>
                  </a:moveTo>
                  <a:cubicBezTo>
                    <a:pt x="6342" y="1"/>
                    <a:pt x="1" y="355"/>
                    <a:pt x="1" y="792"/>
                  </a:cubicBezTo>
                  <a:cubicBezTo>
                    <a:pt x="1" y="1228"/>
                    <a:pt x="6342" y="1902"/>
                    <a:pt x="14363" y="1902"/>
                  </a:cubicBezTo>
                  <a:cubicBezTo>
                    <a:pt x="22383" y="1902"/>
                    <a:pt x="28724" y="1387"/>
                    <a:pt x="28724" y="951"/>
                  </a:cubicBezTo>
                  <a:cubicBezTo>
                    <a:pt x="28724" y="515"/>
                    <a:pt x="22383" y="1"/>
                    <a:pt x="14363" y="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40;p22">
              <a:extLst>
                <a:ext uri="{FF2B5EF4-FFF2-40B4-BE49-F238E27FC236}">
                  <a16:creationId xmlns:a16="http://schemas.microsoft.com/office/drawing/2014/main" id="{1E250248-3710-CAD1-4AA5-38E515EED8A3}"/>
                </a:ext>
              </a:extLst>
            </p:cNvPr>
            <p:cNvSpPr/>
            <p:nvPr/>
          </p:nvSpPr>
          <p:spPr>
            <a:xfrm>
              <a:off x="3395073" y="1607550"/>
              <a:ext cx="2572917" cy="170275"/>
            </a:xfrm>
            <a:custGeom>
              <a:avLst/>
              <a:gdLst/>
              <a:ahLst/>
              <a:cxnLst/>
              <a:rect l="l" t="t" r="r" b="b"/>
              <a:pathLst>
                <a:path w="33152" h="2194" extrusionOk="0">
                  <a:moveTo>
                    <a:pt x="16576" y="1"/>
                  </a:moveTo>
                  <a:cubicBezTo>
                    <a:pt x="7318" y="1"/>
                    <a:pt x="0" y="408"/>
                    <a:pt x="0" y="912"/>
                  </a:cubicBezTo>
                  <a:cubicBezTo>
                    <a:pt x="0" y="1416"/>
                    <a:pt x="7319" y="2193"/>
                    <a:pt x="16576" y="2193"/>
                  </a:cubicBezTo>
                  <a:cubicBezTo>
                    <a:pt x="25832" y="2193"/>
                    <a:pt x="33152" y="1602"/>
                    <a:pt x="33152" y="1097"/>
                  </a:cubicBezTo>
                  <a:cubicBezTo>
                    <a:pt x="33152" y="595"/>
                    <a:pt x="25833" y="2"/>
                    <a:pt x="16576" y="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41;p22">
              <a:extLst>
                <a:ext uri="{FF2B5EF4-FFF2-40B4-BE49-F238E27FC236}">
                  <a16:creationId xmlns:a16="http://schemas.microsoft.com/office/drawing/2014/main" id="{674FB262-CFB1-7D2B-DFE8-AAF7C1EA417D}"/>
                </a:ext>
              </a:extLst>
            </p:cNvPr>
            <p:cNvSpPr/>
            <p:nvPr/>
          </p:nvSpPr>
          <p:spPr>
            <a:xfrm>
              <a:off x="3712944" y="3474035"/>
              <a:ext cx="1935043" cy="110749"/>
            </a:xfrm>
            <a:custGeom>
              <a:avLst/>
              <a:gdLst/>
              <a:ahLst/>
              <a:cxnLst/>
              <a:rect l="l" t="t" r="r" b="b"/>
              <a:pathLst>
                <a:path w="24933" h="1427" extrusionOk="0">
                  <a:moveTo>
                    <a:pt x="12476" y="1"/>
                  </a:moveTo>
                  <a:cubicBezTo>
                    <a:pt x="5519" y="1"/>
                    <a:pt x="0" y="329"/>
                    <a:pt x="0" y="657"/>
                  </a:cubicBezTo>
                  <a:cubicBezTo>
                    <a:pt x="0" y="984"/>
                    <a:pt x="5519" y="1427"/>
                    <a:pt x="12476" y="1427"/>
                  </a:cubicBezTo>
                  <a:cubicBezTo>
                    <a:pt x="19433" y="1427"/>
                    <a:pt x="24932" y="1040"/>
                    <a:pt x="24932" y="713"/>
                  </a:cubicBezTo>
                  <a:cubicBezTo>
                    <a:pt x="24932" y="385"/>
                    <a:pt x="19433" y="1"/>
                    <a:pt x="12476" y="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42;p22">
              <a:extLst>
                <a:ext uri="{FF2B5EF4-FFF2-40B4-BE49-F238E27FC236}">
                  <a16:creationId xmlns:a16="http://schemas.microsoft.com/office/drawing/2014/main" id="{8A4F4FF5-20C7-0BF8-3965-E9BEBEA9B324}"/>
                </a:ext>
              </a:extLst>
            </p:cNvPr>
            <p:cNvSpPr/>
            <p:nvPr/>
          </p:nvSpPr>
          <p:spPr>
            <a:xfrm>
              <a:off x="3842156" y="4363314"/>
              <a:ext cx="1676137" cy="96003"/>
            </a:xfrm>
            <a:custGeom>
              <a:avLst/>
              <a:gdLst/>
              <a:ahLst/>
              <a:cxnLst/>
              <a:rect l="l" t="t" r="r" b="b"/>
              <a:pathLst>
                <a:path w="21597" h="1237" extrusionOk="0">
                  <a:moveTo>
                    <a:pt x="10775" y="0"/>
                  </a:moveTo>
                  <a:cubicBezTo>
                    <a:pt x="4759" y="0"/>
                    <a:pt x="1" y="231"/>
                    <a:pt x="1" y="514"/>
                  </a:cubicBezTo>
                  <a:cubicBezTo>
                    <a:pt x="1" y="798"/>
                    <a:pt x="4759" y="1236"/>
                    <a:pt x="10775" y="1236"/>
                  </a:cubicBezTo>
                  <a:cubicBezTo>
                    <a:pt x="16791" y="1236"/>
                    <a:pt x="21596" y="730"/>
                    <a:pt x="21596" y="446"/>
                  </a:cubicBezTo>
                  <a:cubicBezTo>
                    <a:pt x="21596" y="162"/>
                    <a:pt x="16792" y="0"/>
                    <a:pt x="1077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43;p22">
              <a:extLst>
                <a:ext uri="{FF2B5EF4-FFF2-40B4-BE49-F238E27FC236}">
                  <a16:creationId xmlns:a16="http://schemas.microsoft.com/office/drawing/2014/main" id="{064E3E8B-4CA2-16A1-A0E5-A4AE2A0D8E6B}"/>
                </a:ext>
              </a:extLst>
            </p:cNvPr>
            <p:cNvSpPr/>
            <p:nvPr/>
          </p:nvSpPr>
          <p:spPr>
            <a:xfrm>
              <a:off x="3954218" y="5162647"/>
              <a:ext cx="1451923" cy="83197"/>
            </a:xfrm>
            <a:custGeom>
              <a:avLst/>
              <a:gdLst/>
              <a:ahLst/>
              <a:cxnLst/>
              <a:rect l="l" t="t" r="r" b="b"/>
              <a:pathLst>
                <a:path w="18708" h="1072" extrusionOk="0">
                  <a:moveTo>
                    <a:pt x="9355" y="1"/>
                  </a:moveTo>
                  <a:cubicBezTo>
                    <a:pt x="4131" y="1"/>
                    <a:pt x="1" y="200"/>
                    <a:pt x="1" y="446"/>
                  </a:cubicBezTo>
                  <a:cubicBezTo>
                    <a:pt x="1" y="691"/>
                    <a:pt x="4131" y="1071"/>
                    <a:pt x="9355" y="1071"/>
                  </a:cubicBezTo>
                  <a:cubicBezTo>
                    <a:pt x="14578" y="1071"/>
                    <a:pt x="18708" y="781"/>
                    <a:pt x="18708" y="536"/>
                  </a:cubicBezTo>
                  <a:cubicBezTo>
                    <a:pt x="18708" y="290"/>
                    <a:pt x="14578" y="1"/>
                    <a:pt x="9355" y="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43B9466-FC8E-D43D-63F2-C7BD70619D46}"/>
                </a:ext>
              </a:extLst>
            </p:cNvPr>
            <p:cNvSpPr txBox="1"/>
            <p:nvPr/>
          </p:nvSpPr>
          <p:spPr>
            <a:xfrm>
              <a:off x="682039" y="1843722"/>
              <a:ext cx="257256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600" b="1" dirty="0">
                  <a:solidFill>
                    <a:schemeClr val="bg1">
                      <a:lumMod val="95000"/>
                    </a:schemeClr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600" b="1" dirty="0">
                <a:solidFill>
                  <a:schemeClr val="bg1">
                    <a:lumMod val="95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3890AAA-2FBC-ACD8-ABCE-C21B94E3B2A8}"/>
                </a:ext>
              </a:extLst>
            </p:cNvPr>
            <p:cNvSpPr txBox="1"/>
            <p:nvPr/>
          </p:nvSpPr>
          <p:spPr>
            <a:xfrm>
              <a:off x="690323" y="2685836"/>
              <a:ext cx="257256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600" b="1" dirty="0">
                  <a:solidFill>
                    <a:schemeClr val="bg1">
                      <a:lumMod val="95000"/>
                    </a:schemeClr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600" b="1" dirty="0">
                <a:solidFill>
                  <a:schemeClr val="bg1">
                    <a:lumMod val="95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EFD07A2-340E-F653-9556-421D0CD411CF}"/>
                </a:ext>
              </a:extLst>
            </p:cNvPr>
            <p:cNvSpPr txBox="1"/>
            <p:nvPr/>
          </p:nvSpPr>
          <p:spPr>
            <a:xfrm>
              <a:off x="752620" y="3533346"/>
              <a:ext cx="257256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600" b="1" dirty="0">
                  <a:solidFill>
                    <a:schemeClr val="bg1">
                      <a:lumMod val="95000"/>
                    </a:schemeClr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600" b="1" dirty="0">
                <a:solidFill>
                  <a:schemeClr val="bg1">
                    <a:lumMod val="95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D68FE58-03AC-7F74-29A4-FC4FAC22DB5B}"/>
                </a:ext>
              </a:extLst>
            </p:cNvPr>
            <p:cNvSpPr txBox="1"/>
            <p:nvPr/>
          </p:nvSpPr>
          <p:spPr>
            <a:xfrm>
              <a:off x="690324" y="4375460"/>
              <a:ext cx="272684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600" b="1" dirty="0">
                  <a:solidFill>
                    <a:schemeClr val="bg1">
                      <a:lumMod val="95000"/>
                    </a:schemeClr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600" b="1" dirty="0">
                <a:solidFill>
                  <a:schemeClr val="bg1">
                    <a:lumMod val="95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1E29657-5B72-7E74-0CB7-D86BF9C70646}"/>
                </a:ext>
              </a:extLst>
            </p:cNvPr>
            <p:cNvSpPr txBox="1"/>
            <p:nvPr/>
          </p:nvSpPr>
          <p:spPr>
            <a:xfrm>
              <a:off x="690323" y="5212689"/>
              <a:ext cx="278238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600" b="1" dirty="0">
                  <a:solidFill>
                    <a:schemeClr val="bg1">
                      <a:lumMod val="95000"/>
                    </a:schemeClr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600" b="1" dirty="0">
                <a:solidFill>
                  <a:schemeClr val="bg1">
                    <a:lumMod val="95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2C575D3-B529-FC67-66AD-1510FD69A0FF}"/>
                </a:ext>
              </a:extLst>
            </p:cNvPr>
            <p:cNvSpPr txBox="1"/>
            <p:nvPr/>
          </p:nvSpPr>
          <p:spPr>
            <a:xfrm>
              <a:off x="3472706" y="1865999"/>
              <a:ext cx="241491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2400" b="1" dirty="0">
                  <a:solidFill>
                    <a:srgbClr val="003C54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01</a:t>
              </a:r>
              <a:endParaRPr lang="en-US" sz="24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1B3A30C-AA69-BF9F-10F5-AA7CBD7292D5}"/>
                </a:ext>
              </a:extLst>
            </p:cNvPr>
            <p:cNvSpPr txBox="1"/>
            <p:nvPr/>
          </p:nvSpPr>
          <p:spPr>
            <a:xfrm>
              <a:off x="3552827" y="2774523"/>
              <a:ext cx="226618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2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02</a:t>
              </a:r>
              <a:endParaRPr lang="en-US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DD76CC2-9586-6DD6-83B9-5938DA375F89}"/>
                </a:ext>
              </a:extLst>
            </p:cNvPr>
            <p:cNvSpPr txBox="1"/>
            <p:nvPr/>
          </p:nvSpPr>
          <p:spPr>
            <a:xfrm>
              <a:off x="3695053" y="3638051"/>
              <a:ext cx="197680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b="1" dirty="0">
                  <a:solidFill>
                    <a:srgbClr val="003C54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03</a:t>
              </a:r>
              <a:endParaRPr lang="en-US" sz="24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F0E3BFA-211C-2B3B-CCE6-9B03960E029B}"/>
                </a:ext>
              </a:extLst>
            </p:cNvPr>
            <p:cNvSpPr txBox="1"/>
            <p:nvPr/>
          </p:nvSpPr>
          <p:spPr>
            <a:xfrm>
              <a:off x="3842156" y="4499921"/>
              <a:ext cx="167339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6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04</a:t>
              </a:r>
              <a:endParaRPr lang="en-US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04BACD82-EB86-9793-4B2B-E60BE993C0FD}"/>
                </a:ext>
              </a:extLst>
            </p:cNvPr>
            <p:cNvSpPr txBox="1"/>
            <p:nvPr/>
          </p:nvSpPr>
          <p:spPr>
            <a:xfrm>
              <a:off x="3954218" y="5266491"/>
              <a:ext cx="145050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400" b="1" dirty="0">
                  <a:solidFill>
                    <a:srgbClr val="003C54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04</a:t>
              </a:r>
              <a:endParaRPr lang="en-US" sz="14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316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8" grpId="0"/>
      <p:bldP spid="50" grpId="0"/>
      <p:bldP spid="51" grpId="0"/>
      <p:bldP spid="52" grpId="0"/>
      <p:bldP spid="5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A914DC-BF7D-8F05-B399-97038A188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5E8747-7B6F-2099-A37F-C309DDD84E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E1F89BF-B23E-C8DF-1C9D-E24FF3DBEA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C0120E7-8EAF-FCA1-C8A4-6493ED4C132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29E5DF0-C89C-9316-77C6-1E0DD20B1D4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4281AB0-2852-6481-DCDB-3D894F855ED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816AB15-5400-CE6A-B7C6-90A8563556D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F652A27-440C-FE6A-CEF8-4A4C186A850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9AF6725-E61D-1721-3F3E-B014E128912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71954D-F354-3391-37BE-19C65E9C1C64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7370BB-9874-4FD0-957A-15A331AC9262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grpSp>
        <p:nvGrpSpPr>
          <p:cNvPr id="5" name="组合 45">
            <a:extLst>
              <a:ext uri="{FF2B5EF4-FFF2-40B4-BE49-F238E27FC236}">
                <a16:creationId xmlns:a16="http://schemas.microsoft.com/office/drawing/2014/main" id="{926C5ACC-34A4-B841-AEE8-D617438C8F0B}"/>
              </a:ext>
            </a:extLst>
          </p:cNvPr>
          <p:cNvGrpSpPr/>
          <p:nvPr/>
        </p:nvGrpSpPr>
        <p:grpSpPr>
          <a:xfrm>
            <a:off x="3403520" y="2759630"/>
            <a:ext cx="4717277" cy="1196486"/>
            <a:chOff x="3707235" y="2841077"/>
            <a:chExt cx="4717277" cy="1196486"/>
          </a:xfrm>
        </p:grpSpPr>
        <p:cxnSp>
          <p:nvCxnSpPr>
            <p:cNvPr id="6" name="直接连接符 11">
              <a:extLst>
                <a:ext uri="{FF2B5EF4-FFF2-40B4-BE49-F238E27FC236}">
                  <a16:creationId xmlns:a16="http://schemas.microsoft.com/office/drawing/2014/main" id="{D972E274-087B-ED57-F271-C997CB3D49C7}"/>
                </a:ext>
              </a:extLst>
            </p:cNvPr>
            <p:cNvCxnSpPr/>
            <p:nvPr/>
          </p:nvCxnSpPr>
          <p:spPr>
            <a:xfrm>
              <a:off x="3707235" y="3740717"/>
              <a:ext cx="847725" cy="276209"/>
            </a:xfrm>
            <a:prstGeom prst="line">
              <a:avLst/>
            </a:prstGeom>
            <a:ln>
              <a:solidFill>
                <a:srgbClr val="003C5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12">
              <a:extLst>
                <a:ext uri="{FF2B5EF4-FFF2-40B4-BE49-F238E27FC236}">
                  <a16:creationId xmlns:a16="http://schemas.microsoft.com/office/drawing/2014/main" id="{F3BCCD68-97BC-5B8E-410F-D982DBEFF00C}"/>
                </a:ext>
              </a:extLst>
            </p:cNvPr>
            <p:cNvCxnSpPr/>
            <p:nvPr/>
          </p:nvCxnSpPr>
          <p:spPr>
            <a:xfrm flipH="1">
              <a:off x="5723511" y="3720080"/>
              <a:ext cx="744978" cy="317483"/>
            </a:xfrm>
            <a:prstGeom prst="line">
              <a:avLst/>
            </a:prstGeom>
            <a:ln>
              <a:solidFill>
                <a:srgbClr val="003C5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16">
              <a:extLst>
                <a:ext uri="{FF2B5EF4-FFF2-40B4-BE49-F238E27FC236}">
                  <a16:creationId xmlns:a16="http://schemas.microsoft.com/office/drawing/2014/main" id="{92AAA176-6582-D9A3-66D1-B97EEAF71739}"/>
                </a:ext>
              </a:extLst>
            </p:cNvPr>
            <p:cNvCxnSpPr/>
            <p:nvPr/>
          </p:nvCxnSpPr>
          <p:spPr>
            <a:xfrm flipH="1">
              <a:off x="7679534" y="2841077"/>
              <a:ext cx="744978" cy="317483"/>
            </a:xfrm>
            <a:prstGeom prst="line">
              <a:avLst/>
            </a:prstGeom>
            <a:ln>
              <a:solidFill>
                <a:srgbClr val="003C5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燕尾形 17">
            <a:extLst>
              <a:ext uri="{FF2B5EF4-FFF2-40B4-BE49-F238E27FC236}">
                <a16:creationId xmlns:a16="http://schemas.microsoft.com/office/drawing/2014/main" id="{C0E98C33-8151-1EE6-CC60-342A8940ED24}"/>
              </a:ext>
            </a:extLst>
          </p:cNvPr>
          <p:cNvSpPr/>
          <p:nvPr/>
        </p:nvSpPr>
        <p:spPr>
          <a:xfrm rot="1234549">
            <a:off x="3930486" y="3290880"/>
            <a:ext cx="182880" cy="175260"/>
          </a:xfrm>
          <a:prstGeom prst="chevron">
            <a:avLst/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燕尾形 18">
            <a:extLst>
              <a:ext uri="{FF2B5EF4-FFF2-40B4-BE49-F238E27FC236}">
                <a16:creationId xmlns:a16="http://schemas.microsoft.com/office/drawing/2014/main" id="{BA78242E-713C-C445-6197-D3AF531721F2}"/>
              </a:ext>
            </a:extLst>
          </p:cNvPr>
          <p:cNvSpPr/>
          <p:nvPr/>
        </p:nvSpPr>
        <p:spPr>
          <a:xfrm rot="20150452">
            <a:off x="5549300" y="3405057"/>
            <a:ext cx="182880" cy="175260"/>
          </a:xfrm>
          <a:prstGeom prst="chevron">
            <a:avLst/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燕尾形 19">
            <a:extLst>
              <a:ext uri="{FF2B5EF4-FFF2-40B4-BE49-F238E27FC236}">
                <a16:creationId xmlns:a16="http://schemas.microsoft.com/office/drawing/2014/main" id="{5D149115-9E22-BC5F-0074-3A1CB84A6521}"/>
              </a:ext>
            </a:extLst>
          </p:cNvPr>
          <p:cNvSpPr/>
          <p:nvPr/>
        </p:nvSpPr>
        <p:spPr>
          <a:xfrm rot="20150452">
            <a:off x="7549549" y="2564148"/>
            <a:ext cx="182880" cy="175260"/>
          </a:xfrm>
          <a:prstGeom prst="chevron">
            <a:avLst/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六边形 5">
            <a:extLst>
              <a:ext uri="{FF2B5EF4-FFF2-40B4-BE49-F238E27FC236}">
                <a16:creationId xmlns:a16="http://schemas.microsoft.com/office/drawing/2014/main" id="{D77B6BF1-4CE7-C023-FD89-FDED37B44CD8}"/>
              </a:ext>
            </a:extLst>
          </p:cNvPr>
          <p:cNvSpPr/>
          <p:nvPr/>
        </p:nvSpPr>
        <p:spPr>
          <a:xfrm>
            <a:off x="2348053" y="2943787"/>
            <a:ext cx="1008558" cy="869446"/>
          </a:xfrm>
          <a:prstGeom prst="hexagon">
            <a:avLst/>
          </a:prstGeom>
          <a:solidFill>
            <a:srgbClr val="003C5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33">
            <a:extLst>
              <a:ext uri="{FF2B5EF4-FFF2-40B4-BE49-F238E27FC236}">
                <a16:creationId xmlns:a16="http://schemas.microsoft.com/office/drawing/2014/main" id="{72E3EE54-186D-7200-B960-75E4539756EB}"/>
              </a:ext>
            </a:extLst>
          </p:cNvPr>
          <p:cNvSpPr/>
          <p:nvPr/>
        </p:nvSpPr>
        <p:spPr>
          <a:xfrm>
            <a:off x="2589197" y="3126759"/>
            <a:ext cx="526270" cy="523800"/>
          </a:xfrm>
          <a:custGeom>
            <a:avLst/>
            <a:gdLst>
              <a:gd name="connsiteX0" fmla="*/ 315609 w 338137"/>
              <a:gd name="connsiteY0" fmla="*/ 185737 h 336550"/>
              <a:gd name="connsiteX1" fmla="*/ 338137 w 338137"/>
              <a:gd name="connsiteY1" fmla="*/ 185737 h 336550"/>
              <a:gd name="connsiteX2" fmla="*/ 185737 w 338137"/>
              <a:gd name="connsiteY2" fmla="*/ 336550 h 336550"/>
              <a:gd name="connsiteX3" fmla="*/ 185737 w 338137"/>
              <a:gd name="connsiteY3" fmla="*/ 314256 h 336550"/>
              <a:gd name="connsiteX4" fmla="*/ 315609 w 338137"/>
              <a:gd name="connsiteY4" fmla="*/ 185737 h 336550"/>
              <a:gd name="connsiteX5" fmla="*/ 249042 w 338137"/>
              <a:gd name="connsiteY5" fmla="*/ 185737 h 336550"/>
              <a:gd name="connsiteX6" fmla="*/ 271462 w 338137"/>
              <a:gd name="connsiteY6" fmla="*/ 185737 h 336550"/>
              <a:gd name="connsiteX7" fmla="*/ 185737 w 338137"/>
              <a:gd name="connsiteY7" fmla="*/ 269875 h 336550"/>
              <a:gd name="connsiteX8" fmla="*/ 185737 w 338137"/>
              <a:gd name="connsiteY8" fmla="*/ 247870 h 336550"/>
              <a:gd name="connsiteX9" fmla="*/ 249042 w 338137"/>
              <a:gd name="connsiteY9" fmla="*/ 185737 h 336550"/>
              <a:gd name="connsiteX10" fmla="*/ 66675 w 338137"/>
              <a:gd name="connsiteY10" fmla="*/ 185737 h 336550"/>
              <a:gd name="connsiteX11" fmla="*/ 89095 w 338137"/>
              <a:gd name="connsiteY11" fmla="*/ 185737 h 336550"/>
              <a:gd name="connsiteX12" fmla="*/ 152400 w 338137"/>
              <a:gd name="connsiteY12" fmla="*/ 247870 h 336550"/>
              <a:gd name="connsiteX13" fmla="*/ 152400 w 338137"/>
              <a:gd name="connsiteY13" fmla="*/ 269875 h 336550"/>
              <a:gd name="connsiteX14" fmla="*/ 66675 w 338137"/>
              <a:gd name="connsiteY14" fmla="*/ 185737 h 336550"/>
              <a:gd name="connsiteX15" fmla="*/ 0 w 338137"/>
              <a:gd name="connsiteY15" fmla="*/ 185737 h 336550"/>
              <a:gd name="connsiteX16" fmla="*/ 22528 w 338137"/>
              <a:gd name="connsiteY16" fmla="*/ 185737 h 336550"/>
              <a:gd name="connsiteX17" fmla="*/ 152400 w 338137"/>
              <a:gd name="connsiteY17" fmla="*/ 314256 h 336550"/>
              <a:gd name="connsiteX18" fmla="*/ 152400 w 338137"/>
              <a:gd name="connsiteY18" fmla="*/ 336550 h 336550"/>
              <a:gd name="connsiteX19" fmla="*/ 0 w 338137"/>
              <a:gd name="connsiteY19" fmla="*/ 185737 h 336550"/>
              <a:gd name="connsiteX20" fmla="*/ 169069 w 338137"/>
              <a:gd name="connsiteY20" fmla="*/ 127000 h 336550"/>
              <a:gd name="connsiteX21" fmla="*/ 186045 w 338137"/>
              <a:gd name="connsiteY21" fmla="*/ 130918 h 336550"/>
              <a:gd name="connsiteX22" fmla="*/ 205633 w 338137"/>
              <a:gd name="connsiteY22" fmla="*/ 150506 h 336550"/>
              <a:gd name="connsiteX23" fmla="*/ 209550 w 338137"/>
              <a:gd name="connsiteY23" fmla="*/ 167482 h 336550"/>
              <a:gd name="connsiteX24" fmla="*/ 205633 w 338137"/>
              <a:gd name="connsiteY24" fmla="*/ 184458 h 336550"/>
              <a:gd name="connsiteX25" fmla="*/ 186045 w 338137"/>
              <a:gd name="connsiteY25" fmla="*/ 204046 h 336550"/>
              <a:gd name="connsiteX26" fmla="*/ 169069 w 338137"/>
              <a:gd name="connsiteY26" fmla="*/ 207963 h 336550"/>
              <a:gd name="connsiteX27" fmla="*/ 152093 w 338137"/>
              <a:gd name="connsiteY27" fmla="*/ 204046 h 336550"/>
              <a:gd name="connsiteX28" fmla="*/ 132505 w 338137"/>
              <a:gd name="connsiteY28" fmla="*/ 184458 h 336550"/>
              <a:gd name="connsiteX29" fmla="*/ 128587 w 338137"/>
              <a:gd name="connsiteY29" fmla="*/ 167482 h 336550"/>
              <a:gd name="connsiteX30" fmla="*/ 132505 w 338137"/>
              <a:gd name="connsiteY30" fmla="*/ 150506 h 336550"/>
              <a:gd name="connsiteX31" fmla="*/ 152093 w 338137"/>
              <a:gd name="connsiteY31" fmla="*/ 130918 h 336550"/>
              <a:gd name="connsiteX32" fmla="*/ 169069 w 338137"/>
              <a:gd name="connsiteY32" fmla="*/ 127000 h 336550"/>
              <a:gd name="connsiteX33" fmla="*/ 185737 w 338137"/>
              <a:gd name="connsiteY33" fmla="*/ 65087 h 336550"/>
              <a:gd name="connsiteX34" fmla="*/ 271462 w 338137"/>
              <a:gd name="connsiteY34" fmla="*/ 150812 h 336550"/>
              <a:gd name="connsiteX35" fmla="*/ 249042 w 338137"/>
              <a:gd name="connsiteY35" fmla="*/ 150812 h 336550"/>
              <a:gd name="connsiteX36" fmla="*/ 185737 w 338137"/>
              <a:gd name="connsiteY36" fmla="*/ 87507 h 336550"/>
              <a:gd name="connsiteX37" fmla="*/ 185737 w 338137"/>
              <a:gd name="connsiteY37" fmla="*/ 65087 h 336550"/>
              <a:gd name="connsiteX38" fmla="*/ 152400 w 338137"/>
              <a:gd name="connsiteY38" fmla="*/ 65087 h 336550"/>
              <a:gd name="connsiteX39" fmla="*/ 152400 w 338137"/>
              <a:gd name="connsiteY39" fmla="*/ 87507 h 336550"/>
              <a:gd name="connsiteX40" fmla="*/ 89095 w 338137"/>
              <a:gd name="connsiteY40" fmla="*/ 150812 h 336550"/>
              <a:gd name="connsiteX41" fmla="*/ 66675 w 338137"/>
              <a:gd name="connsiteY41" fmla="*/ 150812 h 336550"/>
              <a:gd name="connsiteX42" fmla="*/ 152400 w 338137"/>
              <a:gd name="connsiteY42" fmla="*/ 65087 h 336550"/>
              <a:gd name="connsiteX43" fmla="*/ 185737 w 338137"/>
              <a:gd name="connsiteY43" fmla="*/ 0 h 336550"/>
              <a:gd name="connsiteX44" fmla="*/ 338137 w 338137"/>
              <a:gd name="connsiteY44" fmla="*/ 150813 h 336550"/>
              <a:gd name="connsiteX45" fmla="*/ 315609 w 338137"/>
              <a:gd name="connsiteY45" fmla="*/ 150813 h 336550"/>
              <a:gd name="connsiteX46" fmla="*/ 185737 w 338137"/>
              <a:gd name="connsiteY46" fmla="*/ 22294 h 336550"/>
              <a:gd name="connsiteX47" fmla="*/ 185737 w 338137"/>
              <a:gd name="connsiteY47" fmla="*/ 0 h 336550"/>
              <a:gd name="connsiteX48" fmla="*/ 152400 w 338137"/>
              <a:gd name="connsiteY48" fmla="*/ 0 h 336550"/>
              <a:gd name="connsiteX49" fmla="*/ 152400 w 338137"/>
              <a:gd name="connsiteY49" fmla="*/ 22294 h 336550"/>
              <a:gd name="connsiteX50" fmla="*/ 22528 w 338137"/>
              <a:gd name="connsiteY50" fmla="*/ 150813 h 336550"/>
              <a:gd name="connsiteX51" fmla="*/ 0 w 338137"/>
              <a:gd name="connsiteY51" fmla="*/ 150813 h 336550"/>
              <a:gd name="connsiteX52" fmla="*/ 152400 w 338137"/>
              <a:gd name="connsiteY52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38137" h="336550">
                <a:moveTo>
                  <a:pt x="315609" y="185737"/>
                </a:moveTo>
                <a:cubicBezTo>
                  <a:pt x="315609" y="185737"/>
                  <a:pt x="315609" y="185737"/>
                  <a:pt x="338137" y="185737"/>
                </a:cubicBezTo>
                <a:cubicBezTo>
                  <a:pt x="330186" y="265734"/>
                  <a:pt x="266576" y="328682"/>
                  <a:pt x="185737" y="336550"/>
                </a:cubicBezTo>
                <a:cubicBezTo>
                  <a:pt x="185737" y="336550"/>
                  <a:pt x="185737" y="336550"/>
                  <a:pt x="185737" y="314256"/>
                </a:cubicBezTo>
                <a:cubicBezTo>
                  <a:pt x="253323" y="306388"/>
                  <a:pt x="307657" y="252620"/>
                  <a:pt x="315609" y="185737"/>
                </a:cubicBezTo>
                <a:close/>
                <a:moveTo>
                  <a:pt x="249042" y="185737"/>
                </a:moveTo>
                <a:cubicBezTo>
                  <a:pt x="249042" y="185737"/>
                  <a:pt x="249042" y="185737"/>
                  <a:pt x="271462" y="185737"/>
                </a:cubicBezTo>
                <a:cubicBezTo>
                  <a:pt x="264868" y="228453"/>
                  <a:pt x="229259" y="263403"/>
                  <a:pt x="185737" y="269875"/>
                </a:cubicBezTo>
                <a:cubicBezTo>
                  <a:pt x="185737" y="269875"/>
                  <a:pt x="185737" y="269875"/>
                  <a:pt x="185737" y="247870"/>
                </a:cubicBezTo>
                <a:cubicBezTo>
                  <a:pt x="217390" y="241398"/>
                  <a:pt x="242448" y="216804"/>
                  <a:pt x="249042" y="185737"/>
                </a:cubicBezTo>
                <a:close/>
                <a:moveTo>
                  <a:pt x="66675" y="185737"/>
                </a:moveTo>
                <a:cubicBezTo>
                  <a:pt x="66675" y="185737"/>
                  <a:pt x="66675" y="185737"/>
                  <a:pt x="89095" y="185737"/>
                </a:cubicBezTo>
                <a:cubicBezTo>
                  <a:pt x="95689" y="216804"/>
                  <a:pt x="120747" y="241398"/>
                  <a:pt x="152400" y="247870"/>
                </a:cubicBezTo>
                <a:cubicBezTo>
                  <a:pt x="152400" y="247870"/>
                  <a:pt x="152400" y="247870"/>
                  <a:pt x="152400" y="269875"/>
                </a:cubicBezTo>
                <a:cubicBezTo>
                  <a:pt x="108878" y="263403"/>
                  <a:pt x="73269" y="228453"/>
                  <a:pt x="66675" y="185737"/>
                </a:cubicBezTo>
                <a:close/>
                <a:moveTo>
                  <a:pt x="0" y="185737"/>
                </a:moveTo>
                <a:cubicBezTo>
                  <a:pt x="0" y="185737"/>
                  <a:pt x="0" y="185737"/>
                  <a:pt x="22528" y="185737"/>
                </a:cubicBezTo>
                <a:cubicBezTo>
                  <a:pt x="30480" y="252620"/>
                  <a:pt x="84814" y="306388"/>
                  <a:pt x="152400" y="314256"/>
                </a:cubicBezTo>
                <a:cubicBezTo>
                  <a:pt x="152400" y="314256"/>
                  <a:pt x="152400" y="314256"/>
                  <a:pt x="152400" y="336550"/>
                </a:cubicBezTo>
                <a:cubicBezTo>
                  <a:pt x="71561" y="328682"/>
                  <a:pt x="7951" y="265734"/>
                  <a:pt x="0" y="185737"/>
                </a:cubicBezTo>
                <a:close/>
                <a:moveTo>
                  <a:pt x="169069" y="127000"/>
                </a:moveTo>
                <a:cubicBezTo>
                  <a:pt x="175598" y="127000"/>
                  <a:pt x="180821" y="128306"/>
                  <a:pt x="186045" y="130918"/>
                </a:cubicBezTo>
                <a:cubicBezTo>
                  <a:pt x="195186" y="134835"/>
                  <a:pt x="201715" y="141365"/>
                  <a:pt x="205633" y="150506"/>
                </a:cubicBezTo>
                <a:cubicBezTo>
                  <a:pt x="208244" y="155729"/>
                  <a:pt x="209550" y="160952"/>
                  <a:pt x="209550" y="167482"/>
                </a:cubicBezTo>
                <a:cubicBezTo>
                  <a:pt x="209550" y="174011"/>
                  <a:pt x="208244" y="179234"/>
                  <a:pt x="205633" y="184458"/>
                </a:cubicBezTo>
                <a:cubicBezTo>
                  <a:pt x="201715" y="193599"/>
                  <a:pt x="195186" y="200128"/>
                  <a:pt x="186045" y="204046"/>
                </a:cubicBezTo>
                <a:cubicBezTo>
                  <a:pt x="180821" y="206657"/>
                  <a:pt x="175598" y="207963"/>
                  <a:pt x="169069" y="207963"/>
                </a:cubicBezTo>
                <a:cubicBezTo>
                  <a:pt x="162539" y="207963"/>
                  <a:pt x="157316" y="206657"/>
                  <a:pt x="152093" y="204046"/>
                </a:cubicBezTo>
                <a:cubicBezTo>
                  <a:pt x="142952" y="200128"/>
                  <a:pt x="136422" y="193599"/>
                  <a:pt x="132505" y="184458"/>
                </a:cubicBezTo>
                <a:cubicBezTo>
                  <a:pt x="129893" y="179234"/>
                  <a:pt x="128587" y="174011"/>
                  <a:pt x="128587" y="167482"/>
                </a:cubicBezTo>
                <a:cubicBezTo>
                  <a:pt x="128587" y="160952"/>
                  <a:pt x="129893" y="155729"/>
                  <a:pt x="132505" y="150506"/>
                </a:cubicBezTo>
                <a:cubicBezTo>
                  <a:pt x="136422" y="141365"/>
                  <a:pt x="142952" y="134835"/>
                  <a:pt x="152093" y="130918"/>
                </a:cubicBezTo>
                <a:cubicBezTo>
                  <a:pt x="157316" y="128306"/>
                  <a:pt x="162539" y="127000"/>
                  <a:pt x="169069" y="127000"/>
                </a:cubicBezTo>
                <a:close/>
                <a:moveTo>
                  <a:pt x="185737" y="65087"/>
                </a:moveTo>
                <a:cubicBezTo>
                  <a:pt x="229259" y="71681"/>
                  <a:pt x="264868" y="107290"/>
                  <a:pt x="271462" y="150812"/>
                </a:cubicBezTo>
                <a:cubicBezTo>
                  <a:pt x="271462" y="150812"/>
                  <a:pt x="271462" y="150812"/>
                  <a:pt x="249042" y="150812"/>
                </a:cubicBezTo>
                <a:cubicBezTo>
                  <a:pt x="242448" y="119159"/>
                  <a:pt x="217390" y="94101"/>
                  <a:pt x="185737" y="87507"/>
                </a:cubicBezTo>
                <a:cubicBezTo>
                  <a:pt x="185737" y="87507"/>
                  <a:pt x="185737" y="87507"/>
                  <a:pt x="185737" y="65087"/>
                </a:cubicBezTo>
                <a:close/>
                <a:moveTo>
                  <a:pt x="152400" y="65087"/>
                </a:moveTo>
                <a:cubicBezTo>
                  <a:pt x="152400" y="65087"/>
                  <a:pt x="152400" y="65087"/>
                  <a:pt x="152400" y="87507"/>
                </a:cubicBezTo>
                <a:cubicBezTo>
                  <a:pt x="120747" y="94101"/>
                  <a:pt x="95689" y="119159"/>
                  <a:pt x="89095" y="150812"/>
                </a:cubicBezTo>
                <a:lnTo>
                  <a:pt x="66675" y="150812"/>
                </a:lnTo>
                <a:cubicBezTo>
                  <a:pt x="73269" y="107290"/>
                  <a:pt x="108878" y="71681"/>
                  <a:pt x="152400" y="65087"/>
                </a:cubicBezTo>
                <a:close/>
                <a:moveTo>
                  <a:pt x="185737" y="0"/>
                </a:moveTo>
                <a:cubicBezTo>
                  <a:pt x="266576" y="7868"/>
                  <a:pt x="330186" y="70816"/>
                  <a:pt x="338137" y="150813"/>
                </a:cubicBezTo>
                <a:cubicBezTo>
                  <a:pt x="338137" y="150813"/>
                  <a:pt x="338137" y="150813"/>
                  <a:pt x="315609" y="150813"/>
                </a:cubicBezTo>
                <a:cubicBezTo>
                  <a:pt x="307657" y="83930"/>
                  <a:pt x="253323" y="30162"/>
                  <a:pt x="185737" y="22294"/>
                </a:cubicBezTo>
                <a:cubicBezTo>
                  <a:pt x="185737" y="22294"/>
                  <a:pt x="185737" y="22294"/>
                  <a:pt x="185737" y="0"/>
                </a:cubicBezTo>
                <a:close/>
                <a:moveTo>
                  <a:pt x="152400" y="0"/>
                </a:moveTo>
                <a:cubicBezTo>
                  <a:pt x="152400" y="0"/>
                  <a:pt x="152400" y="0"/>
                  <a:pt x="152400" y="22294"/>
                </a:cubicBezTo>
                <a:cubicBezTo>
                  <a:pt x="84814" y="30162"/>
                  <a:pt x="30480" y="83930"/>
                  <a:pt x="22528" y="150813"/>
                </a:cubicBezTo>
                <a:cubicBezTo>
                  <a:pt x="22528" y="150813"/>
                  <a:pt x="22528" y="150813"/>
                  <a:pt x="0" y="150813"/>
                </a:cubicBezTo>
                <a:cubicBezTo>
                  <a:pt x="7951" y="70816"/>
                  <a:pt x="71561" y="7868"/>
                  <a:pt x="152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" name="六边形 6">
            <a:extLst>
              <a:ext uri="{FF2B5EF4-FFF2-40B4-BE49-F238E27FC236}">
                <a16:creationId xmlns:a16="http://schemas.microsoft.com/office/drawing/2014/main" id="{ED779EA5-B759-DC7E-38A4-10F4937C39A3}"/>
              </a:ext>
            </a:extLst>
          </p:cNvPr>
          <p:cNvSpPr/>
          <p:nvPr/>
        </p:nvSpPr>
        <p:spPr>
          <a:xfrm>
            <a:off x="4304075" y="3822790"/>
            <a:ext cx="1008558" cy="869446"/>
          </a:xfrm>
          <a:prstGeom prst="hexagon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六边形 34">
            <a:extLst>
              <a:ext uri="{FF2B5EF4-FFF2-40B4-BE49-F238E27FC236}">
                <a16:creationId xmlns:a16="http://schemas.microsoft.com/office/drawing/2014/main" id="{3FA92E6E-9926-3083-6809-BE6B5327090F}"/>
              </a:ext>
            </a:extLst>
          </p:cNvPr>
          <p:cNvSpPr/>
          <p:nvPr/>
        </p:nvSpPr>
        <p:spPr>
          <a:xfrm>
            <a:off x="4545218" y="4009496"/>
            <a:ext cx="526270" cy="496034"/>
          </a:xfrm>
          <a:custGeom>
            <a:avLst/>
            <a:gdLst>
              <a:gd name="connsiteX0" fmla="*/ 256155 w 336853"/>
              <a:gd name="connsiteY0" fmla="*/ 263525 h 317500"/>
              <a:gd name="connsiteX1" fmla="*/ 268061 w 336853"/>
              <a:gd name="connsiteY1" fmla="*/ 299070 h 317500"/>
              <a:gd name="connsiteX2" fmla="*/ 269384 w 336853"/>
              <a:gd name="connsiteY2" fmla="*/ 303019 h 317500"/>
              <a:gd name="connsiteX3" fmla="*/ 274676 w 336853"/>
              <a:gd name="connsiteY3" fmla="*/ 289855 h 317500"/>
              <a:gd name="connsiteX4" fmla="*/ 277322 w 336853"/>
              <a:gd name="connsiteY4" fmla="*/ 272740 h 317500"/>
              <a:gd name="connsiteX5" fmla="*/ 279968 w 336853"/>
              <a:gd name="connsiteY5" fmla="*/ 289855 h 317500"/>
              <a:gd name="connsiteX6" fmla="*/ 285259 w 336853"/>
              <a:gd name="connsiteY6" fmla="*/ 303019 h 317500"/>
              <a:gd name="connsiteX7" fmla="*/ 286582 w 336853"/>
              <a:gd name="connsiteY7" fmla="*/ 299070 h 317500"/>
              <a:gd name="connsiteX8" fmla="*/ 298489 w 336853"/>
              <a:gd name="connsiteY8" fmla="*/ 263525 h 317500"/>
              <a:gd name="connsiteX9" fmla="*/ 320978 w 336853"/>
              <a:gd name="connsiteY9" fmla="*/ 275373 h 317500"/>
              <a:gd name="connsiteX10" fmla="*/ 336853 w 336853"/>
              <a:gd name="connsiteY10" fmla="*/ 317500 h 317500"/>
              <a:gd name="connsiteX11" fmla="*/ 217790 w 336853"/>
              <a:gd name="connsiteY11" fmla="*/ 317500 h 317500"/>
              <a:gd name="connsiteX12" fmla="*/ 233665 w 336853"/>
              <a:gd name="connsiteY12" fmla="*/ 275373 h 317500"/>
              <a:gd name="connsiteX13" fmla="*/ 256155 w 336853"/>
              <a:gd name="connsiteY13" fmla="*/ 263525 h 317500"/>
              <a:gd name="connsiteX14" fmla="*/ 37966 w 336853"/>
              <a:gd name="connsiteY14" fmla="*/ 263525 h 317500"/>
              <a:gd name="connsiteX15" fmla="*/ 48433 w 336853"/>
              <a:gd name="connsiteY15" fmla="*/ 299070 h 317500"/>
              <a:gd name="connsiteX16" fmla="*/ 51050 w 336853"/>
              <a:gd name="connsiteY16" fmla="*/ 303019 h 317500"/>
              <a:gd name="connsiteX17" fmla="*/ 54975 w 336853"/>
              <a:gd name="connsiteY17" fmla="*/ 289855 h 317500"/>
              <a:gd name="connsiteX18" fmla="*/ 58900 w 336853"/>
              <a:gd name="connsiteY18" fmla="*/ 272740 h 317500"/>
              <a:gd name="connsiteX19" fmla="*/ 61517 w 336853"/>
              <a:gd name="connsiteY19" fmla="*/ 289855 h 317500"/>
              <a:gd name="connsiteX20" fmla="*/ 66751 w 336853"/>
              <a:gd name="connsiteY20" fmla="*/ 303019 h 317500"/>
              <a:gd name="connsiteX21" fmla="*/ 68059 w 336853"/>
              <a:gd name="connsiteY21" fmla="*/ 299070 h 317500"/>
              <a:gd name="connsiteX22" fmla="*/ 78526 w 336853"/>
              <a:gd name="connsiteY22" fmla="*/ 263525 h 317500"/>
              <a:gd name="connsiteX23" fmla="*/ 102077 w 336853"/>
              <a:gd name="connsiteY23" fmla="*/ 275373 h 317500"/>
              <a:gd name="connsiteX24" fmla="*/ 116469 w 336853"/>
              <a:gd name="connsiteY24" fmla="*/ 317500 h 317500"/>
              <a:gd name="connsiteX25" fmla="*/ 23 w 336853"/>
              <a:gd name="connsiteY25" fmla="*/ 317500 h 317500"/>
              <a:gd name="connsiteX26" fmla="*/ 15724 w 336853"/>
              <a:gd name="connsiteY26" fmla="*/ 275373 h 317500"/>
              <a:gd name="connsiteX27" fmla="*/ 37966 w 336853"/>
              <a:gd name="connsiteY27" fmla="*/ 263525 h 317500"/>
              <a:gd name="connsiteX28" fmla="*/ 212235 w 336853"/>
              <a:gd name="connsiteY28" fmla="*/ 236538 h 317500"/>
              <a:gd name="connsiteX29" fmla="*/ 217792 w 336853"/>
              <a:gd name="connsiteY29" fmla="*/ 242888 h 317500"/>
              <a:gd name="connsiteX30" fmla="*/ 212235 w 336853"/>
              <a:gd name="connsiteY30" fmla="*/ 249238 h 317500"/>
              <a:gd name="connsiteX31" fmla="*/ 206678 w 336853"/>
              <a:gd name="connsiteY31" fmla="*/ 242888 h 317500"/>
              <a:gd name="connsiteX32" fmla="*/ 212235 w 336853"/>
              <a:gd name="connsiteY32" fmla="*/ 236538 h 317500"/>
              <a:gd name="connsiteX33" fmla="*/ 124128 w 336853"/>
              <a:gd name="connsiteY33" fmla="*/ 236538 h 317500"/>
              <a:gd name="connsiteX34" fmla="*/ 130478 w 336853"/>
              <a:gd name="connsiteY34" fmla="*/ 242888 h 317500"/>
              <a:gd name="connsiteX35" fmla="*/ 124128 w 336853"/>
              <a:gd name="connsiteY35" fmla="*/ 249238 h 317500"/>
              <a:gd name="connsiteX36" fmla="*/ 117778 w 336853"/>
              <a:gd name="connsiteY36" fmla="*/ 242888 h 317500"/>
              <a:gd name="connsiteX37" fmla="*/ 124128 w 336853"/>
              <a:gd name="connsiteY37" fmla="*/ 236538 h 317500"/>
              <a:gd name="connsiteX38" fmla="*/ 196360 w 336853"/>
              <a:gd name="connsiteY38" fmla="*/ 227013 h 317500"/>
              <a:gd name="connsiteX39" fmla="*/ 201917 w 336853"/>
              <a:gd name="connsiteY39" fmla="*/ 233363 h 317500"/>
              <a:gd name="connsiteX40" fmla="*/ 196360 w 336853"/>
              <a:gd name="connsiteY40" fmla="*/ 239713 h 317500"/>
              <a:gd name="connsiteX41" fmla="*/ 190803 w 336853"/>
              <a:gd name="connsiteY41" fmla="*/ 233363 h 317500"/>
              <a:gd name="connsiteX42" fmla="*/ 196360 w 336853"/>
              <a:gd name="connsiteY42" fmla="*/ 227013 h 317500"/>
              <a:gd name="connsiteX43" fmla="*/ 138415 w 336853"/>
              <a:gd name="connsiteY43" fmla="*/ 227013 h 317500"/>
              <a:gd name="connsiteX44" fmla="*/ 144765 w 336853"/>
              <a:gd name="connsiteY44" fmla="*/ 233363 h 317500"/>
              <a:gd name="connsiteX45" fmla="*/ 138415 w 336853"/>
              <a:gd name="connsiteY45" fmla="*/ 239713 h 317500"/>
              <a:gd name="connsiteX46" fmla="*/ 132065 w 336853"/>
              <a:gd name="connsiteY46" fmla="*/ 233363 h 317500"/>
              <a:gd name="connsiteX47" fmla="*/ 138415 w 336853"/>
              <a:gd name="connsiteY47" fmla="*/ 227013 h 317500"/>
              <a:gd name="connsiteX48" fmla="*/ 185405 w 336853"/>
              <a:gd name="connsiteY48" fmla="*/ 218758 h 317500"/>
              <a:gd name="connsiteX49" fmla="*/ 187945 w 336853"/>
              <a:gd name="connsiteY49" fmla="*/ 226378 h 317500"/>
              <a:gd name="connsiteX50" fmla="*/ 179055 w 336853"/>
              <a:gd name="connsiteY50" fmla="*/ 228918 h 317500"/>
              <a:gd name="connsiteX51" fmla="*/ 177785 w 336853"/>
              <a:gd name="connsiteY51" fmla="*/ 221298 h 317500"/>
              <a:gd name="connsiteX52" fmla="*/ 185405 w 336853"/>
              <a:gd name="connsiteY52" fmla="*/ 218758 h 317500"/>
              <a:gd name="connsiteX53" fmla="*/ 149210 w 336853"/>
              <a:gd name="connsiteY53" fmla="*/ 218758 h 317500"/>
              <a:gd name="connsiteX54" fmla="*/ 159212 w 336853"/>
              <a:gd name="connsiteY54" fmla="*/ 221298 h 317500"/>
              <a:gd name="connsiteX55" fmla="*/ 156354 w 336853"/>
              <a:gd name="connsiteY55" fmla="*/ 228918 h 317500"/>
              <a:gd name="connsiteX56" fmla="*/ 147782 w 336853"/>
              <a:gd name="connsiteY56" fmla="*/ 226378 h 317500"/>
              <a:gd name="connsiteX57" fmla="*/ 149210 w 336853"/>
              <a:gd name="connsiteY57" fmla="*/ 218758 h 317500"/>
              <a:gd name="connsiteX58" fmla="*/ 167785 w 336853"/>
              <a:gd name="connsiteY58" fmla="*/ 207963 h 317500"/>
              <a:gd name="connsiteX59" fmla="*/ 173342 w 336853"/>
              <a:gd name="connsiteY59" fmla="*/ 213520 h 317500"/>
              <a:gd name="connsiteX60" fmla="*/ 167785 w 336853"/>
              <a:gd name="connsiteY60" fmla="*/ 219077 h 317500"/>
              <a:gd name="connsiteX61" fmla="*/ 162228 w 336853"/>
              <a:gd name="connsiteY61" fmla="*/ 213520 h 317500"/>
              <a:gd name="connsiteX62" fmla="*/ 167785 w 336853"/>
              <a:gd name="connsiteY62" fmla="*/ 207963 h 317500"/>
              <a:gd name="connsiteX63" fmla="*/ 167785 w 336853"/>
              <a:gd name="connsiteY63" fmla="*/ 190500 h 317500"/>
              <a:gd name="connsiteX64" fmla="*/ 173342 w 336853"/>
              <a:gd name="connsiteY64" fmla="*/ 196850 h 317500"/>
              <a:gd name="connsiteX65" fmla="*/ 167785 w 336853"/>
              <a:gd name="connsiteY65" fmla="*/ 203200 h 317500"/>
              <a:gd name="connsiteX66" fmla="*/ 162228 w 336853"/>
              <a:gd name="connsiteY66" fmla="*/ 196850 h 317500"/>
              <a:gd name="connsiteX67" fmla="*/ 167785 w 336853"/>
              <a:gd name="connsiteY67" fmla="*/ 190500 h 317500"/>
              <a:gd name="connsiteX68" fmla="*/ 269512 w 336853"/>
              <a:gd name="connsiteY68" fmla="*/ 182286 h 317500"/>
              <a:gd name="connsiteX69" fmla="*/ 276020 w 336853"/>
              <a:gd name="connsiteY69" fmla="*/ 182286 h 317500"/>
              <a:gd name="connsiteX70" fmla="*/ 290340 w 336853"/>
              <a:gd name="connsiteY70" fmla="*/ 184906 h 317500"/>
              <a:gd name="connsiteX71" fmla="*/ 296849 w 336853"/>
              <a:gd name="connsiteY71" fmla="*/ 191458 h 317500"/>
              <a:gd name="connsiteX72" fmla="*/ 304659 w 336853"/>
              <a:gd name="connsiteY72" fmla="*/ 216354 h 317500"/>
              <a:gd name="connsiteX73" fmla="*/ 304659 w 336853"/>
              <a:gd name="connsiteY73" fmla="*/ 220285 h 317500"/>
              <a:gd name="connsiteX74" fmla="*/ 307263 w 336853"/>
              <a:gd name="connsiteY74" fmla="*/ 230767 h 317500"/>
              <a:gd name="connsiteX75" fmla="*/ 302056 w 336853"/>
              <a:gd name="connsiteY75" fmla="*/ 239940 h 317500"/>
              <a:gd name="connsiteX76" fmla="*/ 283831 w 336853"/>
              <a:gd name="connsiteY76" fmla="*/ 262215 h 317500"/>
              <a:gd name="connsiteX77" fmla="*/ 270813 w 336853"/>
              <a:gd name="connsiteY77" fmla="*/ 262215 h 317500"/>
              <a:gd name="connsiteX78" fmla="*/ 252589 w 336853"/>
              <a:gd name="connsiteY78" fmla="*/ 239940 h 317500"/>
              <a:gd name="connsiteX79" fmla="*/ 247382 w 336853"/>
              <a:gd name="connsiteY79" fmla="*/ 232078 h 317500"/>
              <a:gd name="connsiteX80" fmla="*/ 249985 w 336853"/>
              <a:gd name="connsiteY80" fmla="*/ 220285 h 317500"/>
              <a:gd name="connsiteX81" fmla="*/ 248684 w 336853"/>
              <a:gd name="connsiteY81" fmla="*/ 216354 h 317500"/>
              <a:gd name="connsiteX82" fmla="*/ 248684 w 336853"/>
              <a:gd name="connsiteY82" fmla="*/ 204561 h 317500"/>
              <a:gd name="connsiteX83" fmla="*/ 256494 w 336853"/>
              <a:gd name="connsiteY83" fmla="*/ 191458 h 317500"/>
              <a:gd name="connsiteX84" fmla="*/ 263003 w 336853"/>
              <a:gd name="connsiteY84" fmla="*/ 186217 h 317500"/>
              <a:gd name="connsiteX85" fmla="*/ 269512 w 336853"/>
              <a:gd name="connsiteY85" fmla="*/ 182286 h 317500"/>
              <a:gd name="connsiteX86" fmla="*/ 50941 w 336853"/>
              <a:gd name="connsiteY86" fmla="*/ 182286 h 317500"/>
              <a:gd name="connsiteX87" fmla="*/ 56254 w 336853"/>
              <a:gd name="connsiteY87" fmla="*/ 182286 h 317500"/>
              <a:gd name="connsiteX88" fmla="*/ 72194 w 336853"/>
              <a:gd name="connsiteY88" fmla="*/ 184906 h 317500"/>
              <a:gd name="connsiteX89" fmla="*/ 78836 w 336853"/>
              <a:gd name="connsiteY89" fmla="*/ 191458 h 317500"/>
              <a:gd name="connsiteX90" fmla="*/ 86806 w 336853"/>
              <a:gd name="connsiteY90" fmla="*/ 216354 h 317500"/>
              <a:gd name="connsiteX91" fmla="*/ 85477 w 336853"/>
              <a:gd name="connsiteY91" fmla="*/ 220285 h 317500"/>
              <a:gd name="connsiteX92" fmla="*/ 88134 w 336853"/>
              <a:gd name="connsiteY92" fmla="*/ 230767 h 317500"/>
              <a:gd name="connsiteX93" fmla="*/ 82821 w 336853"/>
              <a:gd name="connsiteY93" fmla="*/ 239940 h 317500"/>
              <a:gd name="connsiteX94" fmla="*/ 65553 w 336853"/>
              <a:gd name="connsiteY94" fmla="*/ 262215 h 317500"/>
              <a:gd name="connsiteX95" fmla="*/ 52269 w 336853"/>
              <a:gd name="connsiteY95" fmla="*/ 262215 h 317500"/>
              <a:gd name="connsiteX96" fmla="*/ 33673 w 336853"/>
              <a:gd name="connsiteY96" fmla="*/ 239940 h 317500"/>
              <a:gd name="connsiteX97" fmla="*/ 28359 w 336853"/>
              <a:gd name="connsiteY97" fmla="*/ 232078 h 317500"/>
              <a:gd name="connsiteX98" fmla="*/ 31016 w 336853"/>
              <a:gd name="connsiteY98" fmla="*/ 220285 h 317500"/>
              <a:gd name="connsiteX99" fmla="*/ 29688 w 336853"/>
              <a:gd name="connsiteY99" fmla="*/ 216354 h 317500"/>
              <a:gd name="connsiteX100" fmla="*/ 29688 w 336853"/>
              <a:gd name="connsiteY100" fmla="*/ 204561 h 317500"/>
              <a:gd name="connsiteX101" fmla="*/ 37658 w 336853"/>
              <a:gd name="connsiteY101" fmla="*/ 191458 h 317500"/>
              <a:gd name="connsiteX102" fmla="*/ 44299 w 336853"/>
              <a:gd name="connsiteY102" fmla="*/ 186217 h 317500"/>
              <a:gd name="connsiteX103" fmla="*/ 50941 w 336853"/>
              <a:gd name="connsiteY103" fmla="*/ 182286 h 317500"/>
              <a:gd name="connsiteX104" fmla="*/ 167785 w 336853"/>
              <a:gd name="connsiteY104" fmla="*/ 173038 h 317500"/>
              <a:gd name="connsiteX105" fmla="*/ 173342 w 336853"/>
              <a:gd name="connsiteY105" fmla="*/ 179388 h 317500"/>
              <a:gd name="connsiteX106" fmla="*/ 167785 w 336853"/>
              <a:gd name="connsiteY106" fmla="*/ 185738 h 317500"/>
              <a:gd name="connsiteX107" fmla="*/ 162228 w 336853"/>
              <a:gd name="connsiteY107" fmla="*/ 179388 h 317500"/>
              <a:gd name="connsiteX108" fmla="*/ 167785 w 336853"/>
              <a:gd name="connsiteY108" fmla="*/ 173038 h 317500"/>
              <a:gd name="connsiteX109" fmla="*/ 168402 w 336853"/>
              <a:gd name="connsiteY109" fmla="*/ 155575 h 317500"/>
              <a:gd name="connsiteX110" fmla="*/ 172106 w 336853"/>
              <a:gd name="connsiteY110" fmla="*/ 156986 h 317500"/>
              <a:gd name="connsiteX111" fmla="*/ 173341 w 336853"/>
              <a:gd name="connsiteY111" fmla="*/ 161219 h 317500"/>
              <a:gd name="connsiteX112" fmla="*/ 172106 w 336853"/>
              <a:gd name="connsiteY112" fmla="*/ 166864 h 317500"/>
              <a:gd name="connsiteX113" fmla="*/ 168402 w 336853"/>
              <a:gd name="connsiteY113" fmla="*/ 168275 h 317500"/>
              <a:gd name="connsiteX114" fmla="*/ 164697 w 336853"/>
              <a:gd name="connsiteY114" fmla="*/ 166864 h 317500"/>
              <a:gd name="connsiteX115" fmla="*/ 162228 w 336853"/>
              <a:gd name="connsiteY115" fmla="*/ 161219 h 317500"/>
              <a:gd name="connsiteX116" fmla="*/ 164697 w 336853"/>
              <a:gd name="connsiteY116" fmla="*/ 156986 h 317500"/>
              <a:gd name="connsiteX117" fmla="*/ 168402 w 336853"/>
              <a:gd name="connsiteY117" fmla="*/ 155575 h 317500"/>
              <a:gd name="connsiteX118" fmla="*/ 146617 w 336853"/>
              <a:gd name="connsiteY118" fmla="*/ 80963 h 317500"/>
              <a:gd name="connsiteX119" fmla="*/ 158524 w 336853"/>
              <a:gd name="connsiteY119" fmla="*/ 115191 h 317500"/>
              <a:gd name="connsiteX120" fmla="*/ 159847 w 336853"/>
              <a:gd name="connsiteY120" fmla="*/ 120457 h 317500"/>
              <a:gd name="connsiteX121" fmla="*/ 165138 w 336853"/>
              <a:gd name="connsiteY121" fmla="*/ 105976 h 317500"/>
              <a:gd name="connsiteX122" fmla="*/ 167784 w 336853"/>
              <a:gd name="connsiteY122" fmla="*/ 90178 h 317500"/>
              <a:gd name="connsiteX123" fmla="*/ 170430 w 336853"/>
              <a:gd name="connsiteY123" fmla="*/ 105976 h 317500"/>
              <a:gd name="connsiteX124" fmla="*/ 175722 w 336853"/>
              <a:gd name="connsiteY124" fmla="*/ 120457 h 317500"/>
              <a:gd name="connsiteX125" fmla="*/ 177045 w 336853"/>
              <a:gd name="connsiteY125" fmla="*/ 115191 h 317500"/>
              <a:gd name="connsiteX126" fmla="*/ 188951 w 336853"/>
              <a:gd name="connsiteY126" fmla="*/ 80963 h 317500"/>
              <a:gd name="connsiteX127" fmla="*/ 211441 w 336853"/>
              <a:gd name="connsiteY127" fmla="*/ 91494 h 317500"/>
              <a:gd name="connsiteX128" fmla="*/ 227316 w 336853"/>
              <a:gd name="connsiteY128" fmla="*/ 134938 h 317500"/>
              <a:gd name="connsiteX129" fmla="*/ 167784 w 336853"/>
              <a:gd name="connsiteY129" fmla="*/ 134938 h 317500"/>
              <a:gd name="connsiteX130" fmla="*/ 108253 w 336853"/>
              <a:gd name="connsiteY130" fmla="*/ 134938 h 317500"/>
              <a:gd name="connsiteX131" fmla="*/ 124128 w 336853"/>
              <a:gd name="connsiteY131" fmla="*/ 91494 h 317500"/>
              <a:gd name="connsiteX132" fmla="*/ 146617 w 336853"/>
              <a:gd name="connsiteY132" fmla="*/ 80963 h 317500"/>
              <a:gd name="connsiteX133" fmla="*/ 165180 w 336853"/>
              <a:gd name="connsiteY133" fmla="*/ 0 h 317500"/>
              <a:gd name="connsiteX134" fmla="*/ 180801 w 336853"/>
              <a:gd name="connsiteY134" fmla="*/ 3931 h 317500"/>
              <a:gd name="connsiteX135" fmla="*/ 187310 w 336853"/>
              <a:gd name="connsiteY135" fmla="*/ 10482 h 317500"/>
              <a:gd name="connsiteX136" fmla="*/ 195121 w 336853"/>
              <a:gd name="connsiteY136" fmla="*/ 35378 h 317500"/>
              <a:gd name="connsiteX137" fmla="*/ 195121 w 336853"/>
              <a:gd name="connsiteY137" fmla="*/ 39309 h 317500"/>
              <a:gd name="connsiteX138" fmla="*/ 196422 w 336853"/>
              <a:gd name="connsiteY138" fmla="*/ 49792 h 317500"/>
              <a:gd name="connsiteX139" fmla="*/ 192517 w 336853"/>
              <a:gd name="connsiteY139" fmla="*/ 58964 h 317500"/>
              <a:gd name="connsiteX140" fmla="*/ 174293 w 336853"/>
              <a:gd name="connsiteY140" fmla="*/ 81239 h 317500"/>
              <a:gd name="connsiteX141" fmla="*/ 161275 w 336853"/>
              <a:gd name="connsiteY141" fmla="*/ 81239 h 317500"/>
              <a:gd name="connsiteX142" fmla="*/ 143050 w 336853"/>
              <a:gd name="connsiteY142" fmla="*/ 58964 h 317500"/>
              <a:gd name="connsiteX143" fmla="*/ 137843 w 336853"/>
              <a:gd name="connsiteY143" fmla="*/ 49792 h 317500"/>
              <a:gd name="connsiteX144" fmla="*/ 140447 w 336853"/>
              <a:gd name="connsiteY144" fmla="*/ 39309 h 317500"/>
              <a:gd name="connsiteX145" fmla="*/ 139145 w 336853"/>
              <a:gd name="connsiteY145" fmla="*/ 35378 h 317500"/>
              <a:gd name="connsiteX146" fmla="*/ 139145 w 336853"/>
              <a:gd name="connsiteY146" fmla="*/ 23585 h 317500"/>
              <a:gd name="connsiteX147" fmla="*/ 146956 w 336853"/>
              <a:gd name="connsiteY147" fmla="*/ 10482 h 317500"/>
              <a:gd name="connsiteX148" fmla="*/ 153464 w 336853"/>
              <a:gd name="connsiteY148" fmla="*/ 5241 h 317500"/>
              <a:gd name="connsiteX149" fmla="*/ 159973 w 336853"/>
              <a:gd name="connsiteY149" fmla="*/ 1310 h 317500"/>
              <a:gd name="connsiteX150" fmla="*/ 165180 w 336853"/>
              <a:gd name="connsiteY150" fmla="*/ 0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336853" h="317500">
                <a:moveTo>
                  <a:pt x="256155" y="263525"/>
                </a:moveTo>
                <a:cubicBezTo>
                  <a:pt x="256155" y="263525"/>
                  <a:pt x="256155" y="263525"/>
                  <a:pt x="268061" y="299070"/>
                </a:cubicBezTo>
                <a:cubicBezTo>
                  <a:pt x="268061" y="299070"/>
                  <a:pt x="268061" y="299070"/>
                  <a:pt x="269384" y="303019"/>
                </a:cubicBezTo>
                <a:cubicBezTo>
                  <a:pt x="269384" y="303019"/>
                  <a:pt x="269384" y="303019"/>
                  <a:pt x="274676" y="289855"/>
                </a:cubicBezTo>
                <a:cubicBezTo>
                  <a:pt x="262770" y="274057"/>
                  <a:pt x="274676" y="272740"/>
                  <a:pt x="277322" y="272740"/>
                </a:cubicBezTo>
                <a:cubicBezTo>
                  <a:pt x="279968" y="272740"/>
                  <a:pt x="291874" y="274057"/>
                  <a:pt x="279968" y="289855"/>
                </a:cubicBezTo>
                <a:cubicBezTo>
                  <a:pt x="279968" y="289855"/>
                  <a:pt x="279968" y="289855"/>
                  <a:pt x="285259" y="303019"/>
                </a:cubicBezTo>
                <a:cubicBezTo>
                  <a:pt x="285259" y="303019"/>
                  <a:pt x="285259" y="303019"/>
                  <a:pt x="286582" y="299070"/>
                </a:cubicBezTo>
                <a:cubicBezTo>
                  <a:pt x="286582" y="299070"/>
                  <a:pt x="286582" y="299070"/>
                  <a:pt x="298489" y="263525"/>
                </a:cubicBezTo>
                <a:cubicBezTo>
                  <a:pt x="298489" y="263525"/>
                  <a:pt x="306426" y="268791"/>
                  <a:pt x="320978" y="275373"/>
                </a:cubicBezTo>
                <a:cubicBezTo>
                  <a:pt x="336853" y="280639"/>
                  <a:pt x="336853" y="293804"/>
                  <a:pt x="336853" y="317500"/>
                </a:cubicBezTo>
                <a:cubicBezTo>
                  <a:pt x="336853" y="317500"/>
                  <a:pt x="336853" y="317500"/>
                  <a:pt x="217790" y="317500"/>
                </a:cubicBezTo>
                <a:cubicBezTo>
                  <a:pt x="219113" y="293804"/>
                  <a:pt x="217790" y="280639"/>
                  <a:pt x="233665" y="275373"/>
                </a:cubicBezTo>
                <a:cubicBezTo>
                  <a:pt x="248217" y="268791"/>
                  <a:pt x="256155" y="263525"/>
                  <a:pt x="256155" y="263525"/>
                </a:cubicBezTo>
                <a:close/>
                <a:moveTo>
                  <a:pt x="37966" y="263525"/>
                </a:moveTo>
                <a:cubicBezTo>
                  <a:pt x="37966" y="263525"/>
                  <a:pt x="37966" y="263525"/>
                  <a:pt x="48433" y="299070"/>
                </a:cubicBezTo>
                <a:cubicBezTo>
                  <a:pt x="48433" y="299070"/>
                  <a:pt x="48433" y="299070"/>
                  <a:pt x="51050" y="303019"/>
                </a:cubicBezTo>
                <a:cubicBezTo>
                  <a:pt x="51050" y="303019"/>
                  <a:pt x="51050" y="303019"/>
                  <a:pt x="54975" y="289855"/>
                </a:cubicBezTo>
                <a:cubicBezTo>
                  <a:pt x="44508" y="274057"/>
                  <a:pt x="56284" y="272740"/>
                  <a:pt x="58900" y="272740"/>
                </a:cubicBezTo>
                <a:cubicBezTo>
                  <a:pt x="60209" y="272740"/>
                  <a:pt x="73293" y="274057"/>
                  <a:pt x="61517" y="289855"/>
                </a:cubicBezTo>
                <a:cubicBezTo>
                  <a:pt x="61517" y="289855"/>
                  <a:pt x="61517" y="289855"/>
                  <a:pt x="66751" y="303019"/>
                </a:cubicBezTo>
                <a:cubicBezTo>
                  <a:pt x="66751" y="303019"/>
                  <a:pt x="66751" y="303019"/>
                  <a:pt x="68059" y="299070"/>
                </a:cubicBezTo>
                <a:cubicBezTo>
                  <a:pt x="68059" y="299070"/>
                  <a:pt x="68059" y="299070"/>
                  <a:pt x="78526" y="263525"/>
                </a:cubicBezTo>
                <a:cubicBezTo>
                  <a:pt x="78526" y="263525"/>
                  <a:pt x="87685" y="268791"/>
                  <a:pt x="102077" y="275373"/>
                </a:cubicBezTo>
                <a:cubicBezTo>
                  <a:pt x="117778" y="280639"/>
                  <a:pt x="116469" y="293804"/>
                  <a:pt x="116469" y="317500"/>
                </a:cubicBezTo>
                <a:cubicBezTo>
                  <a:pt x="116469" y="317500"/>
                  <a:pt x="116469" y="317500"/>
                  <a:pt x="23" y="317500"/>
                </a:cubicBezTo>
                <a:cubicBezTo>
                  <a:pt x="23" y="293804"/>
                  <a:pt x="-1285" y="280639"/>
                  <a:pt x="15724" y="275373"/>
                </a:cubicBezTo>
                <a:cubicBezTo>
                  <a:pt x="30116" y="268791"/>
                  <a:pt x="37966" y="263525"/>
                  <a:pt x="37966" y="263525"/>
                </a:cubicBezTo>
                <a:close/>
                <a:moveTo>
                  <a:pt x="212235" y="236538"/>
                </a:moveTo>
                <a:cubicBezTo>
                  <a:pt x="215304" y="236538"/>
                  <a:pt x="217792" y="239381"/>
                  <a:pt x="217792" y="242888"/>
                </a:cubicBezTo>
                <a:cubicBezTo>
                  <a:pt x="217792" y="246395"/>
                  <a:pt x="215304" y="249238"/>
                  <a:pt x="212235" y="249238"/>
                </a:cubicBezTo>
                <a:cubicBezTo>
                  <a:pt x="209166" y="249238"/>
                  <a:pt x="206678" y="246395"/>
                  <a:pt x="206678" y="242888"/>
                </a:cubicBezTo>
                <a:cubicBezTo>
                  <a:pt x="206678" y="239381"/>
                  <a:pt x="209166" y="236538"/>
                  <a:pt x="212235" y="236538"/>
                </a:cubicBezTo>
                <a:close/>
                <a:moveTo>
                  <a:pt x="124128" y="236538"/>
                </a:moveTo>
                <a:cubicBezTo>
                  <a:pt x="127635" y="236538"/>
                  <a:pt x="130478" y="239381"/>
                  <a:pt x="130478" y="242888"/>
                </a:cubicBezTo>
                <a:cubicBezTo>
                  <a:pt x="130478" y="246395"/>
                  <a:pt x="127635" y="249238"/>
                  <a:pt x="124128" y="249238"/>
                </a:cubicBezTo>
                <a:cubicBezTo>
                  <a:pt x="120621" y="249238"/>
                  <a:pt x="117778" y="246395"/>
                  <a:pt x="117778" y="242888"/>
                </a:cubicBezTo>
                <a:cubicBezTo>
                  <a:pt x="117778" y="239381"/>
                  <a:pt x="120621" y="236538"/>
                  <a:pt x="124128" y="236538"/>
                </a:cubicBezTo>
                <a:close/>
                <a:moveTo>
                  <a:pt x="196360" y="227013"/>
                </a:moveTo>
                <a:cubicBezTo>
                  <a:pt x="199429" y="227013"/>
                  <a:pt x="201917" y="229856"/>
                  <a:pt x="201917" y="233363"/>
                </a:cubicBezTo>
                <a:cubicBezTo>
                  <a:pt x="201917" y="236870"/>
                  <a:pt x="199429" y="239713"/>
                  <a:pt x="196360" y="239713"/>
                </a:cubicBezTo>
                <a:cubicBezTo>
                  <a:pt x="193291" y="239713"/>
                  <a:pt x="190803" y="236870"/>
                  <a:pt x="190803" y="233363"/>
                </a:cubicBezTo>
                <a:cubicBezTo>
                  <a:pt x="190803" y="229856"/>
                  <a:pt x="193291" y="227013"/>
                  <a:pt x="196360" y="227013"/>
                </a:cubicBezTo>
                <a:close/>
                <a:moveTo>
                  <a:pt x="138415" y="227013"/>
                </a:moveTo>
                <a:cubicBezTo>
                  <a:pt x="141922" y="227013"/>
                  <a:pt x="144765" y="229856"/>
                  <a:pt x="144765" y="233363"/>
                </a:cubicBezTo>
                <a:cubicBezTo>
                  <a:pt x="144765" y="236870"/>
                  <a:pt x="141922" y="239713"/>
                  <a:pt x="138415" y="239713"/>
                </a:cubicBezTo>
                <a:cubicBezTo>
                  <a:pt x="134908" y="239713"/>
                  <a:pt x="132065" y="236870"/>
                  <a:pt x="132065" y="233363"/>
                </a:cubicBezTo>
                <a:cubicBezTo>
                  <a:pt x="132065" y="229856"/>
                  <a:pt x="134908" y="227013"/>
                  <a:pt x="138415" y="227013"/>
                </a:cubicBezTo>
                <a:close/>
                <a:moveTo>
                  <a:pt x="185405" y="218758"/>
                </a:moveTo>
                <a:cubicBezTo>
                  <a:pt x="187945" y="221298"/>
                  <a:pt x="189215" y="223838"/>
                  <a:pt x="187945" y="226378"/>
                </a:cubicBezTo>
                <a:cubicBezTo>
                  <a:pt x="185405" y="230188"/>
                  <a:pt x="182865" y="230188"/>
                  <a:pt x="179055" y="228918"/>
                </a:cubicBezTo>
                <a:cubicBezTo>
                  <a:pt x="176515" y="226378"/>
                  <a:pt x="176515" y="223838"/>
                  <a:pt x="177785" y="221298"/>
                </a:cubicBezTo>
                <a:cubicBezTo>
                  <a:pt x="179055" y="217488"/>
                  <a:pt x="182865" y="217488"/>
                  <a:pt x="185405" y="218758"/>
                </a:cubicBezTo>
                <a:close/>
                <a:moveTo>
                  <a:pt x="149210" y="218758"/>
                </a:moveTo>
                <a:cubicBezTo>
                  <a:pt x="152068" y="217488"/>
                  <a:pt x="156354" y="217488"/>
                  <a:pt x="159212" y="221298"/>
                </a:cubicBezTo>
                <a:cubicBezTo>
                  <a:pt x="160641" y="223838"/>
                  <a:pt x="159212" y="226378"/>
                  <a:pt x="156354" y="228918"/>
                </a:cubicBezTo>
                <a:cubicBezTo>
                  <a:pt x="153497" y="230188"/>
                  <a:pt x="149210" y="230188"/>
                  <a:pt x="147782" y="226378"/>
                </a:cubicBezTo>
                <a:cubicBezTo>
                  <a:pt x="146353" y="223838"/>
                  <a:pt x="146353" y="221298"/>
                  <a:pt x="149210" y="218758"/>
                </a:cubicBezTo>
                <a:close/>
                <a:moveTo>
                  <a:pt x="167785" y="207963"/>
                </a:moveTo>
                <a:cubicBezTo>
                  <a:pt x="170854" y="207963"/>
                  <a:pt x="173342" y="210451"/>
                  <a:pt x="173342" y="213520"/>
                </a:cubicBezTo>
                <a:cubicBezTo>
                  <a:pt x="173342" y="216589"/>
                  <a:pt x="170854" y="219077"/>
                  <a:pt x="167785" y="219077"/>
                </a:cubicBezTo>
                <a:cubicBezTo>
                  <a:pt x="164716" y="219077"/>
                  <a:pt x="162228" y="216589"/>
                  <a:pt x="162228" y="213520"/>
                </a:cubicBezTo>
                <a:cubicBezTo>
                  <a:pt x="162228" y="210451"/>
                  <a:pt x="164716" y="207963"/>
                  <a:pt x="167785" y="207963"/>
                </a:cubicBezTo>
                <a:close/>
                <a:moveTo>
                  <a:pt x="167785" y="190500"/>
                </a:moveTo>
                <a:cubicBezTo>
                  <a:pt x="170854" y="190500"/>
                  <a:pt x="173342" y="193343"/>
                  <a:pt x="173342" y="196850"/>
                </a:cubicBezTo>
                <a:cubicBezTo>
                  <a:pt x="173342" y="200357"/>
                  <a:pt x="170854" y="203200"/>
                  <a:pt x="167785" y="203200"/>
                </a:cubicBezTo>
                <a:cubicBezTo>
                  <a:pt x="164716" y="203200"/>
                  <a:pt x="162228" y="200357"/>
                  <a:pt x="162228" y="196850"/>
                </a:cubicBezTo>
                <a:cubicBezTo>
                  <a:pt x="162228" y="193343"/>
                  <a:pt x="164716" y="190500"/>
                  <a:pt x="167785" y="190500"/>
                </a:cubicBezTo>
                <a:close/>
                <a:moveTo>
                  <a:pt x="269512" y="182286"/>
                </a:moveTo>
                <a:cubicBezTo>
                  <a:pt x="270813" y="182286"/>
                  <a:pt x="273417" y="182286"/>
                  <a:pt x="276020" y="182286"/>
                </a:cubicBezTo>
                <a:cubicBezTo>
                  <a:pt x="281228" y="180975"/>
                  <a:pt x="286435" y="182286"/>
                  <a:pt x="290340" y="184906"/>
                </a:cubicBezTo>
                <a:cubicBezTo>
                  <a:pt x="295547" y="187527"/>
                  <a:pt x="296849" y="191458"/>
                  <a:pt x="296849" y="191458"/>
                </a:cubicBezTo>
                <a:cubicBezTo>
                  <a:pt x="296849" y="191458"/>
                  <a:pt x="309866" y="192768"/>
                  <a:pt x="304659" y="216354"/>
                </a:cubicBezTo>
                <a:cubicBezTo>
                  <a:pt x="304659" y="217664"/>
                  <a:pt x="304659" y="218974"/>
                  <a:pt x="304659" y="220285"/>
                </a:cubicBezTo>
                <a:cubicBezTo>
                  <a:pt x="307263" y="220285"/>
                  <a:pt x="309866" y="221595"/>
                  <a:pt x="307263" y="230767"/>
                </a:cubicBezTo>
                <a:cubicBezTo>
                  <a:pt x="304659" y="238629"/>
                  <a:pt x="303357" y="239940"/>
                  <a:pt x="302056" y="239940"/>
                </a:cubicBezTo>
                <a:cubicBezTo>
                  <a:pt x="300754" y="249112"/>
                  <a:pt x="294245" y="258284"/>
                  <a:pt x="283831" y="262215"/>
                </a:cubicBezTo>
                <a:cubicBezTo>
                  <a:pt x="279926" y="263525"/>
                  <a:pt x="274719" y="263525"/>
                  <a:pt x="270813" y="262215"/>
                </a:cubicBezTo>
                <a:cubicBezTo>
                  <a:pt x="260399" y="258284"/>
                  <a:pt x="253891" y="249112"/>
                  <a:pt x="252589" y="239940"/>
                </a:cubicBezTo>
                <a:cubicBezTo>
                  <a:pt x="251287" y="239940"/>
                  <a:pt x="249985" y="238629"/>
                  <a:pt x="247382" y="232078"/>
                </a:cubicBezTo>
                <a:cubicBezTo>
                  <a:pt x="244778" y="221595"/>
                  <a:pt x="247382" y="220285"/>
                  <a:pt x="249985" y="220285"/>
                </a:cubicBezTo>
                <a:cubicBezTo>
                  <a:pt x="249985" y="218974"/>
                  <a:pt x="249985" y="217664"/>
                  <a:pt x="248684" y="216354"/>
                </a:cubicBezTo>
                <a:cubicBezTo>
                  <a:pt x="248684" y="212423"/>
                  <a:pt x="248684" y="208492"/>
                  <a:pt x="248684" y="204561"/>
                </a:cubicBezTo>
                <a:cubicBezTo>
                  <a:pt x="249985" y="199320"/>
                  <a:pt x="252589" y="195389"/>
                  <a:pt x="256494" y="191458"/>
                </a:cubicBezTo>
                <a:cubicBezTo>
                  <a:pt x="257796" y="190147"/>
                  <a:pt x="260399" y="187527"/>
                  <a:pt x="263003" y="186217"/>
                </a:cubicBezTo>
                <a:cubicBezTo>
                  <a:pt x="264305" y="184906"/>
                  <a:pt x="266908" y="183596"/>
                  <a:pt x="269512" y="182286"/>
                </a:cubicBezTo>
                <a:close/>
                <a:moveTo>
                  <a:pt x="50941" y="182286"/>
                </a:moveTo>
                <a:cubicBezTo>
                  <a:pt x="52269" y="182286"/>
                  <a:pt x="54926" y="182286"/>
                  <a:pt x="56254" y="182286"/>
                </a:cubicBezTo>
                <a:cubicBezTo>
                  <a:pt x="62896" y="180975"/>
                  <a:pt x="68209" y="182286"/>
                  <a:pt x="72194" y="184906"/>
                </a:cubicBezTo>
                <a:cubicBezTo>
                  <a:pt x="77507" y="187527"/>
                  <a:pt x="78836" y="191458"/>
                  <a:pt x="78836" y="191458"/>
                </a:cubicBezTo>
                <a:cubicBezTo>
                  <a:pt x="78836" y="191458"/>
                  <a:pt x="90791" y="192768"/>
                  <a:pt x="86806" y="216354"/>
                </a:cubicBezTo>
                <a:cubicBezTo>
                  <a:pt x="86806" y="217664"/>
                  <a:pt x="86806" y="218974"/>
                  <a:pt x="85477" y="220285"/>
                </a:cubicBezTo>
                <a:cubicBezTo>
                  <a:pt x="88134" y="220285"/>
                  <a:pt x="90791" y="221595"/>
                  <a:pt x="88134" y="230767"/>
                </a:cubicBezTo>
                <a:cubicBezTo>
                  <a:pt x="86806" y="238629"/>
                  <a:pt x="84149" y="239940"/>
                  <a:pt x="82821" y="239940"/>
                </a:cubicBezTo>
                <a:cubicBezTo>
                  <a:pt x="81492" y="249112"/>
                  <a:pt x="74851" y="258284"/>
                  <a:pt x="65553" y="262215"/>
                </a:cubicBezTo>
                <a:cubicBezTo>
                  <a:pt x="60239" y="263525"/>
                  <a:pt x="56254" y="263525"/>
                  <a:pt x="52269" y="262215"/>
                </a:cubicBezTo>
                <a:cubicBezTo>
                  <a:pt x="41643" y="258284"/>
                  <a:pt x="35001" y="249112"/>
                  <a:pt x="33673" y="239940"/>
                </a:cubicBezTo>
                <a:cubicBezTo>
                  <a:pt x="32344" y="239940"/>
                  <a:pt x="29688" y="238629"/>
                  <a:pt x="28359" y="232078"/>
                </a:cubicBezTo>
                <a:cubicBezTo>
                  <a:pt x="25703" y="221595"/>
                  <a:pt x="28359" y="220285"/>
                  <a:pt x="31016" y="220285"/>
                </a:cubicBezTo>
                <a:cubicBezTo>
                  <a:pt x="31016" y="218974"/>
                  <a:pt x="29688" y="217664"/>
                  <a:pt x="29688" y="216354"/>
                </a:cubicBezTo>
                <a:cubicBezTo>
                  <a:pt x="28359" y="212423"/>
                  <a:pt x="28359" y="208492"/>
                  <a:pt x="29688" y="204561"/>
                </a:cubicBezTo>
                <a:cubicBezTo>
                  <a:pt x="31016" y="199320"/>
                  <a:pt x="33673" y="195389"/>
                  <a:pt x="37658" y="191458"/>
                </a:cubicBezTo>
                <a:cubicBezTo>
                  <a:pt x="38986" y="190147"/>
                  <a:pt x="41643" y="187527"/>
                  <a:pt x="44299" y="186217"/>
                </a:cubicBezTo>
                <a:cubicBezTo>
                  <a:pt x="45628" y="184906"/>
                  <a:pt x="48284" y="183596"/>
                  <a:pt x="50941" y="182286"/>
                </a:cubicBezTo>
                <a:close/>
                <a:moveTo>
                  <a:pt x="167785" y="173038"/>
                </a:moveTo>
                <a:cubicBezTo>
                  <a:pt x="170854" y="173038"/>
                  <a:pt x="173342" y="175881"/>
                  <a:pt x="173342" y="179388"/>
                </a:cubicBezTo>
                <a:cubicBezTo>
                  <a:pt x="173342" y="182895"/>
                  <a:pt x="170854" y="185738"/>
                  <a:pt x="167785" y="185738"/>
                </a:cubicBezTo>
                <a:cubicBezTo>
                  <a:pt x="164716" y="185738"/>
                  <a:pt x="162228" y="182895"/>
                  <a:pt x="162228" y="179388"/>
                </a:cubicBezTo>
                <a:cubicBezTo>
                  <a:pt x="162228" y="175881"/>
                  <a:pt x="164716" y="173038"/>
                  <a:pt x="167785" y="173038"/>
                </a:cubicBezTo>
                <a:close/>
                <a:moveTo>
                  <a:pt x="168402" y="155575"/>
                </a:moveTo>
                <a:cubicBezTo>
                  <a:pt x="169636" y="155575"/>
                  <a:pt x="170871" y="155575"/>
                  <a:pt x="172106" y="156986"/>
                </a:cubicBezTo>
                <a:cubicBezTo>
                  <a:pt x="173341" y="158397"/>
                  <a:pt x="173341" y="159808"/>
                  <a:pt x="173341" y="161219"/>
                </a:cubicBezTo>
                <a:cubicBezTo>
                  <a:pt x="173341" y="164041"/>
                  <a:pt x="173341" y="165453"/>
                  <a:pt x="172106" y="166864"/>
                </a:cubicBezTo>
                <a:cubicBezTo>
                  <a:pt x="170871" y="166864"/>
                  <a:pt x="169636" y="168275"/>
                  <a:pt x="168402" y="168275"/>
                </a:cubicBezTo>
                <a:cubicBezTo>
                  <a:pt x="167167" y="168275"/>
                  <a:pt x="165932" y="166864"/>
                  <a:pt x="164697" y="166864"/>
                </a:cubicBezTo>
                <a:cubicBezTo>
                  <a:pt x="163463" y="165453"/>
                  <a:pt x="162228" y="164041"/>
                  <a:pt x="162228" y="161219"/>
                </a:cubicBezTo>
                <a:cubicBezTo>
                  <a:pt x="162228" y="159808"/>
                  <a:pt x="163463" y="158397"/>
                  <a:pt x="164697" y="156986"/>
                </a:cubicBezTo>
                <a:cubicBezTo>
                  <a:pt x="165932" y="155575"/>
                  <a:pt x="167167" y="155575"/>
                  <a:pt x="168402" y="155575"/>
                </a:cubicBezTo>
                <a:close/>
                <a:moveTo>
                  <a:pt x="146617" y="80963"/>
                </a:moveTo>
                <a:cubicBezTo>
                  <a:pt x="146617" y="80963"/>
                  <a:pt x="146617" y="80963"/>
                  <a:pt x="158524" y="115191"/>
                </a:cubicBezTo>
                <a:cubicBezTo>
                  <a:pt x="158524" y="115191"/>
                  <a:pt x="158524" y="115191"/>
                  <a:pt x="159847" y="120457"/>
                </a:cubicBezTo>
                <a:cubicBezTo>
                  <a:pt x="159847" y="120457"/>
                  <a:pt x="159847" y="120457"/>
                  <a:pt x="165138" y="105976"/>
                </a:cubicBezTo>
                <a:cubicBezTo>
                  <a:pt x="153232" y="90178"/>
                  <a:pt x="165138" y="90178"/>
                  <a:pt x="167784" y="90178"/>
                </a:cubicBezTo>
                <a:cubicBezTo>
                  <a:pt x="170430" y="90178"/>
                  <a:pt x="182336" y="90178"/>
                  <a:pt x="170430" y="105976"/>
                </a:cubicBezTo>
                <a:cubicBezTo>
                  <a:pt x="170430" y="105976"/>
                  <a:pt x="170430" y="105976"/>
                  <a:pt x="175722" y="120457"/>
                </a:cubicBezTo>
                <a:cubicBezTo>
                  <a:pt x="175722" y="120457"/>
                  <a:pt x="175722" y="120457"/>
                  <a:pt x="177045" y="115191"/>
                </a:cubicBezTo>
                <a:cubicBezTo>
                  <a:pt x="177045" y="115191"/>
                  <a:pt x="177045" y="115191"/>
                  <a:pt x="188951" y="80963"/>
                </a:cubicBezTo>
                <a:cubicBezTo>
                  <a:pt x="188951" y="80963"/>
                  <a:pt x="196889" y="86229"/>
                  <a:pt x="211441" y="91494"/>
                </a:cubicBezTo>
                <a:cubicBezTo>
                  <a:pt x="227316" y="98077"/>
                  <a:pt x="225993" y="111241"/>
                  <a:pt x="227316" y="134938"/>
                </a:cubicBezTo>
                <a:cubicBezTo>
                  <a:pt x="227316" y="134938"/>
                  <a:pt x="227316" y="134938"/>
                  <a:pt x="167784" y="134938"/>
                </a:cubicBezTo>
                <a:lnTo>
                  <a:pt x="108253" y="134938"/>
                </a:lnTo>
                <a:cubicBezTo>
                  <a:pt x="108253" y="111241"/>
                  <a:pt x="108253" y="98077"/>
                  <a:pt x="124128" y="91494"/>
                </a:cubicBezTo>
                <a:cubicBezTo>
                  <a:pt x="138680" y="86229"/>
                  <a:pt x="146617" y="80963"/>
                  <a:pt x="146617" y="80963"/>
                </a:cubicBezTo>
                <a:close/>
                <a:moveTo>
                  <a:pt x="165180" y="0"/>
                </a:moveTo>
                <a:cubicBezTo>
                  <a:pt x="171689" y="0"/>
                  <a:pt x="176896" y="1310"/>
                  <a:pt x="180801" y="3931"/>
                </a:cubicBezTo>
                <a:cubicBezTo>
                  <a:pt x="186008" y="6551"/>
                  <a:pt x="187310" y="10482"/>
                  <a:pt x="187310" y="10482"/>
                </a:cubicBezTo>
                <a:cubicBezTo>
                  <a:pt x="187310" y="10482"/>
                  <a:pt x="199026" y="10482"/>
                  <a:pt x="195121" y="35378"/>
                </a:cubicBezTo>
                <a:cubicBezTo>
                  <a:pt x="195121" y="36689"/>
                  <a:pt x="195121" y="37999"/>
                  <a:pt x="195121" y="39309"/>
                </a:cubicBezTo>
                <a:cubicBezTo>
                  <a:pt x="196422" y="39309"/>
                  <a:pt x="200328" y="40620"/>
                  <a:pt x="196422" y="49792"/>
                </a:cubicBezTo>
                <a:cubicBezTo>
                  <a:pt x="195121" y="56343"/>
                  <a:pt x="193819" y="58964"/>
                  <a:pt x="192517" y="58964"/>
                </a:cubicBezTo>
                <a:cubicBezTo>
                  <a:pt x="191215" y="66826"/>
                  <a:pt x="184707" y="77308"/>
                  <a:pt x="174293" y="81239"/>
                </a:cubicBezTo>
                <a:cubicBezTo>
                  <a:pt x="170387" y="82550"/>
                  <a:pt x="165180" y="82550"/>
                  <a:pt x="161275" y="81239"/>
                </a:cubicBezTo>
                <a:cubicBezTo>
                  <a:pt x="150861" y="77308"/>
                  <a:pt x="144352" y="66826"/>
                  <a:pt x="143050" y="58964"/>
                </a:cubicBezTo>
                <a:cubicBezTo>
                  <a:pt x="141749" y="58964"/>
                  <a:pt x="139145" y="56343"/>
                  <a:pt x="137843" y="49792"/>
                </a:cubicBezTo>
                <a:cubicBezTo>
                  <a:pt x="135240" y="40620"/>
                  <a:pt x="137843" y="39309"/>
                  <a:pt x="140447" y="39309"/>
                </a:cubicBezTo>
                <a:cubicBezTo>
                  <a:pt x="140447" y="37999"/>
                  <a:pt x="139145" y="36689"/>
                  <a:pt x="139145" y="35378"/>
                </a:cubicBezTo>
                <a:cubicBezTo>
                  <a:pt x="139145" y="31447"/>
                  <a:pt x="137843" y="27516"/>
                  <a:pt x="139145" y="23585"/>
                </a:cubicBezTo>
                <a:cubicBezTo>
                  <a:pt x="140447" y="18344"/>
                  <a:pt x="143050" y="13103"/>
                  <a:pt x="146956" y="10482"/>
                </a:cubicBezTo>
                <a:cubicBezTo>
                  <a:pt x="148257" y="7862"/>
                  <a:pt x="150861" y="6551"/>
                  <a:pt x="153464" y="5241"/>
                </a:cubicBezTo>
                <a:cubicBezTo>
                  <a:pt x="154766" y="3931"/>
                  <a:pt x="157370" y="2620"/>
                  <a:pt x="159973" y="1310"/>
                </a:cubicBezTo>
                <a:cubicBezTo>
                  <a:pt x="161275" y="1310"/>
                  <a:pt x="163878" y="0"/>
                  <a:pt x="165180" y="0"/>
                </a:cubicBezTo>
                <a:close/>
              </a:path>
            </a:pathLst>
          </a:cu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4" name="六边形 7">
            <a:extLst>
              <a:ext uri="{FF2B5EF4-FFF2-40B4-BE49-F238E27FC236}">
                <a16:creationId xmlns:a16="http://schemas.microsoft.com/office/drawing/2014/main" id="{1B3D373F-5D9F-2DE2-EE19-11863C5A8A20}"/>
              </a:ext>
            </a:extLst>
          </p:cNvPr>
          <p:cNvSpPr/>
          <p:nvPr/>
        </p:nvSpPr>
        <p:spPr>
          <a:xfrm>
            <a:off x="6266018" y="2943787"/>
            <a:ext cx="1008558" cy="869446"/>
          </a:xfrm>
          <a:prstGeom prst="hexagon">
            <a:avLst/>
          </a:prstGeom>
          <a:solidFill>
            <a:srgbClr val="003C5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六边形 35">
            <a:extLst>
              <a:ext uri="{FF2B5EF4-FFF2-40B4-BE49-F238E27FC236}">
                <a16:creationId xmlns:a16="http://schemas.microsoft.com/office/drawing/2014/main" id="{378E3428-3697-4EBB-2ACA-75B3D4B86530}"/>
              </a:ext>
            </a:extLst>
          </p:cNvPr>
          <p:cNvSpPr/>
          <p:nvPr/>
        </p:nvSpPr>
        <p:spPr>
          <a:xfrm>
            <a:off x="6538192" y="3125524"/>
            <a:ext cx="464211" cy="526270"/>
          </a:xfrm>
          <a:custGeom>
            <a:avLst/>
            <a:gdLst>
              <a:gd name="connsiteX0" fmla="*/ 85348 w 296863"/>
              <a:gd name="connsiteY0" fmla="*/ 236537 h 336550"/>
              <a:gd name="connsiteX1" fmla="*/ 211516 w 296863"/>
              <a:gd name="connsiteY1" fmla="*/ 236537 h 336550"/>
              <a:gd name="connsiteX2" fmla="*/ 228601 w 296863"/>
              <a:gd name="connsiteY2" fmla="*/ 253206 h 336550"/>
              <a:gd name="connsiteX3" fmla="*/ 211516 w 296863"/>
              <a:gd name="connsiteY3" fmla="*/ 269875 h 336550"/>
              <a:gd name="connsiteX4" fmla="*/ 85348 w 296863"/>
              <a:gd name="connsiteY4" fmla="*/ 269875 h 336550"/>
              <a:gd name="connsiteX5" fmla="*/ 68263 w 296863"/>
              <a:gd name="connsiteY5" fmla="*/ 253206 h 336550"/>
              <a:gd name="connsiteX6" fmla="*/ 85348 w 296863"/>
              <a:gd name="connsiteY6" fmla="*/ 236537 h 336550"/>
              <a:gd name="connsiteX7" fmla="*/ 85348 w 296863"/>
              <a:gd name="connsiteY7" fmla="*/ 173037 h 336550"/>
              <a:gd name="connsiteX8" fmla="*/ 211516 w 296863"/>
              <a:gd name="connsiteY8" fmla="*/ 173037 h 336550"/>
              <a:gd name="connsiteX9" fmla="*/ 228601 w 296863"/>
              <a:gd name="connsiteY9" fmla="*/ 190373 h 336550"/>
              <a:gd name="connsiteX10" fmla="*/ 211516 w 296863"/>
              <a:gd name="connsiteY10" fmla="*/ 206375 h 336550"/>
              <a:gd name="connsiteX11" fmla="*/ 85348 w 296863"/>
              <a:gd name="connsiteY11" fmla="*/ 206375 h 336550"/>
              <a:gd name="connsiteX12" fmla="*/ 68263 w 296863"/>
              <a:gd name="connsiteY12" fmla="*/ 190373 h 336550"/>
              <a:gd name="connsiteX13" fmla="*/ 85348 w 296863"/>
              <a:gd name="connsiteY13" fmla="*/ 173037 h 336550"/>
              <a:gd name="connsiteX14" fmla="*/ 164614 w 296863"/>
              <a:gd name="connsiteY14" fmla="*/ 115887 h 336550"/>
              <a:gd name="connsiteX15" fmla="*/ 211625 w 296863"/>
              <a:gd name="connsiteY15" fmla="*/ 115887 h 336550"/>
              <a:gd name="connsiteX16" fmla="*/ 228601 w 296863"/>
              <a:gd name="connsiteY16" fmla="*/ 133349 h 336550"/>
              <a:gd name="connsiteX17" fmla="*/ 211625 w 296863"/>
              <a:gd name="connsiteY17" fmla="*/ 150812 h 336550"/>
              <a:gd name="connsiteX18" fmla="*/ 164614 w 296863"/>
              <a:gd name="connsiteY18" fmla="*/ 150812 h 336550"/>
              <a:gd name="connsiteX19" fmla="*/ 147638 w 296863"/>
              <a:gd name="connsiteY19" fmla="*/ 133349 h 336550"/>
              <a:gd name="connsiteX20" fmla="*/ 164614 w 296863"/>
              <a:gd name="connsiteY20" fmla="*/ 115887 h 336550"/>
              <a:gd name="connsiteX21" fmla="*/ 164614 w 296863"/>
              <a:gd name="connsiteY21" fmla="*/ 61912 h 336550"/>
              <a:gd name="connsiteX22" fmla="*/ 211625 w 296863"/>
              <a:gd name="connsiteY22" fmla="*/ 61912 h 336550"/>
              <a:gd name="connsiteX23" fmla="*/ 228601 w 296863"/>
              <a:gd name="connsiteY23" fmla="*/ 77152 h 336550"/>
              <a:gd name="connsiteX24" fmla="*/ 211625 w 296863"/>
              <a:gd name="connsiteY24" fmla="*/ 93662 h 336550"/>
              <a:gd name="connsiteX25" fmla="*/ 164614 w 296863"/>
              <a:gd name="connsiteY25" fmla="*/ 93662 h 336550"/>
              <a:gd name="connsiteX26" fmla="*/ 147638 w 296863"/>
              <a:gd name="connsiteY26" fmla="*/ 77152 h 336550"/>
              <a:gd name="connsiteX27" fmla="*/ 164614 w 296863"/>
              <a:gd name="connsiteY27" fmla="*/ 61912 h 336550"/>
              <a:gd name="connsiteX28" fmla="*/ 127397 w 296863"/>
              <a:gd name="connsiteY28" fmla="*/ 22225 h 336550"/>
              <a:gd name="connsiteX29" fmla="*/ 127397 w 296863"/>
              <a:gd name="connsiteY29" fmla="*/ 110381 h 336550"/>
              <a:gd name="connsiteX30" fmla="*/ 111621 w 296863"/>
              <a:gd name="connsiteY30" fmla="*/ 124854 h 336550"/>
              <a:gd name="connsiteX31" fmla="*/ 22225 w 296863"/>
              <a:gd name="connsiteY31" fmla="*/ 124854 h 336550"/>
              <a:gd name="connsiteX32" fmla="*/ 22225 w 296863"/>
              <a:gd name="connsiteY32" fmla="*/ 305115 h 336550"/>
              <a:gd name="connsiteX33" fmla="*/ 31427 w 296863"/>
              <a:gd name="connsiteY33" fmla="*/ 314325 h 336550"/>
              <a:gd name="connsiteX34" fmla="*/ 265436 w 296863"/>
              <a:gd name="connsiteY34" fmla="*/ 314325 h 336550"/>
              <a:gd name="connsiteX35" fmla="*/ 274638 w 296863"/>
              <a:gd name="connsiteY35" fmla="*/ 305115 h 336550"/>
              <a:gd name="connsiteX36" fmla="*/ 274638 w 296863"/>
              <a:gd name="connsiteY36" fmla="*/ 31435 h 336550"/>
              <a:gd name="connsiteX37" fmla="*/ 265436 w 296863"/>
              <a:gd name="connsiteY37" fmla="*/ 22225 h 336550"/>
              <a:gd name="connsiteX38" fmla="*/ 127397 w 296863"/>
              <a:gd name="connsiteY38" fmla="*/ 22225 h 336550"/>
              <a:gd name="connsiteX39" fmla="*/ 118220 w 296863"/>
              <a:gd name="connsiteY39" fmla="*/ 0 h 336550"/>
              <a:gd name="connsiteX40" fmla="*/ 265338 w 296863"/>
              <a:gd name="connsiteY40" fmla="*/ 0 h 336550"/>
              <a:gd name="connsiteX41" fmla="*/ 296863 w 296863"/>
              <a:gd name="connsiteY41" fmla="*/ 31551 h 336550"/>
              <a:gd name="connsiteX42" fmla="*/ 296863 w 296863"/>
              <a:gd name="connsiteY42" fmla="*/ 304999 h 336550"/>
              <a:gd name="connsiteX43" fmla="*/ 265338 w 296863"/>
              <a:gd name="connsiteY43" fmla="*/ 336550 h 336550"/>
              <a:gd name="connsiteX44" fmla="*/ 31525 w 296863"/>
              <a:gd name="connsiteY44" fmla="*/ 336550 h 336550"/>
              <a:gd name="connsiteX45" fmla="*/ 0 w 296863"/>
              <a:gd name="connsiteY45" fmla="*/ 304999 h 336550"/>
              <a:gd name="connsiteX46" fmla="*/ 0 w 296863"/>
              <a:gd name="connsiteY46" fmla="*/ 119633 h 336550"/>
              <a:gd name="connsiteX47" fmla="*/ 9195 w 296863"/>
              <a:gd name="connsiteY47" fmla="*/ 97284 h 336550"/>
              <a:gd name="connsiteX48" fmla="*/ 95889 w 296863"/>
              <a:gd name="connsiteY48" fmla="*/ 9202 h 336550"/>
              <a:gd name="connsiteX49" fmla="*/ 118220 w 296863"/>
              <a:gd name="connsiteY49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296863" h="336550">
                <a:moveTo>
                  <a:pt x="85348" y="236537"/>
                </a:moveTo>
                <a:cubicBezTo>
                  <a:pt x="85348" y="236537"/>
                  <a:pt x="85348" y="236537"/>
                  <a:pt x="211516" y="236537"/>
                </a:cubicBezTo>
                <a:cubicBezTo>
                  <a:pt x="220716" y="236537"/>
                  <a:pt x="228601" y="244231"/>
                  <a:pt x="228601" y="253206"/>
                </a:cubicBezTo>
                <a:cubicBezTo>
                  <a:pt x="228601" y="262182"/>
                  <a:pt x="220716" y="269875"/>
                  <a:pt x="211516" y="269875"/>
                </a:cubicBezTo>
                <a:cubicBezTo>
                  <a:pt x="211516" y="269875"/>
                  <a:pt x="211516" y="269875"/>
                  <a:pt x="85348" y="269875"/>
                </a:cubicBezTo>
                <a:cubicBezTo>
                  <a:pt x="76149" y="269875"/>
                  <a:pt x="68263" y="262182"/>
                  <a:pt x="68263" y="253206"/>
                </a:cubicBezTo>
                <a:cubicBezTo>
                  <a:pt x="68263" y="244231"/>
                  <a:pt x="76149" y="236537"/>
                  <a:pt x="85348" y="236537"/>
                </a:cubicBezTo>
                <a:close/>
                <a:moveTo>
                  <a:pt x="85348" y="173037"/>
                </a:moveTo>
                <a:cubicBezTo>
                  <a:pt x="85348" y="173037"/>
                  <a:pt x="85348" y="173037"/>
                  <a:pt x="211516" y="173037"/>
                </a:cubicBezTo>
                <a:cubicBezTo>
                  <a:pt x="220716" y="173037"/>
                  <a:pt x="228601" y="181038"/>
                  <a:pt x="228601" y="190373"/>
                </a:cubicBezTo>
                <a:cubicBezTo>
                  <a:pt x="228601" y="199707"/>
                  <a:pt x="220716" y="206375"/>
                  <a:pt x="211516" y="206375"/>
                </a:cubicBezTo>
                <a:cubicBezTo>
                  <a:pt x="211516" y="206375"/>
                  <a:pt x="211516" y="206375"/>
                  <a:pt x="85348" y="206375"/>
                </a:cubicBezTo>
                <a:cubicBezTo>
                  <a:pt x="76149" y="206375"/>
                  <a:pt x="68263" y="199707"/>
                  <a:pt x="68263" y="190373"/>
                </a:cubicBezTo>
                <a:cubicBezTo>
                  <a:pt x="68263" y="181038"/>
                  <a:pt x="76149" y="173037"/>
                  <a:pt x="85348" y="173037"/>
                </a:cubicBezTo>
                <a:close/>
                <a:moveTo>
                  <a:pt x="164614" y="115887"/>
                </a:moveTo>
                <a:cubicBezTo>
                  <a:pt x="164614" y="115887"/>
                  <a:pt x="164614" y="115887"/>
                  <a:pt x="211625" y="115887"/>
                </a:cubicBezTo>
                <a:cubicBezTo>
                  <a:pt x="220766" y="115887"/>
                  <a:pt x="228601" y="123946"/>
                  <a:pt x="228601" y="133349"/>
                </a:cubicBezTo>
                <a:cubicBezTo>
                  <a:pt x="228601" y="142752"/>
                  <a:pt x="220766" y="150812"/>
                  <a:pt x="211625" y="150812"/>
                </a:cubicBezTo>
                <a:cubicBezTo>
                  <a:pt x="211625" y="150812"/>
                  <a:pt x="211625" y="150812"/>
                  <a:pt x="164614" y="150812"/>
                </a:cubicBezTo>
                <a:cubicBezTo>
                  <a:pt x="155473" y="150812"/>
                  <a:pt x="147638" y="142752"/>
                  <a:pt x="147638" y="133349"/>
                </a:cubicBezTo>
                <a:cubicBezTo>
                  <a:pt x="147638" y="123946"/>
                  <a:pt x="155473" y="115887"/>
                  <a:pt x="164614" y="115887"/>
                </a:cubicBezTo>
                <a:close/>
                <a:moveTo>
                  <a:pt x="164614" y="61912"/>
                </a:moveTo>
                <a:cubicBezTo>
                  <a:pt x="164614" y="61912"/>
                  <a:pt x="164614" y="61912"/>
                  <a:pt x="211625" y="61912"/>
                </a:cubicBezTo>
                <a:cubicBezTo>
                  <a:pt x="220766" y="61912"/>
                  <a:pt x="228601" y="68262"/>
                  <a:pt x="228601" y="77152"/>
                </a:cubicBezTo>
                <a:cubicBezTo>
                  <a:pt x="228601" y="86042"/>
                  <a:pt x="220766" y="93662"/>
                  <a:pt x="211625" y="93662"/>
                </a:cubicBezTo>
                <a:cubicBezTo>
                  <a:pt x="211625" y="93662"/>
                  <a:pt x="211625" y="93662"/>
                  <a:pt x="164614" y="93662"/>
                </a:cubicBezTo>
                <a:cubicBezTo>
                  <a:pt x="155473" y="93662"/>
                  <a:pt x="147638" y="86042"/>
                  <a:pt x="147638" y="77152"/>
                </a:cubicBezTo>
                <a:cubicBezTo>
                  <a:pt x="147638" y="68262"/>
                  <a:pt x="155473" y="61912"/>
                  <a:pt x="164614" y="61912"/>
                </a:cubicBezTo>
                <a:close/>
                <a:moveTo>
                  <a:pt x="127397" y="22225"/>
                </a:moveTo>
                <a:cubicBezTo>
                  <a:pt x="127397" y="22225"/>
                  <a:pt x="127397" y="22225"/>
                  <a:pt x="127397" y="110381"/>
                </a:cubicBezTo>
                <a:cubicBezTo>
                  <a:pt x="127397" y="118276"/>
                  <a:pt x="119509" y="124854"/>
                  <a:pt x="111621" y="124854"/>
                </a:cubicBezTo>
                <a:cubicBezTo>
                  <a:pt x="111621" y="124854"/>
                  <a:pt x="111621" y="124854"/>
                  <a:pt x="22225" y="124854"/>
                </a:cubicBezTo>
                <a:cubicBezTo>
                  <a:pt x="22225" y="124854"/>
                  <a:pt x="22225" y="124854"/>
                  <a:pt x="22225" y="305115"/>
                </a:cubicBezTo>
                <a:cubicBezTo>
                  <a:pt x="22225" y="310378"/>
                  <a:pt x="26169" y="314325"/>
                  <a:pt x="31427" y="314325"/>
                </a:cubicBezTo>
                <a:cubicBezTo>
                  <a:pt x="31427" y="314325"/>
                  <a:pt x="31427" y="314325"/>
                  <a:pt x="265436" y="314325"/>
                </a:cubicBezTo>
                <a:cubicBezTo>
                  <a:pt x="270694" y="314325"/>
                  <a:pt x="274638" y="310378"/>
                  <a:pt x="274638" y="305115"/>
                </a:cubicBezTo>
                <a:lnTo>
                  <a:pt x="274638" y="31435"/>
                </a:lnTo>
                <a:cubicBezTo>
                  <a:pt x="274638" y="26172"/>
                  <a:pt x="270694" y="22225"/>
                  <a:pt x="265436" y="22225"/>
                </a:cubicBezTo>
                <a:cubicBezTo>
                  <a:pt x="265436" y="22225"/>
                  <a:pt x="265436" y="22225"/>
                  <a:pt x="127397" y="22225"/>
                </a:cubicBezTo>
                <a:close/>
                <a:moveTo>
                  <a:pt x="118220" y="0"/>
                </a:moveTo>
                <a:cubicBezTo>
                  <a:pt x="118220" y="0"/>
                  <a:pt x="118220" y="0"/>
                  <a:pt x="265338" y="0"/>
                </a:cubicBezTo>
                <a:cubicBezTo>
                  <a:pt x="282414" y="0"/>
                  <a:pt x="296863" y="14461"/>
                  <a:pt x="296863" y="31551"/>
                </a:cubicBezTo>
                <a:cubicBezTo>
                  <a:pt x="296863" y="31551"/>
                  <a:pt x="296863" y="31551"/>
                  <a:pt x="296863" y="304999"/>
                </a:cubicBezTo>
                <a:cubicBezTo>
                  <a:pt x="296863" y="322089"/>
                  <a:pt x="282414" y="336550"/>
                  <a:pt x="265338" y="336550"/>
                </a:cubicBezTo>
                <a:cubicBezTo>
                  <a:pt x="265338" y="336550"/>
                  <a:pt x="265338" y="336550"/>
                  <a:pt x="31525" y="336550"/>
                </a:cubicBezTo>
                <a:cubicBezTo>
                  <a:pt x="14449" y="336550"/>
                  <a:pt x="0" y="322089"/>
                  <a:pt x="0" y="304999"/>
                </a:cubicBezTo>
                <a:cubicBezTo>
                  <a:pt x="0" y="304999"/>
                  <a:pt x="0" y="304999"/>
                  <a:pt x="0" y="119633"/>
                </a:cubicBezTo>
                <a:cubicBezTo>
                  <a:pt x="0" y="110430"/>
                  <a:pt x="3941" y="102542"/>
                  <a:pt x="9195" y="97284"/>
                </a:cubicBezTo>
                <a:cubicBezTo>
                  <a:pt x="9195" y="97284"/>
                  <a:pt x="9195" y="97284"/>
                  <a:pt x="95889" y="9202"/>
                </a:cubicBezTo>
                <a:cubicBezTo>
                  <a:pt x="102457" y="3944"/>
                  <a:pt x="110339" y="0"/>
                  <a:pt x="118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6" name="六边形 8">
            <a:extLst>
              <a:ext uri="{FF2B5EF4-FFF2-40B4-BE49-F238E27FC236}">
                <a16:creationId xmlns:a16="http://schemas.microsoft.com/office/drawing/2014/main" id="{554F7437-80F2-3CE5-4C0E-76CF43111424}"/>
              </a:ext>
            </a:extLst>
          </p:cNvPr>
          <p:cNvSpPr/>
          <p:nvPr/>
        </p:nvSpPr>
        <p:spPr>
          <a:xfrm>
            <a:off x="8227960" y="2064784"/>
            <a:ext cx="1008558" cy="869446"/>
          </a:xfrm>
          <a:prstGeom prst="hexagon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六边形 36">
            <a:extLst>
              <a:ext uri="{FF2B5EF4-FFF2-40B4-BE49-F238E27FC236}">
                <a16:creationId xmlns:a16="http://schemas.microsoft.com/office/drawing/2014/main" id="{9833B9BF-B197-FD88-171E-96D06BEB2272}"/>
              </a:ext>
            </a:extLst>
          </p:cNvPr>
          <p:cNvSpPr/>
          <p:nvPr/>
        </p:nvSpPr>
        <p:spPr>
          <a:xfrm>
            <a:off x="8492688" y="2246521"/>
            <a:ext cx="479105" cy="526270"/>
          </a:xfrm>
          <a:custGeom>
            <a:avLst/>
            <a:gdLst>
              <a:gd name="connsiteX0" fmla="*/ 265967 w 306388"/>
              <a:gd name="connsiteY0" fmla="*/ 243697 h 336550"/>
              <a:gd name="connsiteX1" fmla="*/ 232996 w 306388"/>
              <a:gd name="connsiteY1" fmla="*/ 278234 h 336550"/>
              <a:gd name="connsiteX2" fmla="*/ 219808 w 306388"/>
              <a:gd name="connsiteY2" fmla="*/ 264950 h 336550"/>
              <a:gd name="connsiteX3" fmla="*/ 203982 w 306388"/>
              <a:gd name="connsiteY3" fmla="*/ 264950 h 336550"/>
              <a:gd name="connsiteX4" fmla="*/ 203982 w 306388"/>
              <a:gd name="connsiteY4" fmla="*/ 280890 h 336550"/>
              <a:gd name="connsiteX5" fmla="*/ 225083 w 306388"/>
              <a:gd name="connsiteY5" fmla="*/ 300815 h 336550"/>
              <a:gd name="connsiteX6" fmla="*/ 232996 w 306388"/>
              <a:gd name="connsiteY6" fmla="*/ 304800 h 336550"/>
              <a:gd name="connsiteX7" fmla="*/ 239591 w 306388"/>
              <a:gd name="connsiteY7" fmla="*/ 300815 h 336550"/>
              <a:gd name="connsiteX8" fmla="*/ 281794 w 306388"/>
              <a:gd name="connsiteY8" fmla="*/ 259637 h 336550"/>
              <a:gd name="connsiteX9" fmla="*/ 281794 w 306388"/>
              <a:gd name="connsiteY9" fmla="*/ 243697 h 336550"/>
              <a:gd name="connsiteX10" fmla="*/ 265967 w 306388"/>
              <a:gd name="connsiteY10" fmla="*/ 243697 h 336550"/>
              <a:gd name="connsiteX11" fmla="*/ 242094 w 306388"/>
              <a:gd name="connsiteY11" fmla="*/ 209550 h 336550"/>
              <a:gd name="connsiteX12" fmla="*/ 306388 w 306388"/>
              <a:gd name="connsiteY12" fmla="*/ 273050 h 336550"/>
              <a:gd name="connsiteX13" fmla="*/ 242094 w 306388"/>
              <a:gd name="connsiteY13" fmla="*/ 336550 h 336550"/>
              <a:gd name="connsiteX14" fmla="*/ 177800 w 306388"/>
              <a:gd name="connsiteY14" fmla="*/ 273050 h 336550"/>
              <a:gd name="connsiteX15" fmla="*/ 242094 w 306388"/>
              <a:gd name="connsiteY15" fmla="*/ 209550 h 336550"/>
              <a:gd name="connsiteX16" fmla="*/ 65986 w 306388"/>
              <a:gd name="connsiteY16" fmla="*/ 133087 h 336550"/>
              <a:gd name="connsiteX17" fmla="*/ 69946 w 306388"/>
              <a:gd name="connsiteY17" fmla="*/ 135738 h 336550"/>
              <a:gd name="connsiteX18" fmla="*/ 104259 w 306388"/>
              <a:gd name="connsiteY18" fmla="*/ 228503 h 336550"/>
              <a:gd name="connsiteX19" fmla="*/ 116136 w 306388"/>
              <a:gd name="connsiteY19" fmla="*/ 228503 h 336550"/>
              <a:gd name="connsiteX20" fmla="*/ 149130 w 306388"/>
              <a:gd name="connsiteY20" fmla="*/ 135738 h 336550"/>
              <a:gd name="connsiteX21" fmla="*/ 155728 w 306388"/>
              <a:gd name="connsiteY21" fmla="*/ 133087 h 336550"/>
              <a:gd name="connsiteX22" fmla="*/ 184762 w 306388"/>
              <a:gd name="connsiteY22" fmla="*/ 138388 h 336550"/>
              <a:gd name="connsiteX23" fmla="*/ 219075 w 306388"/>
              <a:gd name="connsiteY23" fmla="*/ 184771 h 336550"/>
              <a:gd name="connsiteX24" fmla="*/ 219075 w 306388"/>
              <a:gd name="connsiteY24" fmla="*/ 195373 h 336550"/>
              <a:gd name="connsiteX25" fmla="*/ 161007 w 306388"/>
              <a:gd name="connsiteY25" fmla="*/ 273561 h 336550"/>
              <a:gd name="connsiteX26" fmla="*/ 162327 w 306388"/>
              <a:gd name="connsiteY26" fmla="*/ 284162 h 336550"/>
              <a:gd name="connsiteX27" fmla="*/ 21116 w 306388"/>
              <a:gd name="connsiteY27" fmla="*/ 284162 h 336550"/>
              <a:gd name="connsiteX28" fmla="*/ 0 w 306388"/>
              <a:gd name="connsiteY28" fmla="*/ 262959 h 336550"/>
              <a:gd name="connsiteX29" fmla="*/ 0 w 306388"/>
              <a:gd name="connsiteY29" fmla="*/ 186096 h 336550"/>
              <a:gd name="connsiteX30" fmla="*/ 34313 w 306388"/>
              <a:gd name="connsiteY30" fmla="*/ 138388 h 336550"/>
              <a:gd name="connsiteX31" fmla="*/ 65986 w 306388"/>
              <a:gd name="connsiteY31" fmla="*/ 133087 h 336550"/>
              <a:gd name="connsiteX32" fmla="*/ 103043 w 306388"/>
              <a:gd name="connsiteY32" fmla="*/ 125412 h 336550"/>
              <a:gd name="connsiteX33" fmla="*/ 117331 w 306388"/>
              <a:gd name="connsiteY33" fmla="*/ 125412 h 336550"/>
              <a:gd name="connsiteX34" fmla="*/ 122526 w 306388"/>
              <a:gd name="connsiteY34" fmla="*/ 128077 h 336550"/>
              <a:gd name="connsiteX35" fmla="*/ 122526 w 306388"/>
              <a:gd name="connsiteY35" fmla="*/ 136071 h 336550"/>
              <a:gd name="connsiteX36" fmla="*/ 116032 w 306388"/>
              <a:gd name="connsiteY36" fmla="*/ 148063 h 336550"/>
              <a:gd name="connsiteX37" fmla="*/ 118630 w 306388"/>
              <a:gd name="connsiteY37" fmla="*/ 178707 h 336550"/>
              <a:gd name="connsiteX38" fmla="*/ 112135 w 306388"/>
              <a:gd name="connsiteY38" fmla="*/ 197360 h 336550"/>
              <a:gd name="connsiteX39" fmla="*/ 108239 w 306388"/>
              <a:gd name="connsiteY39" fmla="*/ 197360 h 336550"/>
              <a:gd name="connsiteX40" fmla="*/ 100446 w 306388"/>
              <a:gd name="connsiteY40" fmla="*/ 178707 h 336550"/>
              <a:gd name="connsiteX41" fmla="*/ 104342 w 306388"/>
              <a:gd name="connsiteY41" fmla="*/ 148063 h 336550"/>
              <a:gd name="connsiteX42" fmla="*/ 96549 w 306388"/>
              <a:gd name="connsiteY42" fmla="*/ 136071 h 336550"/>
              <a:gd name="connsiteX43" fmla="*/ 97848 w 306388"/>
              <a:gd name="connsiteY43" fmla="*/ 128077 h 336550"/>
              <a:gd name="connsiteX44" fmla="*/ 103043 w 306388"/>
              <a:gd name="connsiteY44" fmla="*/ 125412 h 336550"/>
              <a:gd name="connsiteX45" fmla="*/ 110332 w 306388"/>
              <a:gd name="connsiteY45" fmla="*/ 0 h 336550"/>
              <a:gd name="connsiteX46" fmla="*/ 166689 w 306388"/>
              <a:gd name="connsiteY46" fmla="*/ 55563 h 336550"/>
              <a:gd name="connsiteX47" fmla="*/ 110332 w 306388"/>
              <a:gd name="connsiteY47" fmla="*/ 111126 h 336550"/>
              <a:gd name="connsiteX48" fmla="*/ 53975 w 306388"/>
              <a:gd name="connsiteY48" fmla="*/ 55563 h 336550"/>
              <a:gd name="connsiteX49" fmla="*/ 110332 w 306388"/>
              <a:gd name="connsiteY49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306388" h="336550">
                <a:moveTo>
                  <a:pt x="265967" y="243697"/>
                </a:moveTo>
                <a:cubicBezTo>
                  <a:pt x="265967" y="243697"/>
                  <a:pt x="265967" y="243697"/>
                  <a:pt x="232996" y="278234"/>
                </a:cubicBezTo>
                <a:cubicBezTo>
                  <a:pt x="232996" y="278234"/>
                  <a:pt x="232996" y="278234"/>
                  <a:pt x="219808" y="264950"/>
                </a:cubicBezTo>
                <a:cubicBezTo>
                  <a:pt x="214532" y="260965"/>
                  <a:pt x="207938" y="260965"/>
                  <a:pt x="203982" y="264950"/>
                </a:cubicBezTo>
                <a:cubicBezTo>
                  <a:pt x="200025" y="268935"/>
                  <a:pt x="200025" y="275577"/>
                  <a:pt x="203982" y="280890"/>
                </a:cubicBezTo>
                <a:cubicBezTo>
                  <a:pt x="203982" y="280890"/>
                  <a:pt x="203982" y="280890"/>
                  <a:pt x="225083" y="300815"/>
                </a:cubicBezTo>
                <a:cubicBezTo>
                  <a:pt x="227721" y="303472"/>
                  <a:pt x="230359" y="304800"/>
                  <a:pt x="232996" y="304800"/>
                </a:cubicBezTo>
                <a:cubicBezTo>
                  <a:pt x="235634" y="304800"/>
                  <a:pt x="238272" y="303472"/>
                  <a:pt x="239591" y="300815"/>
                </a:cubicBezTo>
                <a:cubicBezTo>
                  <a:pt x="239591" y="300815"/>
                  <a:pt x="239591" y="300815"/>
                  <a:pt x="281794" y="259637"/>
                </a:cubicBezTo>
                <a:cubicBezTo>
                  <a:pt x="285750" y="255652"/>
                  <a:pt x="285750" y="249011"/>
                  <a:pt x="281794" y="243697"/>
                </a:cubicBezTo>
                <a:cubicBezTo>
                  <a:pt x="277837" y="239712"/>
                  <a:pt x="271243" y="239712"/>
                  <a:pt x="265967" y="243697"/>
                </a:cubicBezTo>
                <a:close/>
                <a:moveTo>
                  <a:pt x="242094" y="209550"/>
                </a:moveTo>
                <a:cubicBezTo>
                  <a:pt x="277603" y="209550"/>
                  <a:pt x="306388" y="237980"/>
                  <a:pt x="306388" y="273050"/>
                </a:cubicBezTo>
                <a:cubicBezTo>
                  <a:pt x="306388" y="308120"/>
                  <a:pt x="277603" y="336550"/>
                  <a:pt x="242094" y="336550"/>
                </a:cubicBezTo>
                <a:cubicBezTo>
                  <a:pt x="206585" y="336550"/>
                  <a:pt x="177800" y="308120"/>
                  <a:pt x="177800" y="273050"/>
                </a:cubicBezTo>
                <a:cubicBezTo>
                  <a:pt x="177800" y="237980"/>
                  <a:pt x="206585" y="209550"/>
                  <a:pt x="242094" y="209550"/>
                </a:cubicBezTo>
                <a:close/>
                <a:moveTo>
                  <a:pt x="65986" y="133087"/>
                </a:moveTo>
                <a:cubicBezTo>
                  <a:pt x="67306" y="133087"/>
                  <a:pt x="69946" y="134413"/>
                  <a:pt x="69946" y="135738"/>
                </a:cubicBezTo>
                <a:cubicBezTo>
                  <a:pt x="69946" y="135738"/>
                  <a:pt x="69946" y="135738"/>
                  <a:pt x="104259" y="228503"/>
                </a:cubicBezTo>
                <a:cubicBezTo>
                  <a:pt x="105578" y="233804"/>
                  <a:pt x="113497" y="233804"/>
                  <a:pt x="116136" y="228503"/>
                </a:cubicBezTo>
                <a:cubicBezTo>
                  <a:pt x="116136" y="228503"/>
                  <a:pt x="116136" y="228503"/>
                  <a:pt x="149130" y="135738"/>
                </a:cubicBezTo>
                <a:cubicBezTo>
                  <a:pt x="150449" y="133087"/>
                  <a:pt x="153089" y="131762"/>
                  <a:pt x="155728" y="133087"/>
                </a:cubicBezTo>
                <a:cubicBezTo>
                  <a:pt x="155728" y="133087"/>
                  <a:pt x="155728" y="133087"/>
                  <a:pt x="184762" y="138388"/>
                </a:cubicBezTo>
                <a:cubicBezTo>
                  <a:pt x="205878" y="145014"/>
                  <a:pt x="219075" y="163567"/>
                  <a:pt x="219075" y="184771"/>
                </a:cubicBezTo>
                <a:cubicBezTo>
                  <a:pt x="219075" y="184771"/>
                  <a:pt x="219075" y="184771"/>
                  <a:pt x="219075" y="195373"/>
                </a:cubicBezTo>
                <a:cubicBezTo>
                  <a:pt x="186082" y="204649"/>
                  <a:pt x="161007" y="236454"/>
                  <a:pt x="161007" y="273561"/>
                </a:cubicBezTo>
                <a:cubicBezTo>
                  <a:pt x="161007" y="277536"/>
                  <a:pt x="161007" y="280187"/>
                  <a:pt x="162327" y="284162"/>
                </a:cubicBezTo>
                <a:cubicBezTo>
                  <a:pt x="162327" y="284162"/>
                  <a:pt x="162327" y="284162"/>
                  <a:pt x="21116" y="284162"/>
                </a:cubicBezTo>
                <a:cubicBezTo>
                  <a:pt x="9238" y="284162"/>
                  <a:pt x="0" y="274886"/>
                  <a:pt x="0" y="262959"/>
                </a:cubicBezTo>
                <a:cubicBezTo>
                  <a:pt x="0" y="262959"/>
                  <a:pt x="0" y="262959"/>
                  <a:pt x="0" y="186096"/>
                </a:cubicBezTo>
                <a:cubicBezTo>
                  <a:pt x="0" y="163567"/>
                  <a:pt x="14517" y="145014"/>
                  <a:pt x="34313" y="138388"/>
                </a:cubicBezTo>
                <a:cubicBezTo>
                  <a:pt x="34313" y="138388"/>
                  <a:pt x="65986" y="133087"/>
                  <a:pt x="65986" y="133087"/>
                </a:cubicBezTo>
                <a:close/>
                <a:moveTo>
                  <a:pt x="103043" y="125412"/>
                </a:moveTo>
                <a:cubicBezTo>
                  <a:pt x="103043" y="125412"/>
                  <a:pt x="103043" y="125412"/>
                  <a:pt x="117331" y="125412"/>
                </a:cubicBezTo>
                <a:cubicBezTo>
                  <a:pt x="118630" y="125412"/>
                  <a:pt x="121227" y="126745"/>
                  <a:pt x="122526" y="128077"/>
                </a:cubicBezTo>
                <a:cubicBezTo>
                  <a:pt x="123825" y="129409"/>
                  <a:pt x="123825" y="133406"/>
                  <a:pt x="122526" y="136071"/>
                </a:cubicBezTo>
                <a:cubicBezTo>
                  <a:pt x="122526" y="136071"/>
                  <a:pt x="122526" y="136071"/>
                  <a:pt x="116032" y="148063"/>
                </a:cubicBezTo>
                <a:cubicBezTo>
                  <a:pt x="116032" y="148063"/>
                  <a:pt x="116032" y="148063"/>
                  <a:pt x="118630" y="178707"/>
                </a:cubicBezTo>
                <a:cubicBezTo>
                  <a:pt x="118630" y="178707"/>
                  <a:pt x="118630" y="178707"/>
                  <a:pt x="112135" y="197360"/>
                </a:cubicBezTo>
                <a:cubicBezTo>
                  <a:pt x="110836" y="200025"/>
                  <a:pt x="108239" y="200025"/>
                  <a:pt x="108239" y="197360"/>
                </a:cubicBezTo>
                <a:cubicBezTo>
                  <a:pt x="108239" y="197360"/>
                  <a:pt x="108239" y="197360"/>
                  <a:pt x="100446" y="178707"/>
                </a:cubicBezTo>
                <a:cubicBezTo>
                  <a:pt x="100446" y="178707"/>
                  <a:pt x="100446" y="178707"/>
                  <a:pt x="104342" y="148063"/>
                </a:cubicBezTo>
                <a:cubicBezTo>
                  <a:pt x="104342" y="148063"/>
                  <a:pt x="104342" y="148063"/>
                  <a:pt x="96549" y="136071"/>
                </a:cubicBezTo>
                <a:cubicBezTo>
                  <a:pt x="95250" y="133406"/>
                  <a:pt x="95250" y="129409"/>
                  <a:pt x="97848" y="128077"/>
                </a:cubicBezTo>
                <a:cubicBezTo>
                  <a:pt x="99147" y="126745"/>
                  <a:pt x="100446" y="125412"/>
                  <a:pt x="103043" y="125412"/>
                </a:cubicBezTo>
                <a:close/>
                <a:moveTo>
                  <a:pt x="110332" y="0"/>
                </a:moveTo>
                <a:cubicBezTo>
                  <a:pt x="141457" y="0"/>
                  <a:pt x="166689" y="24876"/>
                  <a:pt x="166689" y="55563"/>
                </a:cubicBezTo>
                <a:cubicBezTo>
                  <a:pt x="166689" y="86250"/>
                  <a:pt x="141457" y="111126"/>
                  <a:pt x="110332" y="111126"/>
                </a:cubicBezTo>
                <a:cubicBezTo>
                  <a:pt x="79207" y="111126"/>
                  <a:pt x="53975" y="86250"/>
                  <a:pt x="53975" y="55563"/>
                </a:cubicBezTo>
                <a:cubicBezTo>
                  <a:pt x="53975" y="24876"/>
                  <a:pt x="79207" y="0"/>
                  <a:pt x="110332" y="0"/>
                </a:cubicBezTo>
                <a:close/>
              </a:path>
            </a:pathLst>
          </a:cu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25D1D5C-B2C0-38B6-5555-0D9CFD436A81}"/>
              </a:ext>
            </a:extLst>
          </p:cNvPr>
          <p:cNvSpPr txBox="1"/>
          <p:nvPr/>
        </p:nvSpPr>
        <p:spPr>
          <a:xfrm>
            <a:off x="7667176" y="3064951"/>
            <a:ext cx="2085761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B977C0-4864-55C8-98F8-9EFF159517D7}"/>
              </a:ext>
            </a:extLst>
          </p:cNvPr>
          <p:cNvSpPr txBox="1"/>
          <p:nvPr/>
        </p:nvSpPr>
        <p:spPr>
          <a:xfrm>
            <a:off x="5674524" y="1107093"/>
            <a:ext cx="2085761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23A2005-F103-EDCA-0CDD-553385F9DD6F}"/>
              </a:ext>
            </a:extLst>
          </p:cNvPr>
          <p:cNvSpPr txBox="1"/>
          <p:nvPr/>
        </p:nvSpPr>
        <p:spPr>
          <a:xfrm>
            <a:off x="1809451" y="1173524"/>
            <a:ext cx="2085761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24E2B14-1D7B-F74F-6F2F-B57B125CE786}"/>
              </a:ext>
            </a:extLst>
          </p:cNvPr>
          <p:cNvSpPr txBox="1"/>
          <p:nvPr/>
        </p:nvSpPr>
        <p:spPr>
          <a:xfrm>
            <a:off x="3765472" y="4638628"/>
            <a:ext cx="2085761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62489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nimBg="1"/>
      <p:bldP spid="10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A914DC-BF7D-8F05-B399-97038A188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5E8747-7B6F-2099-A37F-C309DDD84E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E1F89BF-B23E-C8DF-1C9D-E24FF3DBEA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C0120E7-8EAF-FCA1-C8A4-6493ED4C132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29E5DF0-C89C-9316-77C6-1E0DD20B1D4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4281AB0-2852-6481-DCDB-3D894F855ED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816AB15-5400-CE6A-B7C6-90A8563556D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F652A27-440C-FE6A-CEF8-4A4C186A850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9AF6725-E61D-1721-3F3E-B014E128912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71954D-F354-3391-37BE-19C65E9C1C64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7370BB-9874-4FD0-957A-15A331AC9262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3BBDE3EF-1222-E24D-5EC6-3E96A757C478}"/>
              </a:ext>
            </a:extLst>
          </p:cNvPr>
          <p:cNvGrpSpPr/>
          <p:nvPr/>
        </p:nvGrpSpPr>
        <p:grpSpPr>
          <a:xfrm>
            <a:off x="839514" y="1309835"/>
            <a:ext cx="9564564" cy="1381284"/>
            <a:chOff x="839514" y="1309835"/>
            <a:chExt cx="9564564" cy="1381284"/>
          </a:xfrm>
        </p:grpSpPr>
        <p:sp>
          <p:nvSpPr>
            <p:cNvPr id="5" name="Google Shape;661;p35">
              <a:extLst>
                <a:ext uri="{FF2B5EF4-FFF2-40B4-BE49-F238E27FC236}">
                  <a16:creationId xmlns:a16="http://schemas.microsoft.com/office/drawing/2014/main" id="{03A94995-40E7-34E5-6195-0270CEEDBC8D}"/>
                </a:ext>
              </a:extLst>
            </p:cNvPr>
            <p:cNvSpPr/>
            <p:nvPr/>
          </p:nvSpPr>
          <p:spPr>
            <a:xfrm>
              <a:off x="839514" y="1403816"/>
              <a:ext cx="2433063" cy="900563"/>
            </a:xfrm>
            <a:prstGeom prst="rect">
              <a:avLst/>
            </a:prstGeom>
            <a:solidFill>
              <a:srgbClr val="003C54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28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" name="Google Shape;662;p35">
              <a:extLst>
                <a:ext uri="{FF2B5EF4-FFF2-40B4-BE49-F238E27FC236}">
                  <a16:creationId xmlns:a16="http://schemas.microsoft.com/office/drawing/2014/main" id="{484E1C06-9951-7042-71D5-049446A36CB5}"/>
                </a:ext>
              </a:extLst>
            </p:cNvPr>
            <p:cNvSpPr/>
            <p:nvPr/>
          </p:nvSpPr>
          <p:spPr>
            <a:xfrm>
              <a:off x="3485531" y="1402559"/>
              <a:ext cx="5680231" cy="1288560"/>
            </a:xfrm>
            <a:custGeom>
              <a:avLst/>
              <a:gdLst/>
              <a:ahLst/>
              <a:cxnLst/>
              <a:rect l="l" t="t" r="r" b="b"/>
              <a:pathLst>
                <a:path w="2085" h="1142" extrusionOk="0">
                  <a:moveTo>
                    <a:pt x="2085" y="0"/>
                  </a:moveTo>
                  <a:lnTo>
                    <a:pt x="0" y="0"/>
                  </a:lnTo>
                  <a:lnTo>
                    <a:pt x="0" y="798"/>
                  </a:lnTo>
                  <a:lnTo>
                    <a:pt x="1591" y="798"/>
                  </a:lnTo>
                  <a:lnTo>
                    <a:pt x="1763" y="1142"/>
                  </a:lnTo>
                  <a:lnTo>
                    <a:pt x="1935" y="798"/>
                  </a:lnTo>
                  <a:lnTo>
                    <a:pt x="2085" y="798"/>
                  </a:lnTo>
                  <a:lnTo>
                    <a:pt x="2085" y="0"/>
                  </a:lnTo>
                  <a:close/>
                </a:path>
              </a:pathLst>
            </a:custGeom>
            <a:solidFill>
              <a:srgbClr val="003C54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28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2F39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282F3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665;p35">
              <a:extLst>
                <a:ext uri="{FF2B5EF4-FFF2-40B4-BE49-F238E27FC236}">
                  <a16:creationId xmlns:a16="http://schemas.microsoft.com/office/drawing/2014/main" id="{7A76F44A-098D-E407-4903-5A2F60E812CE}"/>
                </a:ext>
              </a:extLst>
            </p:cNvPr>
            <p:cNvSpPr/>
            <p:nvPr/>
          </p:nvSpPr>
          <p:spPr>
            <a:xfrm>
              <a:off x="9415142" y="1403821"/>
              <a:ext cx="988936" cy="900563"/>
            </a:xfrm>
            <a:prstGeom prst="rect">
              <a:avLst/>
            </a:prstGeom>
            <a:solidFill>
              <a:srgbClr val="FFC000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28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2200" i="0" u="none" strike="noStrike" cap="none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35" name="Google Shape;683;p35">
              <a:extLst>
                <a:ext uri="{FF2B5EF4-FFF2-40B4-BE49-F238E27FC236}">
                  <a16:creationId xmlns:a16="http://schemas.microsoft.com/office/drawing/2014/main" id="{32EAA73F-CD25-145E-9743-F30184B3499D}"/>
                </a:ext>
              </a:extLst>
            </p:cNvPr>
            <p:cNvGrpSpPr/>
            <p:nvPr/>
          </p:nvGrpSpPr>
          <p:grpSpPr>
            <a:xfrm>
              <a:off x="9703999" y="1663340"/>
              <a:ext cx="411222" cy="381400"/>
              <a:chOff x="-62511900" y="4129100"/>
              <a:chExt cx="304050" cy="282000"/>
            </a:xfrm>
          </p:grpSpPr>
          <p:sp>
            <p:nvSpPr>
              <p:cNvPr id="36" name="Google Shape;684;p35">
                <a:extLst>
                  <a:ext uri="{FF2B5EF4-FFF2-40B4-BE49-F238E27FC236}">
                    <a16:creationId xmlns:a16="http://schemas.microsoft.com/office/drawing/2014/main" id="{E0ECE498-0FF1-D99C-11DE-A03D9647267F}"/>
                  </a:ext>
                </a:extLst>
              </p:cNvPr>
              <p:cNvSpPr/>
              <p:nvPr/>
            </p:nvSpPr>
            <p:spPr>
              <a:xfrm>
                <a:off x="-62414225" y="4203925"/>
                <a:ext cx="206375" cy="207175"/>
              </a:xfrm>
              <a:custGeom>
                <a:avLst/>
                <a:gdLst/>
                <a:ahLst/>
                <a:cxnLst/>
                <a:rect l="l" t="t" r="r" b="b"/>
                <a:pathLst>
                  <a:path w="8255" h="8287" extrusionOk="0">
                    <a:moveTo>
                      <a:pt x="4128" y="1229"/>
                    </a:moveTo>
                    <a:cubicBezTo>
                      <a:pt x="4348" y="1229"/>
                      <a:pt x="4506" y="1418"/>
                      <a:pt x="4506" y="1670"/>
                    </a:cubicBezTo>
                    <a:lnTo>
                      <a:pt x="4506" y="1922"/>
                    </a:lnTo>
                    <a:cubicBezTo>
                      <a:pt x="4978" y="2080"/>
                      <a:pt x="5356" y="2552"/>
                      <a:pt x="5356" y="3119"/>
                    </a:cubicBezTo>
                    <a:cubicBezTo>
                      <a:pt x="5356" y="3340"/>
                      <a:pt x="5136" y="3498"/>
                      <a:pt x="4947" y="3498"/>
                    </a:cubicBezTo>
                    <a:cubicBezTo>
                      <a:pt x="4726" y="3498"/>
                      <a:pt x="4506" y="3308"/>
                      <a:pt x="4506" y="3119"/>
                    </a:cubicBezTo>
                    <a:cubicBezTo>
                      <a:pt x="4506" y="2867"/>
                      <a:pt x="4317" y="2710"/>
                      <a:pt x="4128" y="2710"/>
                    </a:cubicBezTo>
                    <a:cubicBezTo>
                      <a:pt x="3939" y="2710"/>
                      <a:pt x="3687" y="2930"/>
                      <a:pt x="3687" y="3119"/>
                    </a:cubicBezTo>
                    <a:cubicBezTo>
                      <a:pt x="3718" y="3340"/>
                      <a:pt x="4033" y="3592"/>
                      <a:pt x="4411" y="3813"/>
                    </a:cubicBezTo>
                    <a:cubicBezTo>
                      <a:pt x="4821" y="4128"/>
                      <a:pt x="5388" y="4537"/>
                      <a:pt x="5388" y="5199"/>
                    </a:cubicBezTo>
                    <a:cubicBezTo>
                      <a:pt x="5388" y="5766"/>
                      <a:pt x="5041" y="6175"/>
                      <a:pt x="4569" y="6396"/>
                    </a:cubicBezTo>
                    <a:lnTo>
                      <a:pt x="4569" y="6648"/>
                    </a:lnTo>
                    <a:cubicBezTo>
                      <a:pt x="4569" y="6900"/>
                      <a:pt x="4348" y="7089"/>
                      <a:pt x="4159" y="7089"/>
                    </a:cubicBezTo>
                    <a:cubicBezTo>
                      <a:pt x="3970" y="7089"/>
                      <a:pt x="3718" y="6900"/>
                      <a:pt x="3718" y="6648"/>
                    </a:cubicBezTo>
                    <a:lnTo>
                      <a:pt x="3718" y="6396"/>
                    </a:lnTo>
                    <a:cubicBezTo>
                      <a:pt x="3245" y="6238"/>
                      <a:pt x="2899" y="5766"/>
                      <a:pt x="2899" y="5199"/>
                    </a:cubicBezTo>
                    <a:cubicBezTo>
                      <a:pt x="2899" y="4978"/>
                      <a:pt x="3088" y="4821"/>
                      <a:pt x="3308" y="4821"/>
                    </a:cubicBezTo>
                    <a:cubicBezTo>
                      <a:pt x="3498" y="4821"/>
                      <a:pt x="3687" y="5010"/>
                      <a:pt x="3687" y="5199"/>
                    </a:cubicBezTo>
                    <a:cubicBezTo>
                      <a:pt x="3687" y="5451"/>
                      <a:pt x="3876" y="5608"/>
                      <a:pt x="4128" y="5608"/>
                    </a:cubicBezTo>
                    <a:cubicBezTo>
                      <a:pt x="4348" y="5608"/>
                      <a:pt x="4506" y="5388"/>
                      <a:pt x="4506" y="5199"/>
                    </a:cubicBezTo>
                    <a:cubicBezTo>
                      <a:pt x="4506" y="4978"/>
                      <a:pt x="4191" y="4726"/>
                      <a:pt x="3844" y="4506"/>
                    </a:cubicBezTo>
                    <a:cubicBezTo>
                      <a:pt x="3403" y="4191"/>
                      <a:pt x="2867" y="3781"/>
                      <a:pt x="2867" y="3119"/>
                    </a:cubicBezTo>
                    <a:cubicBezTo>
                      <a:pt x="2867" y="2552"/>
                      <a:pt x="3214" y="2143"/>
                      <a:pt x="3687" y="1922"/>
                    </a:cubicBezTo>
                    <a:lnTo>
                      <a:pt x="3687" y="1670"/>
                    </a:lnTo>
                    <a:cubicBezTo>
                      <a:pt x="3687" y="1418"/>
                      <a:pt x="3876" y="1229"/>
                      <a:pt x="4128" y="1229"/>
                    </a:cubicBezTo>
                    <a:close/>
                    <a:moveTo>
                      <a:pt x="4128" y="0"/>
                    </a:moveTo>
                    <a:cubicBezTo>
                      <a:pt x="1828" y="0"/>
                      <a:pt x="0" y="1859"/>
                      <a:pt x="0" y="4128"/>
                    </a:cubicBezTo>
                    <a:cubicBezTo>
                      <a:pt x="0" y="6427"/>
                      <a:pt x="1828" y="8286"/>
                      <a:pt x="4128" y="8286"/>
                    </a:cubicBezTo>
                    <a:cubicBezTo>
                      <a:pt x="6396" y="8286"/>
                      <a:pt x="8255" y="6427"/>
                      <a:pt x="8255" y="4128"/>
                    </a:cubicBezTo>
                    <a:cubicBezTo>
                      <a:pt x="8255" y="1859"/>
                      <a:pt x="6396" y="0"/>
                      <a:pt x="412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685;p35">
                <a:extLst>
                  <a:ext uri="{FF2B5EF4-FFF2-40B4-BE49-F238E27FC236}">
                    <a16:creationId xmlns:a16="http://schemas.microsoft.com/office/drawing/2014/main" id="{B56161A9-92C9-B4BA-F69C-C9A178B25CF4}"/>
                  </a:ext>
                </a:extLst>
              </p:cNvPr>
              <p:cNvSpPr/>
              <p:nvPr/>
            </p:nvSpPr>
            <p:spPr>
              <a:xfrm>
                <a:off x="-62511100" y="4129100"/>
                <a:ext cx="159900" cy="74850"/>
              </a:xfrm>
              <a:custGeom>
                <a:avLst/>
                <a:gdLst/>
                <a:ahLst/>
                <a:cxnLst/>
                <a:rect l="l" t="t" r="r" b="b"/>
                <a:pathLst>
                  <a:path w="6396" h="2994" extrusionOk="0">
                    <a:moveTo>
                      <a:pt x="3214" y="1"/>
                    </a:moveTo>
                    <a:cubicBezTo>
                      <a:pt x="1450" y="1"/>
                      <a:pt x="0" y="662"/>
                      <a:pt x="0" y="1513"/>
                    </a:cubicBezTo>
                    <a:cubicBezTo>
                      <a:pt x="0" y="2332"/>
                      <a:pt x="1450" y="2993"/>
                      <a:pt x="3214" y="2993"/>
                    </a:cubicBezTo>
                    <a:cubicBezTo>
                      <a:pt x="4947" y="2993"/>
                      <a:pt x="6396" y="2332"/>
                      <a:pt x="6396" y="1513"/>
                    </a:cubicBezTo>
                    <a:cubicBezTo>
                      <a:pt x="6396" y="662"/>
                      <a:pt x="4947" y="1"/>
                      <a:pt x="321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686;p35">
                <a:extLst>
                  <a:ext uri="{FF2B5EF4-FFF2-40B4-BE49-F238E27FC236}">
                    <a16:creationId xmlns:a16="http://schemas.microsoft.com/office/drawing/2014/main" id="{F53541EC-634A-8627-BBC8-628E649A937C}"/>
                  </a:ext>
                </a:extLst>
              </p:cNvPr>
              <p:cNvSpPr/>
              <p:nvPr/>
            </p:nvSpPr>
            <p:spPr>
              <a:xfrm>
                <a:off x="-62511100" y="4207075"/>
                <a:ext cx="110275" cy="59875"/>
              </a:xfrm>
              <a:custGeom>
                <a:avLst/>
                <a:gdLst/>
                <a:ahLst/>
                <a:cxnLst/>
                <a:rect l="l" t="t" r="r" b="b"/>
                <a:pathLst>
                  <a:path w="4411" h="2395" extrusionOk="0">
                    <a:moveTo>
                      <a:pt x="0" y="0"/>
                    </a:moveTo>
                    <a:lnTo>
                      <a:pt x="0" y="1135"/>
                    </a:lnTo>
                    <a:cubicBezTo>
                      <a:pt x="0" y="1450"/>
                      <a:pt x="347" y="1765"/>
                      <a:pt x="882" y="2017"/>
                    </a:cubicBezTo>
                    <a:cubicBezTo>
                      <a:pt x="1355" y="2237"/>
                      <a:pt x="2332" y="2395"/>
                      <a:pt x="3151" y="2395"/>
                    </a:cubicBezTo>
                    <a:lnTo>
                      <a:pt x="3308" y="2395"/>
                    </a:lnTo>
                    <a:cubicBezTo>
                      <a:pt x="3560" y="1733"/>
                      <a:pt x="3907" y="1135"/>
                      <a:pt x="4411" y="631"/>
                    </a:cubicBezTo>
                    <a:lnTo>
                      <a:pt x="4411" y="631"/>
                    </a:lnTo>
                    <a:cubicBezTo>
                      <a:pt x="4033" y="694"/>
                      <a:pt x="3623" y="757"/>
                      <a:pt x="3182" y="757"/>
                    </a:cubicBezTo>
                    <a:cubicBezTo>
                      <a:pt x="2363" y="757"/>
                      <a:pt x="1261" y="599"/>
                      <a:pt x="567" y="316"/>
                    </a:cubicBezTo>
                    <a:cubicBezTo>
                      <a:pt x="347" y="221"/>
                      <a:pt x="158" y="127"/>
                      <a:pt x="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687;p35">
                <a:extLst>
                  <a:ext uri="{FF2B5EF4-FFF2-40B4-BE49-F238E27FC236}">
                    <a16:creationId xmlns:a16="http://schemas.microsoft.com/office/drawing/2014/main" id="{9C78FDFB-BF84-D4B5-7519-BD19DD58F265}"/>
                  </a:ext>
                </a:extLst>
              </p:cNvPr>
              <p:cNvSpPr/>
              <p:nvPr/>
            </p:nvSpPr>
            <p:spPr>
              <a:xfrm>
                <a:off x="-62511100" y="4329950"/>
                <a:ext cx="106350" cy="59875"/>
              </a:xfrm>
              <a:custGeom>
                <a:avLst/>
                <a:gdLst/>
                <a:ahLst/>
                <a:cxnLst/>
                <a:rect l="l" t="t" r="r" b="b"/>
                <a:pathLst>
                  <a:path w="4254" h="2395" extrusionOk="0">
                    <a:moveTo>
                      <a:pt x="0" y="0"/>
                    </a:moveTo>
                    <a:lnTo>
                      <a:pt x="0" y="1197"/>
                    </a:lnTo>
                    <a:cubicBezTo>
                      <a:pt x="0" y="1701"/>
                      <a:pt x="1355" y="2395"/>
                      <a:pt x="3182" y="2395"/>
                    </a:cubicBezTo>
                    <a:cubicBezTo>
                      <a:pt x="3560" y="2395"/>
                      <a:pt x="3907" y="2363"/>
                      <a:pt x="4254" y="2332"/>
                    </a:cubicBezTo>
                    <a:cubicBezTo>
                      <a:pt x="3875" y="1859"/>
                      <a:pt x="3560" y="1355"/>
                      <a:pt x="3340" y="756"/>
                    </a:cubicBezTo>
                    <a:lnTo>
                      <a:pt x="3182" y="756"/>
                    </a:lnTo>
                    <a:cubicBezTo>
                      <a:pt x="2363" y="756"/>
                      <a:pt x="1261" y="599"/>
                      <a:pt x="567" y="315"/>
                    </a:cubicBezTo>
                    <a:cubicBezTo>
                      <a:pt x="347" y="252"/>
                      <a:pt x="158" y="126"/>
                      <a:pt x="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688;p35">
                <a:extLst>
                  <a:ext uri="{FF2B5EF4-FFF2-40B4-BE49-F238E27FC236}">
                    <a16:creationId xmlns:a16="http://schemas.microsoft.com/office/drawing/2014/main" id="{5D722775-49E8-46BE-5761-20326622717B}"/>
                  </a:ext>
                </a:extLst>
              </p:cNvPr>
              <p:cNvSpPr/>
              <p:nvPr/>
            </p:nvSpPr>
            <p:spPr>
              <a:xfrm>
                <a:off x="-62511900" y="4268500"/>
                <a:ext cx="78000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3120" h="2427" extrusionOk="0">
                    <a:moveTo>
                      <a:pt x="1" y="1"/>
                    </a:moveTo>
                    <a:lnTo>
                      <a:pt x="1" y="1167"/>
                    </a:lnTo>
                    <a:lnTo>
                      <a:pt x="32" y="1167"/>
                    </a:lnTo>
                    <a:cubicBezTo>
                      <a:pt x="32" y="1482"/>
                      <a:pt x="379" y="1797"/>
                      <a:pt x="914" y="2017"/>
                    </a:cubicBezTo>
                    <a:cubicBezTo>
                      <a:pt x="1387" y="2238"/>
                      <a:pt x="2332" y="2395"/>
                      <a:pt x="3120" y="2427"/>
                    </a:cubicBezTo>
                    <a:cubicBezTo>
                      <a:pt x="3057" y="2143"/>
                      <a:pt x="3025" y="1860"/>
                      <a:pt x="3025" y="1608"/>
                    </a:cubicBezTo>
                    <a:cubicBezTo>
                      <a:pt x="3025" y="1324"/>
                      <a:pt x="3088" y="1041"/>
                      <a:pt x="3120" y="757"/>
                    </a:cubicBezTo>
                    <a:cubicBezTo>
                      <a:pt x="2332" y="757"/>
                      <a:pt x="1230" y="599"/>
                      <a:pt x="536" y="316"/>
                    </a:cubicBezTo>
                    <a:cubicBezTo>
                      <a:pt x="347" y="253"/>
                      <a:pt x="158" y="127"/>
                      <a:pt x="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43EB5BB-FE23-0796-A5E0-5FE7A9147718}"/>
                </a:ext>
              </a:extLst>
            </p:cNvPr>
            <p:cNvSpPr txBox="1"/>
            <p:nvPr/>
          </p:nvSpPr>
          <p:spPr>
            <a:xfrm>
              <a:off x="3503620" y="1336149"/>
              <a:ext cx="5662142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1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 این متن تست می باشد</a:t>
              </a:r>
              <a:endParaRPr lang="en-US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7D64066-25DB-3220-C69C-CEE1A612C20E}"/>
                </a:ext>
              </a:extLst>
            </p:cNvPr>
            <p:cNvSpPr txBox="1"/>
            <p:nvPr/>
          </p:nvSpPr>
          <p:spPr>
            <a:xfrm>
              <a:off x="849993" y="1309835"/>
              <a:ext cx="2435889" cy="981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200" b="1" dirty="0">
                  <a:solidFill>
                    <a:srgbClr val="FCC333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900" dirty="0">
                  <a:solidFill>
                    <a:srgbClr val="FCC333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900" dirty="0">
                <a:solidFill>
                  <a:srgbClr val="FCC333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F88928A-FFD3-9961-4E9A-732C23FF32B8}"/>
              </a:ext>
            </a:extLst>
          </p:cNvPr>
          <p:cNvGrpSpPr/>
          <p:nvPr/>
        </p:nvGrpSpPr>
        <p:grpSpPr>
          <a:xfrm>
            <a:off x="839514" y="2372357"/>
            <a:ext cx="9564564" cy="1428349"/>
            <a:chOff x="839514" y="2372357"/>
            <a:chExt cx="9564564" cy="1428349"/>
          </a:xfrm>
        </p:grpSpPr>
        <p:sp>
          <p:nvSpPr>
            <p:cNvPr id="10" name="Google Shape;666;p35">
              <a:extLst>
                <a:ext uri="{FF2B5EF4-FFF2-40B4-BE49-F238E27FC236}">
                  <a16:creationId xmlns:a16="http://schemas.microsoft.com/office/drawing/2014/main" id="{B1F9F448-4F94-28CF-7987-37FC00FACA84}"/>
                </a:ext>
              </a:extLst>
            </p:cNvPr>
            <p:cNvSpPr/>
            <p:nvPr/>
          </p:nvSpPr>
          <p:spPr>
            <a:xfrm>
              <a:off x="3485531" y="2507633"/>
              <a:ext cx="5680231" cy="1293073"/>
            </a:xfrm>
            <a:custGeom>
              <a:avLst/>
              <a:gdLst/>
              <a:ahLst/>
              <a:cxnLst/>
              <a:rect l="l" t="t" r="r" b="b"/>
              <a:pathLst>
                <a:path w="2085" h="1146" extrusionOk="0">
                  <a:moveTo>
                    <a:pt x="1956" y="0"/>
                  </a:moveTo>
                  <a:lnTo>
                    <a:pt x="1763" y="385"/>
                  </a:lnTo>
                  <a:lnTo>
                    <a:pt x="1571" y="0"/>
                  </a:lnTo>
                  <a:lnTo>
                    <a:pt x="0" y="0"/>
                  </a:lnTo>
                  <a:lnTo>
                    <a:pt x="0" y="798"/>
                  </a:lnTo>
                  <a:lnTo>
                    <a:pt x="1590" y="798"/>
                  </a:lnTo>
                  <a:lnTo>
                    <a:pt x="1764" y="1146"/>
                  </a:lnTo>
                  <a:lnTo>
                    <a:pt x="1938" y="798"/>
                  </a:lnTo>
                  <a:lnTo>
                    <a:pt x="2085" y="798"/>
                  </a:lnTo>
                  <a:lnTo>
                    <a:pt x="2085" y="0"/>
                  </a:lnTo>
                  <a:lnTo>
                    <a:pt x="1956" y="0"/>
                  </a:lnTo>
                  <a:close/>
                </a:path>
              </a:pathLst>
            </a:custGeom>
            <a:solidFill>
              <a:schemeClr val="bg1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28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2F39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282F3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667;p35">
              <a:extLst>
                <a:ext uri="{FF2B5EF4-FFF2-40B4-BE49-F238E27FC236}">
                  <a16:creationId xmlns:a16="http://schemas.microsoft.com/office/drawing/2014/main" id="{607ECD9F-27FB-9BF8-EF71-DC3BDC7A3951}"/>
                </a:ext>
              </a:extLst>
            </p:cNvPr>
            <p:cNvSpPr/>
            <p:nvPr/>
          </p:nvSpPr>
          <p:spPr>
            <a:xfrm>
              <a:off x="839514" y="2501409"/>
              <a:ext cx="2433063" cy="900563"/>
            </a:xfrm>
            <a:prstGeom prst="rect">
              <a:avLst/>
            </a:prstGeom>
            <a:solidFill>
              <a:schemeClr val="bg1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28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669;p35">
              <a:extLst>
                <a:ext uri="{FF2B5EF4-FFF2-40B4-BE49-F238E27FC236}">
                  <a16:creationId xmlns:a16="http://schemas.microsoft.com/office/drawing/2014/main" id="{9B9EFDF2-7489-A446-1C6A-DB83736CBD1A}"/>
                </a:ext>
              </a:extLst>
            </p:cNvPr>
            <p:cNvSpPr/>
            <p:nvPr/>
          </p:nvSpPr>
          <p:spPr>
            <a:xfrm>
              <a:off x="9415142" y="2501409"/>
              <a:ext cx="988936" cy="900563"/>
            </a:xfrm>
            <a:prstGeom prst="rect">
              <a:avLst/>
            </a:prstGeom>
            <a:solidFill>
              <a:srgbClr val="003C54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28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682;p35">
              <a:extLst>
                <a:ext uri="{FF2B5EF4-FFF2-40B4-BE49-F238E27FC236}">
                  <a16:creationId xmlns:a16="http://schemas.microsoft.com/office/drawing/2014/main" id="{EED77DDA-FBA5-628B-21A1-0E6FD6228B5D}"/>
                </a:ext>
              </a:extLst>
            </p:cNvPr>
            <p:cNvSpPr/>
            <p:nvPr/>
          </p:nvSpPr>
          <p:spPr>
            <a:xfrm>
              <a:off x="9695495" y="2788594"/>
              <a:ext cx="428229" cy="334502"/>
            </a:xfrm>
            <a:custGeom>
              <a:avLst/>
              <a:gdLst/>
              <a:ahLst/>
              <a:cxnLst/>
              <a:rect l="l" t="t" r="r" b="b"/>
              <a:pathLst>
                <a:path w="12665" h="9893" extrusionOk="0">
                  <a:moveTo>
                    <a:pt x="8538" y="2458"/>
                  </a:moveTo>
                  <a:cubicBezTo>
                    <a:pt x="8758" y="2458"/>
                    <a:pt x="8916" y="2678"/>
                    <a:pt x="8916" y="2899"/>
                  </a:cubicBezTo>
                  <a:lnTo>
                    <a:pt x="8916" y="4569"/>
                  </a:lnTo>
                  <a:cubicBezTo>
                    <a:pt x="8916" y="4789"/>
                    <a:pt x="8727" y="4978"/>
                    <a:pt x="8538" y="4978"/>
                  </a:cubicBezTo>
                  <a:cubicBezTo>
                    <a:pt x="8349" y="4978"/>
                    <a:pt x="8128" y="4789"/>
                    <a:pt x="8128" y="4569"/>
                  </a:cubicBezTo>
                  <a:lnTo>
                    <a:pt x="8128" y="3875"/>
                  </a:lnTo>
                  <a:lnTo>
                    <a:pt x="6364" y="5671"/>
                  </a:lnTo>
                  <a:cubicBezTo>
                    <a:pt x="6285" y="5750"/>
                    <a:pt x="6175" y="5789"/>
                    <a:pt x="6065" y="5789"/>
                  </a:cubicBezTo>
                  <a:cubicBezTo>
                    <a:pt x="5954" y="5789"/>
                    <a:pt x="5844" y="5750"/>
                    <a:pt x="5765" y="5671"/>
                  </a:cubicBezTo>
                  <a:lnTo>
                    <a:pt x="5230" y="5104"/>
                  </a:lnTo>
                  <a:lnTo>
                    <a:pt x="3844" y="6490"/>
                  </a:lnTo>
                  <a:cubicBezTo>
                    <a:pt x="3765" y="6569"/>
                    <a:pt x="3655" y="6608"/>
                    <a:pt x="3544" y="6608"/>
                  </a:cubicBezTo>
                  <a:cubicBezTo>
                    <a:pt x="3434" y="6608"/>
                    <a:pt x="3324" y="6569"/>
                    <a:pt x="3245" y="6490"/>
                  </a:cubicBezTo>
                  <a:cubicBezTo>
                    <a:pt x="3087" y="6333"/>
                    <a:pt x="3087" y="6049"/>
                    <a:pt x="3245" y="5892"/>
                  </a:cubicBezTo>
                  <a:lnTo>
                    <a:pt x="4915" y="4254"/>
                  </a:lnTo>
                  <a:cubicBezTo>
                    <a:pt x="4994" y="4175"/>
                    <a:pt x="5104" y="4135"/>
                    <a:pt x="5214" y="4135"/>
                  </a:cubicBezTo>
                  <a:cubicBezTo>
                    <a:pt x="5324" y="4135"/>
                    <a:pt x="5435" y="4175"/>
                    <a:pt x="5513" y="4254"/>
                  </a:cubicBezTo>
                  <a:lnTo>
                    <a:pt x="6049" y="4789"/>
                  </a:lnTo>
                  <a:lnTo>
                    <a:pt x="7561" y="3308"/>
                  </a:lnTo>
                  <a:lnTo>
                    <a:pt x="6868" y="3308"/>
                  </a:lnTo>
                  <a:cubicBezTo>
                    <a:pt x="6648" y="3308"/>
                    <a:pt x="6490" y="3088"/>
                    <a:pt x="6490" y="2899"/>
                  </a:cubicBezTo>
                  <a:cubicBezTo>
                    <a:pt x="6490" y="2678"/>
                    <a:pt x="6679" y="2458"/>
                    <a:pt x="6868" y="2458"/>
                  </a:cubicBezTo>
                  <a:close/>
                  <a:moveTo>
                    <a:pt x="11814" y="8255"/>
                  </a:moveTo>
                  <a:cubicBezTo>
                    <a:pt x="11814" y="8538"/>
                    <a:pt x="11877" y="9105"/>
                    <a:pt x="11405" y="9105"/>
                  </a:cubicBezTo>
                  <a:lnTo>
                    <a:pt x="1197" y="9105"/>
                  </a:lnTo>
                  <a:cubicBezTo>
                    <a:pt x="977" y="9105"/>
                    <a:pt x="788" y="8885"/>
                    <a:pt x="788" y="8664"/>
                  </a:cubicBezTo>
                  <a:lnTo>
                    <a:pt x="788" y="8255"/>
                  </a:lnTo>
                  <a:close/>
                  <a:moveTo>
                    <a:pt x="2048" y="0"/>
                  </a:moveTo>
                  <a:cubicBezTo>
                    <a:pt x="1355" y="0"/>
                    <a:pt x="819" y="536"/>
                    <a:pt x="819" y="1229"/>
                  </a:cubicBezTo>
                  <a:lnTo>
                    <a:pt x="819" y="7435"/>
                  </a:lnTo>
                  <a:lnTo>
                    <a:pt x="410" y="7435"/>
                  </a:lnTo>
                  <a:cubicBezTo>
                    <a:pt x="189" y="7435"/>
                    <a:pt x="0" y="7625"/>
                    <a:pt x="0" y="7845"/>
                  </a:cubicBezTo>
                  <a:lnTo>
                    <a:pt x="0" y="8664"/>
                  </a:lnTo>
                  <a:cubicBezTo>
                    <a:pt x="0" y="9326"/>
                    <a:pt x="536" y="9893"/>
                    <a:pt x="1260" y="9893"/>
                  </a:cubicBezTo>
                  <a:lnTo>
                    <a:pt x="11436" y="9893"/>
                  </a:lnTo>
                  <a:cubicBezTo>
                    <a:pt x="12129" y="9893"/>
                    <a:pt x="12665" y="9326"/>
                    <a:pt x="12665" y="8664"/>
                  </a:cubicBezTo>
                  <a:lnTo>
                    <a:pt x="12665" y="7845"/>
                  </a:lnTo>
                  <a:cubicBezTo>
                    <a:pt x="12634" y="7593"/>
                    <a:pt x="12444" y="7435"/>
                    <a:pt x="12224" y="7435"/>
                  </a:cubicBezTo>
                  <a:lnTo>
                    <a:pt x="11814" y="7435"/>
                  </a:lnTo>
                  <a:lnTo>
                    <a:pt x="11814" y="1229"/>
                  </a:lnTo>
                  <a:cubicBezTo>
                    <a:pt x="11814" y="536"/>
                    <a:pt x="11247" y="0"/>
                    <a:pt x="1058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52763E-F048-0019-F71B-8F59DDAD9B5C}"/>
                </a:ext>
              </a:extLst>
            </p:cNvPr>
            <p:cNvSpPr txBox="1"/>
            <p:nvPr/>
          </p:nvSpPr>
          <p:spPr>
            <a:xfrm>
              <a:off x="3508314" y="2469216"/>
              <a:ext cx="5662142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400" b="1" dirty="0">
                  <a:solidFill>
                    <a:srgbClr val="003C54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100" dirty="0">
                  <a:solidFill>
                    <a:srgbClr val="003C54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 این متن تست می باشد</a:t>
              </a:r>
              <a:endParaRPr lang="en-US" sz="1100" dirty="0">
                <a:solidFill>
                  <a:srgbClr val="003C54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56BE05E-3A05-8AF0-CB32-177F454946CB}"/>
                </a:ext>
              </a:extLst>
            </p:cNvPr>
            <p:cNvSpPr txBox="1"/>
            <p:nvPr/>
          </p:nvSpPr>
          <p:spPr>
            <a:xfrm>
              <a:off x="859471" y="2372357"/>
              <a:ext cx="2435889" cy="981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200" b="1" dirty="0">
                  <a:solidFill>
                    <a:srgbClr val="003C54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900" dirty="0">
                  <a:solidFill>
                    <a:srgbClr val="003C54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900" dirty="0">
                <a:solidFill>
                  <a:srgbClr val="003C54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7FE08BF-7D9B-D037-478D-BC1F95AC3EBF}"/>
              </a:ext>
            </a:extLst>
          </p:cNvPr>
          <p:cNvGrpSpPr/>
          <p:nvPr/>
        </p:nvGrpSpPr>
        <p:grpSpPr>
          <a:xfrm>
            <a:off x="823274" y="3526807"/>
            <a:ext cx="9580804" cy="1373568"/>
            <a:chOff x="823274" y="3526807"/>
            <a:chExt cx="9580804" cy="1373568"/>
          </a:xfrm>
        </p:grpSpPr>
        <p:sp>
          <p:nvSpPr>
            <p:cNvPr id="26" name="Google Shape;674;p35">
              <a:extLst>
                <a:ext uri="{FF2B5EF4-FFF2-40B4-BE49-F238E27FC236}">
                  <a16:creationId xmlns:a16="http://schemas.microsoft.com/office/drawing/2014/main" id="{6523F9A4-AA61-B6EF-8A6C-BA20FD43E703}"/>
                </a:ext>
              </a:extLst>
            </p:cNvPr>
            <p:cNvSpPr/>
            <p:nvPr/>
          </p:nvSpPr>
          <p:spPr>
            <a:xfrm>
              <a:off x="3485531" y="3607302"/>
              <a:ext cx="5680231" cy="1293073"/>
            </a:xfrm>
            <a:custGeom>
              <a:avLst/>
              <a:gdLst/>
              <a:ahLst/>
              <a:cxnLst/>
              <a:rect l="l" t="t" r="r" b="b"/>
              <a:pathLst>
                <a:path w="2085" h="1146" extrusionOk="0">
                  <a:moveTo>
                    <a:pt x="1956" y="0"/>
                  </a:moveTo>
                  <a:lnTo>
                    <a:pt x="1763" y="385"/>
                  </a:lnTo>
                  <a:lnTo>
                    <a:pt x="1571" y="0"/>
                  </a:lnTo>
                  <a:lnTo>
                    <a:pt x="0" y="0"/>
                  </a:lnTo>
                  <a:lnTo>
                    <a:pt x="0" y="798"/>
                  </a:lnTo>
                  <a:lnTo>
                    <a:pt x="1590" y="798"/>
                  </a:lnTo>
                  <a:lnTo>
                    <a:pt x="1764" y="1146"/>
                  </a:lnTo>
                  <a:lnTo>
                    <a:pt x="1938" y="798"/>
                  </a:lnTo>
                  <a:lnTo>
                    <a:pt x="2085" y="798"/>
                  </a:lnTo>
                  <a:lnTo>
                    <a:pt x="2085" y="0"/>
                  </a:lnTo>
                  <a:lnTo>
                    <a:pt x="1956" y="0"/>
                  </a:lnTo>
                  <a:close/>
                </a:path>
              </a:pathLst>
            </a:custGeom>
            <a:solidFill>
              <a:srgbClr val="003C54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28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2F39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282F3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675;p35">
              <a:extLst>
                <a:ext uri="{FF2B5EF4-FFF2-40B4-BE49-F238E27FC236}">
                  <a16:creationId xmlns:a16="http://schemas.microsoft.com/office/drawing/2014/main" id="{C438E6ED-F4D9-62BD-9F70-8B441A27B22F}"/>
                </a:ext>
              </a:extLst>
            </p:cNvPr>
            <p:cNvSpPr/>
            <p:nvPr/>
          </p:nvSpPr>
          <p:spPr>
            <a:xfrm>
              <a:off x="839514" y="3607288"/>
              <a:ext cx="2433063" cy="900563"/>
            </a:xfrm>
            <a:prstGeom prst="rect">
              <a:avLst/>
            </a:prstGeom>
            <a:solidFill>
              <a:srgbClr val="003C54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28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677;p35">
              <a:extLst>
                <a:ext uri="{FF2B5EF4-FFF2-40B4-BE49-F238E27FC236}">
                  <a16:creationId xmlns:a16="http://schemas.microsoft.com/office/drawing/2014/main" id="{37565055-5997-2C1E-BECA-49CB1F27A614}"/>
                </a:ext>
              </a:extLst>
            </p:cNvPr>
            <p:cNvSpPr/>
            <p:nvPr/>
          </p:nvSpPr>
          <p:spPr>
            <a:xfrm>
              <a:off x="9415142" y="3607282"/>
              <a:ext cx="988936" cy="900563"/>
            </a:xfrm>
            <a:prstGeom prst="rect">
              <a:avLst/>
            </a:prstGeom>
            <a:solidFill>
              <a:srgbClr val="FFC000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28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1" name="Google Shape;689;p35">
              <a:extLst>
                <a:ext uri="{FF2B5EF4-FFF2-40B4-BE49-F238E27FC236}">
                  <a16:creationId xmlns:a16="http://schemas.microsoft.com/office/drawing/2014/main" id="{5C1C7199-93E3-D656-598A-108EF2328E17}"/>
                </a:ext>
              </a:extLst>
            </p:cNvPr>
            <p:cNvGrpSpPr/>
            <p:nvPr/>
          </p:nvGrpSpPr>
          <p:grpSpPr>
            <a:xfrm>
              <a:off x="9704997" y="3855018"/>
              <a:ext cx="409227" cy="409227"/>
              <a:chOff x="583100" y="3982600"/>
              <a:chExt cx="296175" cy="296175"/>
            </a:xfrm>
          </p:grpSpPr>
          <p:sp>
            <p:nvSpPr>
              <p:cNvPr id="42" name="Google Shape;690;p35">
                <a:extLst>
                  <a:ext uri="{FF2B5EF4-FFF2-40B4-BE49-F238E27FC236}">
                    <a16:creationId xmlns:a16="http://schemas.microsoft.com/office/drawing/2014/main" id="{646762BA-D31B-5E93-3F8E-693087BB0301}"/>
                  </a:ext>
                </a:extLst>
              </p:cNvPr>
              <p:cNvSpPr/>
              <p:nvPr/>
            </p:nvSpPr>
            <p:spPr>
              <a:xfrm>
                <a:off x="694925" y="3982600"/>
                <a:ext cx="70925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837" h="2742" extrusionOk="0">
                    <a:moveTo>
                      <a:pt x="1419" y="1"/>
                    </a:moveTo>
                    <a:cubicBezTo>
                      <a:pt x="631" y="1"/>
                      <a:pt x="1" y="599"/>
                      <a:pt x="1" y="1355"/>
                    </a:cubicBezTo>
                    <a:cubicBezTo>
                      <a:pt x="1" y="2143"/>
                      <a:pt x="631" y="2742"/>
                      <a:pt x="1419" y="2742"/>
                    </a:cubicBezTo>
                    <a:cubicBezTo>
                      <a:pt x="2206" y="2742"/>
                      <a:pt x="2836" y="2143"/>
                      <a:pt x="2836" y="1355"/>
                    </a:cubicBezTo>
                    <a:cubicBezTo>
                      <a:pt x="2836" y="599"/>
                      <a:pt x="2206" y="1"/>
                      <a:pt x="141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691;p35">
                <a:extLst>
                  <a:ext uri="{FF2B5EF4-FFF2-40B4-BE49-F238E27FC236}">
                    <a16:creationId xmlns:a16="http://schemas.microsoft.com/office/drawing/2014/main" id="{B97C649D-F64E-45D7-303F-BE89D5EAA7CC}"/>
                  </a:ext>
                </a:extLst>
              </p:cNvPr>
              <p:cNvSpPr/>
              <p:nvPr/>
            </p:nvSpPr>
            <p:spPr>
              <a:xfrm>
                <a:off x="609075" y="4139350"/>
                <a:ext cx="69350" cy="68525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2741" extrusionOk="0">
                    <a:moveTo>
                      <a:pt x="1387" y="0"/>
                    </a:moveTo>
                    <a:cubicBezTo>
                      <a:pt x="631" y="0"/>
                      <a:pt x="1" y="630"/>
                      <a:pt x="1" y="1355"/>
                    </a:cubicBezTo>
                    <a:cubicBezTo>
                      <a:pt x="1" y="2111"/>
                      <a:pt x="631" y="2741"/>
                      <a:pt x="1387" y="2741"/>
                    </a:cubicBezTo>
                    <a:cubicBezTo>
                      <a:pt x="2143" y="2741"/>
                      <a:pt x="2773" y="2111"/>
                      <a:pt x="2773" y="1355"/>
                    </a:cubicBezTo>
                    <a:cubicBezTo>
                      <a:pt x="2773" y="630"/>
                      <a:pt x="2143" y="0"/>
                      <a:pt x="13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692;p35">
                <a:extLst>
                  <a:ext uri="{FF2B5EF4-FFF2-40B4-BE49-F238E27FC236}">
                    <a16:creationId xmlns:a16="http://schemas.microsoft.com/office/drawing/2014/main" id="{1CDE8C94-8763-68BA-C1CD-51E5CC771135}"/>
                  </a:ext>
                </a:extLst>
              </p:cNvPr>
              <p:cNvSpPr/>
              <p:nvPr/>
            </p:nvSpPr>
            <p:spPr>
              <a:xfrm>
                <a:off x="783925" y="4140125"/>
                <a:ext cx="68550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2742" extrusionOk="0">
                    <a:moveTo>
                      <a:pt x="1356" y="1"/>
                    </a:moveTo>
                    <a:cubicBezTo>
                      <a:pt x="631" y="1"/>
                      <a:pt x="1" y="631"/>
                      <a:pt x="1" y="1387"/>
                    </a:cubicBezTo>
                    <a:cubicBezTo>
                      <a:pt x="1" y="2111"/>
                      <a:pt x="631" y="2741"/>
                      <a:pt x="1356" y="2741"/>
                    </a:cubicBezTo>
                    <a:cubicBezTo>
                      <a:pt x="2112" y="2741"/>
                      <a:pt x="2742" y="2111"/>
                      <a:pt x="2742" y="1387"/>
                    </a:cubicBezTo>
                    <a:cubicBezTo>
                      <a:pt x="2742" y="631"/>
                      <a:pt x="2112" y="1"/>
                      <a:pt x="135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693;p35">
                <a:extLst>
                  <a:ext uri="{FF2B5EF4-FFF2-40B4-BE49-F238E27FC236}">
                    <a16:creationId xmlns:a16="http://schemas.microsoft.com/office/drawing/2014/main" id="{B750E219-29A4-969E-363B-4C4B009B73DE}"/>
                  </a:ext>
                </a:extLst>
              </p:cNvPr>
              <p:cNvSpPr/>
              <p:nvPr/>
            </p:nvSpPr>
            <p:spPr>
              <a:xfrm>
                <a:off x="583100" y="4207075"/>
                <a:ext cx="122100" cy="71700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2868" extrusionOk="0">
                    <a:moveTo>
                      <a:pt x="819" y="0"/>
                    </a:moveTo>
                    <a:cubicBezTo>
                      <a:pt x="347" y="442"/>
                      <a:pt x="0" y="1072"/>
                      <a:pt x="0" y="1796"/>
                    </a:cubicBezTo>
                    <a:lnTo>
                      <a:pt x="0" y="2521"/>
                    </a:lnTo>
                    <a:cubicBezTo>
                      <a:pt x="0" y="2710"/>
                      <a:pt x="158" y="2867"/>
                      <a:pt x="347" y="2867"/>
                    </a:cubicBezTo>
                    <a:lnTo>
                      <a:pt x="4505" y="2867"/>
                    </a:lnTo>
                    <a:cubicBezTo>
                      <a:pt x="4726" y="2867"/>
                      <a:pt x="4883" y="2710"/>
                      <a:pt x="4883" y="2521"/>
                    </a:cubicBezTo>
                    <a:lnTo>
                      <a:pt x="4883" y="1796"/>
                    </a:lnTo>
                    <a:cubicBezTo>
                      <a:pt x="4883" y="1103"/>
                      <a:pt x="4568" y="442"/>
                      <a:pt x="4033" y="0"/>
                    </a:cubicBezTo>
                    <a:cubicBezTo>
                      <a:pt x="3655" y="473"/>
                      <a:pt x="3088" y="788"/>
                      <a:pt x="2426" y="788"/>
                    </a:cubicBezTo>
                    <a:cubicBezTo>
                      <a:pt x="1796" y="788"/>
                      <a:pt x="1197" y="473"/>
                      <a:pt x="81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694;p35">
                <a:extLst>
                  <a:ext uri="{FF2B5EF4-FFF2-40B4-BE49-F238E27FC236}">
                    <a16:creationId xmlns:a16="http://schemas.microsoft.com/office/drawing/2014/main" id="{CFEB065F-8740-0035-6F6F-0988DC50895C}"/>
                  </a:ext>
                </a:extLst>
              </p:cNvPr>
              <p:cNvSpPr/>
              <p:nvPr/>
            </p:nvSpPr>
            <p:spPr>
              <a:xfrm>
                <a:off x="669725" y="4049550"/>
                <a:ext cx="122900" cy="72475"/>
              </a:xfrm>
              <a:custGeom>
                <a:avLst/>
                <a:gdLst/>
                <a:ahLst/>
                <a:cxnLst/>
                <a:rect l="l" t="t" r="r" b="b"/>
                <a:pathLst>
                  <a:path w="4916" h="2899" extrusionOk="0">
                    <a:moveTo>
                      <a:pt x="851" y="1"/>
                    </a:moveTo>
                    <a:cubicBezTo>
                      <a:pt x="347" y="442"/>
                      <a:pt x="1" y="1103"/>
                      <a:pt x="1" y="1796"/>
                    </a:cubicBezTo>
                    <a:lnTo>
                      <a:pt x="1" y="2552"/>
                    </a:lnTo>
                    <a:cubicBezTo>
                      <a:pt x="1" y="2741"/>
                      <a:pt x="158" y="2899"/>
                      <a:pt x="347" y="2899"/>
                    </a:cubicBezTo>
                    <a:lnTo>
                      <a:pt x="4537" y="2899"/>
                    </a:lnTo>
                    <a:cubicBezTo>
                      <a:pt x="4758" y="2899"/>
                      <a:pt x="4915" y="2741"/>
                      <a:pt x="4915" y="2552"/>
                    </a:cubicBezTo>
                    <a:lnTo>
                      <a:pt x="4915" y="1796"/>
                    </a:lnTo>
                    <a:cubicBezTo>
                      <a:pt x="4915" y="1103"/>
                      <a:pt x="4600" y="442"/>
                      <a:pt x="4065" y="1"/>
                    </a:cubicBezTo>
                    <a:cubicBezTo>
                      <a:pt x="3687" y="473"/>
                      <a:pt x="3088" y="788"/>
                      <a:pt x="2458" y="788"/>
                    </a:cubicBezTo>
                    <a:cubicBezTo>
                      <a:pt x="1828" y="788"/>
                      <a:pt x="1198" y="473"/>
                      <a:pt x="85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695;p35">
                <a:extLst>
                  <a:ext uri="{FF2B5EF4-FFF2-40B4-BE49-F238E27FC236}">
                    <a16:creationId xmlns:a16="http://schemas.microsoft.com/office/drawing/2014/main" id="{54FF5002-27DF-CE74-B4E7-2624A3AD70C9}"/>
                  </a:ext>
                </a:extLst>
              </p:cNvPr>
              <p:cNvSpPr/>
              <p:nvPr/>
            </p:nvSpPr>
            <p:spPr>
              <a:xfrm>
                <a:off x="757150" y="4207075"/>
                <a:ext cx="122125" cy="71700"/>
              </a:xfrm>
              <a:custGeom>
                <a:avLst/>
                <a:gdLst/>
                <a:ahLst/>
                <a:cxnLst/>
                <a:rect l="l" t="t" r="r" b="b"/>
                <a:pathLst>
                  <a:path w="4885" h="2868" extrusionOk="0">
                    <a:moveTo>
                      <a:pt x="820" y="0"/>
                    </a:moveTo>
                    <a:cubicBezTo>
                      <a:pt x="316" y="442"/>
                      <a:pt x="1" y="1103"/>
                      <a:pt x="1" y="1796"/>
                    </a:cubicBezTo>
                    <a:lnTo>
                      <a:pt x="1" y="2521"/>
                    </a:lnTo>
                    <a:cubicBezTo>
                      <a:pt x="1" y="2710"/>
                      <a:pt x="158" y="2867"/>
                      <a:pt x="347" y="2867"/>
                    </a:cubicBezTo>
                    <a:lnTo>
                      <a:pt x="4506" y="2867"/>
                    </a:lnTo>
                    <a:cubicBezTo>
                      <a:pt x="4727" y="2867"/>
                      <a:pt x="4884" y="2710"/>
                      <a:pt x="4884" y="2521"/>
                    </a:cubicBezTo>
                    <a:lnTo>
                      <a:pt x="4884" y="1796"/>
                    </a:lnTo>
                    <a:cubicBezTo>
                      <a:pt x="4884" y="1103"/>
                      <a:pt x="4569" y="442"/>
                      <a:pt x="4033" y="0"/>
                    </a:cubicBezTo>
                    <a:cubicBezTo>
                      <a:pt x="3655" y="473"/>
                      <a:pt x="3088" y="788"/>
                      <a:pt x="2427" y="788"/>
                    </a:cubicBezTo>
                    <a:cubicBezTo>
                      <a:pt x="1797" y="788"/>
                      <a:pt x="1198" y="473"/>
                      <a:pt x="82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696;p35">
                <a:extLst>
                  <a:ext uri="{FF2B5EF4-FFF2-40B4-BE49-F238E27FC236}">
                    <a16:creationId xmlns:a16="http://schemas.microsoft.com/office/drawing/2014/main" id="{4BF09589-7F6E-7C76-AFD6-8412D73B5E64}"/>
                  </a:ext>
                </a:extLst>
              </p:cNvPr>
              <p:cNvSpPr/>
              <p:nvPr/>
            </p:nvSpPr>
            <p:spPr>
              <a:xfrm>
                <a:off x="691775" y="4139350"/>
                <a:ext cx="77225" cy="64600"/>
              </a:xfrm>
              <a:custGeom>
                <a:avLst/>
                <a:gdLst/>
                <a:ahLst/>
                <a:cxnLst/>
                <a:rect l="l" t="t" r="r" b="b"/>
                <a:pathLst>
                  <a:path w="3089" h="2584" extrusionOk="0">
                    <a:moveTo>
                      <a:pt x="1198" y="0"/>
                    </a:moveTo>
                    <a:lnTo>
                      <a:pt x="1198" y="882"/>
                    </a:lnTo>
                    <a:lnTo>
                      <a:pt x="1" y="2079"/>
                    </a:lnTo>
                    <a:cubicBezTo>
                      <a:pt x="221" y="2237"/>
                      <a:pt x="284" y="2300"/>
                      <a:pt x="473" y="2583"/>
                    </a:cubicBezTo>
                    <a:lnTo>
                      <a:pt x="1545" y="1575"/>
                    </a:lnTo>
                    <a:lnTo>
                      <a:pt x="2616" y="2583"/>
                    </a:lnTo>
                    <a:cubicBezTo>
                      <a:pt x="2773" y="2394"/>
                      <a:pt x="2931" y="2237"/>
                      <a:pt x="3088" y="2111"/>
                    </a:cubicBezTo>
                    <a:lnTo>
                      <a:pt x="1891" y="882"/>
                    </a:lnTo>
                    <a:lnTo>
                      <a:pt x="189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718CF76-0561-2D5A-E080-726EB0FAE4F7}"/>
                </a:ext>
              </a:extLst>
            </p:cNvPr>
            <p:cNvSpPr txBox="1"/>
            <p:nvPr/>
          </p:nvSpPr>
          <p:spPr>
            <a:xfrm>
              <a:off x="3504663" y="3582833"/>
              <a:ext cx="5662142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1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 این متن تست می باشد</a:t>
              </a:r>
              <a:endParaRPr lang="en-US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B414781-9BB8-6453-EAD3-4571FA518082}"/>
                </a:ext>
              </a:extLst>
            </p:cNvPr>
            <p:cNvSpPr txBox="1"/>
            <p:nvPr/>
          </p:nvSpPr>
          <p:spPr>
            <a:xfrm>
              <a:off x="823274" y="3526807"/>
              <a:ext cx="2435889" cy="981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200" b="1" dirty="0">
                  <a:solidFill>
                    <a:srgbClr val="FCC333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FCC333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900" dirty="0">
                  <a:solidFill>
                    <a:srgbClr val="FCC333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900" dirty="0">
                <a:solidFill>
                  <a:srgbClr val="FCC333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62A9D60-332F-B72F-7CA7-25AC87EACB5A}"/>
              </a:ext>
            </a:extLst>
          </p:cNvPr>
          <p:cNvGrpSpPr/>
          <p:nvPr/>
        </p:nvGrpSpPr>
        <p:grpSpPr>
          <a:xfrm>
            <a:off x="832752" y="4589329"/>
            <a:ext cx="9571326" cy="1028540"/>
            <a:chOff x="832752" y="4589329"/>
            <a:chExt cx="9571326" cy="1028540"/>
          </a:xfrm>
        </p:grpSpPr>
        <p:sp>
          <p:nvSpPr>
            <p:cNvPr id="22" name="Google Shape;670;p35">
              <a:extLst>
                <a:ext uri="{FF2B5EF4-FFF2-40B4-BE49-F238E27FC236}">
                  <a16:creationId xmlns:a16="http://schemas.microsoft.com/office/drawing/2014/main" id="{0DBA5215-7194-2216-11D0-E52FAC8C8DE8}"/>
                </a:ext>
              </a:extLst>
            </p:cNvPr>
            <p:cNvSpPr/>
            <p:nvPr/>
          </p:nvSpPr>
          <p:spPr>
            <a:xfrm>
              <a:off x="3485531" y="4715001"/>
              <a:ext cx="5680231" cy="900412"/>
            </a:xfrm>
            <a:custGeom>
              <a:avLst/>
              <a:gdLst/>
              <a:ahLst/>
              <a:cxnLst/>
              <a:rect l="l" t="t" r="r" b="b"/>
              <a:pathLst>
                <a:path w="2085" h="798" extrusionOk="0">
                  <a:moveTo>
                    <a:pt x="1955" y="0"/>
                  </a:moveTo>
                  <a:lnTo>
                    <a:pt x="1763" y="385"/>
                  </a:lnTo>
                  <a:lnTo>
                    <a:pt x="1570" y="0"/>
                  </a:lnTo>
                  <a:lnTo>
                    <a:pt x="0" y="0"/>
                  </a:lnTo>
                  <a:lnTo>
                    <a:pt x="0" y="798"/>
                  </a:lnTo>
                  <a:lnTo>
                    <a:pt x="2085" y="798"/>
                  </a:lnTo>
                  <a:lnTo>
                    <a:pt x="2085" y="0"/>
                  </a:lnTo>
                  <a:lnTo>
                    <a:pt x="1955" y="0"/>
                  </a:lnTo>
                  <a:close/>
                </a:path>
              </a:pathLst>
            </a:custGeom>
            <a:solidFill>
              <a:schemeClr val="bg1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28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2F39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282F3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671;p35">
              <a:extLst>
                <a:ext uri="{FF2B5EF4-FFF2-40B4-BE49-F238E27FC236}">
                  <a16:creationId xmlns:a16="http://schemas.microsoft.com/office/drawing/2014/main" id="{1E6AFF91-6CCA-D139-4BFF-B6785F586DAE}"/>
                </a:ext>
              </a:extLst>
            </p:cNvPr>
            <p:cNvSpPr/>
            <p:nvPr/>
          </p:nvSpPr>
          <p:spPr>
            <a:xfrm>
              <a:off x="839514" y="4717306"/>
              <a:ext cx="2433063" cy="900563"/>
            </a:xfrm>
            <a:prstGeom prst="rect">
              <a:avLst/>
            </a:prstGeom>
            <a:solidFill>
              <a:schemeClr val="bg1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28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673;p35">
              <a:extLst>
                <a:ext uri="{FF2B5EF4-FFF2-40B4-BE49-F238E27FC236}">
                  <a16:creationId xmlns:a16="http://schemas.microsoft.com/office/drawing/2014/main" id="{A6D3E89A-7240-662B-CCC3-1057D4238B28}"/>
                </a:ext>
              </a:extLst>
            </p:cNvPr>
            <p:cNvSpPr/>
            <p:nvPr/>
          </p:nvSpPr>
          <p:spPr>
            <a:xfrm>
              <a:off x="9415142" y="4717294"/>
              <a:ext cx="988936" cy="900563"/>
            </a:xfrm>
            <a:prstGeom prst="rect">
              <a:avLst/>
            </a:prstGeom>
            <a:solidFill>
              <a:srgbClr val="003C54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28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681;p35">
              <a:extLst>
                <a:ext uri="{FF2B5EF4-FFF2-40B4-BE49-F238E27FC236}">
                  <a16:creationId xmlns:a16="http://schemas.microsoft.com/office/drawing/2014/main" id="{AE300F35-1F89-01B4-F710-2EC77B71CFBE}"/>
                </a:ext>
              </a:extLst>
            </p:cNvPr>
            <p:cNvSpPr/>
            <p:nvPr/>
          </p:nvSpPr>
          <p:spPr>
            <a:xfrm>
              <a:off x="9693889" y="4956943"/>
              <a:ext cx="431441" cy="431475"/>
            </a:xfrm>
            <a:custGeom>
              <a:avLst/>
              <a:gdLst/>
              <a:ahLst/>
              <a:cxnLst/>
              <a:rect l="l" t="t" r="r" b="b"/>
              <a:pathLst>
                <a:path w="12760" h="12761" extrusionOk="0">
                  <a:moveTo>
                    <a:pt x="6427" y="3592"/>
                  </a:moveTo>
                  <a:cubicBezTo>
                    <a:pt x="7939" y="3592"/>
                    <a:pt x="9168" y="4821"/>
                    <a:pt x="9168" y="6365"/>
                  </a:cubicBezTo>
                  <a:cubicBezTo>
                    <a:pt x="9168" y="7846"/>
                    <a:pt x="7908" y="9106"/>
                    <a:pt x="6427" y="9106"/>
                  </a:cubicBezTo>
                  <a:cubicBezTo>
                    <a:pt x="4883" y="9106"/>
                    <a:pt x="3655" y="7877"/>
                    <a:pt x="3655" y="6365"/>
                  </a:cubicBezTo>
                  <a:cubicBezTo>
                    <a:pt x="3655" y="4821"/>
                    <a:pt x="4883" y="3592"/>
                    <a:pt x="6427" y="3592"/>
                  </a:cubicBezTo>
                  <a:close/>
                  <a:moveTo>
                    <a:pt x="5829" y="1"/>
                  </a:moveTo>
                  <a:cubicBezTo>
                    <a:pt x="5356" y="1"/>
                    <a:pt x="5009" y="347"/>
                    <a:pt x="5009" y="852"/>
                  </a:cubicBezTo>
                  <a:lnTo>
                    <a:pt x="5009" y="1576"/>
                  </a:lnTo>
                  <a:cubicBezTo>
                    <a:pt x="4631" y="1702"/>
                    <a:pt x="4285" y="1828"/>
                    <a:pt x="3970" y="2017"/>
                  </a:cubicBezTo>
                  <a:lnTo>
                    <a:pt x="3466" y="1513"/>
                  </a:lnTo>
                  <a:cubicBezTo>
                    <a:pt x="3308" y="1356"/>
                    <a:pt x="3088" y="1277"/>
                    <a:pt x="2867" y="1277"/>
                  </a:cubicBezTo>
                  <a:cubicBezTo>
                    <a:pt x="2647" y="1277"/>
                    <a:pt x="2426" y="1356"/>
                    <a:pt x="2269" y="1513"/>
                  </a:cubicBezTo>
                  <a:lnTo>
                    <a:pt x="1481" y="2301"/>
                  </a:lnTo>
                  <a:cubicBezTo>
                    <a:pt x="1166" y="2616"/>
                    <a:pt x="1166" y="3151"/>
                    <a:pt x="1481" y="3466"/>
                  </a:cubicBezTo>
                  <a:lnTo>
                    <a:pt x="2017" y="4002"/>
                  </a:lnTo>
                  <a:cubicBezTo>
                    <a:pt x="1796" y="4317"/>
                    <a:pt x="1701" y="4664"/>
                    <a:pt x="1575" y="5010"/>
                  </a:cubicBezTo>
                  <a:lnTo>
                    <a:pt x="819" y="5010"/>
                  </a:lnTo>
                  <a:cubicBezTo>
                    <a:pt x="347" y="5010"/>
                    <a:pt x="0" y="5357"/>
                    <a:pt x="0" y="5829"/>
                  </a:cubicBezTo>
                  <a:lnTo>
                    <a:pt x="0" y="6932"/>
                  </a:lnTo>
                  <a:cubicBezTo>
                    <a:pt x="0" y="7405"/>
                    <a:pt x="347" y="7783"/>
                    <a:pt x="819" y="7783"/>
                  </a:cubicBezTo>
                  <a:lnTo>
                    <a:pt x="1575" y="7783"/>
                  </a:lnTo>
                  <a:cubicBezTo>
                    <a:pt x="1701" y="8129"/>
                    <a:pt x="1796" y="8476"/>
                    <a:pt x="2017" y="8791"/>
                  </a:cubicBezTo>
                  <a:lnTo>
                    <a:pt x="1481" y="9295"/>
                  </a:lnTo>
                  <a:cubicBezTo>
                    <a:pt x="1166" y="9610"/>
                    <a:pt x="1166" y="10177"/>
                    <a:pt x="1481" y="10492"/>
                  </a:cubicBezTo>
                  <a:lnTo>
                    <a:pt x="2269" y="11280"/>
                  </a:lnTo>
                  <a:cubicBezTo>
                    <a:pt x="2426" y="11437"/>
                    <a:pt x="2647" y="11516"/>
                    <a:pt x="2867" y="11516"/>
                  </a:cubicBezTo>
                  <a:cubicBezTo>
                    <a:pt x="3088" y="11516"/>
                    <a:pt x="3308" y="11437"/>
                    <a:pt x="3466" y="11280"/>
                  </a:cubicBezTo>
                  <a:lnTo>
                    <a:pt x="3970" y="10776"/>
                  </a:lnTo>
                  <a:cubicBezTo>
                    <a:pt x="4285" y="10965"/>
                    <a:pt x="4631" y="11091"/>
                    <a:pt x="5009" y="11185"/>
                  </a:cubicBezTo>
                  <a:lnTo>
                    <a:pt x="5009" y="11941"/>
                  </a:lnTo>
                  <a:cubicBezTo>
                    <a:pt x="5009" y="12414"/>
                    <a:pt x="5356" y="12760"/>
                    <a:pt x="5829" y="12760"/>
                  </a:cubicBezTo>
                  <a:lnTo>
                    <a:pt x="6931" y="12760"/>
                  </a:lnTo>
                  <a:cubicBezTo>
                    <a:pt x="7404" y="12760"/>
                    <a:pt x="7750" y="12414"/>
                    <a:pt x="7750" y="11941"/>
                  </a:cubicBezTo>
                  <a:lnTo>
                    <a:pt x="7750" y="11185"/>
                  </a:lnTo>
                  <a:cubicBezTo>
                    <a:pt x="8097" y="11091"/>
                    <a:pt x="8475" y="10965"/>
                    <a:pt x="8790" y="10776"/>
                  </a:cubicBezTo>
                  <a:lnTo>
                    <a:pt x="9294" y="11280"/>
                  </a:lnTo>
                  <a:cubicBezTo>
                    <a:pt x="9452" y="11437"/>
                    <a:pt x="9664" y="11516"/>
                    <a:pt x="9877" y="11516"/>
                  </a:cubicBezTo>
                  <a:cubicBezTo>
                    <a:pt x="10090" y="11516"/>
                    <a:pt x="10302" y="11437"/>
                    <a:pt x="10460" y="11280"/>
                  </a:cubicBezTo>
                  <a:lnTo>
                    <a:pt x="11247" y="10492"/>
                  </a:lnTo>
                  <a:cubicBezTo>
                    <a:pt x="11563" y="10177"/>
                    <a:pt x="11563" y="9610"/>
                    <a:pt x="11247" y="9295"/>
                  </a:cubicBezTo>
                  <a:lnTo>
                    <a:pt x="10743" y="8791"/>
                  </a:lnTo>
                  <a:cubicBezTo>
                    <a:pt x="10932" y="8476"/>
                    <a:pt x="11058" y="8129"/>
                    <a:pt x="11184" y="7783"/>
                  </a:cubicBezTo>
                  <a:lnTo>
                    <a:pt x="11941" y="7783"/>
                  </a:lnTo>
                  <a:cubicBezTo>
                    <a:pt x="12413" y="7783"/>
                    <a:pt x="12760" y="7405"/>
                    <a:pt x="12760" y="6932"/>
                  </a:cubicBezTo>
                  <a:lnTo>
                    <a:pt x="12760" y="5829"/>
                  </a:lnTo>
                  <a:cubicBezTo>
                    <a:pt x="12760" y="5325"/>
                    <a:pt x="12350" y="4979"/>
                    <a:pt x="11941" y="4979"/>
                  </a:cubicBezTo>
                  <a:lnTo>
                    <a:pt x="11184" y="4979"/>
                  </a:lnTo>
                  <a:cubicBezTo>
                    <a:pt x="11058" y="4632"/>
                    <a:pt x="10932" y="4254"/>
                    <a:pt x="10743" y="3939"/>
                  </a:cubicBezTo>
                  <a:lnTo>
                    <a:pt x="11247" y="3435"/>
                  </a:lnTo>
                  <a:cubicBezTo>
                    <a:pt x="11563" y="3120"/>
                    <a:pt x="11563" y="2553"/>
                    <a:pt x="11247" y="2238"/>
                  </a:cubicBezTo>
                  <a:lnTo>
                    <a:pt x="10460" y="1450"/>
                  </a:lnTo>
                  <a:cubicBezTo>
                    <a:pt x="10302" y="1293"/>
                    <a:pt x="10090" y="1214"/>
                    <a:pt x="9877" y="1214"/>
                  </a:cubicBezTo>
                  <a:cubicBezTo>
                    <a:pt x="9664" y="1214"/>
                    <a:pt x="9452" y="1293"/>
                    <a:pt x="9294" y="1450"/>
                  </a:cubicBezTo>
                  <a:lnTo>
                    <a:pt x="8790" y="1986"/>
                  </a:lnTo>
                  <a:cubicBezTo>
                    <a:pt x="8475" y="1765"/>
                    <a:pt x="8097" y="1671"/>
                    <a:pt x="7750" y="1545"/>
                  </a:cubicBezTo>
                  <a:lnTo>
                    <a:pt x="7750" y="852"/>
                  </a:lnTo>
                  <a:cubicBezTo>
                    <a:pt x="7750" y="379"/>
                    <a:pt x="7404" y="1"/>
                    <a:pt x="693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87DC8CB-8FD0-F7B0-C015-B12EE429C7E7}"/>
                </a:ext>
              </a:extLst>
            </p:cNvPr>
            <p:cNvSpPr txBox="1"/>
            <p:nvPr/>
          </p:nvSpPr>
          <p:spPr>
            <a:xfrm>
              <a:off x="3509357" y="4734562"/>
              <a:ext cx="5662142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400" b="1" dirty="0">
                  <a:solidFill>
                    <a:srgbClr val="003C54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100" dirty="0">
                  <a:solidFill>
                    <a:srgbClr val="003C54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 این متن تست می باشد</a:t>
              </a:r>
              <a:endParaRPr lang="en-US" sz="1100" dirty="0">
                <a:solidFill>
                  <a:srgbClr val="003C54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550774B-C2DE-C57B-46E9-403EB3D15811}"/>
                </a:ext>
              </a:extLst>
            </p:cNvPr>
            <p:cNvSpPr txBox="1"/>
            <p:nvPr/>
          </p:nvSpPr>
          <p:spPr>
            <a:xfrm>
              <a:off x="832752" y="4589329"/>
              <a:ext cx="2435889" cy="981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200" b="1" dirty="0">
                  <a:solidFill>
                    <a:srgbClr val="003C54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900" dirty="0">
                  <a:solidFill>
                    <a:srgbClr val="003C54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900" dirty="0">
                <a:solidFill>
                  <a:srgbClr val="003C54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095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0F28AE-6711-583E-F62E-7F6CA7E4D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0A3DDFE2-0DBC-F6A9-4ADD-C80F9255BAC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78"/>
          <a:stretch/>
        </p:blipFill>
        <p:spPr>
          <a:xfrm>
            <a:off x="8292346" y="4489282"/>
            <a:ext cx="1700219" cy="1699452"/>
          </a:xfrm>
        </p:spPr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B749B7FE-F810-FED0-6713-4518D9F7537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7C9A95E3-6237-F810-C060-DD830FE60FF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D32116-E9B8-E8B4-0036-AE92C138025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40009C-8F75-3392-12DB-603AF4570F2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506E12-1DEE-049B-4D68-D590DCC785A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F3C1EE-3916-E531-8E43-4ADB906E81F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9830E7-4B61-EE1D-6801-1F8EDD77008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08D41F8-EB0B-FFC5-5A3F-A348FDFA3E3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9DECAB3-7561-E388-C88A-49C937A3367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F3C56CB-D52C-F50E-EBCE-E27115060A6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A7B4A63-B83E-5A87-B81E-8D09B4CE20AD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55B6422-5F05-E8AF-1B02-C4384E6EAAC0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Donut 51">
            <a:extLst>
              <a:ext uri="{FF2B5EF4-FFF2-40B4-BE49-F238E27FC236}">
                <a16:creationId xmlns:a16="http://schemas.microsoft.com/office/drawing/2014/main" id="{3DFE5CF2-B4B9-089D-9374-98F4B59297CF}"/>
              </a:ext>
            </a:extLst>
          </p:cNvPr>
          <p:cNvSpPr/>
          <p:nvPr/>
        </p:nvSpPr>
        <p:spPr>
          <a:xfrm>
            <a:off x="8367051" y="1299517"/>
            <a:ext cx="2403526" cy="2403526"/>
          </a:xfrm>
          <a:prstGeom prst="donut">
            <a:avLst>
              <a:gd name="adj" fmla="val 2199"/>
            </a:avLst>
          </a:prstGeom>
          <a:solidFill>
            <a:srgbClr val="003C54"/>
          </a:solidFill>
          <a:ln w="3175">
            <a:noFill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3586719"/>
                      <a:gd name="connsiteY0" fmla="*/ 1793360 h 3586719"/>
                      <a:gd name="connsiteX1" fmla="*/ 1793360 w 3586719"/>
                      <a:gd name="connsiteY1" fmla="*/ 0 h 3586719"/>
                      <a:gd name="connsiteX2" fmla="*/ 3586720 w 3586719"/>
                      <a:gd name="connsiteY2" fmla="*/ 1793360 h 3586719"/>
                      <a:gd name="connsiteX3" fmla="*/ 1793360 w 3586719"/>
                      <a:gd name="connsiteY3" fmla="*/ 3586720 h 3586719"/>
                      <a:gd name="connsiteX4" fmla="*/ 0 w 3586719"/>
                      <a:gd name="connsiteY4" fmla="*/ 1793360 h 3586719"/>
                      <a:gd name="connsiteX5" fmla="*/ 78872 w 3586719"/>
                      <a:gd name="connsiteY5" fmla="*/ 1793360 h 3586719"/>
                      <a:gd name="connsiteX6" fmla="*/ 1793360 w 3586719"/>
                      <a:gd name="connsiteY6" fmla="*/ 3507848 h 3586719"/>
                      <a:gd name="connsiteX7" fmla="*/ 3507848 w 3586719"/>
                      <a:gd name="connsiteY7" fmla="*/ 1793360 h 3586719"/>
                      <a:gd name="connsiteX8" fmla="*/ 1793360 w 3586719"/>
                      <a:gd name="connsiteY8" fmla="*/ 78872 h 3586719"/>
                      <a:gd name="connsiteX9" fmla="*/ 78872 w 3586719"/>
                      <a:gd name="connsiteY9" fmla="*/ 1793360 h 3586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586719" h="3586719" fill="none" extrusionOk="0">
                        <a:moveTo>
                          <a:pt x="0" y="1793360"/>
                        </a:moveTo>
                        <a:cubicBezTo>
                          <a:pt x="-105569" y="785840"/>
                          <a:pt x="891605" y="72533"/>
                          <a:pt x="1793360" y="0"/>
                        </a:cubicBezTo>
                        <a:cubicBezTo>
                          <a:pt x="2797892" y="20970"/>
                          <a:pt x="3600018" y="940638"/>
                          <a:pt x="3586720" y="1793360"/>
                        </a:cubicBezTo>
                        <a:cubicBezTo>
                          <a:pt x="3673387" y="2917301"/>
                          <a:pt x="2906475" y="3736983"/>
                          <a:pt x="1793360" y="3586720"/>
                        </a:cubicBezTo>
                        <a:cubicBezTo>
                          <a:pt x="895420" y="3505727"/>
                          <a:pt x="16743" y="2705052"/>
                          <a:pt x="0" y="1793360"/>
                        </a:cubicBezTo>
                        <a:close/>
                        <a:moveTo>
                          <a:pt x="78872" y="1793360"/>
                        </a:moveTo>
                        <a:cubicBezTo>
                          <a:pt x="36380" y="2747224"/>
                          <a:pt x="836512" y="3500975"/>
                          <a:pt x="1793360" y="3507848"/>
                        </a:cubicBezTo>
                        <a:cubicBezTo>
                          <a:pt x="2587859" y="3497031"/>
                          <a:pt x="3450720" y="2623794"/>
                          <a:pt x="3507848" y="1793360"/>
                        </a:cubicBezTo>
                        <a:cubicBezTo>
                          <a:pt x="3516878" y="724331"/>
                          <a:pt x="2657117" y="127411"/>
                          <a:pt x="1793360" y="78872"/>
                        </a:cubicBezTo>
                        <a:cubicBezTo>
                          <a:pt x="757208" y="238482"/>
                          <a:pt x="100924" y="862860"/>
                          <a:pt x="78872" y="1793360"/>
                        </a:cubicBezTo>
                        <a:close/>
                      </a:path>
                      <a:path w="3586719" h="3586719" stroke="0" extrusionOk="0">
                        <a:moveTo>
                          <a:pt x="0" y="1793360"/>
                        </a:moveTo>
                        <a:cubicBezTo>
                          <a:pt x="-65192" y="762703"/>
                          <a:pt x="761590" y="15510"/>
                          <a:pt x="1793360" y="0"/>
                        </a:cubicBezTo>
                        <a:cubicBezTo>
                          <a:pt x="2845562" y="13001"/>
                          <a:pt x="3568375" y="803498"/>
                          <a:pt x="3586720" y="1793360"/>
                        </a:cubicBezTo>
                        <a:cubicBezTo>
                          <a:pt x="3545978" y="2823592"/>
                          <a:pt x="2767775" y="3675321"/>
                          <a:pt x="1793360" y="3586720"/>
                        </a:cubicBezTo>
                        <a:cubicBezTo>
                          <a:pt x="752541" y="3559159"/>
                          <a:pt x="155873" y="2858282"/>
                          <a:pt x="0" y="1793360"/>
                        </a:cubicBezTo>
                        <a:close/>
                        <a:moveTo>
                          <a:pt x="78872" y="1793360"/>
                        </a:moveTo>
                        <a:cubicBezTo>
                          <a:pt x="189584" y="2753380"/>
                          <a:pt x="898497" y="3400785"/>
                          <a:pt x="1793360" y="3507848"/>
                        </a:cubicBezTo>
                        <a:cubicBezTo>
                          <a:pt x="2614627" y="3488611"/>
                          <a:pt x="3482682" y="2763940"/>
                          <a:pt x="3507848" y="1793360"/>
                        </a:cubicBezTo>
                        <a:cubicBezTo>
                          <a:pt x="3505344" y="822592"/>
                          <a:pt x="2660370" y="189877"/>
                          <a:pt x="1793360" y="78872"/>
                        </a:cubicBezTo>
                        <a:cubicBezTo>
                          <a:pt x="1008655" y="169668"/>
                          <a:pt x="120967" y="856595"/>
                          <a:pt x="78872" y="179336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Donut 50">
            <a:extLst>
              <a:ext uri="{FF2B5EF4-FFF2-40B4-BE49-F238E27FC236}">
                <a16:creationId xmlns:a16="http://schemas.microsoft.com/office/drawing/2014/main" id="{8CC06A47-0559-17F0-23D5-0274331DB165}"/>
              </a:ext>
            </a:extLst>
          </p:cNvPr>
          <p:cNvSpPr/>
          <p:nvPr/>
        </p:nvSpPr>
        <p:spPr>
          <a:xfrm>
            <a:off x="8173736" y="4417641"/>
            <a:ext cx="1894520" cy="1894520"/>
          </a:xfrm>
          <a:prstGeom prst="donut">
            <a:avLst>
              <a:gd name="adj" fmla="val 2199"/>
            </a:avLst>
          </a:prstGeom>
          <a:solidFill>
            <a:srgbClr val="003C54"/>
          </a:solidFill>
          <a:ln w="3175">
            <a:noFill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3586719"/>
                      <a:gd name="connsiteY0" fmla="*/ 1793360 h 3586719"/>
                      <a:gd name="connsiteX1" fmla="*/ 1793360 w 3586719"/>
                      <a:gd name="connsiteY1" fmla="*/ 0 h 3586719"/>
                      <a:gd name="connsiteX2" fmla="*/ 3586720 w 3586719"/>
                      <a:gd name="connsiteY2" fmla="*/ 1793360 h 3586719"/>
                      <a:gd name="connsiteX3" fmla="*/ 1793360 w 3586719"/>
                      <a:gd name="connsiteY3" fmla="*/ 3586720 h 3586719"/>
                      <a:gd name="connsiteX4" fmla="*/ 0 w 3586719"/>
                      <a:gd name="connsiteY4" fmla="*/ 1793360 h 3586719"/>
                      <a:gd name="connsiteX5" fmla="*/ 78872 w 3586719"/>
                      <a:gd name="connsiteY5" fmla="*/ 1793360 h 3586719"/>
                      <a:gd name="connsiteX6" fmla="*/ 1793360 w 3586719"/>
                      <a:gd name="connsiteY6" fmla="*/ 3507848 h 3586719"/>
                      <a:gd name="connsiteX7" fmla="*/ 3507848 w 3586719"/>
                      <a:gd name="connsiteY7" fmla="*/ 1793360 h 3586719"/>
                      <a:gd name="connsiteX8" fmla="*/ 1793360 w 3586719"/>
                      <a:gd name="connsiteY8" fmla="*/ 78872 h 3586719"/>
                      <a:gd name="connsiteX9" fmla="*/ 78872 w 3586719"/>
                      <a:gd name="connsiteY9" fmla="*/ 1793360 h 3586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586719" h="3586719" fill="none" extrusionOk="0">
                        <a:moveTo>
                          <a:pt x="0" y="1793360"/>
                        </a:moveTo>
                        <a:cubicBezTo>
                          <a:pt x="-105569" y="785840"/>
                          <a:pt x="891605" y="72533"/>
                          <a:pt x="1793360" y="0"/>
                        </a:cubicBezTo>
                        <a:cubicBezTo>
                          <a:pt x="2797892" y="20970"/>
                          <a:pt x="3600018" y="940638"/>
                          <a:pt x="3586720" y="1793360"/>
                        </a:cubicBezTo>
                        <a:cubicBezTo>
                          <a:pt x="3673387" y="2917301"/>
                          <a:pt x="2906475" y="3736983"/>
                          <a:pt x="1793360" y="3586720"/>
                        </a:cubicBezTo>
                        <a:cubicBezTo>
                          <a:pt x="895420" y="3505727"/>
                          <a:pt x="16743" y="2705052"/>
                          <a:pt x="0" y="1793360"/>
                        </a:cubicBezTo>
                        <a:close/>
                        <a:moveTo>
                          <a:pt x="78872" y="1793360"/>
                        </a:moveTo>
                        <a:cubicBezTo>
                          <a:pt x="36380" y="2747224"/>
                          <a:pt x="836512" y="3500975"/>
                          <a:pt x="1793360" y="3507848"/>
                        </a:cubicBezTo>
                        <a:cubicBezTo>
                          <a:pt x="2587859" y="3497031"/>
                          <a:pt x="3450720" y="2623794"/>
                          <a:pt x="3507848" y="1793360"/>
                        </a:cubicBezTo>
                        <a:cubicBezTo>
                          <a:pt x="3516878" y="724331"/>
                          <a:pt x="2657117" y="127411"/>
                          <a:pt x="1793360" y="78872"/>
                        </a:cubicBezTo>
                        <a:cubicBezTo>
                          <a:pt x="757208" y="238482"/>
                          <a:pt x="100924" y="862860"/>
                          <a:pt x="78872" y="1793360"/>
                        </a:cubicBezTo>
                        <a:close/>
                      </a:path>
                      <a:path w="3586719" h="3586719" stroke="0" extrusionOk="0">
                        <a:moveTo>
                          <a:pt x="0" y="1793360"/>
                        </a:moveTo>
                        <a:cubicBezTo>
                          <a:pt x="-65192" y="762703"/>
                          <a:pt x="761590" y="15510"/>
                          <a:pt x="1793360" y="0"/>
                        </a:cubicBezTo>
                        <a:cubicBezTo>
                          <a:pt x="2845562" y="13001"/>
                          <a:pt x="3568375" y="803498"/>
                          <a:pt x="3586720" y="1793360"/>
                        </a:cubicBezTo>
                        <a:cubicBezTo>
                          <a:pt x="3545978" y="2823592"/>
                          <a:pt x="2767775" y="3675321"/>
                          <a:pt x="1793360" y="3586720"/>
                        </a:cubicBezTo>
                        <a:cubicBezTo>
                          <a:pt x="752541" y="3559159"/>
                          <a:pt x="155873" y="2858282"/>
                          <a:pt x="0" y="1793360"/>
                        </a:cubicBezTo>
                        <a:close/>
                        <a:moveTo>
                          <a:pt x="78872" y="1793360"/>
                        </a:moveTo>
                        <a:cubicBezTo>
                          <a:pt x="189584" y="2753380"/>
                          <a:pt x="898497" y="3400785"/>
                          <a:pt x="1793360" y="3507848"/>
                        </a:cubicBezTo>
                        <a:cubicBezTo>
                          <a:pt x="2614627" y="3488611"/>
                          <a:pt x="3482682" y="2763940"/>
                          <a:pt x="3507848" y="1793360"/>
                        </a:cubicBezTo>
                        <a:cubicBezTo>
                          <a:pt x="3505344" y="822592"/>
                          <a:pt x="2660370" y="189877"/>
                          <a:pt x="1793360" y="78872"/>
                        </a:cubicBezTo>
                        <a:cubicBezTo>
                          <a:pt x="1008655" y="169668"/>
                          <a:pt x="120967" y="856595"/>
                          <a:pt x="78872" y="179336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Donut 46">
            <a:extLst>
              <a:ext uri="{FF2B5EF4-FFF2-40B4-BE49-F238E27FC236}">
                <a16:creationId xmlns:a16="http://schemas.microsoft.com/office/drawing/2014/main" id="{65EB7EDA-D1FF-9221-B840-282DA780701B}"/>
              </a:ext>
            </a:extLst>
          </p:cNvPr>
          <p:cNvSpPr/>
          <p:nvPr/>
        </p:nvSpPr>
        <p:spPr>
          <a:xfrm>
            <a:off x="5746996" y="2737860"/>
            <a:ext cx="2593551" cy="2593551"/>
          </a:xfrm>
          <a:prstGeom prst="donut">
            <a:avLst>
              <a:gd name="adj" fmla="val 2199"/>
            </a:avLst>
          </a:prstGeom>
          <a:solidFill>
            <a:srgbClr val="FCC333"/>
          </a:solidFill>
          <a:ln w="3175">
            <a:noFill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3586719"/>
                      <a:gd name="connsiteY0" fmla="*/ 1793360 h 3586719"/>
                      <a:gd name="connsiteX1" fmla="*/ 1793360 w 3586719"/>
                      <a:gd name="connsiteY1" fmla="*/ 0 h 3586719"/>
                      <a:gd name="connsiteX2" fmla="*/ 3586720 w 3586719"/>
                      <a:gd name="connsiteY2" fmla="*/ 1793360 h 3586719"/>
                      <a:gd name="connsiteX3" fmla="*/ 1793360 w 3586719"/>
                      <a:gd name="connsiteY3" fmla="*/ 3586720 h 3586719"/>
                      <a:gd name="connsiteX4" fmla="*/ 0 w 3586719"/>
                      <a:gd name="connsiteY4" fmla="*/ 1793360 h 3586719"/>
                      <a:gd name="connsiteX5" fmla="*/ 78872 w 3586719"/>
                      <a:gd name="connsiteY5" fmla="*/ 1793360 h 3586719"/>
                      <a:gd name="connsiteX6" fmla="*/ 1793360 w 3586719"/>
                      <a:gd name="connsiteY6" fmla="*/ 3507848 h 3586719"/>
                      <a:gd name="connsiteX7" fmla="*/ 3507848 w 3586719"/>
                      <a:gd name="connsiteY7" fmla="*/ 1793360 h 3586719"/>
                      <a:gd name="connsiteX8" fmla="*/ 1793360 w 3586719"/>
                      <a:gd name="connsiteY8" fmla="*/ 78872 h 3586719"/>
                      <a:gd name="connsiteX9" fmla="*/ 78872 w 3586719"/>
                      <a:gd name="connsiteY9" fmla="*/ 1793360 h 3586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586719" h="3586719" fill="none" extrusionOk="0">
                        <a:moveTo>
                          <a:pt x="0" y="1793360"/>
                        </a:moveTo>
                        <a:cubicBezTo>
                          <a:pt x="-105569" y="785840"/>
                          <a:pt x="891605" y="72533"/>
                          <a:pt x="1793360" y="0"/>
                        </a:cubicBezTo>
                        <a:cubicBezTo>
                          <a:pt x="2797892" y="20970"/>
                          <a:pt x="3600018" y="940638"/>
                          <a:pt x="3586720" y="1793360"/>
                        </a:cubicBezTo>
                        <a:cubicBezTo>
                          <a:pt x="3673387" y="2917301"/>
                          <a:pt x="2906475" y="3736983"/>
                          <a:pt x="1793360" y="3586720"/>
                        </a:cubicBezTo>
                        <a:cubicBezTo>
                          <a:pt x="895420" y="3505727"/>
                          <a:pt x="16743" y="2705052"/>
                          <a:pt x="0" y="1793360"/>
                        </a:cubicBezTo>
                        <a:close/>
                        <a:moveTo>
                          <a:pt x="78872" y="1793360"/>
                        </a:moveTo>
                        <a:cubicBezTo>
                          <a:pt x="36380" y="2747224"/>
                          <a:pt x="836512" y="3500975"/>
                          <a:pt x="1793360" y="3507848"/>
                        </a:cubicBezTo>
                        <a:cubicBezTo>
                          <a:pt x="2587859" y="3497031"/>
                          <a:pt x="3450720" y="2623794"/>
                          <a:pt x="3507848" y="1793360"/>
                        </a:cubicBezTo>
                        <a:cubicBezTo>
                          <a:pt x="3516878" y="724331"/>
                          <a:pt x="2657117" y="127411"/>
                          <a:pt x="1793360" y="78872"/>
                        </a:cubicBezTo>
                        <a:cubicBezTo>
                          <a:pt x="757208" y="238482"/>
                          <a:pt x="100924" y="862860"/>
                          <a:pt x="78872" y="1793360"/>
                        </a:cubicBezTo>
                        <a:close/>
                      </a:path>
                      <a:path w="3586719" h="3586719" stroke="0" extrusionOk="0">
                        <a:moveTo>
                          <a:pt x="0" y="1793360"/>
                        </a:moveTo>
                        <a:cubicBezTo>
                          <a:pt x="-65192" y="762703"/>
                          <a:pt x="761590" y="15510"/>
                          <a:pt x="1793360" y="0"/>
                        </a:cubicBezTo>
                        <a:cubicBezTo>
                          <a:pt x="2845562" y="13001"/>
                          <a:pt x="3568375" y="803498"/>
                          <a:pt x="3586720" y="1793360"/>
                        </a:cubicBezTo>
                        <a:cubicBezTo>
                          <a:pt x="3545978" y="2823592"/>
                          <a:pt x="2767775" y="3675321"/>
                          <a:pt x="1793360" y="3586720"/>
                        </a:cubicBezTo>
                        <a:cubicBezTo>
                          <a:pt x="752541" y="3559159"/>
                          <a:pt x="155873" y="2858282"/>
                          <a:pt x="0" y="1793360"/>
                        </a:cubicBezTo>
                        <a:close/>
                        <a:moveTo>
                          <a:pt x="78872" y="1793360"/>
                        </a:moveTo>
                        <a:cubicBezTo>
                          <a:pt x="189584" y="2753380"/>
                          <a:pt x="898497" y="3400785"/>
                          <a:pt x="1793360" y="3507848"/>
                        </a:cubicBezTo>
                        <a:cubicBezTo>
                          <a:pt x="2614627" y="3488611"/>
                          <a:pt x="3482682" y="2763940"/>
                          <a:pt x="3507848" y="1793360"/>
                        </a:cubicBezTo>
                        <a:cubicBezTo>
                          <a:pt x="3505344" y="822592"/>
                          <a:pt x="2660370" y="189877"/>
                          <a:pt x="1793360" y="78872"/>
                        </a:cubicBezTo>
                        <a:cubicBezTo>
                          <a:pt x="1008655" y="169668"/>
                          <a:pt x="120967" y="856595"/>
                          <a:pt x="78872" y="179336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ounded Rectangle 30">
            <a:extLst>
              <a:ext uri="{FF2B5EF4-FFF2-40B4-BE49-F238E27FC236}">
                <a16:creationId xmlns:a16="http://schemas.microsoft.com/office/drawing/2014/main" id="{D05A930F-41A4-DEA3-BA3E-79C0925A0A53}"/>
              </a:ext>
            </a:extLst>
          </p:cNvPr>
          <p:cNvSpPr/>
          <p:nvPr/>
        </p:nvSpPr>
        <p:spPr>
          <a:xfrm>
            <a:off x="4415078" y="4401588"/>
            <a:ext cx="2395728" cy="622711"/>
          </a:xfrm>
          <a:prstGeom prst="roundRect">
            <a:avLst>
              <a:gd name="adj" fmla="val 50000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96FBF29B-1FF7-9E29-801D-644F86ECA380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flipH="1">
            <a:off x="945869" y="5545239"/>
            <a:ext cx="1022565" cy="39387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4562C27-5D3F-09E8-9816-6281F240E7CB}"/>
              </a:ext>
            </a:extLst>
          </p:cNvPr>
          <p:cNvSpPr txBox="1"/>
          <p:nvPr/>
        </p:nvSpPr>
        <p:spPr>
          <a:xfrm>
            <a:off x="675959" y="1363214"/>
            <a:ext cx="513699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rgbClr val="003C5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3C5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3C5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A1597D9-7C57-C573-CE13-78A2EBB2ED40}"/>
              </a:ext>
            </a:extLst>
          </p:cNvPr>
          <p:cNvSpPr txBox="1"/>
          <p:nvPr/>
        </p:nvSpPr>
        <p:spPr>
          <a:xfrm>
            <a:off x="4585260" y="4514970"/>
            <a:ext cx="2089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تصویر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7995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 animBg="1"/>
      <p:bldP spid="18" grpId="0" animBg="1"/>
      <p:bldP spid="19" grpId="0" animBg="1"/>
      <p:bldP spid="22" grpId="0"/>
      <p:bldP spid="2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118A90-442B-53A4-A9F9-9D0855323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CD6C1773-9C7F-6F76-7D34-143EC7873D6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BA4578C-6825-A3AD-0129-52884091F49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CE5549-2290-92F7-C9FA-799D0396487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D6FB68F-BE85-9B96-61F4-3A5B3B29CAC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8072DA-8F23-95AA-936F-ECD741E7E83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1A3DFD-A138-D2B2-05A2-B261E3752E7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788EB7-A41A-1A5D-A381-5E03C681835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D37E89-F4EC-36F7-9D97-1AFC63D34D8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14D7F6-7DEF-B47D-B2C2-73D7B4EE3B2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BB98CB6-0FCA-B218-08E7-0F9B90C0B3E5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E953EBB-E7DB-AA53-D76B-0439EFC61207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30" name="Donut 46">
            <a:extLst>
              <a:ext uri="{FF2B5EF4-FFF2-40B4-BE49-F238E27FC236}">
                <a16:creationId xmlns:a16="http://schemas.microsoft.com/office/drawing/2014/main" id="{4983AB61-668C-3471-43C3-D135F15DFCBC}"/>
              </a:ext>
            </a:extLst>
          </p:cNvPr>
          <p:cNvSpPr/>
          <p:nvPr/>
        </p:nvSpPr>
        <p:spPr>
          <a:xfrm>
            <a:off x="5568210" y="1290889"/>
            <a:ext cx="3565347" cy="3565347"/>
          </a:xfrm>
          <a:prstGeom prst="donut">
            <a:avLst>
              <a:gd name="adj" fmla="val 2199"/>
            </a:avLst>
          </a:prstGeom>
          <a:solidFill>
            <a:srgbClr val="FCC333"/>
          </a:solidFill>
          <a:ln w="3175">
            <a:solidFill>
              <a:srgbClr val="FFC00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3586719"/>
                      <a:gd name="connsiteY0" fmla="*/ 1793360 h 3586719"/>
                      <a:gd name="connsiteX1" fmla="*/ 1793360 w 3586719"/>
                      <a:gd name="connsiteY1" fmla="*/ 0 h 3586719"/>
                      <a:gd name="connsiteX2" fmla="*/ 3586720 w 3586719"/>
                      <a:gd name="connsiteY2" fmla="*/ 1793360 h 3586719"/>
                      <a:gd name="connsiteX3" fmla="*/ 1793360 w 3586719"/>
                      <a:gd name="connsiteY3" fmla="*/ 3586720 h 3586719"/>
                      <a:gd name="connsiteX4" fmla="*/ 0 w 3586719"/>
                      <a:gd name="connsiteY4" fmla="*/ 1793360 h 3586719"/>
                      <a:gd name="connsiteX5" fmla="*/ 78872 w 3586719"/>
                      <a:gd name="connsiteY5" fmla="*/ 1793360 h 3586719"/>
                      <a:gd name="connsiteX6" fmla="*/ 1793360 w 3586719"/>
                      <a:gd name="connsiteY6" fmla="*/ 3507848 h 3586719"/>
                      <a:gd name="connsiteX7" fmla="*/ 3507848 w 3586719"/>
                      <a:gd name="connsiteY7" fmla="*/ 1793360 h 3586719"/>
                      <a:gd name="connsiteX8" fmla="*/ 1793360 w 3586719"/>
                      <a:gd name="connsiteY8" fmla="*/ 78872 h 3586719"/>
                      <a:gd name="connsiteX9" fmla="*/ 78872 w 3586719"/>
                      <a:gd name="connsiteY9" fmla="*/ 1793360 h 3586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586719" h="3586719" fill="none" extrusionOk="0">
                        <a:moveTo>
                          <a:pt x="0" y="1793360"/>
                        </a:moveTo>
                        <a:cubicBezTo>
                          <a:pt x="-105569" y="785840"/>
                          <a:pt x="891605" y="72533"/>
                          <a:pt x="1793360" y="0"/>
                        </a:cubicBezTo>
                        <a:cubicBezTo>
                          <a:pt x="2797892" y="20970"/>
                          <a:pt x="3600018" y="940638"/>
                          <a:pt x="3586720" y="1793360"/>
                        </a:cubicBezTo>
                        <a:cubicBezTo>
                          <a:pt x="3673387" y="2917301"/>
                          <a:pt x="2906475" y="3736983"/>
                          <a:pt x="1793360" y="3586720"/>
                        </a:cubicBezTo>
                        <a:cubicBezTo>
                          <a:pt x="895420" y="3505727"/>
                          <a:pt x="16743" y="2705052"/>
                          <a:pt x="0" y="1793360"/>
                        </a:cubicBezTo>
                        <a:close/>
                        <a:moveTo>
                          <a:pt x="78872" y="1793360"/>
                        </a:moveTo>
                        <a:cubicBezTo>
                          <a:pt x="36380" y="2747224"/>
                          <a:pt x="836512" y="3500975"/>
                          <a:pt x="1793360" y="3507848"/>
                        </a:cubicBezTo>
                        <a:cubicBezTo>
                          <a:pt x="2587859" y="3497031"/>
                          <a:pt x="3450720" y="2623794"/>
                          <a:pt x="3507848" y="1793360"/>
                        </a:cubicBezTo>
                        <a:cubicBezTo>
                          <a:pt x="3516878" y="724331"/>
                          <a:pt x="2657117" y="127411"/>
                          <a:pt x="1793360" y="78872"/>
                        </a:cubicBezTo>
                        <a:cubicBezTo>
                          <a:pt x="757208" y="238482"/>
                          <a:pt x="100924" y="862860"/>
                          <a:pt x="78872" y="1793360"/>
                        </a:cubicBezTo>
                        <a:close/>
                      </a:path>
                      <a:path w="3586719" h="3586719" stroke="0" extrusionOk="0">
                        <a:moveTo>
                          <a:pt x="0" y="1793360"/>
                        </a:moveTo>
                        <a:cubicBezTo>
                          <a:pt x="-65192" y="762703"/>
                          <a:pt x="761590" y="15510"/>
                          <a:pt x="1793360" y="0"/>
                        </a:cubicBezTo>
                        <a:cubicBezTo>
                          <a:pt x="2845562" y="13001"/>
                          <a:pt x="3568375" y="803498"/>
                          <a:pt x="3586720" y="1793360"/>
                        </a:cubicBezTo>
                        <a:cubicBezTo>
                          <a:pt x="3545978" y="2823592"/>
                          <a:pt x="2767775" y="3675321"/>
                          <a:pt x="1793360" y="3586720"/>
                        </a:cubicBezTo>
                        <a:cubicBezTo>
                          <a:pt x="752541" y="3559159"/>
                          <a:pt x="155873" y="2858282"/>
                          <a:pt x="0" y="1793360"/>
                        </a:cubicBezTo>
                        <a:close/>
                        <a:moveTo>
                          <a:pt x="78872" y="1793360"/>
                        </a:moveTo>
                        <a:cubicBezTo>
                          <a:pt x="189584" y="2753380"/>
                          <a:pt x="898497" y="3400785"/>
                          <a:pt x="1793360" y="3507848"/>
                        </a:cubicBezTo>
                        <a:cubicBezTo>
                          <a:pt x="2614627" y="3488611"/>
                          <a:pt x="3482682" y="2763940"/>
                          <a:pt x="3507848" y="1793360"/>
                        </a:cubicBezTo>
                        <a:cubicBezTo>
                          <a:pt x="3505344" y="822592"/>
                          <a:pt x="2660370" y="189877"/>
                          <a:pt x="1793360" y="78872"/>
                        </a:cubicBezTo>
                        <a:cubicBezTo>
                          <a:pt x="1008655" y="169668"/>
                          <a:pt x="120967" y="856595"/>
                          <a:pt x="78872" y="179336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D158ACB-DC83-F325-B5ED-BA2D9B82C9CA}"/>
              </a:ext>
            </a:extLst>
          </p:cNvPr>
          <p:cNvSpPr/>
          <p:nvPr/>
        </p:nvSpPr>
        <p:spPr>
          <a:xfrm>
            <a:off x="6210711" y="1636359"/>
            <a:ext cx="3950953" cy="3950953"/>
          </a:xfrm>
          <a:prstGeom prst="ellipse">
            <a:avLst/>
          </a:prstGeom>
          <a:solidFill>
            <a:srgbClr val="003C54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1CE0AD8-2BCE-A027-AF43-C9F6C0BAF1FA}"/>
              </a:ext>
            </a:extLst>
          </p:cNvPr>
          <p:cNvSpPr/>
          <p:nvPr/>
        </p:nvSpPr>
        <p:spPr>
          <a:xfrm>
            <a:off x="7259755" y="4510766"/>
            <a:ext cx="1852863" cy="553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A07E1A1-5FEA-2DA7-735D-A74260D7A2A9}"/>
              </a:ext>
            </a:extLst>
          </p:cNvPr>
          <p:cNvGrpSpPr/>
          <p:nvPr/>
        </p:nvGrpSpPr>
        <p:grpSpPr>
          <a:xfrm>
            <a:off x="7831672" y="1930073"/>
            <a:ext cx="732260" cy="735644"/>
            <a:chOff x="2980801" y="4890593"/>
            <a:chExt cx="421914" cy="423864"/>
          </a:xfrm>
          <a:solidFill>
            <a:schemeClr val="bg1"/>
          </a:solidFill>
        </p:grpSpPr>
        <p:sp>
          <p:nvSpPr>
            <p:cNvPr id="34" name="Google Shape;490;p21">
              <a:extLst>
                <a:ext uri="{FF2B5EF4-FFF2-40B4-BE49-F238E27FC236}">
                  <a16:creationId xmlns:a16="http://schemas.microsoft.com/office/drawing/2014/main" id="{3D0D791B-06B1-5E43-8E6D-E967D7A75244}"/>
                </a:ext>
              </a:extLst>
            </p:cNvPr>
            <p:cNvSpPr/>
            <p:nvPr/>
          </p:nvSpPr>
          <p:spPr>
            <a:xfrm>
              <a:off x="3051294" y="4890593"/>
              <a:ext cx="276090" cy="423864"/>
            </a:xfrm>
            <a:custGeom>
              <a:avLst/>
              <a:gdLst/>
              <a:ahLst/>
              <a:cxnLst/>
              <a:rect l="l" t="t" r="r" b="b"/>
              <a:pathLst>
                <a:path w="7649" h="11743" extrusionOk="0">
                  <a:moveTo>
                    <a:pt x="3813" y="684"/>
                  </a:moveTo>
                  <a:cubicBezTo>
                    <a:pt x="5545" y="684"/>
                    <a:pt x="6900" y="2039"/>
                    <a:pt x="6900" y="3740"/>
                  </a:cubicBezTo>
                  <a:cubicBezTo>
                    <a:pt x="6931" y="4780"/>
                    <a:pt x="6553" y="5347"/>
                    <a:pt x="6270" y="5788"/>
                  </a:cubicBezTo>
                  <a:cubicBezTo>
                    <a:pt x="5797" y="6544"/>
                    <a:pt x="5608" y="6922"/>
                    <a:pt x="5608" y="7930"/>
                  </a:cubicBezTo>
                  <a:cubicBezTo>
                    <a:pt x="5608" y="8119"/>
                    <a:pt x="5451" y="8277"/>
                    <a:pt x="5230" y="8277"/>
                  </a:cubicBezTo>
                  <a:lnTo>
                    <a:pt x="2489" y="8277"/>
                  </a:lnTo>
                  <a:cubicBezTo>
                    <a:pt x="2300" y="8277"/>
                    <a:pt x="2143" y="8119"/>
                    <a:pt x="2143" y="7930"/>
                  </a:cubicBezTo>
                  <a:cubicBezTo>
                    <a:pt x="2143" y="6922"/>
                    <a:pt x="1922" y="6576"/>
                    <a:pt x="1450" y="5820"/>
                  </a:cubicBezTo>
                  <a:cubicBezTo>
                    <a:pt x="1198" y="5347"/>
                    <a:pt x="567" y="4528"/>
                    <a:pt x="788" y="3205"/>
                  </a:cubicBezTo>
                  <a:cubicBezTo>
                    <a:pt x="1040" y="1819"/>
                    <a:pt x="2237" y="684"/>
                    <a:pt x="3813" y="684"/>
                  </a:cubicBezTo>
                  <a:close/>
                  <a:moveTo>
                    <a:pt x="4852" y="8907"/>
                  </a:moveTo>
                  <a:lnTo>
                    <a:pt x="4852" y="9569"/>
                  </a:lnTo>
                  <a:lnTo>
                    <a:pt x="4506" y="9569"/>
                  </a:lnTo>
                  <a:cubicBezTo>
                    <a:pt x="4285" y="9569"/>
                    <a:pt x="4128" y="9726"/>
                    <a:pt x="4128" y="9915"/>
                  </a:cubicBezTo>
                  <a:cubicBezTo>
                    <a:pt x="4128" y="10136"/>
                    <a:pt x="4285" y="10293"/>
                    <a:pt x="4506" y="10293"/>
                  </a:cubicBezTo>
                  <a:lnTo>
                    <a:pt x="4852" y="10293"/>
                  </a:lnTo>
                  <a:lnTo>
                    <a:pt x="4852" y="10640"/>
                  </a:lnTo>
                  <a:cubicBezTo>
                    <a:pt x="4884" y="10829"/>
                    <a:pt x="4726" y="10986"/>
                    <a:pt x="4537" y="10986"/>
                  </a:cubicBezTo>
                  <a:lnTo>
                    <a:pt x="3151" y="10986"/>
                  </a:lnTo>
                  <a:cubicBezTo>
                    <a:pt x="2962" y="10986"/>
                    <a:pt x="2804" y="10829"/>
                    <a:pt x="2804" y="10640"/>
                  </a:cubicBezTo>
                  <a:lnTo>
                    <a:pt x="2804" y="10293"/>
                  </a:lnTo>
                  <a:lnTo>
                    <a:pt x="3151" y="10293"/>
                  </a:lnTo>
                  <a:cubicBezTo>
                    <a:pt x="3371" y="10293"/>
                    <a:pt x="3529" y="10136"/>
                    <a:pt x="3529" y="9915"/>
                  </a:cubicBezTo>
                  <a:cubicBezTo>
                    <a:pt x="3529" y="9726"/>
                    <a:pt x="3371" y="9569"/>
                    <a:pt x="3151" y="9569"/>
                  </a:cubicBezTo>
                  <a:lnTo>
                    <a:pt x="2804" y="9569"/>
                  </a:lnTo>
                  <a:lnTo>
                    <a:pt x="2804" y="8907"/>
                  </a:lnTo>
                  <a:close/>
                  <a:moveTo>
                    <a:pt x="3897" y="1"/>
                  </a:moveTo>
                  <a:cubicBezTo>
                    <a:pt x="3632" y="1"/>
                    <a:pt x="3361" y="28"/>
                    <a:pt x="3088" y="86"/>
                  </a:cubicBezTo>
                  <a:cubicBezTo>
                    <a:pt x="1607" y="401"/>
                    <a:pt x="441" y="1566"/>
                    <a:pt x="158" y="3079"/>
                  </a:cubicBezTo>
                  <a:cubicBezTo>
                    <a:pt x="0" y="3992"/>
                    <a:pt x="158" y="4969"/>
                    <a:pt x="631" y="5757"/>
                  </a:cubicBezTo>
                  <a:cubicBezTo>
                    <a:pt x="757" y="5914"/>
                    <a:pt x="820" y="6072"/>
                    <a:pt x="914" y="6229"/>
                  </a:cubicBezTo>
                  <a:cubicBezTo>
                    <a:pt x="1355" y="6891"/>
                    <a:pt x="1450" y="7143"/>
                    <a:pt x="1450" y="7962"/>
                  </a:cubicBezTo>
                  <a:cubicBezTo>
                    <a:pt x="1450" y="8403"/>
                    <a:pt x="1733" y="8781"/>
                    <a:pt x="2143" y="8939"/>
                  </a:cubicBezTo>
                  <a:lnTo>
                    <a:pt x="2143" y="10703"/>
                  </a:lnTo>
                  <a:cubicBezTo>
                    <a:pt x="2143" y="11270"/>
                    <a:pt x="2615" y="11743"/>
                    <a:pt x="3151" y="11743"/>
                  </a:cubicBezTo>
                  <a:lnTo>
                    <a:pt x="4537" y="11743"/>
                  </a:lnTo>
                  <a:cubicBezTo>
                    <a:pt x="5073" y="11743"/>
                    <a:pt x="5545" y="11270"/>
                    <a:pt x="5545" y="10703"/>
                  </a:cubicBezTo>
                  <a:lnTo>
                    <a:pt x="5545" y="8939"/>
                  </a:lnTo>
                  <a:cubicBezTo>
                    <a:pt x="5955" y="8781"/>
                    <a:pt x="6238" y="8435"/>
                    <a:pt x="6238" y="7962"/>
                  </a:cubicBezTo>
                  <a:lnTo>
                    <a:pt x="6238" y="7930"/>
                  </a:lnTo>
                  <a:cubicBezTo>
                    <a:pt x="6238" y="7143"/>
                    <a:pt x="6427" y="6828"/>
                    <a:pt x="6805" y="6229"/>
                  </a:cubicBezTo>
                  <a:cubicBezTo>
                    <a:pt x="7089" y="5788"/>
                    <a:pt x="7593" y="5032"/>
                    <a:pt x="7593" y="3835"/>
                  </a:cubicBezTo>
                  <a:cubicBezTo>
                    <a:pt x="7649" y="1658"/>
                    <a:pt x="5950" y="1"/>
                    <a:pt x="38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91;p21">
              <a:extLst>
                <a:ext uri="{FF2B5EF4-FFF2-40B4-BE49-F238E27FC236}">
                  <a16:creationId xmlns:a16="http://schemas.microsoft.com/office/drawing/2014/main" id="{F3C85087-8AB9-F7A1-154E-8277EA51122F}"/>
                </a:ext>
              </a:extLst>
            </p:cNvPr>
            <p:cNvSpPr/>
            <p:nvPr/>
          </p:nvSpPr>
          <p:spPr>
            <a:xfrm>
              <a:off x="3352651" y="5015337"/>
              <a:ext cx="50064" cy="26205"/>
            </a:xfrm>
            <a:custGeom>
              <a:avLst/>
              <a:gdLst/>
              <a:ahLst/>
              <a:cxnLst/>
              <a:rect l="l" t="t" r="r" b="b"/>
              <a:pathLst>
                <a:path w="1387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40" y="725"/>
                  </a:lnTo>
                  <a:cubicBezTo>
                    <a:pt x="1229" y="725"/>
                    <a:pt x="1386" y="568"/>
                    <a:pt x="1386" y="379"/>
                  </a:cubicBezTo>
                  <a:cubicBezTo>
                    <a:pt x="1386" y="158"/>
                    <a:pt x="1229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92;p21">
              <a:extLst>
                <a:ext uri="{FF2B5EF4-FFF2-40B4-BE49-F238E27FC236}">
                  <a16:creationId xmlns:a16="http://schemas.microsoft.com/office/drawing/2014/main" id="{307535EC-F12D-D380-0736-FE2E8F38769E}"/>
                </a:ext>
              </a:extLst>
            </p:cNvPr>
            <p:cNvSpPr/>
            <p:nvPr/>
          </p:nvSpPr>
          <p:spPr>
            <a:xfrm>
              <a:off x="2980801" y="5015337"/>
              <a:ext cx="50064" cy="26205"/>
            </a:xfrm>
            <a:custGeom>
              <a:avLst/>
              <a:gdLst/>
              <a:ahLst/>
              <a:cxnLst/>
              <a:rect l="l" t="t" r="r" b="b"/>
              <a:pathLst>
                <a:path w="1387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08" y="725"/>
                  </a:lnTo>
                  <a:cubicBezTo>
                    <a:pt x="1197" y="694"/>
                    <a:pt x="1386" y="536"/>
                    <a:pt x="1386" y="379"/>
                  </a:cubicBezTo>
                  <a:cubicBezTo>
                    <a:pt x="1386" y="158"/>
                    <a:pt x="1197" y="1"/>
                    <a:pt x="10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93;p21">
              <a:extLst>
                <a:ext uri="{FF2B5EF4-FFF2-40B4-BE49-F238E27FC236}">
                  <a16:creationId xmlns:a16="http://schemas.microsoft.com/office/drawing/2014/main" id="{08AC4E9F-AF9A-9DBC-AE22-CA2E833C86BB}"/>
                </a:ext>
              </a:extLst>
            </p:cNvPr>
            <p:cNvSpPr/>
            <p:nvPr/>
          </p:nvSpPr>
          <p:spPr>
            <a:xfrm>
              <a:off x="3327637" y="4915426"/>
              <a:ext cx="51183" cy="38369"/>
            </a:xfrm>
            <a:custGeom>
              <a:avLst/>
              <a:gdLst/>
              <a:ahLst/>
              <a:cxnLst/>
              <a:rect l="l" t="t" r="r" b="b"/>
              <a:pathLst>
                <a:path w="1418" h="1063" extrusionOk="0">
                  <a:moveTo>
                    <a:pt x="992" y="1"/>
                  </a:moveTo>
                  <a:cubicBezTo>
                    <a:pt x="931" y="1"/>
                    <a:pt x="870" y="19"/>
                    <a:pt x="819" y="59"/>
                  </a:cubicBezTo>
                  <a:lnTo>
                    <a:pt x="221" y="406"/>
                  </a:lnTo>
                  <a:cubicBezTo>
                    <a:pt x="63" y="500"/>
                    <a:pt x="0" y="721"/>
                    <a:pt x="95" y="878"/>
                  </a:cubicBezTo>
                  <a:cubicBezTo>
                    <a:pt x="159" y="985"/>
                    <a:pt x="295" y="1063"/>
                    <a:pt x="415" y="1063"/>
                  </a:cubicBezTo>
                  <a:cubicBezTo>
                    <a:pt x="473" y="1063"/>
                    <a:pt x="527" y="1045"/>
                    <a:pt x="567" y="1005"/>
                  </a:cubicBezTo>
                  <a:lnTo>
                    <a:pt x="1166" y="658"/>
                  </a:lnTo>
                  <a:cubicBezTo>
                    <a:pt x="1323" y="563"/>
                    <a:pt x="1418" y="343"/>
                    <a:pt x="1292" y="185"/>
                  </a:cubicBezTo>
                  <a:cubicBezTo>
                    <a:pt x="1249" y="79"/>
                    <a:pt x="1120" y="1"/>
                    <a:pt x="9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94;p21">
              <a:extLst>
                <a:ext uri="{FF2B5EF4-FFF2-40B4-BE49-F238E27FC236}">
                  <a16:creationId xmlns:a16="http://schemas.microsoft.com/office/drawing/2014/main" id="{E89C0615-E8D2-9466-847C-E9ABD5499022}"/>
                </a:ext>
              </a:extLst>
            </p:cNvPr>
            <p:cNvSpPr/>
            <p:nvPr/>
          </p:nvSpPr>
          <p:spPr>
            <a:xfrm>
              <a:off x="3004660" y="5102435"/>
              <a:ext cx="51219" cy="37864"/>
            </a:xfrm>
            <a:custGeom>
              <a:avLst/>
              <a:gdLst/>
              <a:ahLst/>
              <a:cxnLst/>
              <a:rect l="l" t="t" r="r" b="b"/>
              <a:pathLst>
                <a:path w="1419" h="1049" extrusionOk="0">
                  <a:moveTo>
                    <a:pt x="1005" y="1"/>
                  </a:moveTo>
                  <a:cubicBezTo>
                    <a:pt x="944" y="1"/>
                    <a:pt x="880" y="15"/>
                    <a:pt x="820" y="45"/>
                  </a:cubicBezTo>
                  <a:lnTo>
                    <a:pt x="221" y="392"/>
                  </a:lnTo>
                  <a:cubicBezTo>
                    <a:pt x="64" y="486"/>
                    <a:pt x="1" y="707"/>
                    <a:pt x="127" y="864"/>
                  </a:cubicBezTo>
                  <a:cubicBezTo>
                    <a:pt x="169" y="971"/>
                    <a:pt x="299" y="1049"/>
                    <a:pt x="427" y="1049"/>
                  </a:cubicBezTo>
                  <a:cubicBezTo>
                    <a:pt x="488" y="1049"/>
                    <a:pt x="548" y="1031"/>
                    <a:pt x="599" y="990"/>
                  </a:cubicBezTo>
                  <a:lnTo>
                    <a:pt x="1166" y="644"/>
                  </a:lnTo>
                  <a:cubicBezTo>
                    <a:pt x="1324" y="549"/>
                    <a:pt x="1418" y="329"/>
                    <a:pt x="1292" y="171"/>
                  </a:cubicBezTo>
                  <a:cubicBezTo>
                    <a:pt x="1250" y="64"/>
                    <a:pt x="1134" y="1"/>
                    <a:pt x="10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95;p21">
              <a:extLst>
                <a:ext uri="{FF2B5EF4-FFF2-40B4-BE49-F238E27FC236}">
                  <a16:creationId xmlns:a16="http://schemas.microsoft.com/office/drawing/2014/main" id="{7197A2D9-9E20-B550-71F1-06837D6EFC3D}"/>
                </a:ext>
              </a:extLst>
            </p:cNvPr>
            <p:cNvSpPr/>
            <p:nvPr/>
          </p:nvSpPr>
          <p:spPr>
            <a:xfrm>
              <a:off x="3328756" y="5102435"/>
              <a:ext cx="50064" cy="36853"/>
            </a:xfrm>
            <a:custGeom>
              <a:avLst/>
              <a:gdLst/>
              <a:ahLst/>
              <a:cxnLst/>
              <a:rect l="l" t="t" r="r" b="b"/>
              <a:pathLst>
                <a:path w="1387" h="1021" extrusionOk="0">
                  <a:moveTo>
                    <a:pt x="378" y="1"/>
                  </a:moveTo>
                  <a:cubicBezTo>
                    <a:pt x="264" y="1"/>
                    <a:pt x="149" y="64"/>
                    <a:pt x="64" y="171"/>
                  </a:cubicBezTo>
                  <a:cubicBezTo>
                    <a:pt x="1" y="329"/>
                    <a:pt x="32" y="518"/>
                    <a:pt x="190" y="644"/>
                  </a:cubicBezTo>
                  <a:lnTo>
                    <a:pt x="788" y="990"/>
                  </a:lnTo>
                  <a:cubicBezTo>
                    <a:pt x="838" y="1010"/>
                    <a:pt x="891" y="1021"/>
                    <a:pt x="944" y="1021"/>
                  </a:cubicBezTo>
                  <a:cubicBezTo>
                    <a:pt x="1059" y="1021"/>
                    <a:pt x="1175" y="972"/>
                    <a:pt x="1261" y="864"/>
                  </a:cubicBezTo>
                  <a:cubicBezTo>
                    <a:pt x="1387" y="675"/>
                    <a:pt x="1292" y="486"/>
                    <a:pt x="1135" y="392"/>
                  </a:cubicBezTo>
                  <a:lnTo>
                    <a:pt x="536" y="45"/>
                  </a:lnTo>
                  <a:cubicBezTo>
                    <a:pt x="486" y="15"/>
                    <a:pt x="432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96;p21">
              <a:extLst>
                <a:ext uri="{FF2B5EF4-FFF2-40B4-BE49-F238E27FC236}">
                  <a16:creationId xmlns:a16="http://schemas.microsoft.com/office/drawing/2014/main" id="{36C2D6CB-434C-CB7C-E276-0468D846EDD1}"/>
                </a:ext>
              </a:extLst>
            </p:cNvPr>
            <p:cNvSpPr/>
            <p:nvPr/>
          </p:nvSpPr>
          <p:spPr>
            <a:xfrm>
              <a:off x="3005815" y="4916437"/>
              <a:ext cx="50064" cy="36853"/>
            </a:xfrm>
            <a:custGeom>
              <a:avLst/>
              <a:gdLst/>
              <a:ahLst/>
              <a:cxnLst/>
              <a:rect l="l" t="t" r="r" b="b"/>
              <a:pathLst>
                <a:path w="1387" h="1021" extrusionOk="0">
                  <a:moveTo>
                    <a:pt x="405" y="1"/>
                  </a:moveTo>
                  <a:cubicBezTo>
                    <a:pt x="283" y="1"/>
                    <a:pt x="159" y="50"/>
                    <a:pt x="95" y="157"/>
                  </a:cubicBezTo>
                  <a:cubicBezTo>
                    <a:pt x="0" y="315"/>
                    <a:pt x="63" y="504"/>
                    <a:pt x="221" y="630"/>
                  </a:cubicBezTo>
                  <a:lnTo>
                    <a:pt x="788" y="977"/>
                  </a:lnTo>
                  <a:cubicBezTo>
                    <a:pt x="838" y="1007"/>
                    <a:pt x="895" y="1021"/>
                    <a:pt x="953" y="1021"/>
                  </a:cubicBezTo>
                  <a:cubicBezTo>
                    <a:pt x="1074" y="1021"/>
                    <a:pt x="1196" y="958"/>
                    <a:pt x="1260" y="850"/>
                  </a:cubicBezTo>
                  <a:cubicBezTo>
                    <a:pt x="1386" y="693"/>
                    <a:pt x="1292" y="504"/>
                    <a:pt x="1134" y="378"/>
                  </a:cubicBezTo>
                  <a:lnTo>
                    <a:pt x="567" y="31"/>
                  </a:lnTo>
                  <a:cubicBezTo>
                    <a:pt x="517" y="11"/>
                    <a:pt x="461" y="1"/>
                    <a:pt x="4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97;p21">
              <a:extLst>
                <a:ext uri="{FF2B5EF4-FFF2-40B4-BE49-F238E27FC236}">
                  <a16:creationId xmlns:a16="http://schemas.microsoft.com/office/drawing/2014/main" id="{0CB2EF43-D415-DA05-98D1-FD0A9C31D6AA}"/>
                </a:ext>
              </a:extLst>
            </p:cNvPr>
            <p:cNvSpPr/>
            <p:nvPr/>
          </p:nvSpPr>
          <p:spPr>
            <a:xfrm>
              <a:off x="3117240" y="4942173"/>
              <a:ext cx="147881" cy="221046"/>
            </a:xfrm>
            <a:custGeom>
              <a:avLst/>
              <a:gdLst/>
              <a:ahLst/>
              <a:cxnLst/>
              <a:rect l="l" t="t" r="r" b="b"/>
              <a:pathLst>
                <a:path w="4097" h="6124" extrusionOk="0">
                  <a:moveTo>
                    <a:pt x="1733" y="1492"/>
                  </a:moveTo>
                  <a:lnTo>
                    <a:pt x="1733" y="2343"/>
                  </a:lnTo>
                  <a:cubicBezTo>
                    <a:pt x="1733" y="2500"/>
                    <a:pt x="1796" y="2626"/>
                    <a:pt x="1922" y="2658"/>
                  </a:cubicBezTo>
                  <a:lnTo>
                    <a:pt x="3246" y="3225"/>
                  </a:lnTo>
                  <a:lnTo>
                    <a:pt x="2395" y="4611"/>
                  </a:lnTo>
                  <a:lnTo>
                    <a:pt x="2395" y="3729"/>
                  </a:lnTo>
                  <a:cubicBezTo>
                    <a:pt x="2395" y="3572"/>
                    <a:pt x="2332" y="3445"/>
                    <a:pt x="2206" y="3414"/>
                  </a:cubicBezTo>
                  <a:lnTo>
                    <a:pt x="851" y="2878"/>
                  </a:lnTo>
                  <a:lnTo>
                    <a:pt x="1733" y="1492"/>
                  </a:lnTo>
                  <a:close/>
                  <a:moveTo>
                    <a:pt x="2038" y="0"/>
                  </a:moveTo>
                  <a:cubicBezTo>
                    <a:pt x="1919" y="0"/>
                    <a:pt x="1814" y="47"/>
                    <a:pt x="1765" y="169"/>
                  </a:cubicBezTo>
                  <a:lnTo>
                    <a:pt x="64" y="2941"/>
                  </a:lnTo>
                  <a:cubicBezTo>
                    <a:pt x="32" y="3004"/>
                    <a:pt x="1" y="3130"/>
                    <a:pt x="32" y="3225"/>
                  </a:cubicBezTo>
                  <a:cubicBezTo>
                    <a:pt x="64" y="3288"/>
                    <a:pt x="158" y="3382"/>
                    <a:pt x="221" y="3414"/>
                  </a:cubicBezTo>
                  <a:lnTo>
                    <a:pt x="1733" y="4013"/>
                  </a:lnTo>
                  <a:lnTo>
                    <a:pt x="1733" y="5808"/>
                  </a:lnTo>
                  <a:cubicBezTo>
                    <a:pt x="1733" y="5966"/>
                    <a:pt x="1859" y="6092"/>
                    <a:pt x="1954" y="6123"/>
                  </a:cubicBezTo>
                  <a:lnTo>
                    <a:pt x="2049" y="6123"/>
                  </a:lnTo>
                  <a:cubicBezTo>
                    <a:pt x="2143" y="6123"/>
                    <a:pt x="2269" y="6092"/>
                    <a:pt x="2301" y="5966"/>
                  </a:cubicBezTo>
                  <a:lnTo>
                    <a:pt x="4002" y="3225"/>
                  </a:lnTo>
                  <a:cubicBezTo>
                    <a:pt x="4033" y="3130"/>
                    <a:pt x="4096" y="3004"/>
                    <a:pt x="4033" y="2941"/>
                  </a:cubicBezTo>
                  <a:cubicBezTo>
                    <a:pt x="4033" y="2878"/>
                    <a:pt x="3970" y="2784"/>
                    <a:pt x="3907" y="2752"/>
                  </a:cubicBezTo>
                  <a:lnTo>
                    <a:pt x="2395" y="2154"/>
                  </a:lnTo>
                  <a:lnTo>
                    <a:pt x="2395" y="358"/>
                  </a:lnTo>
                  <a:cubicBezTo>
                    <a:pt x="2395" y="169"/>
                    <a:pt x="2269" y="74"/>
                    <a:pt x="2143" y="11"/>
                  </a:cubicBezTo>
                  <a:cubicBezTo>
                    <a:pt x="2108" y="4"/>
                    <a:pt x="2072" y="0"/>
                    <a:pt x="20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A3FA0D86-4DF2-7A16-DA07-98402DF3DDEF}"/>
              </a:ext>
            </a:extLst>
          </p:cNvPr>
          <p:cNvSpPr txBox="1"/>
          <p:nvPr/>
        </p:nvSpPr>
        <p:spPr>
          <a:xfrm>
            <a:off x="6214668" y="2664376"/>
            <a:ext cx="3966268" cy="1413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100" dirty="0">
                <a:solidFill>
                  <a:srgbClr val="FFC00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FFC000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6169287-CC90-E381-7378-73BB10F327B4}"/>
              </a:ext>
            </a:extLst>
          </p:cNvPr>
          <p:cNvSpPr txBox="1"/>
          <p:nvPr/>
        </p:nvSpPr>
        <p:spPr>
          <a:xfrm>
            <a:off x="7259755" y="4618322"/>
            <a:ext cx="1873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بنوسید</a:t>
            </a:r>
            <a:endParaRPr lang="en-US" sz="14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AF5A581-72E2-8B1D-A2EC-B13E18C5CF72}"/>
              </a:ext>
            </a:extLst>
          </p:cNvPr>
          <p:cNvSpPr txBox="1"/>
          <p:nvPr/>
        </p:nvSpPr>
        <p:spPr>
          <a:xfrm>
            <a:off x="414085" y="1071106"/>
            <a:ext cx="4935849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solidFill>
                  <a:srgbClr val="253B5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253B5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253B5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253B5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253B50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  <a:p>
            <a:pPr algn="justLow" rtl="1">
              <a:lnSpc>
                <a:spcPct val="300000"/>
              </a:lnSpc>
            </a:pPr>
            <a:endParaRPr lang="fa-IR" sz="1400" dirty="0">
              <a:solidFill>
                <a:srgbClr val="253B50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2465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0" grpId="0" animBg="1"/>
      <p:bldP spid="31" grpId="0" animBg="1"/>
      <p:bldP spid="32" grpId="0" animBg="1"/>
      <p:bldP spid="42" grpId="0"/>
      <p:bldP spid="43" grpId="0"/>
      <p:bldP spid="4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A32C305-28AF-DA3D-0931-89A3FAB8907E}"/>
              </a:ext>
            </a:extLst>
          </p:cNvPr>
          <p:cNvSpPr/>
          <p:nvPr/>
        </p:nvSpPr>
        <p:spPr>
          <a:xfrm>
            <a:off x="2367699" y="2669644"/>
            <a:ext cx="7456602" cy="1518712"/>
          </a:xfrm>
          <a:prstGeom prst="roundRect">
            <a:avLst>
              <a:gd name="adj" fmla="val 12169"/>
            </a:avLst>
          </a:prstGeom>
          <a:solidFill>
            <a:srgbClr val="003C54"/>
          </a:solidFill>
          <a:ln w="19050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191F65-AFEF-8C40-1D6C-42A78D910C64}"/>
              </a:ext>
            </a:extLst>
          </p:cNvPr>
          <p:cNvSpPr txBox="1"/>
          <p:nvPr/>
        </p:nvSpPr>
        <p:spPr>
          <a:xfrm>
            <a:off x="0" y="2849450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0" i="0" dirty="0">
                <a:solidFill>
                  <a:schemeClr val="bg1">
                    <a:lumMod val="95000"/>
                  </a:schemeClr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با تشکر از توجه شما</a:t>
            </a:r>
            <a:endParaRPr lang="en-US" sz="6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225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366555-30A5-06BE-20E3-EAE5A4005032}"/>
              </a:ext>
            </a:extLst>
          </p:cNvPr>
          <p:cNvSpPr txBox="1"/>
          <p:nvPr/>
        </p:nvSpPr>
        <p:spPr>
          <a:xfrm>
            <a:off x="0" y="132409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0" i="0" dirty="0">
                <a:solidFill>
                  <a:schemeClr val="bg1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اسلاید آیکون کاربردی</a:t>
            </a:r>
            <a:endParaRPr lang="en-US" sz="6600" dirty="0">
              <a:solidFill>
                <a:schemeClr val="bg1"/>
              </a:solidFill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D5D2A47B-60E5-E535-542E-3519DA414605}"/>
              </a:ext>
            </a:extLst>
          </p:cNvPr>
          <p:cNvGrpSpPr/>
          <p:nvPr/>
        </p:nvGrpSpPr>
        <p:grpSpPr>
          <a:xfrm>
            <a:off x="1894908" y="1996801"/>
            <a:ext cx="8402183" cy="4679803"/>
            <a:chOff x="1199017" y="2008414"/>
            <a:chExt cx="7410854" cy="4127658"/>
          </a:xfrm>
          <a:solidFill>
            <a:srgbClr val="003C54"/>
          </a:solidFill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BE4395F4-D660-95AD-249A-2649E2C24D6B}"/>
                </a:ext>
              </a:extLst>
            </p:cNvPr>
            <p:cNvGrpSpPr/>
            <p:nvPr/>
          </p:nvGrpSpPr>
          <p:grpSpPr>
            <a:xfrm>
              <a:off x="5937287" y="2028829"/>
              <a:ext cx="974379" cy="933548"/>
              <a:chOff x="4321175" y="1220788"/>
              <a:chExt cx="833437" cy="798512"/>
            </a:xfrm>
            <a:grpFill/>
          </p:grpSpPr>
          <p:sp>
            <p:nvSpPr>
              <p:cNvPr id="5" name="Freeform 20">
                <a:extLst>
                  <a:ext uri="{FF2B5EF4-FFF2-40B4-BE49-F238E27FC236}">
                    <a16:creationId xmlns:a16="http://schemas.microsoft.com/office/drawing/2014/main" id="{8FC33099-A9DB-492A-3E47-12083E829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3900" y="1801813"/>
                <a:ext cx="407987" cy="217487"/>
              </a:xfrm>
              <a:custGeom>
                <a:avLst/>
                <a:gdLst>
                  <a:gd name="T0" fmla="*/ 46 w 92"/>
                  <a:gd name="T1" fmla="*/ 14 h 49"/>
                  <a:gd name="T2" fmla="*/ 53 w 92"/>
                  <a:gd name="T3" fmla="*/ 8 h 49"/>
                  <a:gd name="T4" fmla="*/ 64 w 92"/>
                  <a:gd name="T5" fmla="*/ 1 h 49"/>
                  <a:gd name="T6" fmla="*/ 85 w 92"/>
                  <a:gd name="T7" fmla="*/ 12 h 49"/>
                  <a:gd name="T8" fmla="*/ 91 w 92"/>
                  <a:gd name="T9" fmla="*/ 36 h 49"/>
                  <a:gd name="T10" fmla="*/ 91 w 92"/>
                  <a:gd name="T11" fmla="*/ 49 h 49"/>
                  <a:gd name="T12" fmla="*/ 76 w 92"/>
                  <a:gd name="T13" fmla="*/ 47 h 49"/>
                  <a:gd name="T14" fmla="*/ 74 w 92"/>
                  <a:gd name="T15" fmla="*/ 31 h 49"/>
                  <a:gd name="T16" fmla="*/ 68 w 92"/>
                  <a:gd name="T17" fmla="*/ 48 h 49"/>
                  <a:gd name="T18" fmla="*/ 26 w 92"/>
                  <a:gd name="T19" fmla="*/ 48 h 49"/>
                  <a:gd name="T20" fmla="*/ 26 w 92"/>
                  <a:gd name="T21" fmla="*/ 35 h 49"/>
                  <a:gd name="T22" fmla="*/ 23 w 92"/>
                  <a:gd name="T23" fmla="*/ 32 h 49"/>
                  <a:gd name="T24" fmla="*/ 21 w 92"/>
                  <a:gd name="T25" fmla="*/ 35 h 49"/>
                  <a:gd name="T26" fmla="*/ 20 w 92"/>
                  <a:gd name="T27" fmla="*/ 48 h 49"/>
                  <a:gd name="T28" fmla="*/ 4 w 92"/>
                  <a:gd name="T29" fmla="*/ 48 h 49"/>
                  <a:gd name="T30" fmla="*/ 11 w 92"/>
                  <a:gd name="T31" fmla="*/ 12 h 49"/>
                  <a:gd name="T32" fmla="*/ 30 w 92"/>
                  <a:gd name="T33" fmla="*/ 1 h 49"/>
                  <a:gd name="T34" fmla="*/ 41 w 92"/>
                  <a:gd name="T35" fmla="*/ 7 h 49"/>
                  <a:gd name="T36" fmla="*/ 46 w 92"/>
                  <a:gd name="T37" fmla="*/ 1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2" h="49">
                    <a:moveTo>
                      <a:pt x="46" y="14"/>
                    </a:moveTo>
                    <a:cubicBezTo>
                      <a:pt x="50" y="11"/>
                      <a:pt x="52" y="9"/>
                      <a:pt x="53" y="8"/>
                    </a:cubicBezTo>
                    <a:cubicBezTo>
                      <a:pt x="57" y="5"/>
                      <a:pt x="61" y="0"/>
                      <a:pt x="64" y="1"/>
                    </a:cubicBezTo>
                    <a:cubicBezTo>
                      <a:pt x="71" y="3"/>
                      <a:pt x="79" y="7"/>
                      <a:pt x="85" y="12"/>
                    </a:cubicBezTo>
                    <a:cubicBezTo>
                      <a:pt x="92" y="18"/>
                      <a:pt x="91" y="27"/>
                      <a:pt x="91" y="36"/>
                    </a:cubicBezTo>
                    <a:cubicBezTo>
                      <a:pt x="91" y="40"/>
                      <a:pt x="91" y="44"/>
                      <a:pt x="91" y="49"/>
                    </a:cubicBezTo>
                    <a:cubicBezTo>
                      <a:pt x="85" y="48"/>
                      <a:pt x="79" y="49"/>
                      <a:pt x="76" y="47"/>
                    </a:cubicBezTo>
                    <a:cubicBezTo>
                      <a:pt x="73" y="44"/>
                      <a:pt x="75" y="37"/>
                      <a:pt x="74" y="31"/>
                    </a:cubicBezTo>
                    <a:cubicBezTo>
                      <a:pt x="66" y="35"/>
                      <a:pt x="71" y="43"/>
                      <a:pt x="68" y="48"/>
                    </a:cubicBezTo>
                    <a:cubicBezTo>
                      <a:pt x="54" y="48"/>
                      <a:pt x="41" y="48"/>
                      <a:pt x="26" y="48"/>
                    </a:cubicBezTo>
                    <a:cubicBezTo>
                      <a:pt x="26" y="44"/>
                      <a:pt x="26" y="40"/>
                      <a:pt x="26" y="35"/>
                    </a:cubicBezTo>
                    <a:cubicBezTo>
                      <a:pt x="26" y="34"/>
                      <a:pt x="24" y="33"/>
                      <a:pt x="23" y="32"/>
                    </a:cubicBezTo>
                    <a:cubicBezTo>
                      <a:pt x="22" y="33"/>
                      <a:pt x="21" y="34"/>
                      <a:pt x="21" y="35"/>
                    </a:cubicBezTo>
                    <a:cubicBezTo>
                      <a:pt x="20" y="39"/>
                      <a:pt x="20" y="44"/>
                      <a:pt x="20" y="48"/>
                    </a:cubicBezTo>
                    <a:cubicBezTo>
                      <a:pt x="14" y="48"/>
                      <a:pt x="10" y="48"/>
                      <a:pt x="4" y="48"/>
                    </a:cubicBezTo>
                    <a:cubicBezTo>
                      <a:pt x="5" y="36"/>
                      <a:pt x="0" y="22"/>
                      <a:pt x="11" y="12"/>
                    </a:cubicBezTo>
                    <a:cubicBezTo>
                      <a:pt x="16" y="7"/>
                      <a:pt x="23" y="3"/>
                      <a:pt x="30" y="1"/>
                    </a:cubicBezTo>
                    <a:cubicBezTo>
                      <a:pt x="33" y="1"/>
                      <a:pt x="37" y="5"/>
                      <a:pt x="41" y="7"/>
                    </a:cubicBezTo>
                    <a:cubicBezTo>
                      <a:pt x="43" y="9"/>
                      <a:pt x="44" y="12"/>
                      <a:pt x="46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" name="Freeform 26">
                <a:extLst>
                  <a:ext uri="{FF2B5EF4-FFF2-40B4-BE49-F238E27FC236}">
                    <a16:creationId xmlns:a16="http://schemas.microsoft.com/office/drawing/2014/main" id="{004567E0-D988-CF9C-A8FF-24D8E51628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91050" y="1220788"/>
                <a:ext cx="306387" cy="323850"/>
              </a:xfrm>
              <a:custGeom>
                <a:avLst/>
                <a:gdLst>
                  <a:gd name="T0" fmla="*/ 12 w 69"/>
                  <a:gd name="T1" fmla="*/ 64 h 73"/>
                  <a:gd name="T2" fmla="*/ 0 w 69"/>
                  <a:gd name="T3" fmla="*/ 42 h 73"/>
                  <a:gd name="T4" fmla="*/ 0 w 69"/>
                  <a:gd name="T5" fmla="*/ 31 h 73"/>
                  <a:gd name="T6" fmla="*/ 12 w 69"/>
                  <a:gd name="T7" fmla="*/ 10 h 73"/>
                  <a:gd name="T8" fmla="*/ 28 w 69"/>
                  <a:gd name="T9" fmla="*/ 9 h 73"/>
                  <a:gd name="T10" fmla="*/ 41 w 69"/>
                  <a:gd name="T11" fmla="*/ 9 h 73"/>
                  <a:gd name="T12" fmla="*/ 57 w 69"/>
                  <a:gd name="T13" fmla="*/ 9 h 73"/>
                  <a:gd name="T14" fmla="*/ 69 w 69"/>
                  <a:gd name="T15" fmla="*/ 31 h 73"/>
                  <a:gd name="T16" fmla="*/ 69 w 69"/>
                  <a:gd name="T17" fmla="*/ 42 h 73"/>
                  <a:gd name="T18" fmla="*/ 57 w 69"/>
                  <a:gd name="T19" fmla="*/ 64 h 73"/>
                  <a:gd name="T20" fmla="*/ 41 w 69"/>
                  <a:gd name="T21" fmla="*/ 65 h 73"/>
                  <a:gd name="T22" fmla="*/ 28 w 69"/>
                  <a:gd name="T23" fmla="*/ 65 h 73"/>
                  <a:gd name="T24" fmla="*/ 12 w 69"/>
                  <a:gd name="T25" fmla="*/ 64 h 73"/>
                  <a:gd name="T26" fmla="*/ 34 w 69"/>
                  <a:gd name="T27" fmla="*/ 50 h 73"/>
                  <a:gd name="T28" fmla="*/ 47 w 69"/>
                  <a:gd name="T29" fmla="*/ 37 h 73"/>
                  <a:gd name="T30" fmla="*/ 35 w 69"/>
                  <a:gd name="T31" fmla="*/ 24 h 73"/>
                  <a:gd name="T32" fmla="*/ 22 w 69"/>
                  <a:gd name="T33" fmla="*/ 36 h 73"/>
                  <a:gd name="T34" fmla="*/ 34 w 69"/>
                  <a:gd name="T3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9" h="73">
                    <a:moveTo>
                      <a:pt x="12" y="64"/>
                    </a:moveTo>
                    <a:cubicBezTo>
                      <a:pt x="15" y="52"/>
                      <a:pt x="11" y="45"/>
                      <a:pt x="0" y="42"/>
                    </a:cubicBezTo>
                    <a:cubicBezTo>
                      <a:pt x="0" y="39"/>
                      <a:pt x="0" y="35"/>
                      <a:pt x="0" y="31"/>
                    </a:cubicBezTo>
                    <a:cubicBezTo>
                      <a:pt x="11" y="30"/>
                      <a:pt x="17" y="19"/>
                      <a:pt x="12" y="10"/>
                    </a:cubicBezTo>
                    <a:cubicBezTo>
                      <a:pt x="17" y="7"/>
                      <a:pt x="21" y="0"/>
                      <a:pt x="28" y="9"/>
                    </a:cubicBezTo>
                    <a:cubicBezTo>
                      <a:pt x="30" y="11"/>
                      <a:pt x="40" y="11"/>
                      <a:pt x="41" y="9"/>
                    </a:cubicBezTo>
                    <a:cubicBezTo>
                      <a:pt x="48" y="1"/>
                      <a:pt x="52" y="7"/>
                      <a:pt x="57" y="9"/>
                    </a:cubicBezTo>
                    <a:cubicBezTo>
                      <a:pt x="54" y="22"/>
                      <a:pt x="58" y="28"/>
                      <a:pt x="69" y="31"/>
                    </a:cubicBezTo>
                    <a:cubicBezTo>
                      <a:pt x="69" y="35"/>
                      <a:pt x="69" y="39"/>
                      <a:pt x="69" y="42"/>
                    </a:cubicBezTo>
                    <a:cubicBezTo>
                      <a:pt x="57" y="46"/>
                      <a:pt x="53" y="53"/>
                      <a:pt x="57" y="64"/>
                    </a:cubicBezTo>
                    <a:cubicBezTo>
                      <a:pt x="52" y="67"/>
                      <a:pt x="48" y="73"/>
                      <a:pt x="41" y="65"/>
                    </a:cubicBezTo>
                    <a:cubicBezTo>
                      <a:pt x="39" y="62"/>
                      <a:pt x="29" y="62"/>
                      <a:pt x="28" y="65"/>
                    </a:cubicBezTo>
                    <a:cubicBezTo>
                      <a:pt x="21" y="73"/>
                      <a:pt x="17" y="67"/>
                      <a:pt x="12" y="64"/>
                    </a:cubicBezTo>
                    <a:close/>
                    <a:moveTo>
                      <a:pt x="34" y="50"/>
                    </a:moveTo>
                    <a:cubicBezTo>
                      <a:pt x="41" y="50"/>
                      <a:pt x="47" y="44"/>
                      <a:pt x="47" y="37"/>
                    </a:cubicBezTo>
                    <a:cubicBezTo>
                      <a:pt x="47" y="30"/>
                      <a:pt x="42" y="24"/>
                      <a:pt x="35" y="24"/>
                    </a:cubicBezTo>
                    <a:cubicBezTo>
                      <a:pt x="28" y="24"/>
                      <a:pt x="22" y="30"/>
                      <a:pt x="22" y="36"/>
                    </a:cubicBezTo>
                    <a:cubicBezTo>
                      <a:pt x="22" y="43"/>
                      <a:pt x="27" y="49"/>
                      <a:pt x="34" y="5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" name="Freeform 33">
                <a:extLst>
                  <a:ext uri="{FF2B5EF4-FFF2-40B4-BE49-F238E27FC236}">
                    <a16:creationId xmlns:a16="http://schemas.microsoft.com/office/drawing/2014/main" id="{EC2C7C40-02C6-1C10-2CEA-C61C72BED9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5500" y="1562100"/>
                <a:ext cx="217487" cy="217487"/>
              </a:xfrm>
              <a:custGeom>
                <a:avLst/>
                <a:gdLst>
                  <a:gd name="T0" fmla="*/ 49 w 49"/>
                  <a:gd name="T1" fmla="*/ 24 h 49"/>
                  <a:gd name="T2" fmla="*/ 24 w 49"/>
                  <a:gd name="T3" fmla="*/ 48 h 49"/>
                  <a:gd name="T4" fmla="*/ 0 w 49"/>
                  <a:gd name="T5" fmla="*/ 25 h 49"/>
                  <a:gd name="T6" fmla="*/ 24 w 49"/>
                  <a:gd name="T7" fmla="*/ 1 h 49"/>
                  <a:gd name="T8" fmla="*/ 49 w 49"/>
                  <a:gd name="T9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9" y="24"/>
                    </a:moveTo>
                    <a:cubicBezTo>
                      <a:pt x="49" y="38"/>
                      <a:pt x="38" y="49"/>
                      <a:pt x="24" y="48"/>
                    </a:cubicBezTo>
                    <a:cubicBezTo>
                      <a:pt x="11" y="48"/>
                      <a:pt x="0" y="37"/>
                      <a:pt x="0" y="25"/>
                    </a:cubicBezTo>
                    <a:cubicBezTo>
                      <a:pt x="1" y="11"/>
                      <a:pt x="11" y="1"/>
                      <a:pt x="24" y="1"/>
                    </a:cubicBezTo>
                    <a:cubicBezTo>
                      <a:pt x="38" y="0"/>
                      <a:pt x="49" y="11"/>
                      <a:pt x="49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" name="Freeform 39">
                <a:extLst>
                  <a:ext uri="{FF2B5EF4-FFF2-40B4-BE49-F238E27FC236}">
                    <a16:creationId xmlns:a16="http://schemas.microsoft.com/office/drawing/2014/main" id="{730FD4E7-1211-D4F4-2B9F-E71990A8F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7600" y="1819275"/>
                <a:ext cx="227012" cy="195262"/>
              </a:xfrm>
              <a:custGeom>
                <a:avLst/>
                <a:gdLst>
                  <a:gd name="T0" fmla="*/ 9 w 51"/>
                  <a:gd name="T1" fmla="*/ 44 h 44"/>
                  <a:gd name="T2" fmla="*/ 0 w 51"/>
                  <a:gd name="T3" fmla="*/ 2 h 44"/>
                  <a:gd name="T4" fmla="*/ 38 w 51"/>
                  <a:gd name="T5" fmla="*/ 9 h 44"/>
                  <a:gd name="T6" fmla="*/ 48 w 51"/>
                  <a:gd name="T7" fmla="*/ 44 h 44"/>
                  <a:gd name="T8" fmla="*/ 34 w 51"/>
                  <a:gd name="T9" fmla="*/ 44 h 44"/>
                  <a:gd name="T10" fmla="*/ 33 w 51"/>
                  <a:gd name="T11" fmla="*/ 34 h 44"/>
                  <a:gd name="T12" fmla="*/ 31 w 51"/>
                  <a:gd name="T13" fmla="*/ 30 h 44"/>
                  <a:gd name="T14" fmla="*/ 28 w 51"/>
                  <a:gd name="T15" fmla="*/ 34 h 44"/>
                  <a:gd name="T16" fmla="*/ 28 w 51"/>
                  <a:gd name="T17" fmla="*/ 44 h 44"/>
                  <a:gd name="T18" fmla="*/ 9 w 51"/>
                  <a:gd name="T19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44">
                    <a:moveTo>
                      <a:pt x="9" y="44"/>
                    </a:moveTo>
                    <a:cubicBezTo>
                      <a:pt x="8" y="30"/>
                      <a:pt x="12" y="15"/>
                      <a:pt x="0" y="2"/>
                    </a:cubicBezTo>
                    <a:cubicBezTo>
                      <a:pt x="15" y="0"/>
                      <a:pt x="27" y="0"/>
                      <a:pt x="38" y="9"/>
                    </a:cubicBezTo>
                    <a:cubicBezTo>
                      <a:pt x="51" y="18"/>
                      <a:pt x="48" y="31"/>
                      <a:pt x="48" y="44"/>
                    </a:cubicBezTo>
                    <a:cubicBezTo>
                      <a:pt x="43" y="44"/>
                      <a:pt x="39" y="44"/>
                      <a:pt x="34" y="44"/>
                    </a:cubicBezTo>
                    <a:cubicBezTo>
                      <a:pt x="34" y="41"/>
                      <a:pt x="34" y="37"/>
                      <a:pt x="33" y="34"/>
                    </a:cubicBezTo>
                    <a:cubicBezTo>
                      <a:pt x="33" y="32"/>
                      <a:pt x="32" y="31"/>
                      <a:pt x="31" y="30"/>
                    </a:cubicBezTo>
                    <a:cubicBezTo>
                      <a:pt x="30" y="31"/>
                      <a:pt x="28" y="33"/>
                      <a:pt x="28" y="34"/>
                    </a:cubicBezTo>
                    <a:cubicBezTo>
                      <a:pt x="28" y="37"/>
                      <a:pt x="28" y="41"/>
                      <a:pt x="28" y="44"/>
                    </a:cubicBezTo>
                    <a:cubicBezTo>
                      <a:pt x="21" y="44"/>
                      <a:pt x="16" y="44"/>
                      <a:pt x="9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" name="Freeform 40">
                <a:extLst>
                  <a:ext uri="{FF2B5EF4-FFF2-40B4-BE49-F238E27FC236}">
                    <a16:creationId xmlns:a16="http://schemas.microsoft.com/office/drawing/2014/main" id="{A8A09CE3-F978-0EC6-9BBD-DD45B75E29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1175" y="1809750"/>
                <a:ext cx="239712" cy="209550"/>
              </a:xfrm>
              <a:custGeom>
                <a:avLst/>
                <a:gdLst>
                  <a:gd name="T0" fmla="*/ 45 w 54"/>
                  <a:gd name="T1" fmla="*/ 47 h 47"/>
                  <a:gd name="T2" fmla="*/ 34 w 54"/>
                  <a:gd name="T3" fmla="*/ 47 h 47"/>
                  <a:gd name="T4" fmla="*/ 26 w 54"/>
                  <a:gd name="T5" fmla="*/ 46 h 47"/>
                  <a:gd name="T6" fmla="*/ 26 w 54"/>
                  <a:gd name="T7" fmla="*/ 36 h 47"/>
                  <a:gd name="T8" fmla="*/ 24 w 54"/>
                  <a:gd name="T9" fmla="*/ 32 h 47"/>
                  <a:gd name="T10" fmla="*/ 21 w 54"/>
                  <a:gd name="T11" fmla="*/ 36 h 47"/>
                  <a:gd name="T12" fmla="*/ 20 w 54"/>
                  <a:gd name="T13" fmla="*/ 46 h 47"/>
                  <a:gd name="T14" fmla="*/ 7 w 54"/>
                  <a:gd name="T15" fmla="*/ 46 h 47"/>
                  <a:gd name="T16" fmla="*/ 54 w 54"/>
                  <a:gd name="T17" fmla="*/ 4 h 47"/>
                  <a:gd name="T18" fmla="*/ 45 w 54"/>
                  <a:gd name="T1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47">
                    <a:moveTo>
                      <a:pt x="45" y="47"/>
                    </a:moveTo>
                    <a:cubicBezTo>
                      <a:pt x="41" y="47"/>
                      <a:pt x="37" y="47"/>
                      <a:pt x="34" y="47"/>
                    </a:cubicBezTo>
                    <a:cubicBezTo>
                      <a:pt x="32" y="47"/>
                      <a:pt x="29" y="46"/>
                      <a:pt x="26" y="46"/>
                    </a:cubicBezTo>
                    <a:cubicBezTo>
                      <a:pt x="26" y="42"/>
                      <a:pt x="26" y="39"/>
                      <a:pt x="26" y="36"/>
                    </a:cubicBezTo>
                    <a:cubicBezTo>
                      <a:pt x="26" y="34"/>
                      <a:pt x="25" y="33"/>
                      <a:pt x="24" y="32"/>
                    </a:cubicBezTo>
                    <a:cubicBezTo>
                      <a:pt x="23" y="33"/>
                      <a:pt x="21" y="34"/>
                      <a:pt x="21" y="36"/>
                    </a:cubicBezTo>
                    <a:cubicBezTo>
                      <a:pt x="20" y="39"/>
                      <a:pt x="20" y="43"/>
                      <a:pt x="20" y="46"/>
                    </a:cubicBezTo>
                    <a:cubicBezTo>
                      <a:pt x="15" y="46"/>
                      <a:pt x="11" y="46"/>
                      <a:pt x="7" y="46"/>
                    </a:cubicBezTo>
                    <a:cubicBezTo>
                      <a:pt x="0" y="14"/>
                      <a:pt x="19" y="0"/>
                      <a:pt x="54" y="4"/>
                    </a:cubicBezTo>
                    <a:cubicBezTo>
                      <a:pt x="43" y="16"/>
                      <a:pt x="46" y="31"/>
                      <a:pt x="45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" name="Freeform 44">
                <a:extLst>
                  <a:ext uri="{FF2B5EF4-FFF2-40B4-BE49-F238E27FC236}">
                    <a16:creationId xmlns:a16="http://schemas.microsoft.com/office/drawing/2014/main" id="{134E804C-9995-1225-EE29-E6CCB73A1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9600" y="1619250"/>
                <a:ext cx="190500" cy="187325"/>
              </a:xfrm>
              <a:custGeom>
                <a:avLst/>
                <a:gdLst>
                  <a:gd name="T0" fmla="*/ 22 w 43"/>
                  <a:gd name="T1" fmla="*/ 42 h 42"/>
                  <a:gd name="T2" fmla="*/ 1 w 43"/>
                  <a:gd name="T3" fmla="*/ 20 h 42"/>
                  <a:gd name="T4" fmla="*/ 23 w 43"/>
                  <a:gd name="T5" fmla="*/ 0 h 42"/>
                  <a:gd name="T6" fmla="*/ 43 w 43"/>
                  <a:gd name="T7" fmla="*/ 22 h 42"/>
                  <a:gd name="T8" fmla="*/ 22 w 43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2">
                    <a:moveTo>
                      <a:pt x="22" y="42"/>
                    </a:moveTo>
                    <a:cubicBezTo>
                      <a:pt x="9" y="41"/>
                      <a:pt x="0" y="32"/>
                      <a:pt x="1" y="20"/>
                    </a:cubicBezTo>
                    <a:cubicBezTo>
                      <a:pt x="2" y="10"/>
                      <a:pt x="13" y="0"/>
                      <a:pt x="23" y="0"/>
                    </a:cubicBezTo>
                    <a:cubicBezTo>
                      <a:pt x="34" y="1"/>
                      <a:pt x="43" y="11"/>
                      <a:pt x="43" y="22"/>
                    </a:cubicBezTo>
                    <a:cubicBezTo>
                      <a:pt x="43" y="33"/>
                      <a:pt x="33" y="42"/>
                      <a:pt x="22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" name="Freeform 45">
                <a:extLst>
                  <a:ext uri="{FF2B5EF4-FFF2-40B4-BE49-F238E27FC236}">
                    <a16:creationId xmlns:a16="http://schemas.microsoft.com/office/drawing/2014/main" id="{1B5302EB-75A2-A420-63EC-D4E5F4DFB6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9975" y="1619250"/>
                <a:ext cx="185737" cy="187325"/>
              </a:xfrm>
              <a:custGeom>
                <a:avLst/>
                <a:gdLst>
                  <a:gd name="T0" fmla="*/ 1 w 42"/>
                  <a:gd name="T1" fmla="*/ 22 h 42"/>
                  <a:gd name="T2" fmla="*/ 22 w 42"/>
                  <a:gd name="T3" fmla="*/ 0 h 42"/>
                  <a:gd name="T4" fmla="*/ 42 w 42"/>
                  <a:gd name="T5" fmla="*/ 22 h 42"/>
                  <a:gd name="T6" fmla="*/ 19 w 42"/>
                  <a:gd name="T7" fmla="*/ 42 h 42"/>
                  <a:gd name="T8" fmla="*/ 1 w 42"/>
                  <a:gd name="T9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2">
                    <a:moveTo>
                      <a:pt x="1" y="22"/>
                    </a:moveTo>
                    <a:cubicBezTo>
                      <a:pt x="1" y="8"/>
                      <a:pt x="12" y="1"/>
                      <a:pt x="22" y="0"/>
                    </a:cubicBezTo>
                    <a:cubicBezTo>
                      <a:pt x="33" y="0"/>
                      <a:pt x="42" y="10"/>
                      <a:pt x="42" y="22"/>
                    </a:cubicBezTo>
                    <a:cubicBezTo>
                      <a:pt x="41" y="34"/>
                      <a:pt x="32" y="42"/>
                      <a:pt x="19" y="42"/>
                    </a:cubicBezTo>
                    <a:cubicBezTo>
                      <a:pt x="9" y="41"/>
                      <a:pt x="0" y="32"/>
                      <a:pt x="1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017D7F8-453D-3843-327B-713800FA0D94}"/>
                </a:ext>
              </a:extLst>
            </p:cNvPr>
            <p:cNvGrpSpPr/>
            <p:nvPr/>
          </p:nvGrpSpPr>
          <p:grpSpPr>
            <a:xfrm>
              <a:off x="2809992" y="2058524"/>
              <a:ext cx="926124" cy="976236"/>
              <a:chOff x="1646238" y="1246188"/>
              <a:chExt cx="792162" cy="835025"/>
            </a:xfrm>
            <a:grpFill/>
          </p:grpSpPr>
          <p:sp>
            <p:nvSpPr>
              <p:cNvPr id="13" name="Freeform 13">
                <a:extLst>
                  <a:ext uri="{FF2B5EF4-FFF2-40B4-BE49-F238E27FC236}">
                    <a16:creationId xmlns:a16="http://schemas.microsoft.com/office/drawing/2014/main" id="{B87EF073-F737-46EB-F28F-7566CAA46B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0538" y="1527175"/>
                <a:ext cx="677862" cy="274637"/>
              </a:xfrm>
              <a:custGeom>
                <a:avLst/>
                <a:gdLst>
                  <a:gd name="T0" fmla="*/ 128 w 153"/>
                  <a:gd name="T1" fmla="*/ 45 h 62"/>
                  <a:gd name="T2" fmla="*/ 142 w 153"/>
                  <a:gd name="T3" fmla="*/ 46 h 62"/>
                  <a:gd name="T4" fmla="*/ 146 w 153"/>
                  <a:gd name="T5" fmla="*/ 8 h 62"/>
                  <a:gd name="T6" fmla="*/ 105 w 153"/>
                  <a:gd name="T7" fmla="*/ 5 h 62"/>
                  <a:gd name="T8" fmla="*/ 114 w 153"/>
                  <a:gd name="T9" fmla="*/ 16 h 62"/>
                  <a:gd name="T10" fmla="*/ 109 w 153"/>
                  <a:gd name="T11" fmla="*/ 20 h 62"/>
                  <a:gd name="T12" fmla="*/ 66 w 153"/>
                  <a:gd name="T13" fmla="*/ 58 h 62"/>
                  <a:gd name="T14" fmla="*/ 56 w 153"/>
                  <a:gd name="T15" fmla="*/ 58 h 62"/>
                  <a:gd name="T16" fmla="*/ 43 w 153"/>
                  <a:gd name="T17" fmla="*/ 43 h 62"/>
                  <a:gd name="T18" fmla="*/ 28 w 153"/>
                  <a:gd name="T19" fmla="*/ 57 h 62"/>
                  <a:gd name="T20" fmla="*/ 4 w 153"/>
                  <a:gd name="T21" fmla="*/ 54 h 62"/>
                  <a:gd name="T22" fmla="*/ 36 w 153"/>
                  <a:gd name="T23" fmla="*/ 6 h 62"/>
                  <a:gd name="T24" fmla="*/ 44 w 153"/>
                  <a:gd name="T25" fmla="*/ 11 h 62"/>
                  <a:gd name="T26" fmla="*/ 68 w 153"/>
                  <a:gd name="T27" fmla="*/ 13 h 62"/>
                  <a:gd name="T28" fmla="*/ 78 w 153"/>
                  <a:gd name="T29" fmla="*/ 7 h 62"/>
                  <a:gd name="T30" fmla="*/ 95 w 153"/>
                  <a:gd name="T31" fmla="*/ 15 h 62"/>
                  <a:gd name="T32" fmla="*/ 98 w 153"/>
                  <a:gd name="T33" fmla="*/ 18 h 62"/>
                  <a:gd name="T34" fmla="*/ 103 w 153"/>
                  <a:gd name="T35" fmla="*/ 18 h 62"/>
                  <a:gd name="T36" fmla="*/ 104 w 153"/>
                  <a:gd name="T37" fmla="*/ 13 h 62"/>
                  <a:gd name="T38" fmla="*/ 102 w 153"/>
                  <a:gd name="T39" fmla="*/ 11 h 62"/>
                  <a:gd name="T40" fmla="*/ 95 w 153"/>
                  <a:gd name="T41" fmla="*/ 1 h 62"/>
                  <a:gd name="T42" fmla="*/ 108 w 153"/>
                  <a:gd name="T43" fmla="*/ 0 h 62"/>
                  <a:gd name="T44" fmla="*/ 145 w 153"/>
                  <a:gd name="T45" fmla="*/ 1 h 62"/>
                  <a:gd name="T46" fmla="*/ 152 w 153"/>
                  <a:gd name="T47" fmla="*/ 10 h 62"/>
                  <a:gd name="T48" fmla="*/ 148 w 153"/>
                  <a:gd name="T49" fmla="*/ 52 h 62"/>
                  <a:gd name="T50" fmla="*/ 146 w 153"/>
                  <a:gd name="T51" fmla="*/ 58 h 62"/>
                  <a:gd name="T52" fmla="*/ 140 w 153"/>
                  <a:gd name="T53" fmla="*/ 54 h 62"/>
                  <a:gd name="T54" fmla="*/ 128 w 153"/>
                  <a:gd name="T55" fmla="*/ 45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3" h="62">
                    <a:moveTo>
                      <a:pt x="128" y="45"/>
                    </a:moveTo>
                    <a:cubicBezTo>
                      <a:pt x="133" y="38"/>
                      <a:pt x="137" y="40"/>
                      <a:pt x="142" y="46"/>
                    </a:cubicBezTo>
                    <a:cubicBezTo>
                      <a:pt x="144" y="33"/>
                      <a:pt x="145" y="21"/>
                      <a:pt x="146" y="8"/>
                    </a:cubicBezTo>
                    <a:cubicBezTo>
                      <a:pt x="133" y="7"/>
                      <a:pt x="120" y="6"/>
                      <a:pt x="105" y="5"/>
                    </a:cubicBezTo>
                    <a:cubicBezTo>
                      <a:pt x="109" y="10"/>
                      <a:pt x="111" y="12"/>
                      <a:pt x="114" y="16"/>
                    </a:cubicBezTo>
                    <a:cubicBezTo>
                      <a:pt x="112" y="17"/>
                      <a:pt x="111" y="19"/>
                      <a:pt x="109" y="20"/>
                    </a:cubicBezTo>
                    <a:cubicBezTo>
                      <a:pt x="95" y="33"/>
                      <a:pt x="80" y="45"/>
                      <a:pt x="66" y="58"/>
                    </a:cubicBezTo>
                    <a:cubicBezTo>
                      <a:pt x="62" y="62"/>
                      <a:pt x="59" y="62"/>
                      <a:pt x="56" y="58"/>
                    </a:cubicBezTo>
                    <a:cubicBezTo>
                      <a:pt x="52" y="53"/>
                      <a:pt x="48" y="48"/>
                      <a:pt x="43" y="43"/>
                    </a:cubicBezTo>
                    <a:cubicBezTo>
                      <a:pt x="38" y="48"/>
                      <a:pt x="33" y="52"/>
                      <a:pt x="28" y="57"/>
                    </a:cubicBezTo>
                    <a:cubicBezTo>
                      <a:pt x="21" y="50"/>
                      <a:pt x="12" y="49"/>
                      <a:pt x="4" y="54"/>
                    </a:cubicBezTo>
                    <a:cubicBezTo>
                      <a:pt x="0" y="32"/>
                      <a:pt x="15" y="9"/>
                      <a:pt x="36" y="6"/>
                    </a:cubicBezTo>
                    <a:cubicBezTo>
                      <a:pt x="38" y="6"/>
                      <a:pt x="42" y="9"/>
                      <a:pt x="44" y="11"/>
                    </a:cubicBezTo>
                    <a:cubicBezTo>
                      <a:pt x="56" y="20"/>
                      <a:pt x="56" y="20"/>
                      <a:pt x="68" y="13"/>
                    </a:cubicBezTo>
                    <a:cubicBezTo>
                      <a:pt x="71" y="10"/>
                      <a:pt x="75" y="6"/>
                      <a:pt x="78" y="7"/>
                    </a:cubicBezTo>
                    <a:cubicBezTo>
                      <a:pt x="84" y="8"/>
                      <a:pt x="89" y="12"/>
                      <a:pt x="95" y="15"/>
                    </a:cubicBezTo>
                    <a:cubicBezTo>
                      <a:pt x="96" y="16"/>
                      <a:pt x="97" y="18"/>
                      <a:pt x="98" y="18"/>
                    </a:cubicBezTo>
                    <a:cubicBezTo>
                      <a:pt x="100" y="19"/>
                      <a:pt x="102" y="19"/>
                      <a:pt x="103" y="18"/>
                    </a:cubicBezTo>
                    <a:cubicBezTo>
                      <a:pt x="104" y="17"/>
                      <a:pt x="104" y="15"/>
                      <a:pt x="104" y="13"/>
                    </a:cubicBezTo>
                    <a:cubicBezTo>
                      <a:pt x="104" y="12"/>
                      <a:pt x="103" y="12"/>
                      <a:pt x="102" y="11"/>
                    </a:cubicBezTo>
                    <a:cubicBezTo>
                      <a:pt x="100" y="8"/>
                      <a:pt x="98" y="5"/>
                      <a:pt x="95" y="1"/>
                    </a:cubicBezTo>
                    <a:cubicBezTo>
                      <a:pt x="100" y="1"/>
                      <a:pt x="104" y="0"/>
                      <a:pt x="108" y="0"/>
                    </a:cubicBezTo>
                    <a:cubicBezTo>
                      <a:pt x="120" y="0"/>
                      <a:pt x="132" y="1"/>
                      <a:pt x="145" y="1"/>
                    </a:cubicBezTo>
                    <a:cubicBezTo>
                      <a:pt x="151" y="2"/>
                      <a:pt x="153" y="3"/>
                      <a:pt x="152" y="10"/>
                    </a:cubicBezTo>
                    <a:cubicBezTo>
                      <a:pt x="150" y="24"/>
                      <a:pt x="150" y="38"/>
                      <a:pt x="148" y="52"/>
                    </a:cubicBezTo>
                    <a:cubicBezTo>
                      <a:pt x="148" y="54"/>
                      <a:pt x="146" y="56"/>
                      <a:pt x="146" y="58"/>
                    </a:cubicBezTo>
                    <a:cubicBezTo>
                      <a:pt x="144" y="57"/>
                      <a:pt x="142" y="55"/>
                      <a:pt x="140" y="54"/>
                    </a:cubicBezTo>
                    <a:cubicBezTo>
                      <a:pt x="136" y="51"/>
                      <a:pt x="132" y="48"/>
                      <a:pt x="12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" name="Freeform 23">
                <a:extLst>
                  <a:ext uri="{FF2B5EF4-FFF2-40B4-BE49-F238E27FC236}">
                    <a16:creationId xmlns:a16="http://schemas.microsoft.com/office/drawing/2014/main" id="{52B2FCF4-97D5-8AF8-D873-B1E58BB443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6425" y="1246188"/>
                <a:ext cx="274637" cy="276225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2 h 62"/>
                  <a:gd name="T4" fmla="*/ 30 w 62"/>
                  <a:gd name="T5" fmla="*/ 0 h 62"/>
                  <a:gd name="T6" fmla="*/ 62 w 62"/>
                  <a:gd name="T7" fmla="*/ 30 h 62"/>
                  <a:gd name="T8" fmla="*/ 31 w 62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5" y="62"/>
                      <a:pt x="1" y="48"/>
                      <a:pt x="0" y="32"/>
                    </a:cubicBezTo>
                    <a:cubicBezTo>
                      <a:pt x="0" y="14"/>
                      <a:pt x="13" y="0"/>
                      <a:pt x="30" y="0"/>
                    </a:cubicBezTo>
                    <a:cubicBezTo>
                      <a:pt x="48" y="0"/>
                      <a:pt x="61" y="13"/>
                      <a:pt x="62" y="30"/>
                    </a:cubicBezTo>
                    <a:cubicBezTo>
                      <a:pt x="62" y="47"/>
                      <a:pt x="48" y="61"/>
                      <a:pt x="31" y="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" name="Freeform 54">
                <a:extLst>
                  <a:ext uri="{FF2B5EF4-FFF2-40B4-BE49-F238E27FC236}">
                    <a16:creationId xmlns:a16="http://schemas.microsoft.com/office/drawing/2014/main" id="{BD85F475-5DAA-9EEF-5EDC-3F5ADF7A3E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6238" y="1881188"/>
                <a:ext cx="527050" cy="200025"/>
              </a:xfrm>
              <a:custGeom>
                <a:avLst/>
                <a:gdLst>
                  <a:gd name="T0" fmla="*/ 13 w 119"/>
                  <a:gd name="T1" fmla="*/ 6 h 45"/>
                  <a:gd name="T2" fmla="*/ 11 w 119"/>
                  <a:gd name="T3" fmla="*/ 17 h 45"/>
                  <a:gd name="T4" fmla="*/ 29 w 119"/>
                  <a:gd name="T5" fmla="*/ 37 h 45"/>
                  <a:gd name="T6" fmla="*/ 66 w 119"/>
                  <a:gd name="T7" fmla="*/ 5 h 45"/>
                  <a:gd name="T8" fmla="*/ 79 w 119"/>
                  <a:gd name="T9" fmla="*/ 6 h 45"/>
                  <a:gd name="T10" fmla="*/ 90 w 119"/>
                  <a:gd name="T11" fmla="*/ 19 h 45"/>
                  <a:gd name="T12" fmla="*/ 111 w 119"/>
                  <a:gd name="T13" fmla="*/ 1 h 45"/>
                  <a:gd name="T14" fmla="*/ 118 w 119"/>
                  <a:gd name="T15" fmla="*/ 0 h 45"/>
                  <a:gd name="T16" fmla="*/ 119 w 119"/>
                  <a:gd name="T17" fmla="*/ 3 h 45"/>
                  <a:gd name="T18" fmla="*/ 93 w 119"/>
                  <a:gd name="T19" fmla="*/ 25 h 45"/>
                  <a:gd name="T20" fmla="*/ 85 w 119"/>
                  <a:gd name="T21" fmla="*/ 23 h 45"/>
                  <a:gd name="T22" fmla="*/ 72 w 119"/>
                  <a:gd name="T23" fmla="*/ 9 h 45"/>
                  <a:gd name="T24" fmla="*/ 44 w 119"/>
                  <a:gd name="T25" fmla="*/ 33 h 45"/>
                  <a:gd name="T26" fmla="*/ 35 w 119"/>
                  <a:gd name="T27" fmla="*/ 41 h 45"/>
                  <a:gd name="T28" fmla="*/ 23 w 119"/>
                  <a:gd name="T29" fmla="*/ 40 h 45"/>
                  <a:gd name="T30" fmla="*/ 9 w 119"/>
                  <a:gd name="T31" fmla="*/ 24 h 45"/>
                  <a:gd name="T32" fmla="*/ 11 w 119"/>
                  <a:gd name="T33" fmla="*/ 6 h 45"/>
                  <a:gd name="T34" fmla="*/ 13 w 119"/>
                  <a:gd name="T35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9" h="45">
                    <a:moveTo>
                      <a:pt x="13" y="6"/>
                    </a:moveTo>
                    <a:cubicBezTo>
                      <a:pt x="13" y="9"/>
                      <a:pt x="12" y="12"/>
                      <a:pt x="11" y="17"/>
                    </a:cubicBezTo>
                    <a:cubicBezTo>
                      <a:pt x="16" y="23"/>
                      <a:pt x="23" y="30"/>
                      <a:pt x="29" y="37"/>
                    </a:cubicBezTo>
                    <a:cubicBezTo>
                      <a:pt x="42" y="26"/>
                      <a:pt x="54" y="16"/>
                      <a:pt x="66" y="5"/>
                    </a:cubicBezTo>
                    <a:cubicBezTo>
                      <a:pt x="71" y="0"/>
                      <a:pt x="75" y="1"/>
                      <a:pt x="79" y="6"/>
                    </a:cubicBezTo>
                    <a:cubicBezTo>
                      <a:pt x="82" y="11"/>
                      <a:pt x="86" y="15"/>
                      <a:pt x="90" y="19"/>
                    </a:cubicBezTo>
                    <a:cubicBezTo>
                      <a:pt x="97" y="13"/>
                      <a:pt x="104" y="7"/>
                      <a:pt x="111" y="1"/>
                    </a:cubicBezTo>
                    <a:cubicBezTo>
                      <a:pt x="113" y="0"/>
                      <a:pt x="116" y="0"/>
                      <a:pt x="118" y="0"/>
                    </a:cubicBezTo>
                    <a:cubicBezTo>
                      <a:pt x="118" y="1"/>
                      <a:pt x="119" y="2"/>
                      <a:pt x="119" y="3"/>
                    </a:cubicBezTo>
                    <a:cubicBezTo>
                      <a:pt x="111" y="10"/>
                      <a:pt x="102" y="18"/>
                      <a:pt x="93" y="25"/>
                    </a:cubicBezTo>
                    <a:cubicBezTo>
                      <a:pt x="92" y="26"/>
                      <a:pt x="87" y="25"/>
                      <a:pt x="85" y="23"/>
                    </a:cubicBezTo>
                    <a:cubicBezTo>
                      <a:pt x="80" y="19"/>
                      <a:pt x="77" y="14"/>
                      <a:pt x="72" y="9"/>
                    </a:cubicBezTo>
                    <a:cubicBezTo>
                      <a:pt x="62" y="17"/>
                      <a:pt x="53" y="25"/>
                      <a:pt x="44" y="33"/>
                    </a:cubicBezTo>
                    <a:cubicBezTo>
                      <a:pt x="41" y="36"/>
                      <a:pt x="38" y="38"/>
                      <a:pt x="35" y="41"/>
                    </a:cubicBezTo>
                    <a:cubicBezTo>
                      <a:pt x="31" y="45"/>
                      <a:pt x="27" y="45"/>
                      <a:pt x="23" y="40"/>
                    </a:cubicBezTo>
                    <a:cubicBezTo>
                      <a:pt x="19" y="35"/>
                      <a:pt x="14" y="29"/>
                      <a:pt x="9" y="24"/>
                    </a:cubicBezTo>
                    <a:cubicBezTo>
                      <a:pt x="0" y="14"/>
                      <a:pt x="0" y="13"/>
                      <a:pt x="11" y="6"/>
                    </a:cubicBezTo>
                    <a:cubicBezTo>
                      <a:pt x="11" y="6"/>
                      <a:pt x="12" y="6"/>
                      <a:pt x="1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" name="Freeform 63">
                <a:extLst>
                  <a:ext uri="{FF2B5EF4-FFF2-40B4-BE49-F238E27FC236}">
                    <a16:creationId xmlns:a16="http://schemas.microsoft.com/office/drawing/2014/main" id="{4691FAF4-7065-FAEC-2F68-5874E3C04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9000" y="1730375"/>
                <a:ext cx="165100" cy="160337"/>
              </a:xfrm>
              <a:custGeom>
                <a:avLst/>
                <a:gdLst>
                  <a:gd name="T0" fmla="*/ 37 w 37"/>
                  <a:gd name="T1" fmla="*/ 8 h 36"/>
                  <a:gd name="T2" fmla="*/ 31 w 37"/>
                  <a:gd name="T3" fmla="*/ 22 h 36"/>
                  <a:gd name="T4" fmla="*/ 23 w 37"/>
                  <a:gd name="T5" fmla="*/ 30 h 36"/>
                  <a:gd name="T6" fmla="*/ 3 w 37"/>
                  <a:gd name="T7" fmla="*/ 25 h 36"/>
                  <a:gd name="T8" fmla="*/ 9 w 37"/>
                  <a:gd name="T9" fmla="*/ 6 h 36"/>
                  <a:gd name="T10" fmla="*/ 25 w 37"/>
                  <a:gd name="T11" fmla="*/ 5 h 36"/>
                  <a:gd name="T12" fmla="*/ 34 w 37"/>
                  <a:gd name="T13" fmla="*/ 7 h 36"/>
                  <a:gd name="T14" fmla="*/ 37 w 37"/>
                  <a:gd name="T15" fmla="*/ 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36">
                    <a:moveTo>
                      <a:pt x="37" y="8"/>
                    </a:moveTo>
                    <a:cubicBezTo>
                      <a:pt x="35" y="12"/>
                      <a:pt x="34" y="17"/>
                      <a:pt x="31" y="22"/>
                    </a:cubicBezTo>
                    <a:cubicBezTo>
                      <a:pt x="30" y="25"/>
                      <a:pt x="26" y="28"/>
                      <a:pt x="23" y="30"/>
                    </a:cubicBezTo>
                    <a:cubicBezTo>
                      <a:pt x="16" y="36"/>
                      <a:pt x="6" y="34"/>
                      <a:pt x="3" y="25"/>
                    </a:cubicBezTo>
                    <a:cubicBezTo>
                      <a:pt x="0" y="18"/>
                      <a:pt x="2" y="11"/>
                      <a:pt x="9" y="6"/>
                    </a:cubicBezTo>
                    <a:cubicBezTo>
                      <a:pt x="14" y="1"/>
                      <a:pt x="19" y="0"/>
                      <a:pt x="25" y="5"/>
                    </a:cubicBezTo>
                    <a:cubicBezTo>
                      <a:pt x="28" y="6"/>
                      <a:pt x="31" y="7"/>
                      <a:pt x="34" y="7"/>
                    </a:cubicBezTo>
                    <a:cubicBezTo>
                      <a:pt x="35" y="7"/>
                      <a:pt x="36" y="7"/>
                      <a:pt x="37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" name="Freeform 64">
                <a:extLst>
                  <a:ext uri="{FF2B5EF4-FFF2-40B4-BE49-F238E27FC236}">
                    <a16:creationId xmlns:a16="http://schemas.microsoft.com/office/drawing/2014/main" id="{D305A021-50B8-2DD9-3F25-36DD044043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850" y="1779588"/>
                <a:ext cx="146050" cy="168275"/>
              </a:xfrm>
              <a:custGeom>
                <a:avLst/>
                <a:gdLst>
                  <a:gd name="T0" fmla="*/ 27 w 33"/>
                  <a:gd name="T1" fmla="*/ 1 h 38"/>
                  <a:gd name="T2" fmla="*/ 30 w 33"/>
                  <a:gd name="T3" fmla="*/ 13 h 38"/>
                  <a:gd name="T4" fmla="*/ 29 w 33"/>
                  <a:gd name="T5" fmla="*/ 28 h 38"/>
                  <a:gd name="T6" fmla="*/ 13 w 33"/>
                  <a:gd name="T7" fmla="*/ 35 h 38"/>
                  <a:gd name="T8" fmla="*/ 1 w 33"/>
                  <a:gd name="T9" fmla="*/ 24 h 38"/>
                  <a:gd name="T10" fmla="*/ 0 w 33"/>
                  <a:gd name="T11" fmla="*/ 21 h 38"/>
                  <a:gd name="T12" fmla="*/ 27 w 33"/>
                  <a:gd name="T13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8">
                    <a:moveTo>
                      <a:pt x="27" y="1"/>
                    </a:moveTo>
                    <a:cubicBezTo>
                      <a:pt x="28" y="6"/>
                      <a:pt x="29" y="10"/>
                      <a:pt x="30" y="13"/>
                    </a:cubicBezTo>
                    <a:cubicBezTo>
                      <a:pt x="33" y="18"/>
                      <a:pt x="33" y="23"/>
                      <a:pt x="29" y="28"/>
                    </a:cubicBezTo>
                    <a:cubicBezTo>
                      <a:pt x="25" y="33"/>
                      <a:pt x="20" y="38"/>
                      <a:pt x="13" y="35"/>
                    </a:cubicBezTo>
                    <a:cubicBezTo>
                      <a:pt x="8" y="33"/>
                      <a:pt x="5" y="28"/>
                      <a:pt x="1" y="24"/>
                    </a:cubicBezTo>
                    <a:cubicBezTo>
                      <a:pt x="0" y="24"/>
                      <a:pt x="0" y="22"/>
                      <a:pt x="0" y="21"/>
                    </a:cubicBezTo>
                    <a:cubicBezTo>
                      <a:pt x="1" y="12"/>
                      <a:pt x="18" y="0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DECE337-EB9D-F5BB-D483-00FA87D2AEDA}"/>
                </a:ext>
              </a:extLst>
            </p:cNvPr>
            <p:cNvGrpSpPr/>
            <p:nvPr/>
          </p:nvGrpSpPr>
          <p:grpSpPr>
            <a:xfrm>
              <a:off x="1199017" y="3786424"/>
              <a:ext cx="989227" cy="675570"/>
              <a:chOff x="268288" y="2724150"/>
              <a:chExt cx="846137" cy="577850"/>
            </a:xfrm>
            <a:grpFill/>
          </p:grpSpPr>
          <p:sp>
            <p:nvSpPr>
              <p:cNvPr id="19" name="Freeform 12">
                <a:extLst>
                  <a:ext uri="{FF2B5EF4-FFF2-40B4-BE49-F238E27FC236}">
                    <a16:creationId xmlns:a16="http://schemas.microsoft.com/office/drawing/2014/main" id="{B77ABD6C-5C07-66F0-C485-48AF231D4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288" y="2946400"/>
                <a:ext cx="442912" cy="350837"/>
              </a:xfrm>
              <a:custGeom>
                <a:avLst/>
                <a:gdLst>
                  <a:gd name="T0" fmla="*/ 31 w 100"/>
                  <a:gd name="T1" fmla="*/ 49 h 79"/>
                  <a:gd name="T2" fmla="*/ 48 w 100"/>
                  <a:gd name="T3" fmla="*/ 70 h 79"/>
                  <a:gd name="T4" fmla="*/ 50 w 100"/>
                  <a:gd name="T5" fmla="*/ 76 h 79"/>
                  <a:gd name="T6" fmla="*/ 46 w 100"/>
                  <a:gd name="T7" fmla="*/ 78 h 79"/>
                  <a:gd name="T8" fmla="*/ 1 w 100"/>
                  <a:gd name="T9" fmla="*/ 78 h 79"/>
                  <a:gd name="T10" fmla="*/ 1 w 100"/>
                  <a:gd name="T11" fmla="*/ 68 h 79"/>
                  <a:gd name="T12" fmla="*/ 5 w 100"/>
                  <a:gd name="T13" fmla="*/ 24 h 79"/>
                  <a:gd name="T14" fmla="*/ 28 w 100"/>
                  <a:gd name="T15" fmla="*/ 1 h 79"/>
                  <a:gd name="T16" fmla="*/ 54 w 100"/>
                  <a:gd name="T17" fmla="*/ 20 h 79"/>
                  <a:gd name="T18" fmla="*/ 56 w 100"/>
                  <a:gd name="T19" fmla="*/ 28 h 79"/>
                  <a:gd name="T20" fmla="*/ 87 w 100"/>
                  <a:gd name="T21" fmla="*/ 58 h 79"/>
                  <a:gd name="T22" fmla="*/ 89 w 100"/>
                  <a:gd name="T23" fmla="*/ 58 h 79"/>
                  <a:gd name="T24" fmla="*/ 99 w 100"/>
                  <a:gd name="T25" fmla="*/ 70 h 79"/>
                  <a:gd name="T26" fmla="*/ 87 w 100"/>
                  <a:gd name="T27" fmla="*/ 78 h 79"/>
                  <a:gd name="T28" fmla="*/ 41 w 100"/>
                  <a:gd name="T29" fmla="*/ 49 h 79"/>
                  <a:gd name="T30" fmla="*/ 31 w 100"/>
                  <a:gd name="T31" fmla="*/ 4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0" h="79">
                    <a:moveTo>
                      <a:pt x="31" y="49"/>
                    </a:moveTo>
                    <a:cubicBezTo>
                      <a:pt x="37" y="56"/>
                      <a:pt x="43" y="63"/>
                      <a:pt x="48" y="70"/>
                    </a:cubicBezTo>
                    <a:cubicBezTo>
                      <a:pt x="50" y="72"/>
                      <a:pt x="50" y="74"/>
                      <a:pt x="50" y="76"/>
                    </a:cubicBezTo>
                    <a:cubicBezTo>
                      <a:pt x="50" y="77"/>
                      <a:pt x="48" y="78"/>
                      <a:pt x="46" y="78"/>
                    </a:cubicBezTo>
                    <a:cubicBezTo>
                      <a:pt x="31" y="78"/>
                      <a:pt x="16" y="78"/>
                      <a:pt x="1" y="78"/>
                    </a:cubicBezTo>
                    <a:cubicBezTo>
                      <a:pt x="1" y="74"/>
                      <a:pt x="0" y="71"/>
                      <a:pt x="1" y="68"/>
                    </a:cubicBezTo>
                    <a:cubicBezTo>
                      <a:pt x="2" y="53"/>
                      <a:pt x="4" y="38"/>
                      <a:pt x="5" y="24"/>
                    </a:cubicBezTo>
                    <a:cubicBezTo>
                      <a:pt x="6" y="11"/>
                      <a:pt x="16" y="2"/>
                      <a:pt x="28" y="1"/>
                    </a:cubicBezTo>
                    <a:cubicBezTo>
                      <a:pt x="40" y="0"/>
                      <a:pt x="51" y="7"/>
                      <a:pt x="54" y="20"/>
                    </a:cubicBezTo>
                    <a:cubicBezTo>
                      <a:pt x="55" y="22"/>
                      <a:pt x="55" y="25"/>
                      <a:pt x="56" y="28"/>
                    </a:cubicBezTo>
                    <a:cubicBezTo>
                      <a:pt x="59" y="44"/>
                      <a:pt x="70" y="55"/>
                      <a:pt x="87" y="58"/>
                    </a:cubicBezTo>
                    <a:cubicBezTo>
                      <a:pt x="88" y="58"/>
                      <a:pt x="89" y="58"/>
                      <a:pt x="89" y="58"/>
                    </a:cubicBezTo>
                    <a:cubicBezTo>
                      <a:pt x="96" y="59"/>
                      <a:pt x="100" y="64"/>
                      <a:pt x="99" y="70"/>
                    </a:cubicBezTo>
                    <a:cubicBezTo>
                      <a:pt x="98" y="75"/>
                      <a:pt x="93" y="79"/>
                      <a:pt x="87" y="78"/>
                    </a:cubicBezTo>
                    <a:cubicBezTo>
                      <a:pt x="67" y="76"/>
                      <a:pt x="51" y="67"/>
                      <a:pt x="41" y="49"/>
                    </a:cubicBezTo>
                    <a:cubicBezTo>
                      <a:pt x="39" y="45"/>
                      <a:pt x="37" y="43"/>
                      <a:pt x="31" y="4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0" name="Freeform 14">
                <a:extLst>
                  <a:ext uri="{FF2B5EF4-FFF2-40B4-BE49-F238E27FC236}">
                    <a16:creationId xmlns:a16="http://schemas.microsoft.com/office/drawing/2014/main" id="{C4617FFD-9F5C-2748-6181-1866C2388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25" y="2946400"/>
                <a:ext cx="381000" cy="355600"/>
              </a:xfrm>
              <a:custGeom>
                <a:avLst/>
                <a:gdLst>
                  <a:gd name="T0" fmla="*/ 86 w 86"/>
                  <a:gd name="T1" fmla="*/ 77 h 80"/>
                  <a:gd name="T2" fmla="*/ 36 w 86"/>
                  <a:gd name="T3" fmla="*/ 77 h 80"/>
                  <a:gd name="T4" fmla="*/ 34 w 86"/>
                  <a:gd name="T5" fmla="*/ 66 h 80"/>
                  <a:gd name="T6" fmla="*/ 0 w 86"/>
                  <a:gd name="T7" fmla="*/ 80 h 80"/>
                  <a:gd name="T8" fmla="*/ 0 w 86"/>
                  <a:gd name="T9" fmla="*/ 58 h 80"/>
                  <a:gd name="T10" fmla="*/ 32 w 86"/>
                  <a:gd name="T11" fmla="*/ 22 h 80"/>
                  <a:gd name="T12" fmla="*/ 58 w 86"/>
                  <a:gd name="T13" fmla="*/ 1 h 80"/>
                  <a:gd name="T14" fmla="*/ 81 w 86"/>
                  <a:gd name="T15" fmla="*/ 22 h 80"/>
                  <a:gd name="T16" fmla="*/ 86 w 86"/>
                  <a:gd name="T17" fmla="*/ 7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6" h="80">
                    <a:moveTo>
                      <a:pt x="86" y="77"/>
                    </a:moveTo>
                    <a:cubicBezTo>
                      <a:pt x="69" y="77"/>
                      <a:pt x="53" y="77"/>
                      <a:pt x="36" y="77"/>
                    </a:cubicBezTo>
                    <a:cubicBezTo>
                      <a:pt x="35" y="73"/>
                      <a:pt x="35" y="69"/>
                      <a:pt x="34" y="66"/>
                    </a:cubicBezTo>
                    <a:cubicBezTo>
                      <a:pt x="23" y="70"/>
                      <a:pt x="12" y="75"/>
                      <a:pt x="0" y="80"/>
                    </a:cubicBezTo>
                    <a:cubicBezTo>
                      <a:pt x="0" y="71"/>
                      <a:pt x="0" y="65"/>
                      <a:pt x="0" y="58"/>
                    </a:cubicBezTo>
                    <a:cubicBezTo>
                      <a:pt x="19" y="54"/>
                      <a:pt x="29" y="42"/>
                      <a:pt x="32" y="22"/>
                    </a:cubicBezTo>
                    <a:cubicBezTo>
                      <a:pt x="34" y="8"/>
                      <a:pt x="43" y="1"/>
                      <a:pt x="58" y="1"/>
                    </a:cubicBezTo>
                    <a:cubicBezTo>
                      <a:pt x="68" y="0"/>
                      <a:pt x="79" y="10"/>
                      <a:pt x="81" y="22"/>
                    </a:cubicBezTo>
                    <a:cubicBezTo>
                      <a:pt x="83" y="40"/>
                      <a:pt x="84" y="59"/>
                      <a:pt x="86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1" name="Freeform 34">
                <a:extLst>
                  <a:ext uri="{FF2B5EF4-FFF2-40B4-BE49-F238E27FC236}">
                    <a16:creationId xmlns:a16="http://schemas.microsoft.com/office/drawing/2014/main" id="{5D3E43F1-0F99-08DE-CC3B-43051D1B5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425" y="2724150"/>
                <a:ext cx="203200" cy="204787"/>
              </a:xfrm>
              <a:custGeom>
                <a:avLst/>
                <a:gdLst>
                  <a:gd name="T0" fmla="*/ 46 w 46"/>
                  <a:gd name="T1" fmla="*/ 23 h 46"/>
                  <a:gd name="T2" fmla="*/ 23 w 46"/>
                  <a:gd name="T3" fmla="*/ 46 h 46"/>
                  <a:gd name="T4" fmla="*/ 0 w 46"/>
                  <a:gd name="T5" fmla="*/ 23 h 46"/>
                  <a:gd name="T6" fmla="*/ 23 w 46"/>
                  <a:gd name="T7" fmla="*/ 0 h 46"/>
                  <a:gd name="T8" fmla="*/ 46 w 46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6" y="23"/>
                    </a:moveTo>
                    <a:cubicBezTo>
                      <a:pt x="46" y="36"/>
                      <a:pt x="36" y="46"/>
                      <a:pt x="23" y="46"/>
                    </a:cubicBezTo>
                    <a:cubicBezTo>
                      <a:pt x="10" y="46"/>
                      <a:pt x="0" y="36"/>
                      <a:pt x="0" y="23"/>
                    </a:cubicBezTo>
                    <a:cubicBezTo>
                      <a:pt x="1" y="10"/>
                      <a:pt x="11" y="0"/>
                      <a:pt x="23" y="0"/>
                    </a:cubicBezTo>
                    <a:cubicBezTo>
                      <a:pt x="36" y="0"/>
                      <a:pt x="46" y="10"/>
                      <a:pt x="46" y="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2" name="Freeform 35">
                <a:extLst>
                  <a:ext uri="{FF2B5EF4-FFF2-40B4-BE49-F238E27FC236}">
                    <a16:creationId xmlns:a16="http://schemas.microsoft.com/office/drawing/2014/main" id="{57205615-371A-E516-8C66-4BEBC906A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0263" y="2724150"/>
                <a:ext cx="200025" cy="204787"/>
              </a:xfrm>
              <a:custGeom>
                <a:avLst/>
                <a:gdLst>
                  <a:gd name="T0" fmla="*/ 22 w 45"/>
                  <a:gd name="T1" fmla="*/ 0 h 46"/>
                  <a:gd name="T2" fmla="*/ 45 w 45"/>
                  <a:gd name="T3" fmla="*/ 23 h 46"/>
                  <a:gd name="T4" fmla="*/ 21 w 45"/>
                  <a:gd name="T5" fmla="*/ 46 h 46"/>
                  <a:gd name="T6" fmla="*/ 0 w 45"/>
                  <a:gd name="T7" fmla="*/ 25 h 46"/>
                  <a:gd name="T8" fmla="*/ 22 w 45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6">
                    <a:moveTo>
                      <a:pt x="22" y="0"/>
                    </a:moveTo>
                    <a:cubicBezTo>
                      <a:pt x="35" y="0"/>
                      <a:pt x="45" y="11"/>
                      <a:pt x="45" y="23"/>
                    </a:cubicBezTo>
                    <a:cubicBezTo>
                      <a:pt x="45" y="35"/>
                      <a:pt x="34" y="46"/>
                      <a:pt x="21" y="46"/>
                    </a:cubicBezTo>
                    <a:cubicBezTo>
                      <a:pt x="11" y="46"/>
                      <a:pt x="0" y="36"/>
                      <a:pt x="0" y="25"/>
                    </a:cubicBezTo>
                    <a:cubicBezTo>
                      <a:pt x="0" y="10"/>
                      <a:pt x="9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3" name="Freeform 67">
                <a:extLst>
                  <a:ext uri="{FF2B5EF4-FFF2-40B4-BE49-F238E27FC236}">
                    <a16:creationId xmlns:a16="http://schemas.microsoft.com/office/drawing/2014/main" id="{1E934245-CB10-F659-EE45-0516AA1987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38" y="2847975"/>
                <a:ext cx="158750" cy="254000"/>
              </a:xfrm>
              <a:custGeom>
                <a:avLst/>
                <a:gdLst>
                  <a:gd name="T0" fmla="*/ 34 w 36"/>
                  <a:gd name="T1" fmla="*/ 22 h 57"/>
                  <a:gd name="T2" fmla="*/ 28 w 36"/>
                  <a:gd name="T3" fmla="*/ 18 h 57"/>
                  <a:gd name="T4" fmla="*/ 21 w 36"/>
                  <a:gd name="T5" fmla="*/ 12 h 57"/>
                  <a:gd name="T6" fmla="*/ 10 w 36"/>
                  <a:gd name="T7" fmla="*/ 18 h 57"/>
                  <a:gd name="T8" fmla="*/ 17 w 36"/>
                  <a:gd name="T9" fmla="*/ 26 h 57"/>
                  <a:gd name="T10" fmla="*/ 34 w 36"/>
                  <a:gd name="T11" fmla="*/ 40 h 57"/>
                  <a:gd name="T12" fmla="*/ 26 w 36"/>
                  <a:gd name="T13" fmla="*/ 52 h 57"/>
                  <a:gd name="T14" fmla="*/ 17 w 36"/>
                  <a:gd name="T15" fmla="*/ 57 h 57"/>
                  <a:gd name="T16" fmla="*/ 9 w 36"/>
                  <a:gd name="T17" fmla="*/ 50 h 57"/>
                  <a:gd name="T18" fmla="*/ 1 w 36"/>
                  <a:gd name="T19" fmla="*/ 39 h 57"/>
                  <a:gd name="T20" fmla="*/ 4 w 36"/>
                  <a:gd name="T21" fmla="*/ 36 h 57"/>
                  <a:gd name="T22" fmla="*/ 9 w 36"/>
                  <a:gd name="T23" fmla="*/ 41 h 57"/>
                  <a:gd name="T24" fmla="*/ 25 w 36"/>
                  <a:gd name="T25" fmla="*/ 45 h 57"/>
                  <a:gd name="T26" fmla="*/ 28 w 36"/>
                  <a:gd name="T27" fmla="*/ 40 h 57"/>
                  <a:gd name="T28" fmla="*/ 24 w 36"/>
                  <a:gd name="T29" fmla="*/ 35 h 57"/>
                  <a:gd name="T30" fmla="*/ 12 w 36"/>
                  <a:gd name="T31" fmla="*/ 30 h 57"/>
                  <a:gd name="T32" fmla="*/ 8 w 36"/>
                  <a:gd name="T33" fmla="*/ 10 h 57"/>
                  <a:gd name="T34" fmla="*/ 16 w 36"/>
                  <a:gd name="T35" fmla="*/ 1 h 57"/>
                  <a:gd name="T36" fmla="*/ 20 w 36"/>
                  <a:gd name="T37" fmla="*/ 1 h 57"/>
                  <a:gd name="T38" fmla="*/ 36 w 36"/>
                  <a:gd name="T39" fmla="*/ 19 h 57"/>
                  <a:gd name="T40" fmla="*/ 34 w 36"/>
                  <a:gd name="T41" fmla="*/ 2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" h="57">
                    <a:moveTo>
                      <a:pt x="34" y="22"/>
                    </a:moveTo>
                    <a:cubicBezTo>
                      <a:pt x="32" y="21"/>
                      <a:pt x="30" y="20"/>
                      <a:pt x="28" y="18"/>
                    </a:cubicBezTo>
                    <a:cubicBezTo>
                      <a:pt x="26" y="16"/>
                      <a:pt x="24" y="13"/>
                      <a:pt x="21" y="12"/>
                    </a:cubicBezTo>
                    <a:cubicBezTo>
                      <a:pt x="16" y="10"/>
                      <a:pt x="11" y="12"/>
                      <a:pt x="10" y="18"/>
                    </a:cubicBezTo>
                    <a:cubicBezTo>
                      <a:pt x="8" y="24"/>
                      <a:pt x="12" y="25"/>
                      <a:pt x="17" y="26"/>
                    </a:cubicBezTo>
                    <a:cubicBezTo>
                      <a:pt x="30" y="28"/>
                      <a:pt x="34" y="31"/>
                      <a:pt x="34" y="40"/>
                    </a:cubicBezTo>
                    <a:cubicBezTo>
                      <a:pt x="34" y="45"/>
                      <a:pt x="32" y="50"/>
                      <a:pt x="26" y="52"/>
                    </a:cubicBezTo>
                    <a:cubicBezTo>
                      <a:pt x="23" y="53"/>
                      <a:pt x="20" y="57"/>
                      <a:pt x="17" y="57"/>
                    </a:cubicBezTo>
                    <a:cubicBezTo>
                      <a:pt x="14" y="57"/>
                      <a:pt x="12" y="53"/>
                      <a:pt x="9" y="50"/>
                    </a:cubicBezTo>
                    <a:cubicBezTo>
                      <a:pt x="6" y="47"/>
                      <a:pt x="4" y="43"/>
                      <a:pt x="1" y="39"/>
                    </a:cubicBezTo>
                    <a:cubicBezTo>
                      <a:pt x="2" y="38"/>
                      <a:pt x="3" y="37"/>
                      <a:pt x="4" y="36"/>
                    </a:cubicBezTo>
                    <a:cubicBezTo>
                      <a:pt x="6" y="38"/>
                      <a:pt x="8" y="39"/>
                      <a:pt x="9" y="41"/>
                    </a:cubicBezTo>
                    <a:cubicBezTo>
                      <a:pt x="13" y="47"/>
                      <a:pt x="19" y="49"/>
                      <a:pt x="25" y="45"/>
                    </a:cubicBezTo>
                    <a:cubicBezTo>
                      <a:pt x="26" y="44"/>
                      <a:pt x="28" y="41"/>
                      <a:pt x="28" y="40"/>
                    </a:cubicBezTo>
                    <a:cubicBezTo>
                      <a:pt x="28" y="38"/>
                      <a:pt x="26" y="36"/>
                      <a:pt x="24" y="35"/>
                    </a:cubicBezTo>
                    <a:cubicBezTo>
                      <a:pt x="20" y="33"/>
                      <a:pt x="16" y="32"/>
                      <a:pt x="12" y="30"/>
                    </a:cubicBezTo>
                    <a:cubicBezTo>
                      <a:pt x="2" y="27"/>
                      <a:pt x="0" y="17"/>
                      <a:pt x="8" y="10"/>
                    </a:cubicBezTo>
                    <a:cubicBezTo>
                      <a:pt x="11" y="7"/>
                      <a:pt x="13" y="4"/>
                      <a:pt x="16" y="1"/>
                    </a:cubicBezTo>
                    <a:cubicBezTo>
                      <a:pt x="17" y="0"/>
                      <a:pt x="20" y="0"/>
                      <a:pt x="20" y="1"/>
                    </a:cubicBezTo>
                    <a:cubicBezTo>
                      <a:pt x="26" y="7"/>
                      <a:pt x="31" y="13"/>
                      <a:pt x="36" y="19"/>
                    </a:cubicBezTo>
                    <a:cubicBezTo>
                      <a:pt x="36" y="20"/>
                      <a:pt x="35" y="21"/>
                      <a:pt x="34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49A79D6-347E-1115-029F-041459239F4C}"/>
                </a:ext>
              </a:extLst>
            </p:cNvPr>
            <p:cNvGrpSpPr/>
            <p:nvPr/>
          </p:nvGrpSpPr>
          <p:grpSpPr>
            <a:xfrm>
              <a:off x="2819271" y="5358424"/>
              <a:ext cx="916845" cy="632882"/>
              <a:chOff x="1654175" y="4068763"/>
              <a:chExt cx="784225" cy="541337"/>
            </a:xfrm>
            <a:grpFill/>
          </p:grpSpPr>
          <p:sp>
            <p:nvSpPr>
              <p:cNvPr id="25" name="Freeform 28">
                <a:extLst>
                  <a:ext uri="{FF2B5EF4-FFF2-40B4-BE49-F238E27FC236}">
                    <a16:creationId xmlns:a16="http://schemas.microsoft.com/office/drawing/2014/main" id="{CF968C52-5836-C208-94E6-4038D3791A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4175" y="4068763"/>
                <a:ext cx="784225" cy="541337"/>
              </a:xfrm>
              <a:custGeom>
                <a:avLst/>
                <a:gdLst>
                  <a:gd name="T0" fmla="*/ 177 w 177"/>
                  <a:gd name="T1" fmla="*/ 92 h 122"/>
                  <a:gd name="T2" fmla="*/ 172 w 177"/>
                  <a:gd name="T3" fmla="*/ 117 h 122"/>
                  <a:gd name="T4" fmla="*/ 167 w 177"/>
                  <a:gd name="T5" fmla="*/ 122 h 122"/>
                  <a:gd name="T6" fmla="*/ 166 w 177"/>
                  <a:gd name="T7" fmla="*/ 115 h 122"/>
                  <a:gd name="T8" fmla="*/ 153 w 177"/>
                  <a:gd name="T9" fmla="*/ 43 h 122"/>
                  <a:gd name="T10" fmla="*/ 34 w 177"/>
                  <a:gd name="T11" fmla="*/ 32 h 122"/>
                  <a:gd name="T12" fmla="*/ 12 w 177"/>
                  <a:gd name="T13" fmla="*/ 114 h 122"/>
                  <a:gd name="T14" fmla="*/ 13 w 177"/>
                  <a:gd name="T15" fmla="*/ 119 h 122"/>
                  <a:gd name="T16" fmla="*/ 10 w 177"/>
                  <a:gd name="T17" fmla="*/ 122 h 122"/>
                  <a:gd name="T18" fmla="*/ 6 w 177"/>
                  <a:gd name="T19" fmla="*/ 118 h 122"/>
                  <a:gd name="T20" fmla="*/ 4 w 177"/>
                  <a:gd name="T21" fmla="*/ 70 h 122"/>
                  <a:gd name="T22" fmla="*/ 78 w 177"/>
                  <a:gd name="T23" fmla="*/ 4 h 122"/>
                  <a:gd name="T24" fmla="*/ 164 w 177"/>
                  <a:gd name="T25" fmla="*/ 47 h 122"/>
                  <a:gd name="T26" fmla="*/ 177 w 177"/>
                  <a:gd name="T27" fmla="*/ 9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7" h="122">
                    <a:moveTo>
                      <a:pt x="177" y="92"/>
                    </a:moveTo>
                    <a:cubicBezTo>
                      <a:pt x="176" y="100"/>
                      <a:pt x="174" y="109"/>
                      <a:pt x="172" y="117"/>
                    </a:cubicBezTo>
                    <a:cubicBezTo>
                      <a:pt x="171" y="119"/>
                      <a:pt x="169" y="121"/>
                      <a:pt x="167" y="122"/>
                    </a:cubicBezTo>
                    <a:cubicBezTo>
                      <a:pt x="166" y="120"/>
                      <a:pt x="165" y="117"/>
                      <a:pt x="166" y="115"/>
                    </a:cubicBezTo>
                    <a:cubicBezTo>
                      <a:pt x="173" y="89"/>
                      <a:pt x="169" y="65"/>
                      <a:pt x="153" y="43"/>
                    </a:cubicBezTo>
                    <a:cubicBezTo>
                      <a:pt x="125" y="5"/>
                      <a:pt x="69" y="0"/>
                      <a:pt x="34" y="32"/>
                    </a:cubicBezTo>
                    <a:cubicBezTo>
                      <a:pt x="11" y="55"/>
                      <a:pt x="4" y="82"/>
                      <a:pt x="12" y="114"/>
                    </a:cubicBezTo>
                    <a:cubicBezTo>
                      <a:pt x="12" y="115"/>
                      <a:pt x="13" y="117"/>
                      <a:pt x="13" y="119"/>
                    </a:cubicBezTo>
                    <a:cubicBezTo>
                      <a:pt x="13" y="120"/>
                      <a:pt x="11" y="122"/>
                      <a:pt x="10" y="122"/>
                    </a:cubicBezTo>
                    <a:cubicBezTo>
                      <a:pt x="9" y="121"/>
                      <a:pt x="6" y="120"/>
                      <a:pt x="6" y="118"/>
                    </a:cubicBezTo>
                    <a:cubicBezTo>
                      <a:pt x="0" y="102"/>
                      <a:pt x="0" y="86"/>
                      <a:pt x="4" y="70"/>
                    </a:cubicBezTo>
                    <a:cubicBezTo>
                      <a:pt x="12" y="36"/>
                      <a:pt x="43" y="8"/>
                      <a:pt x="78" y="4"/>
                    </a:cubicBezTo>
                    <a:cubicBezTo>
                      <a:pt x="115" y="0"/>
                      <a:pt x="144" y="15"/>
                      <a:pt x="164" y="47"/>
                    </a:cubicBezTo>
                    <a:cubicBezTo>
                      <a:pt x="171" y="57"/>
                      <a:pt x="176" y="78"/>
                      <a:pt x="177" y="9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6" name="Freeform 49">
                <a:extLst>
                  <a:ext uri="{FF2B5EF4-FFF2-40B4-BE49-F238E27FC236}">
                    <a16:creationId xmlns:a16="http://schemas.microsoft.com/office/drawing/2014/main" id="{F4E60868-DD12-FD9C-85D9-3389137F64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7363" y="4170363"/>
                <a:ext cx="495300" cy="409575"/>
              </a:xfrm>
              <a:custGeom>
                <a:avLst/>
                <a:gdLst>
                  <a:gd name="T0" fmla="*/ 0 w 112"/>
                  <a:gd name="T1" fmla="*/ 68 h 92"/>
                  <a:gd name="T2" fmla="*/ 48 w 112"/>
                  <a:gd name="T3" fmla="*/ 6 h 92"/>
                  <a:gd name="T4" fmla="*/ 109 w 112"/>
                  <a:gd name="T5" fmla="*/ 20 h 92"/>
                  <a:gd name="T6" fmla="*/ 112 w 112"/>
                  <a:gd name="T7" fmla="*/ 27 h 92"/>
                  <a:gd name="T8" fmla="*/ 105 w 112"/>
                  <a:gd name="T9" fmla="*/ 24 h 92"/>
                  <a:gd name="T10" fmla="*/ 33 w 112"/>
                  <a:gd name="T11" fmla="*/ 20 h 92"/>
                  <a:gd name="T12" fmla="*/ 9 w 112"/>
                  <a:gd name="T13" fmla="*/ 79 h 92"/>
                  <a:gd name="T14" fmla="*/ 11 w 112"/>
                  <a:gd name="T15" fmla="*/ 87 h 92"/>
                  <a:gd name="T16" fmla="*/ 9 w 112"/>
                  <a:gd name="T17" fmla="*/ 92 h 92"/>
                  <a:gd name="T18" fmla="*/ 4 w 112"/>
                  <a:gd name="T19" fmla="*/ 88 h 92"/>
                  <a:gd name="T20" fmla="*/ 0 w 112"/>
                  <a:gd name="T21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2" h="92">
                    <a:moveTo>
                      <a:pt x="0" y="68"/>
                    </a:moveTo>
                    <a:cubicBezTo>
                      <a:pt x="0" y="41"/>
                      <a:pt x="21" y="13"/>
                      <a:pt x="48" y="6"/>
                    </a:cubicBezTo>
                    <a:cubicBezTo>
                      <a:pt x="70" y="0"/>
                      <a:pt x="91" y="3"/>
                      <a:pt x="109" y="20"/>
                    </a:cubicBezTo>
                    <a:cubicBezTo>
                      <a:pt x="110" y="21"/>
                      <a:pt x="111" y="24"/>
                      <a:pt x="112" y="27"/>
                    </a:cubicBezTo>
                    <a:cubicBezTo>
                      <a:pt x="110" y="26"/>
                      <a:pt x="107" y="26"/>
                      <a:pt x="105" y="24"/>
                    </a:cubicBezTo>
                    <a:cubicBezTo>
                      <a:pt x="82" y="6"/>
                      <a:pt x="57" y="5"/>
                      <a:pt x="33" y="20"/>
                    </a:cubicBezTo>
                    <a:cubicBezTo>
                      <a:pt x="14" y="32"/>
                      <a:pt x="4" y="54"/>
                      <a:pt x="9" y="79"/>
                    </a:cubicBezTo>
                    <a:cubicBezTo>
                      <a:pt x="9" y="81"/>
                      <a:pt x="11" y="84"/>
                      <a:pt x="11" y="87"/>
                    </a:cubicBezTo>
                    <a:cubicBezTo>
                      <a:pt x="11" y="88"/>
                      <a:pt x="9" y="90"/>
                      <a:pt x="9" y="92"/>
                    </a:cubicBezTo>
                    <a:cubicBezTo>
                      <a:pt x="7" y="91"/>
                      <a:pt x="4" y="90"/>
                      <a:pt x="4" y="88"/>
                    </a:cubicBezTo>
                    <a:cubicBezTo>
                      <a:pt x="2" y="82"/>
                      <a:pt x="1" y="75"/>
                      <a:pt x="0" y="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7" name="Freeform 65">
                <a:extLst>
                  <a:ext uri="{FF2B5EF4-FFF2-40B4-BE49-F238E27FC236}">
                    <a16:creationId xmlns:a16="http://schemas.microsoft.com/office/drawing/2014/main" id="{A14E4FC4-F16E-3761-4562-02E8F767C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8500" y="4318000"/>
                <a:ext cx="234950" cy="225425"/>
              </a:xfrm>
              <a:custGeom>
                <a:avLst/>
                <a:gdLst>
                  <a:gd name="T0" fmla="*/ 53 w 53"/>
                  <a:gd name="T1" fmla="*/ 3 h 51"/>
                  <a:gd name="T2" fmla="*/ 44 w 53"/>
                  <a:gd name="T3" fmla="*/ 13 h 51"/>
                  <a:gd name="T4" fmla="*/ 29 w 53"/>
                  <a:gd name="T5" fmla="*/ 37 h 51"/>
                  <a:gd name="T6" fmla="*/ 18 w 53"/>
                  <a:gd name="T7" fmla="*/ 46 h 51"/>
                  <a:gd name="T8" fmla="*/ 7 w 53"/>
                  <a:gd name="T9" fmla="*/ 49 h 51"/>
                  <a:gd name="T10" fmla="*/ 0 w 53"/>
                  <a:gd name="T11" fmla="*/ 51 h 51"/>
                  <a:gd name="T12" fmla="*/ 2 w 53"/>
                  <a:gd name="T13" fmla="*/ 45 h 51"/>
                  <a:gd name="T14" fmla="*/ 6 w 53"/>
                  <a:gd name="T15" fmla="*/ 34 h 51"/>
                  <a:gd name="T16" fmla="*/ 17 w 53"/>
                  <a:gd name="T17" fmla="*/ 23 h 51"/>
                  <a:gd name="T18" fmla="*/ 33 w 53"/>
                  <a:gd name="T19" fmla="*/ 14 h 51"/>
                  <a:gd name="T20" fmla="*/ 45 w 53"/>
                  <a:gd name="T21" fmla="*/ 2 h 51"/>
                  <a:gd name="T22" fmla="*/ 51 w 53"/>
                  <a:gd name="T23" fmla="*/ 0 h 51"/>
                  <a:gd name="T24" fmla="*/ 53 w 53"/>
                  <a:gd name="T25" fmla="*/ 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51">
                    <a:moveTo>
                      <a:pt x="53" y="3"/>
                    </a:moveTo>
                    <a:cubicBezTo>
                      <a:pt x="50" y="6"/>
                      <a:pt x="47" y="10"/>
                      <a:pt x="44" y="13"/>
                    </a:cubicBezTo>
                    <a:cubicBezTo>
                      <a:pt x="37" y="20"/>
                      <a:pt x="28" y="25"/>
                      <a:pt x="29" y="37"/>
                    </a:cubicBezTo>
                    <a:cubicBezTo>
                      <a:pt x="29" y="42"/>
                      <a:pt x="24" y="46"/>
                      <a:pt x="18" y="46"/>
                    </a:cubicBezTo>
                    <a:cubicBezTo>
                      <a:pt x="13" y="45"/>
                      <a:pt x="10" y="45"/>
                      <a:pt x="7" y="49"/>
                    </a:cubicBezTo>
                    <a:cubicBezTo>
                      <a:pt x="6" y="51"/>
                      <a:pt x="3" y="51"/>
                      <a:pt x="0" y="51"/>
                    </a:cubicBezTo>
                    <a:cubicBezTo>
                      <a:pt x="1" y="49"/>
                      <a:pt x="1" y="46"/>
                      <a:pt x="2" y="45"/>
                    </a:cubicBezTo>
                    <a:cubicBezTo>
                      <a:pt x="5" y="41"/>
                      <a:pt x="7" y="39"/>
                      <a:pt x="6" y="34"/>
                    </a:cubicBezTo>
                    <a:cubicBezTo>
                      <a:pt x="5" y="28"/>
                      <a:pt x="11" y="22"/>
                      <a:pt x="17" y="23"/>
                    </a:cubicBezTo>
                    <a:cubicBezTo>
                      <a:pt x="25" y="24"/>
                      <a:pt x="29" y="19"/>
                      <a:pt x="33" y="14"/>
                    </a:cubicBezTo>
                    <a:cubicBezTo>
                      <a:pt x="37" y="10"/>
                      <a:pt x="41" y="6"/>
                      <a:pt x="45" y="2"/>
                    </a:cubicBezTo>
                    <a:cubicBezTo>
                      <a:pt x="46" y="1"/>
                      <a:pt x="49" y="1"/>
                      <a:pt x="51" y="0"/>
                    </a:cubicBezTo>
                    <a:cubicBezTo>
                      <a:pt x="52" y="1"/>
                      <a:pt x="52" y="2"/>
                      <a:pt x="53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8" name="Freeform 69">
                <a:extLst>
                  <a:ext uri="{FF2B5EF4-FFF2-40B4-BE49-F238E27FC236}">
                    <a16:creationId xmlns:a16="http://schemas.microsoft.com/office/drawing/2014/main" id="{128EEA73-780D-55AB-4066-19C8030E1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3450" y="4365625"/>
                <a:ext cx="138112" cy="214312"/>
              </a:xfrm>
              <a:custGeom>
                <a:avLst/>
                <a:gdLst>
                  <a:gd name="T0" fmla="*/ 28 w 31"/>
                  <a:gd name="T1" fmla="*/ 19 h 48"/>
                  <a:gd name="T2" fmla="*/ 22 w 31"/>
                  <a:gd name="T3" fmla="*/ 14 h 48"/>
                  <a:gd name="T4" fmla="*/ 12 w 31"/>
                  <a:gd name="T5" fmla="*/ 11 h 48"/>
                  <a:gd name="T6" fmla="*/ 9 w 31"/>
                  <a:gd name="T7" fmla="*/ 17 h 48"/>
                  <a:gd name="T8" fmla="*/ 13 w 31"/>
                  <a:gd name="T9" fmla="*/ 21 h 48"/>
                  <a:gd name="T10" fmla="*/ 25 w 31"/>
                  <a:gd name="T11" fmla="*/ 26 h 48"/>
                  <a:gd name="T12" fmla="*/ 25 w 31"/>
                  <a:gd name="T13" fmla="*/ 41 h 48"/>
                  <a:gd name="T14" fmla="*/ 18 w 31"/>
                  <a:gd name="T15" fmla="*/ 46 h 48"/>
                  <a:gd name="T16" fmla="*/ 13 w 31"/>
                  <a:gd name="T17" fmla="*/ 47 h 48"/>
                  <a:gd name="T18" fmla="*/ 0 w 31"/>
                  <a:gd name="T19" fmla="*/ 33 h 48"/>
                  <a:gd name="T20" fmla="*/ 2 w 31"/>
                  <a:gd name="T21" fmla="*/ 30 h 48"/>
                  <a:gd name="T22" fmla="*/ 7 w 31"/>
                  <a:gd name="T23" fmla="*/ 33 h 48"/>
                  <a:gd name="T24" fmla="*/ 14 w 31"/>
                  <a:gd name="T25" fmla="*/ 38 h 48"/>
                  <a:gd name="T26" fmla="*/ 22 w 31"/>
                  <a:gd name="T27" fmla="*/ 34 h 48"/>
                  <a:gd name="T28" fmla="*/ 17 w 31"/>
                  <a:gd name="T29" fmla="*/ 29 h 48"/>
                  <a:gd name="T30" fmla="*/ 12 w 31"/>
                  <a:gd name="T31" fmla="*/ 27 h 48"/>
                  <a:gd name="T32" fmla="*/ 2 w 31"/>
                  <a:gd name="T33" fmla="*/ 18 h 48"/>
                  <a:gd name="T34" fmla="*/ 8 w 31"/>
                  <a:gd name="T35" fmla="*/ 6 h 48"/>
                  <a:gd name="T36" fmla="*/ 12 w 31"/>
                  <a:gd name="T37" fmla="*/ 2 h 48"/>
                  <a:gd name="T38" fmla="*/ 16 w 31"/>
                  <a:gd name="T39" fmla="*/ 1 h 48"/>
                  <a:gd name="T40" fmla="*/ 31 w 31"/>
                  <a:gd name="T41" fmla="*/ 15 h 48"/>
                  <a:gd name="T42" fmla="*/ 28 w 31"/>
                  <a:gd name="T43" fmla="*/ 1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" h="48">
                    <a:moveTo>
                      <a:pt x="28" y="19"/>
                    </a:moveTo>
                    <a:cubicBezTo>
                      <a:pt x="26" y="17"/>
                      <a:pt x="24" y="15"/>
                      <a:pt x="22" y="14"/>
                    </a:cubicBezTo>
                    <a:cubicBezTo>
                      <a:pt x="19" y="12"/>
                      <a:pt x="15" y="11"/>
                      <a:pt x="12" y="11"/>
                    </a:cubicBezTo>
                    <a:cubicBezTo>
                      <a:pt x="11" y="11"/>
                      <a:pt x="9" y="15"/>
                      <a:pt x="9" y="17"/>
                    </a:cubicBezTo>
                    <a:cubicBezTo>
                      <a:pt x="9" y="18"/>
                      <a:pt x="11" y="20"/>
                      <a:pt x="13" y="21"/>
                    </a:cubicBezTo>
                    <a:cubicBezTo>
                      <a:pt x="17" y="23"/>
                      <a:pt x="21" y="23"/>
                      <a:pt x="25" y="26"/>
                    </a:cubicBezTo>
                    <a:cubicBezTo>
                      <a:pt x="30" y="30"/>
                      <a:pt x="30" y="36"/>
                      <a:pt x="25" y="41"/>
                    </a:cubicBezTo>
                    <a:cubicBezTo>
                      <a:pt x="23" y="43"/>
                      <a:pt x="20" y="45"/>
                      <a:pt x="18" y="46"/>
                    </a:cubicBezTo>
                    <a:cubicBezTo>
                      <a:pt x="17" y="47"/>
                      <a:pt x="14" y="48"/>
                      <a:pt x="13" y="47"/>
                    </a:cubicBezTo>
                    <a:cubicBezTo>
                      <a:pt x="9" y="43"/>
                      <a:pt x="4" y="38"/>
                      <a:pt x="0" y="33"/>
                    </a:cubicBezTo>
                    <a:cubicBezTo>
                      <a:pt x="1" y="32"/>
                      <a:pt x="1" y="31"/>
                      <a:pt x="2" y="30"/>
                    </a:cubicBezTo>
                    <a:cubicBezTo>
                      <a:pt x="4" y="31"/>
                      <a:pt x="6" y="32"/>
                      <a:pt x="7" y="33"/>
                    </a:cubicBezTo>
                    <a:cubicBezTo>
                      <a:pt x="10" y="34"/>
                      <a:pt x="11" y="37"/>
                      <a:pt x="14" y="38"/>
                    </a:cubicBezTo>
                    <a:cubicBezTo>
                      <a:pt x="16" y="38"/>
                      <a:pt x="19" y="36"/>
                      <a:pt x="22" y="34"/>
                    </a:cubicBezTo>
                    <a:cubicBezTo>
                      <a:pt x="20" y="32"/>
                      <a:pt x="19" y="30"/>
                      <a:pt x="17" y="29"/>
                    </a:cubicBezTo>
                    <a:cubicBezTo>
                      <a:pt x="15" y="28"/>
                      <a:pt x="13" y="28"/>
                      <a:pt x="12" y="27"/>
                    </a:cubicBezTo>
                    <a:cubicBezTo>
                      <a:pt x="8" y="24"/>
                      <a:pt x="4" y="22"/>
                      <a:pt x="2" y="18"/>
                    </a:cubicBezTo>
                    <a:cubicBezTo>
                      <a:pt x="0" y="13"/>
                      <a:pt x="4" y="9"/>
                      <a:pt x="8" y="6"/>
                    </a:cubicBezTo>
                    <a:cubicBezTo>
                      <a:pt x="10" y="5"/>
                      <a:pt x="11" y="3"/>
                      <a:pt x="12" y="2"/>
                    </a:cubicBezTo>
                    <a:cubicBezTo>
                      <a:pt x="13" y="1"/>
                      <a:pt x="16" y="0"/>
                      <a:pt x="16" y="1"/>
                    </a:cubicBezTo>
                    <a:cubicBezTo>
                      <a:pt x="21" y="5"/>
                      <a:pt x="26" y="10"/>
                      <a:pt x="31" y="15"/>
                    </a:cubicBezTo>
                    <a:cubicBezTo>
                      <a:pt x="30" y="16"/>
                      <a:pt x="29" y="17"/>
                      <a:pt x="28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38D9AA4-1A33-804A-6D8A-A1091AAA8C16}"/>
                </a:ext>
              </a:extLst>
            </p:cNvPr>
            <p:cNvGrpSpPr/>
            <p:nvPr/>
          </p:nvGrpSpPr>
          <p:grpSpPr>
            <a:xfrm>
              <a:off x="7522278" y="2147611"/>
              <a:ext cx="1026346" cy="768367"/>
              <a:chOff x="5676900" y="1322388"/>
              <a:chExt cx="877887" cy="657224"/>
            </a:xfrm>
            <a:grpFill/>
          </p:grpSpPr>
          <p:sp>
            <p:nvSpPr>
              <p:cNvPr id="30" name="Freeform 10">
                <a:extLst>
                  <a:ext uri="{FF2B5EF4-FFF2-40B4-BE49-F238E27FC236}">
                    <a16:creationId xmlns:a16="http://schemas.microsoft.com/office/drawing/2014/main" id="{B3D131F7-DF24-0F68-F533-DF6B07FAA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450" y="1530350"/>
                <a:ext cx="541337" cy="449262"/>
              </a:xfrm>
              <a:custGeom>
                <a:avLst/>
                <a:gdLst>
                  <a:gd name="T0" fmla="*/ 93 w 122"/>
                  <a:gd name="T1" fmla="*/ 100 h 101"/>
                  <a:gd name="T2" fmla="*/ 96 w 122"/>
                  <a:gd name="T3" fmla="*/ 76 h 101"/>
                  <a:gd name="T4" fmla="*/ 93 w 122"/>
                  <a:gd name="T5" fmla="*/ 75 h 101"/>
                  <a:gd name="T6" fmla="*/ 90 w 122"/>
                  <a:gd name="T7" fmla="*/ 84 h 101"/>
                  <a:gd name="T8" fmla="*/ 69 w 122"/>
                  <a:gd name="T9" fmla="*/ 100 h 101"/>
                  <a:gd name="T10" fmla="*/ 46 w 122"/>
                  <a:gd name="T11" fmla="*/ 100 h 101"/>
                  <a:gd name="T12" fmla="*/ 52 w 122"/>
                  <a:gd name="T13" fmla="*/ 61 h 101"/>
                  <a:gd name="T14" fmla="*/ 22 w 122"/>
                  <a:gd name="T15" fmla="*/ 42 h 101"/>
                  <a:gd name="T16" fmla="*/ 2 w 122"/>
                  <a:gd name="T17" fmla="*/ 16 h 101"/>
                  <a:gd name="T18" fmla="*/ 5 w 122"/>
                  <a:gd name="T19" fmla="*/ 4 h 101"/>
                  <a:gd name="T20" fmla="*/ 18 w 122"/>
                  <a:gd name="T21" fmla="*/ 6 h 101"/>
                  <a:gd name="T22" fmla="*/ 59 w 122"/>
                  <a:gd name="T23" fmla="*/ 34 h 101"/>
                  <a:gd name="T24" fmla="*/ 70 w 122"/>
                  <a:gd name="T25" fmla="*/ 46 h 101"/>
                  <a:gd name="T26" fmla="*/ 77 w 122"/>
                  <a:gd name="T27" fmla="*/ 47 h 101"/>
                  <a:gd name="T28" fmla="*/ 88 w 122"/>
                  <a:gd name="T29" fmla="*/ 43 h 101"/>
                  <a:gd name="T30" fmla="*/ 120 w 122"/>
                  <a:gd name="T31" fmla="*/ 68 h 101"/>
                  <a:gd name="T32" fmla="*/ 115 w 122"/>
                  <a:gd name="T33" fmla="*/ 94 h 101"/>
                  <a:gd name="T34" fmla="*/ 108 w 122"/>
                  <a:gd name="T35" fmla="*/ 100 h 101"/>
                  <a:gd name="T36" fmla="*/ 93 w 122"/>
                  <a:gd name="T37" fmla="*/ 10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101">
                    <a:moveTo>
                      <a:pt x="93" y="100"/>
                    </a:moveTo>
                    <a:cubicBezTo>
                      <a:pt x="94" y="91"/>
                      <a:pt x="95" y="84"/>
                      <a:pt x="96" y="76"/>
                    </a:cubicBezTo>
                    <a:cubicBezTo>
                      <a:pt x="95" y="76"/>
                      <a:pt x="94" y="76"/>
                      <a:pt x="93" y="75"/>
                    </a:cubicBezTo>
                    <a:cubicBezTo>
                      <a:pt x="92" y="78"/>
                      <a:pt x="91" y="81"/>
                      <a:pt x="90" y="84"/>
                    </a:cubicBezTo>
                    <a:cubicBezTo>
                      <a:pt x="86" y="100"/>
                      <a:pt x="86" y="100"/>
                      <a:pt x="69" y="100"/>
                    </a:cubicBezTo>
                    <a:cubicBezTo>
                      <a:pt x="62" y="100"/>
                      <a:pt x="54" y="100"/>
                      <a:pt x="46" y="100"/>
                    </a:cubicBezTo>
                    <a:cubicBezTo>
                      <a:pt x="48" y="86"/>
                      <a:pt x="50" y="73"/>
                      <a:pt x="52" y="61"/>
                    </a:cubicBezTo>
                    <a:cubicBezTo>
                      <a:pt x="42" y="55"/>
                      <a:pt x="32" y="49"/>
                      <a:pt x="22" y="42"/>
                    </a:cubicBezTo>
                    <a:cubicBezTo>
                      <a:pt x="13" y="36"/>
                      <a:pt x="5" y="28"/>
                      <a:pt x="2" y="16"/>
                    </a:cubicBezTo>
                    <a:cubicBezTo>
                      <a:pt x="0" y="11"/>
                      <a:pt x="0" y="7"/>
                      <a:pt x="5" y="4"/>
                    </a:cubicBezTo>
                    <a:cubicBezTo>
                      <a:pt x="10" y="0"/>
                      <a:pt x="15" y="2"/>
                      <a:pt x="18" y="6"/>
                    </a:cubicBezTo>
                    <a:cubicBezTo>
                      <a:pt x="29" y="19"/>
                      <a:pt x="43" y="28"/>
                      <a:pt x="59" y="34"/>
                    </a:cubicBezTo>
                    <a:cubicBezTo>
                      <a:pt x="63" y="36"/>
                      <a:pt x="66" y="42"/>
                      <a:pt x="70" y="46"/>
                    </a:cubicBezTo>
                    <a:cubicBezTo>
                      <a:pt x="72" y="47"/>
                      <a:pt x="75" y="48"/>
                      <a:pt x="77" y="47"/>
                    </a:cubicBezTo>
                    <a:cubicBezTo>
                      <a:pt x="81" y="46"/>
                      <a:pt x="85" y="44"/>
                      <a:pt x="88" y="43"/>
                    </a:cubicBezTo>
                    <a:cubicBezTo>
                      <a:pt x="104" y="36"/>
                      <a:pt x="122" y="50"/>
                      <a:pt x="120" y="68"/>
                    </a:cubicBezTo>
                    <a:cubicBezTo>
                      <a:pt x="118" y="77"/>
                      <a:pt x="117" y="85"/>
                      <a:pt x="115" y="94"/>
                    </a:cubicBezTo>
                    <a:cubicBezTo>
                      <a:pt x="115" y="99"/>
                      <a:pt x="113" y="101"/>
                      <a:pt x="108" y="100"/>
                    </a:cubicBezTo>
                    <a:cubicBezTo>
                      <a:pt x="103" y="100"/>
                      <a:pt x="99" y="100"/>
                      <a:pt x="93" y="10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1" name="Freeform 25">
                <a:extLst>
                  <a:ext uri="{FF2B5EF4-FFF2-40B4-BE49-F238E27FC236}">
                    <a16:creationId xmlns:a16="http://schemas.microsoft.com/office/drawing/2014/main" id="{38B9122C-BEB4-C1F3-7E57-AC5DFCFF92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6900" y="1322388"/>
                <a:ext cx="633412" cy="479425"/>
              </a:xfrm>
              <a:custGeom>
                <a:avLst/>
                <a:gdLst>
                  <a:gd name="T0" fmla="*/ 111 w 143"/>
                  <a:gd name="T1" fmla="*/ 108 h 108"/>
                  <a:gd name="T2" fmla="*/ 108 w 143"/>
                  <a:gd name="T3" fmla="*/ 108 h 108"/>
                  <a:gd name="T4" fmla="*/ 8 w 143"/>
                  <a:gd name="T5" fmla="*/ 108 h 108"/>
                  <a:gd name="T6" fmla="*/ 0 w 143"/>
                  <a:gd name="T7" fmla="*/ 100 h 108"/>
                  <a:gd name="T8" fmla="*/ 0 w 143"/>
                  <a:gd name="T9" fmla="*/ 9 h 108"/>
                  <a:gd name="T10" fmla="*/ 9 w 143"/>
                  <a:gd name="T11" fmla="*/ 0 h 108"/>
                  <a:gd name="T12" fmla="*/ 133 w 143"/>
                  <a:gd name="T13" fmla="*/ 0 h 108"/>
                  <a:gd name="T14" fmla="*/ 142 w 143"/>
                  <a:gd name="T15" fmla="*/ 9 h 108"/>
                  <a:gd name="T16" fmla="*/ 142 w 143"/>
                  <a:gd name="T17" fmla="*/ 27 h 108"/>
                  <a:gd name="T18" fmla="*/ 138 w 143"/>
                  <a:gd name="T19" fmla="*/ 36 h 108"/>
                  <a:gd name="T20" fmla="*/ 136 w 143"/>
                  <a:gd name="T21" fmla="*/ 36 h 108"/>
                  <a:gd name="T22" fmla="*/ 136 w 143"/>
                  <a:gd name="T23" fmla="*/ 7 h 108"/>
                  <a:gd name="T24" fmla="*/ 7 w 143"/>
                  <a:gd name="T25" fmla="*/ 7 h 108"/>
                  <a:gd name="T26" fmla="*/ 7 w 143"/>
                  <a:gd name="T27" fmla="*/ 101 h 108"/>
                  <a:gd name="T28" fmla="*/ 15 w 143"/>
                  <a:gd name="T29" fmla="*/ 101 h 108"/>
                  <a:gd name="T30" fmla="*/ 97 w 143"/>
                  <a:gd name="T31" fmla="*/ 102 h 108"/>
                  <a:gd name="T32" fmla="*/ 112 w 143"/>
                  <a:gd name="T33" fmla="*/ 105 h 108"/>
                  <a:gd name="T34" fmla="*/ 111 w 143"/>
                  <a:gd name="T35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3" h="108">
                    <a:moveTo>
                      <a:pt x="111" y="108"/>
                    </a:moveTo>
                    <a:cubicBezTo>
                      <a:pt x="110" y="108"/>
                      <a:pt x="109" y="108"/>
                      <a:pt x="108" y="108"/>
                    </a:cubicBezTo>
                    <a:cubicBezTo>
                      <a:pt x="75" y="108"/>
                      <a:pt x="41" y="108"/>
                      <a:pt x="8" y="108"/>
                    </a:cubicBezTo>
                    <a:cubicBezTo>
                      <a:pt x="2" y="108"/>
                      <a:pt x="0" y="106"/>
                      <a:pt x="0" y="100"/>
                    </a:cubicBezTo>
                    <a:cubicBezTo>
                      <a:pt x="0" y="69"/>
                      <a:pt x="0" y="39"/>
                      <a:pt x="0" y="9"/>
                    </a:cubicBezTo>
                    <a:cubicBezTo>
                      <a:pt x="0" y="2"/>
                      <a:pt x="1" y="0"/>
                      <a:pt x="9" y="0"/>
                    </a:cubicBezTo>
                    <a:cubicBezTo>
                      <a:pt x="50" y="0"/>
                      <a:pt x="92" y="0"/>
                      <a:pt x="133" y="0"/>
                    </a:cubicBezTo>
                    <a:cubicBezTo>
                      <a:pt x="140" y="0"/>
                      <a:pt x="143" y="2"/>
                      <a:pt x="142" y="9"/>
                    </a:cubicBezTo>
                    <a:cubicBezTo>
                      <a:pt x="142" y="15"/>
                      <a:pt x="142" y="21"/>
                      <a:pt x="142" y="27"/>
                    </a:cubicBezTo>
                    <a:cubicBezTo>
                      <a:pt x="141" y="30"/>
                      <a:pt x="139" y="33"/>
                      <a:pt x="138" y="36"/>
                    </a:cubicBezTo>
                    <a:cubicBezTo>
                      <a:pt x="137" y="36"/>
                      <a:pt x="137" y="36"/>
                      <a:pt x="136" y="36"/>
                    </a:cubicBezTo>
                    <a:cubicBezTo>
                      <a:pt x="136" y="26"/>
                      <a:pt x="136" y="17"/>
                      <a:pt x="136" y="7"/>
                    </a:cubicBezTo>
                    <a:cubicBezTo>
                      <a:pt x="92" y="7"/>
                      <a:pt x="50" y="7"/>
                      <a:pt x="7" y="7"/>
                    </a:cubicBezTo>
                    <a:cubicBezTo>
                      <a:pt x="7" y="38"/>
                      <a:pt x="7" y="69"/>
                      <a:pt x="7" y="101"/>
                    </a:cubicBezTo>
                    <a:cubicBezTo>
                      <a:pt x="9" y="101"/>
                      <a:pt x="12" y="101"/>
                      <a:pt x="15" y="101"/>
                    </a:cubicBezTo>
                    <a:cubicBezTo>
                      <a:pt x="42" y="101"/>
                      <a:pt x="69" y="101"/>
                      <a:pt x="97" y="102"/>
                    </a:cubicBezTo>
                    <a:cubicBezTo>
                      <a:pt x="102" y="102"/>
                      <a:pt x="107" y="104"/>
                      <a:pt x="112" y="105"/>
                    </a:cubicBezTo>
                    <a:cubicBezTo>
                      <a:pt x="112" y="106"/>
                      <a:pt x="111" y="107"/>
                      <a:pt x="111" y="10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2" name="Freeform 32">
                <a:extLst>
                  <a:ext uri="{FF2B5EF4-FFF2-40B4-BE49-F238E27FC236}">
                    <a16:creationId xmlns:a16="http://schemas.microsoft.com/office/drawing/2014/main" id="{85984F63-88D0-E0A4-3880-8E71C5D9B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0150" y="1468438"/>
                <a:ext cx="220662" cy="217487"/>
              </a:xfrm>
              <a:custGeom>
                <a:avLst/>
                <a:gdLst>
                  <a:gd name="T0" fmla="*/ 25 w 50"/>
                  <a:gd name="T1" fmla="*/ 49 h 49"/>
                  <a:gd name="T2" fmla="*/ 1 w 50"/>
                  <a:gd name="T3" fmla="*/ 25 h 49"/>
                  <a:gd name="T4" fmla="*/ 23 w 50"/>
                  <a:gd name="T5" fmla="*/ 0 h 49"/>
                  <a:gd name="T6" fmla="*/ 49 w 50"/>
                  <a:gd name="T7" fmla="*/ 24 h 49"/>
                  <a:gd name="T8" fmla="*/ 25 w 50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9">
                    <a:moveTo>
                      <a:pt x="25" y="49"/>
                    </a:moveTo>
                    <a:cubicBezTo>
                      <a:pt x="12" y="49"/>
                      <a:pt x="1" y="38"/>
                      <a:pt x="1" y="25"/>
                    </a:cubicBezTo>
                    <a:cubicBezTo>
                      <a:pt x="0" y="10"/>
                      <a:pt x="13" y="0"/>
                      <a:pt x="23" y="0"/>
                    </a:cubicBezTo>
                    <a:cubicBezTo>
                      <a:pt x="37" y="0"/>
                      <a:pt x="50" y="11"/>
                      <a:pt x="49" y="24"/>
                    </a:cubicBezTo>
                    <a:cubicBezTo>
                      <a:pt x="48" y="37"/>
                      <a:pt x="41" y="49"/>
                      <a:pt x="25" y="4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3" name="Freeform 68">
                <a:extLst>
                  <a:ext uri="{FF2B5EF4-FFF2-40B4-BE49-F238E27FC236}">
                    <a16:creationId xmlns:a16="http://schemas.microsoft.com/office/drawing/2014/main" id="{CF354FBD-4882-E2BA-23BA-28967F438C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2013" y="1482725"/>
                <a:ext cx="80962" cy="212725"/>
              </a:xfrm>
              <a:custGeom>
                <a:avLst/>
                <a:gdLst>
                  <a:gd name="T0" fmla="*/ 18 w 18"/>
                  <a:gd name="T1" fmla="*/ 0 h 48"/>
                  <a:gd name="T2" fmla="*/ 13 w 18"/>
                  <a:gd name="T3" fmla="*/ 13 h 48"/>
                  <a:gd name="T4" fmla="*/ 14 w 18"/>
                  <a:gd name="T5" fmla="*/ 35 h 48"/>
                  <a:gd name="T6" fmla="*/ 18 w 18"/>
                  <a:gd name="T7" fmla="*/ 48 h 48"/>
                  <a:gd name="T8" fmla="*/ 0 w 18"/>
                  <a:gd name="T9" fmla="*/ 48 h 48"/>
                  <a:gd name="T10" fmla="*/ 0 w 18"/>
                  <a:gd name="T11" fmla="*/ 0 h 48"/>
                  <a:gd name="T12" fmla="*/ 18 w 18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48">
                    <a:moveTo>
                      <a:pt x="18" y="0"/>
                    </a:moveTo>
                    <a:cubicBezTo>
                      <a:pt x="16" y="5"/>
                      <a:pt x="15" y="9"/>
                      <a:pt x="13" y="13"/>
                    </a:cubicBezTo>
                    <a:cubicBezTo>
                      <a:pt x="8" y="21"/>
                      <a:pt x="10" y="28"/>
                      <a:pt x="14" y="35"/>
                    </a:cubicBezTo>
                    <a:cubicBezTo>
                      <a:pt x="15" y="39"/>
                      <a:pt x="16" y="43"/>
                      <a:pt x="18" y="48"/>
                    </a:cubicBezTo>
                    <a:cubicBezTo>
                      <a:pt x="11" y="48"/>
                      <a:pt x="6" y="48"/>
                      <a:pt x="0" y="48"/>
                    </a:cubicBezTo>
                    <a:cubicBezTo>
                      <a:pt x="0" y="32"/>
                      <a:pt x="0" y="16"/>
                      <a:pt x="0" y="0"/>
                    </a:cubicBezTo>
                    <a:cubicBezTo>
                      <a:pt x="5" y="0"/>
                      <a:pt x="11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4" name="Freeform 74">
                <a:extLst>
                  <a:ext uri="{FF2B5EF4-FFF2-40B4-BE49-F238E27FC236}">
                    <a16:creationId xmlns:a16="http://schemas.microsoft.com/office/drawing/2014/main" id="{DFE15C3A-6D66-6A23-213E-BFBABE0A8C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5363" y="1416050"/>
                <a:ext cx="84137" cy="158750"/>
              </a:xfrm>
              <a:custGeom>
                <a:avLst/>
                <a:gdLst>
                  <a:gd name="T0" fmla="*/ 2 w 19"/>
                  <a:gd name="T1" fmla="*/ 0 h 36"/>
                  <a:gd name="T2" fmla="*/ 19 w 19"/>
                  <a:gd name="T3" fmla="*/ 0 h 36"/>
                  <a:gd name="T4" fmla="*/ 19 w 19"/>
                  <a:gd name="T5" fmla="*/ 36 h 36"/>
                  <a:gd name="T6" fmla="*/ 3 w 19"/>
                  <a:gd name="T7" fmla="*/ 21 h 36"/>
                  <a:gd name="T8" fmla="*/ 2 w 19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36">
                    <a:moveTo>
                      <a:pt x="2" y="0"/>
                    </a:moveTo>
                    <a:cubicBezTo>
                      <a:pt x="8" y="0"/>
                      <a:pt x="13" y="0"/>
                      <a:pt x="19" y="0"/>
                    </a:cubicBezTo>
                    <a:cubicBezTo>
                      <a:pt x="19" y="12"/>
                      <a:pt x="19" y="24"/>
                      <a:pt x="19" y="36"/>
                    </a:cubicBezTo>
                    <a:cubicBezTo>
                      <a:pt x="13" y="31"/>
                      <a:pt x="6" y="27"/>
                      <a:pt x="3" y="21"/>
                    </a:cubicBezTo>
                    <a:cubicBezTo>
                      <a:pt x="0" y="16"/>
                      <a:pt x="2" y="8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5" name="Freeform 79">
                <a:extLst>
                  <a:ext uri="{FF2B5EF4-FFF2-40B4-BE49-F238E27FC236}">
                    <a16:creationId xmlns:a16="http://schemas.microsoft.com/office/drawing/2014/main" id="{3312058F-93BA-D749-7639-4E7D5F6273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5963" y="1566863"/>
                <a:ext cx="76200" cy="133350"/>
              </a:xfrm>
              <a:custGeom>
                <a:avLst/>
                <a:gdLst>
                  <a:gd name="T0" fmla="*/ 0 w 17"/>
                  <a:gd name="T1" fmla="*/ 29 h 30"/>
                  <a:gd name="T2" fmla="*/ 0 w 17"/>
                  <a:gd name="T3" fmla="*/ 0 h 30"/>
                  <a:gd name="T4" fmla="*/ 17 w 17"/>
                  <a:gd name="T5" fmla="*/ 0 h 30"/>
                  <a:gd name="T6" fmla="*/ 17 w 17"/>
                  <a:gd name="T7" fmla="*/ 26 h 30"/>
                  <a:gd name="T8" fmla="*/ 13 w 17"/>
                  <a:gd name="T9" fmla="*/ 29 h 30"/>
                  <a:gd name="T10" fmla="*/ 0 w 17"/>
                  <a:gd name="T11" fmla="*/ 2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30">
                    <a:moveTo>
                      <a:pt x="0" y="29"/>
                    </a:moveTo>
                    <a:cubicBezTo>
                      <a:pt x="0" y="19"/>
                      <a:pt x="0" y="10"/>
                      <a:pt x="0" y="0"/>
                    </a:cubicBezTo>
                    <a:cubicBezTo>
                      <a:pt x="6" y="0"/>
                      <a:pt x="11" y="0"/>
                      <a:pt x="17" y="0"/>
                    </a:cubicBezTo>
                    <a:cubicBezTo>
                      <a:pt x="17" y="9"/>
                      <a:pt x="17" y="17"/>
                      <a:pt x="17" y="26"/>
                    </a:cubicBezTo>
                    <a:cubicBezTo>
                      <a:pt x="17" y="27"/>
                      <a:pt x="15" y="29"/>
                      <a:pt x="13" y="29"/>
                    </a:cubicBezTo>
                    <a:cubicBezTo>
                      <a:pt x="9" y="30"/>
                      <a:pt x="5" y="29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7C4827DE-81C8-D5A0-8993-B03F797FC09A}"/>
                </a:ext>
              </a:extLst>
            </p:cNvPr>
            <p:cNvGrpSpPr/>
            <p:nvPr/>
          </p:nvGrpSpPr>
          <p:grpSpPr>
            <a:xfrm>
              <a:off x="4378279" y="5271194"/>
              <a:ext cx="968812" cy="824047"/>
              <a:chOff x="2987675" y="3994150"/>
              <a:chExt cx="828675" cy="704850"/>
            </a:xfrm>
            <a:grpFill/>
          </p:grpSpPr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28528B99-DBC2-F270-0D7D-98FD705A1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675" y="4325938"/>
                <a:ext cx="828675" cy="373062"/>
              </a:xfrm>
              <a:custGeom>
                <a:avLst/>
                <a:gdLst>
                  <a:gd name="T0" fmla="*/ 135 w 187"/>
                  <a:gd name="T1" fmla="*/ 42 h 84"/>
                  <a:gd name="T2" fmla="*/ 135 w 187"/>
                  <a:gd name="T3" fmla="*/ 84 h 84"/>
                  <a:gd name="T4" fmla="*/ 52 w 187"/>
                  <a:gd name="T5" fmla="*/ 84 h 84"/>
                  <a:gd name="T6" fmla="*/ 52 w 187"/>
                  <a:gd name="T7" fmla="*/ 41 h 84"/>
                  <a:gd name="T8" fmla="*/ 30 w 187"/>
                  <a:gd name="T9" fmla="*/ 51 h 84"/>
                  <a:gd name="T10" fmla="*/ 17 w 187"/>
                  <a:gd name="T11" fmla="*/ 55 h 84"/>
                  <a:gd name="T12" fmla="*/ 1 w 187"/>
                  <a:gd name="T13" fmla="*/ 38 h 84"/>
                  <a:gd name="T14" fmla="*/ 6 w 187"/>
                  <a:gd name="T15" fmla="*/ 12 h 84"/>
                  <a:gd name="T16" fmla="*/ 16 w 187"/>
                  <a:gd name="T17" fmla="*/ 14 h 84"/>
                  <a:gd name="T18" fmla="*/ 26 w 187"/>
                  <a:gd name="T19" fmla="*/ 13 h 84"/>
                  <a:gd name="T20" fmla="*/ 61 w 187"/>
                  <a:gd name="T21" fmla="*/ 23 h 84"/>
                  <a:gd name="T22" fmla="*/ 67 w 187"/>
                  <a:gd name="T23" fmla="*/ 13 h 84"/>
                  <a:gd name="T24" fmla="*/ 64 w 187"/>
                  <a:gd name="T25" fmla="*/ 2 h 84"/>
                  <a:gd name="T26" fmla="*/ 93 w 187"/>
                  <a:gd name="T27" fmla="*/ 19 h 84"/>
                  <a:gd name="T28" fmla="*/ 122 w 187"/>
                  <a:gd name="T29" fmla="*/ 2 h 84"/>
                  <a:gd name="T30" fmla="*/ 120 w 187"/>
                  <a:gd name="T31" fmla="*/ 12 h 84"/>
                  <a:gd name="T32" fmla="*/ 127 w 187"/>
                  <a:gd name="T33" fmla="*/ 24 h 84"/>
                  <a:gd name="T34" fmla="*/ 146 w 187"/>
                  <a:gd name="T35" fmla="*/ 26 h 84"/>
                  <a:gd name="T36" fmla="*/ 160 w 187"/>
                  <a:gd name="T37" fmla="*/ 14 h 84"/>
                  <a:gd name="T38" fmla="*/ 181 w 187"/>
                  <a:gd name="T39" fmla="*/ 13 h 84"/>
                  <a:gd name="T40" fmla="*/ 186 w 187"/>
                  <a:gd name="T41" fmla="*/ 39 h 84"/>
                  <a:gd name="T42" fmla="*/ 163 w 187"/>
                  <a:gd name="T43" fmla="*/ 54 h 84"/>
                  <a:gd name="T44" fmla="*/ 145 w 187"/>
                  <a:gd name="T45" fmla="*/ 46 h 84"/>
                  <a:gd name="T46" fmla="*/ 135 w 187"/>
                  <a:gd name="T47" fmla="*/ 4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7" h="84">
                    <a:moveTo>
                      <a:pt x="135" y="42"/>
                    </a:moveTo>
                    <a:cubicBezTo>
                      <a:pt x="135" y="56"/>
                      <a:pt x="135" y="70"/>
                      <a:pt x="135" y="84"/>
                    </a:cubicBezTo>
                    <a:cubicBezTo>
                      <a:pt x="107" y="84"/>
                      <a:pt x="80" y="84"/>
                      <a:pt x="52" y="84"/>
                    </a:cubicBezTo>
                    <a:cubicBezTo>
                      <a:pt x="52" y="71"/>
                      <a:pt x="52" y="57"/>
                      <a:pt x="52" y="41"/>
                    </a:cubicBezTo>
                    <a:cubicBezTo>
                      <a:pt x="44" y="45"/>
                      <a:pt x="37" y="48"/>
                      <a:pt x="30" y="51"/>
                    </a:cubicBezTo>
                    <a:cubicBezTo>
                      <a:pt x="26" y="53"/>
                      <a:pt x="21" y="54"/>
                      <a:pt x="17" y="55"/>
                    </a:cubicBezTo>
                    <a:cubicBezTo>
                      <a:pt x="7" y="56"/>
                      <a:pt x="0" y="48"/>
                      <a:pt x="1" y="38"/>
                    </a:cubicBezTo>
                    <a:cubicBezTo>
                      <a:pt x="2" y="29"/>
                      <a:pt x="4" y="21"/>
                      <a:pt x="6" y="12"/>
                    </a:cubicBezTo>
                    <a:cubicBezTo>
                      <a:pt x="10" y="13"/>
                      <a:pt x="13" y="14"/>
                      <a:pt x="16" y="14"/>
                    </a:cubicBezTo>
                    <a:cubicBezTo>
                      <a:pt x="19" y="15"/>
                      <a:pt x="23" y="14"/>
                      <a:pt x="26" y="13"/>
                    </a:cubicBezTo>
                    <a:cubicBezTo>
                      <a:pt x="34" y="26"/>
                      <a:pt x="47" y="30"/>
                      <a:pt x="61" y="23"/>
                    </a:cubicBezTo>
                    <a:cubicBezTo>
                      <a:pt x="64" y="22"/>
                      <a:pt x="66" y="17"/>
                      <a:pt x="67" y="13"/>
                    </a:cubicBezTo>
                    <a:cubicBezTo>
                      <a:pt x="67" y="10"/>
                      <a:pt x="65" y="6"/>
                      <a:pt x="64" y="2"/>
                    </a:cubicBezTo>
                    <a:cubicBezTo>
                      <a:pt x="78" y="1"/>
                      <a:pt x="83" y="14"/>
                      <a:pt x="93" y="19"/>
                    </a:cubicBezTo>
                    <a:cubicBezTo>
                      <a:pt x="103" y="15"/>
                      <a:pt x="108" y="0"/>
                      <a:pt x="122" y="2"/>
                    </a:cubicBezTo>
                    <a:cubicBezTo>
                      <a:pt x="121" y="6"/>
                      <a:pt x="121" y="9"/>
                      <a:pt x="120" y="12"/>
                    </a:cubicBezTo>
                    <a:cubicBezTo>
                      <a:pt x="119" y="19"/>
                      <a:pt x="121" y="23"/>
                      <a:pt x="127" y="24"/>
                    </a:cubicBezTo>
                    <a:cubicBezTo>
                      <a:pt x="133" y="25"/>
                      <a:pt x="139" y="26"/>
                      <a:pt x="146" y="26"/>
                    </a:cubicBezTo>
                    <a:cubicBezTo>
                      <a:pt x="154" y="26"/>
                      <a:pt x="158" y="20"/>
                      <a:pt x="160" y="14"/>
                    </a:cubicBezTo>
                    <a:cubicBezTo>
                      <a:pt x="167" y="14"/>
                      <a:pt x="174" y="13"/>
                      <a:pt x="181" y="13"/>
                    </a:cubicBezTo>
                    <a:cubicBezTo>
                      <a:pt x="183" y="21"/>
                      <a:pt x="185" y="30"/>
                      <a:pt x="186" y="39"/>
                    </a:cubicBezTo>
                    <a:cubicBezTo>
                      <a:pt x="187" y="51"/>
                      <a:pt x="176" y="58"/>
                      <a:pt x="163" y="54"/>
                    </a:cubicBezTo>
                    <a:cubicBezTo>
                      <a:pt x="157" y="52"/>
                      <a:pt x="151" y="48"/>
                      <a:pt x="145" y="46"/>
                    </a:cubicBezTo>
                    <a:cubicBezTo>
                      <a:pt x="142" y="44"/>
                      <a:pt x="139" y="43"/>
                      <a:pt x="135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8" name="Freeform 17">
                <a:extLst>
                  <a:ext uri="{FF2B5EF4-FFF2-40B4-BE49-F238E27FC236}">
                    <a16:creationId xmlns:a16="http://schemas.microsoft.com/office/drawing/2014/main" id="{E42C9063-1919-F88D-8DA2-58F6C2904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4850" y="3994150"/>
                <a:ext cx="309562" cy="309562"/>
              </a:xfrm>
              <a:custGeom>
                <a:avLst/>
                <a:gdLst>
                  <a:gd name="T0" fmla="*/ 70 w 70"/>
                  <a:gd name="T1" fmla="*/ 35 h 70"/>
                  <a:gd name="T2" fmla="*/ 35 w 70"/>
                  <a:gd name="T3" fmla="*/ 70 h 70"/>
                  <a:gd name="T4" fmla="*/ 0 w 70"/>
                  <a:gd name="T5" fmla="*/ 34 h 70"/>
                  <a:gd name="T6" fmla="*/ 35 w 70"/>
                  <a:gd name="T7" fmla="*/ 0 h 70"/>
                  <a:gd name="T8" fmla="*/ 70 w 70"/>
                  <a:gd name="T9" fmla="*/ 3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70">
                    <a:moveTo>
                      <a:pt x="70" y="35"/>
                    </a:moveTo>
                    <a:cubicBezTo>
                      <a:pt x="70" y="54"/>
                      <a:pt x="54" y="70"/>
                      <a:pt x="35" y="70"/>
                    </a:cubicBezTo>
                    <a:cubicBezTo>
                      <a:pt x="16" y="70"/>
                      <a:pt x="0" y="53"/>
                      <a:pt x="0" y="34"/>
                    </a:cubicBezTo>
                    <a:cubicBezTo>
                      <a:pt x="1" y="15"/>
                      <a:pt x="16" y="0"/>
                      <a:pt x="35" y="0"/>
                    </a:cubicBezTo>
                    <a:cubicBezTo>
                      <a:pt x="55" y="0"/>
                      <a:pt x="70" y="15"/>
                      <a:pt x="70" y="3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9" name="Freeform 57">
                <a:extLst>
                  <a:ext uri="{FF2B5EF4-FFF2-40B4-BE49-F238E27FC236}">
                    <a16:creationId xmlns:a16="http://schemas.microsoft.com/office/drawing/2014/main" id="{83932D59-FDB8-E7B8-6348-CB030D15D0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5138" y="4192588"/>
                <a:ext cx="155575" cy="169862"/>
              </a:xfrm>
              <a:custGeom>
                <a:avLst/>
                <a:gdLst>
                  <a:gd name="T0" fmla="*/ 17 w 35"/>
                  <a:gd name="T1" fmla="*/ 0 h 38"/>
                  <a:gd name="T2" fmla="*/ 31 w 35"/>
                  <a:gd name="T3" fmla="*/ 10 h 38"/>
                  <a:gd name="T4" fmla="*/ 30 w 35"/>
                  <a:gd name="T5" fmla="*/ 28 h 38"/>
                  <a:gd name="T6" fmla="*/ 14 w 35"/>
                  <a:gd name="T7" fmla="*/ 37 h 38"/>
                  <a:gd name="T8" fmla="*/ 5 w 35"/>
                  <a:gd name="T9" fmla="*/ 31 h 38"/>
                  <a:gd name="T10" fmla="*/ 1 w 35"/>
                  <a:gd name="T11" fmla="*/ 17 h 38"/>
                  <a:gd name="T12" fmla="*/ 17 w 35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8">
                    <a:moveTo>
                      <a:pt x="17" y="0"/>
                    </a:moveTo>
                    <a:cubicBezTo>
                      <a:pt x="23" y="0"/>
                      <a:pt x="28" y="4"/>
                      <a:pt x="31" y="10"/>
                    </a:cubicBezTo>
                    <a:cubicBezTo>
                      <a:pt x="35" y="17"/>
                      <a:pt x="35" y="24"/>
                      <a:pt x="30" y="28"/>
                    </a:cubicBezTo>
                    <a:cubicBezTo>
                      <a:pt x="26" y="33"/>
                      <a:pt x="20" y="36"/>
                      <a:pt x="14" y="37"/>
                    </a:cubicBezTo>
                    <a:cubicBezTo>
                      <a:pt x="12" y="38"/>
                      <a:pt x="6" y="34"/>
                      <a:pt x="5" y="31"/>
                    </a:cubicBezTo>
                    <a:cubicBezTo>
                      <a:pt x="2" y="27"/>
                      <a:pt x="2" y="22"/>
                      <a:pt x="1" y="17"/>
                    </a:cubicBezTo>
                    <a:cubicBezTo>
                      <a:pt x="0" y="6"/>
                      <a:pt x="5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0" name="Freeform 58">
                <a:extLst>
                  <a:ext uri="{FF2B5EF4-FFF2-40B4-BE49-F238E27FC236}">
                    <a16:creationId xmlns:a16="http://schemas.microsoft.com/office/drawing/2014/main" id="{EB2D7805-8DC9-473D-3B59-F3D1FAF81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075" y="4192588"/>
                <a:ext cx="146050" cy="169862"/>
              </a:xfrm>
              <a:custGeom>
                <a:avLst/>
                <a:gdLst>
                  <a:gd name="T0" fmla="*/ 33 w 33"/>
                  <a:gd name="T1" fmla="*/ 14 h 38"/>
                  <a:gd name="T2" fmla="*/ 20 w 33"/>
                  <a:gd name="T3" fmla="*/ 38 h 38"/>
                  <a:gd name="T4" fmla="*/ 0 w 33"/>
                  <a:gd name="T5" fmla="*/ 18 h 38"/>
                  <a:gd name="T6" fmla="*/ 18 w 33"/>
                  <a:gd name="T7" fmla="*/ 0 h 38"/>
                  <a:gd name="T8" fmla="*/ 33 w 33"/>
                  <a:gd name="T9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8">
                    <a:moveTo>
                      <a:pt x="33" y="14"/>
                    </a:moveTo>
                    <a:cubicBezTo>
                      <a:pt x="30" y="33"/>
                      <a:pt x="28" y="38"/>
                      <a:pt x="20" y="38"/>
                    </a:cubicBezTo>
                    <a:cubicBezTo>
                      <a:pt x="10" y="38"/>
                      <a:pt x="0" y="27"/>
                      <a:pt x="0" y="18"/>
                    </a:cubicBezTo>
                    <a:cubicBezTo>
                      <a:pt x="1" y="8"/>
                      <a:pt x="9" y="0"/>
                      <a:pt x="18" y="0"/>
                    </a:cubicBezTo>
                    <a:cubicBezTo>
                      <a:pt x="28" y="0"/>
                      <a:pt x="33" y="5"/>
                      <a:pt x="33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1" name="Freeform 80">
                <a:extLst>
                  <a:ext uri="{FF2B5EF4-FFF2-40B4-BE49-F238E27FC236}">
                    <a16:creationId xmlns:a16="http://schemas.microsoft.com/office/drawing/2014/main" id="{C492FFA6-A618-81E5-B5D3-B1891D50A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8800" y="4090988"/>
                <a:ext cx="119062" cy="111125"/>
              </a:xfrm>
              <a:custGeom>
                <a:avLst/>
                <a:gdLst>
                  <a:gd name="T0" fmla="*/ 14 w 27"/>
                  <a:gd name="T1" fmla="*/ 25 h 25"/>
                  <a:gd name="T2" fmla="*/ 6 w 27"/>
                  <a:gd name="T3" fmla="*/ 19 h 25"/>
                  <a:gd name="T4" fmla="*/ 1 w 27"/>
                  <a:gd name="T5" fmla="*/ 11 h 25"/>
                  <a:gd name="T6" fmla="*/ 9 w 27"/>
                  <a:gd name="T7" fmla="*/ 3 h 25"/>
                  <a:gd name="T8" fmla="*/ 13 w 27"/>
                  <a:gd name="T9" fmla="*/ 2 h 25"/>
                  <a:gd name="T10" fmla="*/ 27 w 27"/>
                  <a:gd name="T11" fmla="*/ 15 h 25"/>
                  <a:gd name="T12" fmla="*/ 20 w 27"/>
                  <a:gd name="T13" fmla="*/ 23 h 25"/>
                  <a:gd name="T14" fmla="*/ 14 w 27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5">
                    <a:moveTo>
                      <a:pt x="14" y="25"/>
                    </a:moveTo>
                    <a:cubicBezTo>
                      <a:pt x="11" y="23"/>
                      <a:pt x="9" y="21"/>
                      <a:pt x="6" y="19"/>
                    </a:cubicBezTo>
                    <a:cubicBezTo>
                      <a:pt x="2" y="18"/>
                      <a:pt x="0" y="16"/>
                      <a:pt x="1" y="11"/>
                    </a:cubicBezTo>
                    <a:cubicBezTo>
                      <a:pt x="2" y="6"/>
                      <a:pt x="4" y="3"/>
                      <a:pt x="9" y="3"/>
                    </a:cubicBezTo>
                    <a:cubicBezTo>
                      <a:pt x="10" y="3"/>
                      <a:pt x="12" y="2"/>
                      <a:pt x="13" y="2"/>
                    </a:cubicBezTo>
                    <a:cubicBezTo>
                      <a:pt x="27" y="0"/>
                      <a:pt x="27" y="0"/>
                      <a:pt x="27" y="15"/>
                    </a:cubicBezTo>
                    <a:cubicBezTo>
                      <a:pt x="26" y="19"/>
                      <a:pt x="25" y="22"/>
                      <a:pt x="20" y="23"/>
                    </a:cubicBezTo>
                    <a:cubicBezTo>
                      <a:pt x="18" y="23"/>
                      <a:pt x="16" y="24"/>
                      <a:pt x="14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2" name="Freeform 81">
                <a:extLst>
                  <a:ext uri="{FF2B5EF4-FFF2-40B4-BE49-F238E27FC236}">
                    <a16:creationId xmlns:a16="http://schemas.microsoft.com/office/drawing/2014/main" id="{BF5379FA-9774-3A34-824E-E98EB1905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163" y="4095750"/>
                <a:ext cx="119062" cy="106362"/>
              </a:xfrm>
              <a:custGeom>
                <a:avLst/>
                <a:gdLst>
                  <a:gd name="T0" fmla="*/ 13 w 27"/>
                  <a:gd name="T1" fmla="*/ 24 h 24"/>
                  <a:gd name="T2" fmla="*/ 6 w 27"/>
                  <a:gd name="T3" fmla="*/ 22 h 24"/>
                  <a:gd name="T4" fmla="*/ 0 w 27"/>
                  <a:gd name="T5" fmla="*/ 14 h 24"/>
                  <a:gd name="T6" fmla="*/ 2 w 27"/>
                  <a:gd name="T7" fmla="*/ 0 h 24"/>
                  <a:gd name="T8" fmla="*/ 22 w 27"/>
                  <a:gd name="T9" fmla="*/ 3 h 24"/>
                  <a:gd name="T10" fmla="*/ 21 w 27"/>
                  <a:gd name="T11" fmla="*/ 18 h 24"/>
                  <a:gd name="T12" fmla="*/ 13 w 27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4">
                    <a:moveTo>
                      <a:pt x="13" y="24"/>
                    </a:moveTo>
                    <a:cubicBezTo>
                      <a:pt x="11" y="23"/>
                      <a:pt x="9" y="22"/>
                      <a:pt x="6" y="22"/>
                    </a:cubicBezTo>
                    <a:cubicBezTo>
                      <a:pt x="2" y="21"/>
                      <a:pt x="0" y="19"/>
                      <a:pt x="0" y="14"/>
                    </a:cubicBezTo>
                    <a:cubicBezTo>
                      <a:pt x="1" y="10"/>
                      <a:pt x="1" y="5"/>
                      <a:pt x="2" y="0"/>
                    </a:cubicBezTo>
                    <a:cubicBezTo>
                      <a:pt x="9" y="1"/>
                      <a:pt x="16" y="1"/>
                      <a:pt x="22" y="3"/>
                    </a:cubicBezTo>
                    <a:cubicBezTo>
                      <a:pt x="27" y="6"/>
                      <a:pt x="26" y="15"/>
                      <a:pt x="21" y="18"/>
                    </a:cubicBezTo>
                    <a:cubicBezTo>
                      <a:pt x="18" y="20"/>
                      <a:pt x="16" y="22"/>
                      <a:pt x="13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3" name="Freeform 83">
                <a:extLst>
                  <a:ext uri="{FF2B5EF4-FFF2-40B4-BE49-F238E27FC236}">
                    <a16:creationId xmlns:a16="http://schemas.microsoft.com/office/drawing/2014/main" id="{BA7D0B38-FCC5-0606-2A5D-B9F8112AF7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1238" y="4318000"/>
                <a:ext cx="119062" cy="96837"/>
              </a:xfrm>
              <a:custGeom>
                <a:avLst/>
                <a:gdLst>
                  <a:gd name="T0" fmla="*/ 16 w 27"/>
                  <a:gd name="T1" fmla="*/ 0 h 22"/>
                  <a:gd name="T2" fmla="*/ 27 w 27"/>
                  <a:gd name="T3" fmla="*/ 12 h 22"/>
                  <a:gd name="T4" fmla="*/ 14 w 27"/>
                  <a:gd name="T5" fmla="*/ 21 h 22"/>
                  <a:gd name="T6" fmla="*/ 11 w 27"/>
                  <a:gd name="T7" fmla="*/ 21 h 22"/>
                  <a:gd name="T8" fmla="*/ 0 w 27"/>
                  <a:gd name="T9" fmla="*/ 17 h 22"/>
                  <a:gd name="T10" fmla="*/ 4 w 27"/>
                  <a:gd name="T11" fmla="*/ 2 h 22"/>
                  <a:gd name="T12" fmla="*/ 9 w 27"/>
                  <a:gd name="T13" fmla="*/ 0 h 22"/>
                  <a:gd name="T14" fmla="*/ 16 w 27"/>
                  <a:gd name="T1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2">
                    <a:moveTo>
                      <a:pt x="16" y="0"/>
                    </a:moveTo>
                    <a:cubicBezTo>
                      <a:pt x="20" y="4"/>
                      <a:pt x="23" y="8"/>
                      <a:pt x="27" y="12"/>
                    </a:cubicBezTo>
                    <a:cubicBezTo>
                      <a:pt x="26" y="19"/>
                      <a:pt x="21" y="22"/>
                      <a:pt x="14" y="21"/>
                    </a:cubicBezTo>
                    <a:cubicBezTo>
                      <a:pt x="13" y="21"/>
                      <a:pt x="12" y="21"/>
                      <a:pt x="11" y="21"/>
                    </a:cubicBezTo>
                    <a:cubicBezTo>
                      <a:pt x="7" y="20"/>
                      <a:pt x="0" y="18"/>
                      <a:pt x="0" y="17"/>
                    </a:cubicBezTo>
                    <a:cubicBezTo>
                      <a:pt x="0" y="12"/>
                      <a:pt x="2" y="7"/>
                      <a:pt x="4" y="2"/>
                    </a:cubicBezTo>
                    <a:cubicBezTo>
                      <a:pt x="4" y="1"/>
                      <a:pt x="7" y="0"/>
                      <a:pt x="9" y="0"/>
                    </a:cubicBezTo>
                    <a:cubicBezTo>
                      <a:pt x="11" y="0"/>
                      <a:pt x="14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4" name="Freeform 84">
                <a:extLst>
                  <a:ext uri="{FF2B5EF4-FFF2-40B4-BE49-F238E27FC236}">
                    <a16:creationId xmlns:a16="http://schemas.microsoft.com/office/drawing/2014/main" id="{3755AD88-2379-D2F5-A9A0-003DFC7B9C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725" y="4318000"/>
                <a:ext cx="120650" cy="96837"/>
              </a:xfrm>
              <a:custGeom>
                <a:avLst/>
                <a:gdLst>
                  <a:gd name="T0" fmla="*/ 10 w 27"/>
                  <a:gd name="T1" fmla="*/ 0 h 22"/>
                  <a:gd name="T2" fmla="*/ 13 w 27"/>
                  <a:gd name="T3" fmla="*/ 0 h 22"/>
                  <a:gd name="T4" fmla="*/ 22 w 27"/>
                  <a:gd name="T5" fmla="*/ 2 h 22"/>
                  <a:gd name="T6" fmla="*/ 27 w 27"/>
                  <a:gd name="T7" fmla="*/ 15 h 22"/>
                  <a:gd name="T8" fmla="*/ 23 w 27"/>
                  <a:gd name="T9" fmla="*/ 20 h 22"/>
                  <a:gd name="T10" fmla="*/ 12 w 27"/>
                  <a:gd name="T11" fmla="*/ 21 h 22"/>
                  <a:gd name="T12" fmla="*/ 0 w 27"/>
                  <a:gd name="T13" fmla="*/ 12 h 22"/>
                  <a:gd name="T14" fmla="*/ 10 w 27"/>
                  <a:gd name="T1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2">
                    <a:moveTo>
                      <a:pt x="10" y="0"/>
                    </a:moveTo>
                    <a:cubicBezTo>
                      <a:pt x="11" y="0"/>
                      <a:pt x="12" y="0"/>
                      <a:pt x="13" y="0"/>
                    </a:cubicBezTo>
                    <a:cubicBezTo>
                      <a:pt x="16" y="1"/>
                      <a:pt x="21" y="0"/>
                      <a:pt x="22" y="2"/>
                    </a:cubicBezTo>
                    <a:cubicBezTo>
                      <a:pt x="25" y="5"/>
                      <a:pt x="26" y="11"/>
                      <a:pt x="27" y="15"/>
                    </a:cubicBezTo>
                    <a:cubicBezTo>
                      <a:pt x="27" y="17"/>
                      <a:pt x="25" y="19"/>
                      <a:pt x="23" y="20"/>
                    </a:cubicBezTo>
                    <a:cubicBezTo>
                      <a:pt x="20" y="21"/>
                      <a:pt x="16" y="20"/>
                      <a:pt x="12" y="21"/>
                    </a:cubicBezTo>
                    <a:cubicBezTo>
                      <a:pt x="5" y="22"/>
                      <a:pt x="1" y="20"/>
                      <a:pt x="0" y="12"/>
                    </a:cubicBezTo>
                    <a:cubicBezTo>
                      <a:pt x="3" y="8"/>
                      <a:pt x="6" y="4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CA6C5D1-F776-C1C4-3484-832A0D5C3960}"/>
                </a:ext>
              </a:extLst>
            </p:cNvPr>
            <p:cNvGrpSpPr/>
            <p:nvPr/>
          </p:nvGrpSpPr>
          <p:grpSpPr>
            <a:xfrm>
              <a:off x="6026373" y="5317593"/>
              <a:ext cx="848175" cy="818479"/>
              <a:chOff x="4397375" y="4033838"/>
              <a:chExt cx="725488" cy="700087"/>
            </a:xfrm>
            <a:grpFill/>
          </p:grpSpPr>
          <p:sp>
            <p:nvSpPr>
              <p:cNvPr id="46" name="Freeform 8">
                <a:extLst>
                  <a:ext uri="{FF2B5EF4-FFF2-40B4-BE49-F238E27FC236}">
                    <a16:creationId xmlns:a16="http://schemas.microsoft.com/office/drawing/2014/main" id="{C4AEB561-B6CE-5FE1-D8DC-FFC2A3206A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97375" y="4033838"/>
                <a:ext cx="685800" cy="593725"/>
              </a:xfrm>
              <a:custGeom>
                <a:avLst/>
                <a:gdLst>
                  <a:gd name="T0" fmla="*/ 152 w 155"/>
                  <a:gd name="T1" fmla="*/ 83 h 134"/>
                  <a:gd name="T2" fmla="*/ 149 w 155"/>
                  <a:gd name="T3" fmla="*/ 75 h 134"/>
                  <a:gd name="T4" fmla="*/ 149 w 155"/>
                  <a:gd name="T5" fmla="*/ 35 h 134"/>
                  <a:gd name="T6" fmla="*/ 7 w 155"/>
                  <a:gd name="T7" fmla="*/ 35 h 134"/>
                  <a:gd name="T8" fmla="*/ 7 w 155"/>
                  <a:gd name="T9" fmla="*/ 128 h 134"/>
                  <a:gd name="T10" fmla="*/ 23 w 155"/>
                  <a:gd name="T11" fmla="*/ 128 h 134"/>
                  <a:gd name="T12" fmla="*/ 78 w 155"/>
                  <a:gd name="T13" fmla="*/ 128 h 134"/>
                  <a:gd name="T14" fmla="*/ 86 w 155"/>
                  <a:gd name="T15" fmla="*/ 134 h 134"/>
                  <a:gd name="T16" fmla="*/ 80 w 155"/>
                  <a:gd name="T17" fmla="*/ 134 h 134"/>
                  <a:gd name="T18" fmla="*/ 11 w 155"/>
                  <a:gd name="T19" fmla="*/ 134 h 134"/>
                  <a:gd name="T20" fmla="*/ 0 w 155"/>
                  <a:gd name="T21" fmla="*/ 123 h 134"/>
                  <a:gd name="T22" fmla="*/ 0 w 155"/>
                  <a:gd name="T23" fmla="*/ 13 h 134"/>
                  <a:gd name="T24" fmla="*/ 12 w 155"/>
                  <a:gd name="T25" fmla="*/ 1 h 134"/>
                  <a:gd name="T26" fmla="*/ 142 w 155"/>
                  <a:gd name="T27" fmla="*/ 1 h 134"/>
                  <a:gd name="T28" fmla="*/ 155 w 155"/>
                  <a:gd name="T29" fmla="*/ 14 h 134"/>
                  <a:gd name="T30" fmla="*/ 155 w 155"/>
                  <a:gd name="T31" fmla="*/ 82 h 134"/>
                  <a:gd name="T32" fmla="*/ 152 w 155"/>
                  <a:gd name="T33" fmla="*/ 83 h 134"/>
                  <a:gd name="T34" fmla="*/ 35 w 155"/>
                  <a:gd name="T35" fmla="*/ 9 h 134"/>
                  <a:gd name="T36" fmla="*/ 35 w 155"/>
                  <a:gd name="T37" fmla="*/ 28 h 134"/>
                  <a:gd name="T38" fmla="*/ 47 w 155"/>
                  <a:gd name="T39" fmla="*/ 18 h 134"/>
                  <a:gd name="T40" fmla="*/ 35 w 155"/>
                  <a:gd name="T41" fmla="*/ 9 h 134"/>
                  <a:gd name="T42" fmla="*/ 25 w 155"/>
                  <a:gd name="T43" fmla="*/ 28 h 134"/>
                  <a:gd name="T44" fmla="*/ 25 w 155"/>
                  <a:gd name="T45" fmla="*/ 9 h 134"/>
                  <a:gd name="T46" fmla="*/ 13 w 155"/>
                  <a:gd name="T47" fmla="*/ 18 h 134"/>
                  <a:gd name="T48" fmla="*/ 25 w 155"/>
                  <a:gd name="T49" fmla="*/ 28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5" h="134">
                    <a:moveTo>
                      <a:pt x="152" y="83"/>
                    </a:moveTo>
                    <a:cubicBezTo>
                      <a:pt x="151" y="81"/>
                      <a:pt x="149" y="78"/>
                      <a:pt x="149" y="75"/>
                    </a:cubicBezTo>
                    <a:cubicBezTo>
                      <a:pt x="149" y="62"/>
                      <a:pt x="149" y="49"/>
                      <a:pt x="149" y="35"/>
                    </a:cubicBezTo>
                    <a:cubicBezTo>
                      <a:pt x="102" y="35"/>
                      <a:pt x="55" y="35"/>
                      <a:pt x="7" y="35"/>
                    </a:cubicBezTo>
                    <a:cubicBezTo>
                      <a:pt x="7" y="66"/>
                      <a:pt x="7" y="96"/>
                      <a:pt x="7" y="128"/>
                    </a:cubicBezTo>
                    <a:cubicBezTo>
                      <a:pt x="13" y="128"/>
                      <a:pt x="18" y="128"/>
                      <a:pt x="23" y="128"/>
                    </a:cubicBezTo>
                    <a:cubicBezTo>
                      <a:pt x="42" y="128"/>
                      <a:pt x="60" y="128"/>
                      <a:pt x="78" y="128"/>
                    </a:cubicBezTo>
                    <a:cubicBezTo>
                      <a:pt x="82" y="128"/>
                      <a:pt x="86" y="128"/>
                      <a:pt x="86" y="134"/>
                    </a:cubicBezTo>
                    <a:cubicBezTo>
                      <a:pt x="84" y="134"/>
                      <a:pt x="82" y="134"/>
                      <a:pt x="80" y="134"/>
                    </a:cubicBezTo>
                    <a:cubicBezTo>
                      <a:pt x="57" y="134"/>
                      <a:pt x="34" y="134"/>
                      <a:pt x="11" y="134"/>
                    </a:cubicBezTo>
                    <a:cubicBezTo>
                      <a:pt x="2" y="134"/>
                      <a:pt x="0" y="132"/>
                      <a:pt x="0" y="123"/>
                    </a:cubicBezTo>
                    <a:cubicBezTo>
                      <a:pt x="0" y="87"/>
                      <a:pt x="0" y="50"/>
                      <a:pt x="0" y="13"/>
                    </a:cubicBezTo>
                    <a:cubicBezTo>
                      <a:pt x="0" y="2"/>
                      <a:pt x="1" y="1"/>
                      <a:pt x="12" y="1"/>
                    </a:cubicBezTo>
                    <a:cubicBezTo>
                      <a:pt x="56" y="1"/>
                      <a:pt x="99" y="0"/>
                      <a:pt x="142" y="1"/>
                    </a:cubicBezTo>
                    <a:cubicBezTo>
                      <a:pt x="154" y="1"/>
                      <a:pt x="155" y="2"/>
                      <a:pt x="155" y="14"/>
                    </a:cubicBezTo>
                    <a:cubicBezTo>
                      <a:pt x="155" y="37"/>
                      <a:pt x="155" y="60"/>
                      <a:pt x="155" y="82"/>
                    </a:cubicBezTo>
                    <a:cubicBezTo>
                      <a:pt x="154" y="83"/>
                      <a:pt x="153" y="83"/>
                      <a:pt x="152" y="83"/>
                    </a:cubicBezTo>
                    <a:close/>
                    <a:moveTo>
                      <a:pt x="35" y="9"/>
                    </a:moveTo>
                    <a:cubicBezTo>
                      <a:pt x="35" y="16"/>
                      <a:pt x="35" y="21"/>
                      <a:pt x="35" y="28"/>
                    </a:cubicBezTo>
                    <a:cubicBezTo>
                      <a:pt x="40" y="24"/>
                      <a:pt x="43" y="21"/>
                      <a:pt x="47" y="18"/>
                    </a:cubicBezTo>
                    <a:cubicBezTo>
                      <a:pt x="43" y="15"/>
                      <a:pt x="39" y="13"/>
                      <a:pt x="35" y="9"/>
                    </a:cubicBezTo>
                    <a:close/>
                    <a:moveTo>
                      <a:pt x="25" y="28"/>
                    </a:moveTo>
                    <a:cubicBezTo>
                      <a:pt x="25" y="21"/>
                      <a:pt x="25" y="16"/>
                      <a:pt x="25" y="9"/>
                    </a:cubicBezTo>
                    <a:cubicBezTo>
                      <a:pt x="20" y="13"/>
                      <a:pt x="17" y="15"/>
                      <a:pt x="13" y="18"/>
                    </a:cubicBezTo>
                    <a:cubicBezTo>
                      <a:pt x="17" y="22"/>
                      <a:pt x="21" y="24"/>
                      <a:pt x="25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7" name="Freeform 43">
                <a:extLst>
                  <a:ext uri="{FF2B5EF4-FFF2-40B4-BE49-F238E27FC236}">
                    <a16:creationId xmlns:a16="http://schemas.microsoft.com/office/drawing/2014/main" id="{6D5A1240-7592-7C71-D465-9BD71E8B8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375" y="4384675"/>
                <a:ext cx="158750" cy="269875"/>
              </a:xfrm>
              <a:custGeom>
                <a:avLst/>
                <a:gdLst>
                  <a:gd name="T0" fmla="*/ 36 w 36"/>
                  <a:gd name="T1" fmla="*/ 0 h 61"/>
                  <a:gd name="T2" fmla="*/ 35 w 36"/>
                  <a:gd name="T3" fmla="*/ 33 h 61"/>
                  <a:gd name="T4" fmla="*/ 35 w 36"/>
                  <a:gd name="T5" fmla="*/ 36 h 61"/>
                  <a:gd name="T6" fmla="*/ 13 w 36"/>
                  <a:gd name="T7" fmla="*/ 61 h 61"/>
                  <a:gd name="T8" fmla="*/ 5 w 36"/>
                  <a:gd name="T9" fmla="*/ 24 h 61"/>
                  <a:gd name="T10" fmla="*/ 36 w 36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61">
                    <a:moveTo>
                      <a:pt x="36" y="0"/>
                    </a:moveTo>
                    <a:cubicBezTo>
                      <a:pt x="36" y="12"/>
                      <a:pt x="36" y="23"/>
                      <a:pt x="35" y="33"/>
                    </a:cubicBezTo>
                    <a:cubicBezTo>
                      <a:pt x="35" y="34"/>
                      <a:pt x="35" y="35"/>
                      <a:pt x="35" y="36"/>
                    </a:cubicBezTo>
                    <a:cubicBezTo>
                      <a:pt x="28" y="44"/>
                      <a:pt x="21" y="53"/>
                      <a:pt x="13" y="61"/>
                    </a:cubicBezTo>
                    <a:cubicBezTo>
                      <a:pt x="3" y="50"/>
                      <a:pt x="0" y="38"/>
                      <a:pt x="5" y="24"/>
                    </a:cubicBezTo>
                    <a:cubicBezTo>
                      <a:pt x="10" y="10"/>
                      <a:pt x="20" y="3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8" name="Freeform 53">
                <a:extLst>
                  <a:ext uri="{FF2B5EF4-FFF2-40B4-BE49-F238E27FC236}">
                    <a16:creationId xmlns:a16="http://schemas.microsoft.com/office/drawing/2014/main" id="{44C3E2D8-A1A6-80EC-CD37-9474A6198E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2513" y="4560888"/>
                <a:ext cx="238125" cy="173037"/>
              </a:xfrm>
              <a:custGeom>
                <a:avLst/>
                <a:gdLst>
                  <a:gd name="T0" fmla="*/ 54 w 54"/>
                  <a:gd name="T1" fmla="*/ 6 h 39"/>
                  <a:gd name="T2" fmla="*/ 0 w 54"/>
                  <a:gd name="T3" fmla="*/ 25 h 39"/>
                  <a:gd name="T4" fmla="*/ 20 w 54"/>
                  <a:gd name="T5" fmla="*/ 1 h 39"/>
                  <a:gd name="T6" fmla="*/ 27 w 54"/>
                  <a:gd name="T7" fmla="*/ 1 h 39"/>
                  <a:gd name="T8" fmla="*/ 54 w 54"/>
                  <a:gd name="T9" fmla="*/ 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39">
                    <a:moveTo>
                      <a:pt x="54" y="6"/>
                    </a:moveTo>
                    <a:cubicBezTo>
                      <a:pt x="48" y="31"/>
                      <a:pt x="16" y="39"/>
                      <a:pt x="0" y="25"/>
                    </a:cubicBezTo>
                    <a:cubicBezTo>
                      <a:pt x="7" y="17"/>
                      <a:pt x="13" y="9"/>
                      <a:pt x="20" y="1"/>
                    </a:cubicBezTo>
                    <a:cubicBezTo>
                      <a:pt x="21" y="0"/>
                      <a:pt x="24" y="0"/>
                      <a:pt x="27" y="1"/>
                    </a:cubicBezTo>
                    <a:cubicBezTo>
                      <a:pt x="36" y="2"/>
                      <a:pt x="45" y="4"/>
                      <a:pt x="54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9" name="Freeform 61">
                <a:extLst>
                  <a:ext uri="{FF2B5EF4-FFF2-40B4-BE49-F238E27FC236}">
                    <a16:creationId xmlns:a16="http://schemas.microsoft.com/office/drawing/2014/main" id="{0CE8CF75-EF33-51E4-AF95-BF392BD1BA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4113" y="4387850"/>
                <a:ext cx="158750" cy="169862"/>
              </a:xfrm>
              <a:custGeom>
                <a:avLst/>
                <a:gdLst>
                  <a:gd name="T0" fmla="*/ 32 w 36"/>
                  <a:gd name="T1" fmla="*/ 38 h 38"/>
                  <a:gd name="T2" fmla="*/ 3 w 36"/>
                  <a:gd name="T3" fmla="*/ 33 h 38"/>
                  <a:gd name="T4" fmla="*/ 1 w 36"/>
                  <a:gd name="T5" fmla="*/ 30 h 38"/>
                  <a:gd name="T6" fmla="*/ 1 w 36"/>
                  <a:gd name="T7" fmla="*/ 1 h 38"/>
                  <a:gd name="T8" fmla="*/ 32 w 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8">
                    <a:moveTo>
                      <a:pt x="32" y="38"/>
                    </a:moveTo>
                    <a:cubicBezTo>
                      <a:pt x="22" y="36"/>
                      <a:pt x="13" y="35"/>
                      <a:pt x="3" y="33"/>
                    </a:cubicBezTo>
                    <a:cubicBezTo>
                      <a:pt x="2" y="33"/>
                      <a:pt x="1" y="31"/>
                      <a:pt x="1" y="30"/>
                    </a:cubicBezTo>
                    <a:cubicBezTo>
                      <a:pt x="0" y="20"/>
                      <a:pt x="1" y="10"/>
                      <a:pt x="1" y="1"/>
                    </a:cubicBezTo>
                    <a:cubicBezTo>
                      <a:pt x="20" y="0"/>
                      <a:pt x="36" y="22"/>
                      <a:pt x="32" y="3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0" name="Freeform 71">
                <a:extLst>
                  <a:ext uri="{FF2B5EF4-FFF2-40B4-BE49-F238E27FC236}">
                    <a16:creationId xmlns:a16="http://schemas.microsoft.com/office/drawing/2014/main" id="{0FD93245-8E9C-AD2F-CC8D-A231B2F65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7875" y="4286250"/>
                <a:ext cx="44450" cy="234950"/>
              </a:xfrm>
              <a:custGeom>
                <a:avLst/>
                <a:gdLst>
                  <a:gd name="T0" fmla="*/ 0 w 10"/>
                  <a:gd name="T1" fmla="*/ 0 h 53"/>
                  <a:gd name="T2" fmla="*/ 10 w 10"/>
                  <a:gd name="T3" fmla="*/ 0 h 53"/>
                  <a:gd name="T4" fmla="*/ 10 w 10"/>
                  <a:gd name="T5" fmla="*/ 53 h 53"/>
                  <a:gd name="T6" fmla="*/ 0 w 10"/>
                  <a:gd name="T7" fmla="*/ 53 h 53"/>
                  <a:gd name="T8" fmla="*/ 0 w 10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3">
                    <a:moveTo>
                      <a:pt x="0" y="0"/>
                    </a:moveTo>
                    <a:cubicBezTo>
                      <a:pt x="3" y="0"/>
                      <a:pt x="6" y="0"/>
                      <a:pt x="10" y="0"/>
                    </a:cubicBezTo>
                    <a:cubicBezTo>
                      <a:pt x="10" y="18"/>
                      <a:pt x="10" y="35"/>
                      <a:pt x="10" y="53"/>
                    </a:cubicBezTo>
                    <a:cubicBezTo>
                      <a:pt x="7" y="53"/>
                      <a:pt x="4" y="53"/>
                      <a:pt x="0" y="53"/>
                    </a:cubicBezTo>
                    <a:cubicBezTo>
                      <a:pt x="0" y="35"/>
                      <a:pt x="0" y="1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1" name="Freeform 82">
                <a:extLst>
                  <a:ext uri="{FF2B5EF4-FFF2-40B4-BE49-F238E27FC236}">
                    <a16:creationId xmlns:a16="http://schemas.microsoft.com/office/drawing/2014/main" id="{29E99D0D-EDF4-3405-C5A9-E7C684679B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188" y="4348163"/>
                <a:ext cx="44450" cy="173037"/>
              </a:xfrm>
              <a:custGeom>
                <a:avLst/>
                <a:gdLst>
                  <a:gd name="T0" fmla="*/ 10 w 10"/>
                  <a:gd name="T1" fmla="*/ 39 h 39"/>
                  <a:gd name="T2" fmla="*/ 0 w 10"/>
                  <a:gd name="T3" fmla="*/ 39 h 39"/>
                  <a:gd name="T4" fmla="*/ 0 w 10"/>
                  <a:gd name="T5" fmla="*/ 5 h 39"/>
                  <a:gd name="T6" fmla="*/ 10 w 10"/>
                  <a:gd name="T7" fmla="*/ 0 h 39"/>
                  <a:gd name="T8" fmla="*/ 10 w 10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9">
                    <a:moveTo>
                      <a:pt x="10" y="39"/>
                    </a:moveTo>
                    <a:cubicBezTo>
                      <a:pt x="6" y="39"/>
                      <a:pt x="3" y="39"/>
                      <a:pt x="0" y="39"/>
                    </a:cubicBezTo>
                    <a:cubicBezTo>
                      <a:pt x="0" y="27"/>
                      <a:pt x="0" y="16"/>
                      <a:pt x="0" y="5"/>
                    </a:cubicBezTo>
                    <a:cubicBezTo>
                      <a:pt x="0" y="0"/>
                      <a:pt x="1" y="0"/>
                      <a:pt x="10" y="0"/>
                    </a:cubicBezTo>
                    <a:cubicBezTo>
                      <a:pt x="10" y="13"/>
                      <a:pt x="10" y="26"/>
                      <a:pt x="10" y="3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2" name="Freeform 86">
                <a:extLst>
                  <a:ext uri="{FF2B5EF4-FFF2-40B4-BE49-F238E27FC236}">
                    <a16:creationId xmlns:a16="http://schemas.microsoft.com/office/drawing/2014/main" id="{FCE03230-D000-D5DB-48C4-BECB512A03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9325" y="4232275"/>
                <a:ext cx="257175" cy="138112"/>
              </a:xfrm>
              <a:custGeom>
                <a:avLst/>
                <a:gdLst>
                  <a:gd name="T0" fmla="*/ 58 w 58"/>
                  <a:gd name="T1" fmla="*/ 4 h 31"/>
                  <a:gd name="T2" fmla="*/ 52 w 58"/>
                  <a:gd name="T3" fmla="*/ 9 h 31"/>
                  <a:gd name="T4" fmla="*/ 44 w 58"/>
                  <a:gd name="T5" fmla="*/ 18 h 31"/>
                  <a:gd name="T6" fmla="*/ 35 w 58"/>
                  <a:gd name="T7" fmla="*/ 21 h 31"/>
                  <a:gd name="T8" fmla="*/ 10 w 58"/>
                  <a:gd name="T9" fmla="*/ 25 h 31"/>
                  <a:gd name="T10" fmla="*/ 9 w 58"/>
                  <a:gd name="T11" fmla="*/ 29 h 31"/>
                  <a:gd name="T12" fmla="*/ 3 w 58"/>
                  <a:gd name="T13" fmla="*/ 31 h 31"/>
                  <a:gd name="T14" fmla="*/ 0 w 58"/>
                  <a:gd name="T15" fmla="*/ 27 h 31"/>
                  <a:gd name="T16" fmla="*/ 3 w 58"/>
                  <a:gd name="T17" fmla="*/ 22 h 31"/>
                  <a:gd name="T18" fmla="*/ 15 w 58"/>
                  <a:gd name="T19" fmla="*/ 11 h 31"/>
                  <a:gd name="T20" fmla="*/ 24 w 58"/>
                  <a:gd name="T21" fmla="*/ 9 h 31"/>
                  <a:gd name="T22" fmla="*/ 47 w 58"/>
                  <a:gd name="T23" fmla="*/ 3 h 31"/>
                  <a:gd name="T24" fmla="*/ 52 w 58"/>
                  <a:gd name="T25" fmla="*/ 0 h 31"/>
                  <a:gd name="T26" fmla="*/ 58 w 58"/>
                  <a:gd name="T27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8" h="31">
                    <a:moveTo>
                      <a:pt x="58" y="4"/>
                    </a:moveTo>
                    <a:cubicBezTo>
                      <a:pt x="55" y="6"/>
                      <a:pt x="53" y="7"/>
                      <a:pt x="52" y="9"/>
                    </a:cubicBezTo>
                    <a:cubicBezTo>
                      <a:pt x="49" y="12"/>
                      <a:pt x="45" y="15"/>
                      <a:pt x="44" y="18"/>
                    </a:cubicBezTo>
                    <a:cubicBezTo>
                      <a:pt x="42" y="23"/>
                      <a:pt x="39" y="24"/>
                      <a:pt x="35" y="21"/>
                    </a:cubicBezTo>
                    <a:cubicBezTo>
                      <a:pt x="26" y="13"/>
                      <a:pt x="16" y="14"/>
                      <a:pt x="10" y="25"/>
                    </a:cubicBezTo>
                    <a:cubicBezTo>
                      <a:pt x="10" y="27"/>
                      <a:pt x="10" y="29"/>
                      <a:pt x="9" y="29"/>
                    </a:cubicBezTo>
                    <a:cubicBezTo>
                      <a:pt x="7" y="30"/>
                      <a:pt x="5" y="31"/>
                      <a:pt x="3" y="31"/>
                    </a:cubicBezTo>
                    <a:cubicBezTo>
                      <a:pt x="2" y="31"/>
                      <a:pt x="0" y="29"/>
                      <a:pt x="0" y="27"/>
                    </a:cubicBezTo>
                    <a:cubicBezTo>
                      <a:pt x="0" y="26"/>
                      <a:pt x="2" y="23"/>
                      <a:pt x="3" y="22"/>
                    </a:cubicBezTo>
                    <a:cubicBezTo>
                      <a:pt x="10" y="21"/>
                      <a:pt x="12" y="16"/>
                      <a:pt x="15" y="11"/>
                    </a:cubicBezTo>
                    <a:cubicBezTo>
                      <a:pt x="17" y="6"/>
                      <a:pt x="20" y="5"/>
                      <a:pt x="24" y="9"/>
                    </a:cubicBezTo>
                    <a:cubicBezTo>
                      <a:pt x="33" y="18"/>
                      <a:pt x="43" y="15"/>
                      <a:pt x="47" y="3"/>
                    </a:cubicBezTo>
                    <a:cubicBezTo>
                      <a:pt x="48" y="2"/>
                      <a:pt x="50" y="0"/>
                      <a:pt x="52" y="0"/>
                    </a:cubicBezTo>
                    <a:cubicBezTo>
                      <a:pt x="54" y="0"/>
                      <a:pt x="55" y="2"/>
                      <a:pt x="58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3" name="Freeform 90">
                <a:extLst>
                  <a:ext uri="{FF2B5EF4-FFF2-40B4-BE49-F238E27FC236}">
                    <a16:creationId xmlns:a16="http://schemas.microsoft.com/office/drawing/2014/main" id="{0E8447BB-CA7A-86BD-D5F3-5EAD5971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4213" y="4384675"/>
                <a:ext cx="44450" cy="136525"/>
              </a:xfrm>
              <a:custGeom>
                <a:avLst/>
                <a:gdLst>
                  <a:gd name="T0" fmla="*/ 0 w 10"/>
                  <a:gd name="T1" fmla="*/ 0 h 31"/>
                  <a:gd name="T2" fmla="*/ 10 w 10"/>
                  <a:gd name="T3" fmla="*/ 0 h 31"/>
                  <a:gd name="T4" fmla="*/ 10 w 10"/>
                  <a:gd name="T5" fmla="*/ 31 h 31"/>
                  <a:gd name="T6" fmla="*/ 0 w 10"/>
                  <a:gd name="T7" fmla="*/ 31 h 31"/>
                  <a:gd name="T8" fmla="*/ 0 w 10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1">
                    <a:moveTo>
                      <a:pt x="0" y="0"/>
                    </a:moveTo>
                    <a:cubicBezTo>
                      <a:pt x="4" y="0"/>
                      <a:pt x="7" y="0"/>
                      <a:pt x="10" y="0"/>
                    </a:cubicBezTo>
                    <a:cubicBezTo>
                      <a:pt x="10" y="11"/>
                      <a:pt x="10" y="21"/>
                      <a:pt x="10" y="31"/>
                    </a:cubicBezTo>
                    <a:cubicBezTo>
                      <a:pt x="7" y="31"/>
                      <a:pt x="4" y="31"/>
                      <a:pt x="0" y="31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0B6560E2-4212-6B32-BC96-7CEADD84061E}"/>
                </a:ext>
              </a:extLst>
            </p:cNvPr>
            <p:cNvGrpSpPr/>
            <p:nvPr/>
          </p:nvGrpSpPr>
          <p:grpSpPr>
            <a:xfrm>
              <a:off x="1260263" y="5219227"/>
              <a:ext cx="855598" cy="864878"/>
              <a:chOff x="320675" y="3949700"/>
              <a:chExt cx="731837" cy="739775"/>
            </a:xfrm>
            <a:grpFill/>
          </p:grpSpPr>
          <p:sp>
            <p:nvSpPr>
              <p:cNvPr id="55" name="Freeform 7">
                <a:extLst>
                  <a:ext uri="{FF2B5EF4-FFF2-40B4-BE49-F238E27FC236}">
                    <a16:creationId xmlns:a16="http://schemas.microsoft.com/office/drawing/2014/main" id="{D274CA40-ADAF-5DD3-9C30-6962A4C86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675" y="4295775"/>
                <a:ext cx="598487" cy="393700"/>
              </a:xfrm>
              <a:custGeom>
                <a:avLst/>
                <a:gdLst>
                  <a:gd name="T0" fmla="*/ 36 w 135"/>
                  <a:gd name="T1" fmla="*/ 48 h 89"/>
                  <a:gd name="T2" fmla="*/ 54 w 135"/>
                  <a:gd name="T3" fmla="*/ 84 h 89"/>
                  <a:gd name="T4" fmla="*/ 0 w 135"/>
                  <a:gd name="T5" fmla="*/ 84 h 89"/>
                  <a:gd name="T6" fmla="*/ 6 w 135"/>
                  <a:gd name="T7" fmla="*/ 50 h 89"/>
                  <a:gd name="T8" fmla="*/ 12 w 135"/>
                  <a:gd name="T9" fmla="*/ 21 h 89"/>
                  <a:gd name="T10" fmla="*/ 38 w 135"/>
                  <a:gd name="T11" fmla="*/ 1 h 89"/>
                  <a:gd name="T12" fmla="*/ 68 w 135"/>
                  <a:gd name="T13" fmla="*/ 17 h 89"/>
                  <a:gd name="T14" fmla="*/ 84 w 135"/>
                  <a:gd name="T15" fmla="*/ 55 h 89"/>
                  <a:gd name="T16" fmla="*/ 95 w 135"/>
                  <a:gd name="T17" fmla="*/ 62 h 89"/>
                  <a:gd name="T18" fmla="*/ 124 w 135"/>
                  <a:gd name="T19" fmla="*/ 65 h 89"/>
                  <a:gd name="T20" fmla="*/ 135 w 135"/>
                  <a:gd name="T21" fmla="*/ 78 h 89"/>
                  <a:gd name="T22" fmla="*/ 123 w 135"/>
                  <a:gd name="T23" fmla="*/ 89 h 89"/>
                  <a:gd name="T24" fmla="*/ 75 w 135"/>
                  <a:gd name="T25" fmla="*/ 89 h 89"/>
                  <a:gd name="T26" fmla="*/ 61 w 135"/>
                  <a:gd name="T27" fmla="*/ 79 h 89"/>
                  <a:gd name="T28" fmla="*/ 47 w 135"/>
                  <a:gd name="T29" fmla="*/ 51 h 89"/>
                  <a:gd name="T30" fmla="*/ 36 w 135"/>
                  <a:gd name="T31" fmla="*/ 4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5" h="89">
                    <a:moveTo>
                      <a:pt x="36" y="48"/>
                    </a:moveTo>
                    <a:cubicBezTo>
                      <a:pt x="42" y="60"/>
                      <a:pt x="48" y="72"/>
                      <a:pt x="54" y="84"/>
                    </a:cubicBezTo>
                    <a:cubicBezTo>
                      <a:pt x="36" y="84"/>
                      <a:pt x="18" y="84"/>
                      <a:pt x="0" y="84"/>
                    </a:cubicBezTo>
                    <a:cubicBezTo>
                      <a:pt x="2" y="73"/>
                      <a:pt x="4" y="61"/>
                      <a:pt x="6" y="50"/>
                    </a:cubicBezTo>
                    <a:cubicBezTo>
                      <a:pt x="8" y="41"/>
                      <a:pt x="9" y="31"/>
                      <a:pt x="12" y="21"/>
                    </a:cubicBezTo>
                    <a:cubicBezTo>
                      <a:pt x="16" y="9"/>
                      <a:pt x="25" y="2"/>
                      <a:pt x="38" y="1"/>
                    </a:cubicBezTo>
                    <a:cubicBezTo>
                      <a:pt x="51" y="0"/>
                      <a:pt x="62" y="6"/>
                      <a:pt x="68" y="17"/>
                    </a:cubicBezTo>
                    <a:cubicBezTo>
                      <a:pt x="74" y="30"/>
                      <a:pt x="79" y="42"/>
                      <a:pt x="84" y="55"/>
                    </a:cubicBezTo>
                    <a:cubicBezTo>
                      <a:pt x="86" y="60"/>
                      <a:pt x="89" y="62"/>
                      <a:pt x="95" y="62"/>
                    </a:cubicBezTo>
                    <a:cubicBezTo>
                      <a:pt x="104" y="63"/>
                      <a:pt x="114" y="64"/>
                      <a:pt x="124" y="65"/>
                    </a:cubicBezTo>
                    <a:cubicBezTo>
                      <a:pt x="131" y="66"/>
                      <a:pt x="135" y="71"/>
                      <a:pt x="135" y="78"/>
                    </a:cubicBezTo>
                    <a:cubicBezTo>
                      <a:pt x="134" y="85"/>
                      <a:pt x="130" y="89"/>
                      <a:pt x="123" y="89"/>
                    </a:cubicBezTo>
                    <a:cubicBezTo>
                      <a:pt x="107" y="89"/>
                      <a:pt x="91" y="89"/>
                      <a:pt x="75" y="89"/>
                    </a:cubicBezTo>
                    <a:cubicBezTo>
                      <a:pt x="68" y="89"/>
                      <a:pt x="64" y="85"/>
                      <a:pt x="61" y="79"/>
                    </a:cubicBezTo>
                    <a:cubicBezTo>
                      <a:pt x="56" y="70"/>
                      <a:pt x="51" y="61"/>
                      <a:pt x="47" y="51"/>
                    </a:cubicBezTo>
                    <a:cubicBezTo>
                      <a:pt x="45" y="46"/>
                      <a:pt x="42" y="44"/>
                      <a:pt x="36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6" name="Freeform 24">
                <a:extLst>
                  <a:ext uri="{FF2B5EF4-FFF2-40B4-BE49-F238E27FC236}">
                    <a16:creationId xmlns:a16="http://schemas.microsoft.com/office/drawing/2014/main" id="{BA67B575-A2FA-1C91-D5FA-43F816C054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113" y="4016375"/>
                <a:ext cx="266700" cy="265112"/>
              </a:xfrm>
              <a:custGeom>
                <a:avLst/>
                <a:gdLst>
                  <a:gd name="T0" fmla="*/ 30 w 60"/>
                  <a:gd name="T1" fmla="*/ 0 h 60"/>
                  <a:gd name="T2" fmla="*/ 59 w 60"/>
                  <a:gd name="T3" fmla="*/ 30 h 60"/>
                  <a:gd name="T4" fmla="*/ 29 w 60"/>
                  <a:gd name="T5" fmla="*/ 59 h 60"/>
                  <a:gd name="T6" fmla="*/ 0 w 60"/>
                  <a:gd name="T7" fmla="*/ 28 h 60"/>
                  <a:gd name="T8" fmla="*/ 30 w 60"/>
                  <a:gd name="T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47" y="1"/>
                      <a:pt x="60" y="14"/>
                      <a:pt x="59" y="30"/>
                    </a:cubicBezTo>
                    <a:cubicBezTo>
                      <a:pt x="59" y="47"/>
                      <a:pt x="45" y="60"/>
                      <a:pt x="29" y="59"/>
                    </a:cubicBezTo>
                    <a:cubicBezTo>
                      <a:pt x="13" y="57"/>
                      <a:pt x="0" y="48"/>
                      <a:pt x="0" y="28"/>
                    </a:cubicBezTo>
                    <a:cubicBezTo>
                      <a:pt x="1" y="13"/>
                      <a:pt x="14" y="0"/>
                      <a:pt x="3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7" name="Freeform 48">
                <a:extLst>
                  <a:ext uri="{FF2B5EF4-FFF2-40B4-BE49-F238E27FC236}">
                    <a16:creationId xmlns:a16="http://schemas.microsoft.com/office/drawing/2014/main" id="{DEA8F041-76AF-B7CC-9C3E-8451221214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25" y="4202113"/>
                <a:ext cx="185737" cy="252412"/>
              </a:xfrm>
              <a:custGeom>
                <a:avLst/>
                <a:gdLst>
                  <a:gd name="T0" fmla="*/ 11 w 42"/>
                  <a:gd name="T1" fmla="*/ 57 h 57"/>
                  <a:gd name="T2" fmla="*/ 0 w 42"/>
                  <a:gd name="T3" fmla="*/ 33 h 57"/>
                  <a:gd name="T4" fmla="*/ 13 w 42"/>
                  <a:gd name="T5" fmla="*/ 26 h 57"/>
                  <a:gd name="T6" fmla="*/ 11 w 42"/>
                  <a:gd name="T7" fmla="*/ 20 h 57"/>
                  <a:gd name="T8" fmla="*/ 18 w 42"/>
                  <a:gd name="T9" fmla="*/ 4 h 57"/>
                  <a:gd name="T10" fmla="*/ 35 w 42"/>
                  <a:gd name="T11" fmla="*/ 4 h 57"/>
                  <a:gd name="T12" fmla="*/ 41 w 42"/>
                  <a:gd name="T13" fmla="*/ 20 h 57"/>
                  <a:gd name="T14" fmla="*/ 41 w 42"/>
                  <a:gd name="T15" fmla="*/ 30 h 57"/>
                  <a:gd name="T16" fmla="*/ 36 w 42"/>
                  <a:gd name="T17" fmla="*/ 41 h 57"/>
                  <a:gd name="T18" fmla="*/ 11 w 42"/>
                  <a:gd name="T19" fmla="*/ 57 h 57"/>
                  <a:gd name="T20" fmla="*/ 26 w 42"/>
                  <a:gd name="T21" fmla="*/ 8 h 57"/>
                  <a:gd name="T22" fmla="*/ 17 w 42"/>
                  <a:gd name="T23" fmla="*/ 17 h 57"/>
                  <a:gd name="T24" fmla="*/ 26 w 42"/>
                  <a:gd name="T25" fmla="*/ 26 h 57"/>
                  <a:gd name="T26" fmla="*/ 35 w 42"/>
                  <a:gd name="T27" fmla="*/ 17 h 57"/>
                  <a:gd name="T28" fmla="*/ 26 w 42"/>
                  <a:gd name="T29" fmla="*/ 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57">
                    <a:moveTo>
                      <a:pt x="11" y="57"/>
                    </a:moveTo>
                    <a:cubicBezTo>
                      <a:pt x="7" y="49"/>
                      <a:pt x="4" y="41"/>
                      <a:pt x="0" y="33"/>
                    </a:cubicBezTo>
                    <a:cubicBezTo>
                      <a:pt x="4" y="31"/>
                      <a:pt x="8" y="29"/>
                      <a:pt x="13" y="26"/>
                    </a:cubicBezTo>
                    <a:cubicBezTo>
                      <a:pt x="12" y="24"/>
                      <a:pt x="11" y="22"/>
                      <a:pt x="11" y="20"/>
                    </a:cubicBezTo>
                    <a:cubicBezTo>
                      <a:pt x="10" y="13"/>
                      <a:pt x="12" y="7"/>
                      <a:pt x="18" y="4"/>
                    </a:cubicBezTo>
                    <a:cubicBezTo>
                      <a:pt x="24" y="0"/>
                      <a:pt x="30" y="0"/>
                      <a:pt x="35" y="4"/>
                    </a:cubicBezTo>
                    <a:cubicBezTo>
                      <a:pt x="41" y="8"/>
                      <a:pt x="42" y="13"/>
                      <a:pt x="41" y="20"/>
                    </a:cubicBezTo>
                    <a:cubicBezTo>
                      <a:pt x="41" y="23"/>
                      <a:pt x="42" y="27"/>
                      <a:pt x="41" y="30"/>
                    </a:cubicBezTo>
                    <a:cubicBezTo>
                      <a:pt x="40" y="34"/>
                      <a:pt x="39" y="39"/>
                      <a:pt x="36" y="41"/>
                    </a:cubicBezTo>
                    <a:cubicBezTo>
                      <a:pt x="29" y="47"/>
                      <a:pt x="20" y="52"/>
                      <a:pt x="11" y="57"/>
                    </a:cubicBezTo>
                    <a:close/>
                    <a:moveTo>
                      <a:pt x="26" y="8"/>
                    </a:moveTo>
                    <a:cubicBezTo>
                      <a:pt x="21" y="8"/>
                      <a:pt x="17" y="11"/>
                      <a:pt x="17" y="17"/>
                    </a:cubicBezTo>
                    <a:cubicBezTo>
                      <a:pt x="17" y="22"/>
                      <a:pt x="21" y="26"/>
                      <a:pt x="26" y="26"/>
                    </a:cubicBezTo>
                    <a:cubicBezTo>
                      <a:pt x="32" y="25"/>
                      <a:pt x="35" y="22"/>
                      <a:pt x="35" y="17"/>
                    </a:cubicBezTo>
                    <a:cubicBezTo>
                      <a:pt x="35" y="11"/>
                      <a:pt x="32" y="8"/>
                      <a:pt x="26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8" name="Freeform 75">
                <a:extLst>
                  <a:ext uri="{FF2B5EF4-FFF2-40B4-BE49-F238E27FC236}">
                    <a16:creationId xmlns:a16="http://schemas.microsoft.com/office/drawing/2014/main" id="{966A1AD5-9437-DA54-753A-AC77684BC5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9000" y="4232275"/>
                <a:ext cx="136525" cy="138112"/>
              </a:xfrm>
              <a:custGeom>
                <a:avLst/>
                <a:gdLst>
                  <a:gd name="T0" fmla="*/ 15 w 31"/>
                  <a:gd name="T1" fmla="*/ 0 h 31"/>
                  <a:gd name="T2" fmla="*/ 31 w 31"/>
                  <a:gd name="T3" fmla="*/ 15 h 31"/>
                  <a:gd name="T4" fmla="*/ 15 w 31"/>
                  <a:gd name="T5" fmla="*/ 31 h 31"/>
                  <a:gd name="T6" fmla="*/ 0 w 31"/>
                  <a:gd name="T7" fmla="*/ 15 h 31"/>
                  <a:gd name="T8" fmla="*/ 15 w 31"/>
                  <a:gd name="T9" fmla="*/ 0 h 31"/>
                  <a:gd name="T10" fmla="*/ 15 w 31"/>
                  <a:gd name="T11" fmla="*/ 24 h 31"/>
                  <a:gd name="T12" fmla="*/ 24 w 31"/>
                  <a:gd name="T13" fmla="*/ 15 h 31"/>
                  <a:gd name="T14" fmla="*/ 15 w 31"/>
                  <a:gd name="T15" fmla="*/ 6 h 31"/>
                  <a:gd name="T16" fmla="*/ 6 w 31"/>
                  <a:gd name="T17" fmla="*/ 15 h 31"/>
                  <a:gd name="T18" fmla="*/ 15 w 31"/>
                  <a:gd name="T19" fmla="*/ 2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1">
                    <a:moveTo>
                      <a:pt x="15" y="0"/>
                    </a:moveTo>
                    <a:cubicBezTo>
                      <a:pt x="24" y="0"/>
                      <a:pt x="31" y="7"/>
                      <a:pt x="31" y="15"/>
                    </a:cubicBezTo>
                    <a:cubicBezTo>
                      <a:pt x="31" y="24"/>
                      <a:pt x="24" y="31"/>
                      <a:pt x="15" y="31"/>
                    </a:cubicBezTo>
                    <a:cubicBezTo>
                      <a:pt x="7" y="31"/>
                      <a:pt x="0" y="24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lose/>
                    <a:moveTo>
                      <a:pt x="15" y="24"/>
                    </a:moveTo>
                    <a:cubicBezTo>
                      <a:pt x="21" y="24"/>
                      <a:pt x="24" y="21"/>
                      <a:pt x="24" y="15"/>
                    </a:cubicBezTo>
                    <a:cubicBezTo>
                      <a:pt x="24" y="10"/>
                      <a:pt x="21" y="6"/>
                      <a:pt x="15" y="6"/>
                    </a:cubicBezTo>
                    <a:cubicBezTo>
                      <a:pt x="10" y="6"/>
                      <a:pt x="6" y="10"/>
                      <a:pt x="6" y="15"/>
                    </a:cubicBezTo>
                    <a:cubicBezTo>
                      <a:pt x="6" y="21"/>
                      <a:pt x="1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9" name="Freeform 76">
                <a:extLst>
                  <a:ext uri="{FF2B5EF4-FFF2-40B4-BE49-F238E27FC236}">
                    <a16:creationId xmlns:a16="http://schemas.microsoft.com/office/drawing/2014/main" id="{04AFA685-92DD-7729-AB8A-4BBF4B11B2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2800" y="3971925"/>
                <a:ext cx="138112" cy="141287"/>
              </a:xfrm>
              <a:custGeom>
                <a:avLst/>
                <a:gdLst>
                  <a:gd name="T0" fmla="*/ 0 w 31"/>
                  <a:gd name="T1" fmla="*/ 16 h 32"/>
                  <a:gd name="T2" fmla="*/ 16 w 31"/>
                  <a:gd name="T3" fmla="*/ 0 h 32"/>
                  <a:gd name="T4" fmla="*/ 31 w 31"/>
                  <a:gd name="T5" fmla="*/ 16 h 32"/>
                  <a:gd name="T6" fmla="*/ 15 w 31"/>
                  <a:gd name="T7" fmla="*/ 32 h 32"/>
                  <a:gd name="T8" fmla="*/ 0 w 31"/>
                  <a:gd name="T9" fmla="*/ 16 h 32"/>
                  <a:gd name="T10" fmla="*/ 15 w 31"/>
                  <a:gd name="T11" fmla="*/ 25 h 32"/>
                  <a:gd name="T12" fmla="*/ 24 w 31"/>
                  <a:gd name="T13" fmla="*/ 17 h 32"/>
                  <a:gd name="T14" fmla="*/ 17 w 31"/>
                  <a:gd name="T15" fmla="*/ 7 h 32"/>
                  <a:gd name="T16" fmla="*/ 7 w 31"/>
                  <a:gd name="T17" fmla="*/ 15 h 32"/>
                  <a:gd name="T18" fmla="*/ 15 w 31"/>
                  <a:gd name="T1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2">
                    <a:moveTo>
                      <a:pt x="0" y="16"/>
                    </a:moveTo>
                    <a:cubicBezTo>
                      <a:pt x="0" y="7"/>
                      <a:pt x="7" y="0"/>
                      <a:pt x="16" y="0"/>
                    </a:cubicBezTo>
                    <a:cubicBezTo>
                      <a:pt x="24" y="0"/>
                      <a:pt x="31" y="7"/>
                      <a:pt x="31" y="16"/>
                    </a:cubicBezTo>
                    <a:cubicBezTo>
                      <a:pt x="31" y="24"/>
                      <a:pt x="24" y="32"/>
                      <a:pt x="15" y="32"/>
                    </a:cubicBezTo>
                    <a:cubicBezTo>
                      <a:pt x="7" y="31"/>
                      <a:pt x="0" y="24"/>
                      <a:pt x="0" y="16"/>
                    </a:cubicBezTo>
                    <a:close/>
                    <a:moveTo>
                      <a:pt x="15" y="25"/>
                    </a:moveTo>
                    <a:cubicBezTo>
                      <a:pt x="20" y="25"/>
                      <a:pt x="24" y="23"/>
                      <a:pt x="24" y="17"/>
                    </a:cubicBezTo>
                    <a:cubicBezTo>
                      <a:pt x="25" y="11"/>
                      <a:pt x="22" y="8"/>
                      <a:pt x="17" y="7"/>
                    </a:cubicBezTo>
                    <a:cubicBezTo>
                      <a:pt x="11" y="6"/>
                      <a:pt x="7" y="10"/>
                      <a:pt x="7" y="15"/>
                    </a:cubicBezTo>
                    <a:cubicBezTo>
                      <a:pt x="6" y="20"/>
                      <a:pt x="9" y="24"/>
                      <a:pt x="15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0" name="Freeform 87">
                <a:extLst>
                  <a:ext uri="{FF2B5EF4-FFF2-40B4-BE49-F238E27FC236}">
                    <a16:creationId xmlns:a16="http://schemas.microsoft.com/office/drawing/2014/main" id="{7338A583-715E-D44D-6DE8-762DC5C2BF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550" y="4464050"/>
                <a:ext cx="146050" cy="136525"/>
              </a:xfrm>
              <a:custGeom>
                <a:avLst/>
                <a:gdLst>
                  <a:gd name="T0" fmla="*/ 19 w 33"/>
                  <a:gd name="T1" fmla="*/ 25 h 31"/>
                  <a:gd name="T2" fmla="*/ 24 w 33"/>
                  <a:gd name="T3" fmla="*/ 12 h 31"/>
                  <a:gd name="T4" fmla="*/ 14 w 33"/>
                  <a:gd name="T5" fmla="*/ 8 h 31"/>
                  <a:gd name="T6" fmla="*/ 6 w 33"/>
                  <a:gd name="T7" fmla="*/ 19 h 31"/>
                  <a:gd name="T8" fmla="*/ 1 w 33"/>
                  <a:gd name="T9" fmla="*/ 13 h 31"/>
                  <a:gd name="T10" fmla="*/ 14 w 33"/>
                  <a:gd name="T11" fmla="*/ 0 h 31"/>
                  <a:gd name="T12" fmla="*/ 30 w 33"/>
                  <a:gd name="T13" fmla="*/ 9 h 31"/>
                  <a:gd name="T14" fmla="*/ 27 w 33"/>
                  <a:gd name="T15" fmla="*/ 27 h 31"/>
                  <a:gd name="T16" fmla="*/ 19 w 33"/>
                  <a:gd name="T17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1">
                    <a:moveTo>
                      <a:pt x="19" y="25"/>
                    </a:moveTo>
                    <a:cubicBezTo>
                      <a:pt x="23" y="22"/>
                      <a:pt x="28" y="18"/>
                      <a:pt x="24" y="12"/>
                    </a:cubicBezTo>
                    <a:cubicBezTo>
                      <a:pt x="22" y="9"/>
                      <a:pt x="16" y="7"/>
                      <a:pt x="14" y="8"/>
                    </a:cubicBezTo>
                    <a:cubicBezTo>
                      <a:pt x="10" y="10"/>
                      <a:pt x="8" y="15"/>
                      <a:pt x="6" y="19"/>
                    </a:cubicBezTo>
                    <a:cubicBezTo>
                      <a:pt x="1" y="21"/>
                      <a:pt x="0" y="18"/>
                      <a:pt x="1" y="13"/>
                    </a:cubicBezTo>
                    <a:cubicBezTo>
                      <a:pt x="3" y="5"/>
                      <a:pt x="7" y="1"/>
                      <a:pt x="14" y="0"/>
                    </a:cubicBezTo>
                    <a:cubicBezTo>
                      <a:pt x="21" y="0"/>
                      <a:pt x="27" y="3"/>
                      <a:pt x="30" y="9"/>
                    </a:cubicBezTo>
                    <a:cubicBezTo>
                      <a:pt x="33" y="16"/>
                      <a:pt x="32" y="22"/>
                      <a:pt x="27" y="27"/>
                    </a:cubicBezTo>
                    <a:cubicBezTo>
                      <a:pt x="23" y="31"/>
                      <a:pt x="22" y="30"/>
                      <a:pt x="19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1" name="Freeform 96">
                <a:extLst>
                  <a:ext uri="{FF2B5EF4-FFF2-40B4-BE49-F238E27FC236}">
                    <a16:creationId xmlns:a16="http://schemas.microsoft.com/office/drawing/2014/main" id="{903E59CC-7F9F-19BC-4A70-591B4CE8A5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850" y="4352925"/>
                <a:ext cx="93662" cy="71437"/>
              </a:xfrm>
              <a:custGeom>
                <a:avLst/>
                <a:gdLst>
                  <a:gd name="T0" fmla="*/ 0 w 21"/>
                  <a:gd name="T1" fmla="*/ 13 h 16"/>
                  <a:gd name="T2" fmla="*/ 5 w 21"/>
                  <a:gd name="T3" fmla="*/ 10 h 16"/>
                  <a:gd name="T4" fmla="*/ 16 w 21"/>
                  <a:gd name="T5" fmla="*/ 2 h 16"/>
                  <a:gd name="T6" fmla="*/ 21 w 21"/>
                  <a:gd name="T7" fmla="*/ 0 h 16"/>
                  <a:gd name="T8" fmla="*/ 20 w 21"/>
                  <a:gd name="T9" fmla="*/ 5 h 16"/>
                  <a:gd name="T10" fmla="*/ 0 w 21"/>
                  <a:gd name="T11" fmla="*/ 1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6">
                    <a:moveTo>
                      <a:pt x="0" y="13"/>
                    </a:moveTo>
                    <a:cubicBezTo>
                      <a:pt x="2" y="11"/>
                      <a:pt x="4" y="11"/>
                      <a:pt x="5" y="10"/>
                    </a:cubicBezTo>
                    <a:cubicBezTo>
                      <a:pt x="9" y="7"/>
                      <a:pt x="12" y="5"/>
                      <a:pt x="16" y="2"/>
                    </a:cubicBezTo>
                    <a:cubicBezTo>
                      <a:pt x="18" y="1"/>
                      <a:pt x="19" y="1"/>
                      <a:pt x="21" y="0"/>
                    </a:cubicBezTo>
                    <a:cubicBezTo>
                      <a:pt x="21" y="2"/>
                      <a:pt x="21" y="4"/>
                      <a:pt x="20" y="5"/>
                    </a:cubicBezTo>
                    <a:cubicBezTo>
                      <a:pt x="17" y="12"/>
                      <a:pt x="9" y="16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2" name="Freeform 97">
                <a:extLst>
                  <a:ext uri="{FF2B5EF4-FFF2-40B4-BE49-F238E27FC236}">
                    <a16:creationId xmlns:a16="http://schemas.microsoft.com/office/drawing/2014/main" id="{52F1B666-C076-8F8A-241A-D14A7238C8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888" y="3949700"/>
                <a:ext cx="66675" cy="88900"/>
              </a:xfrm>
              <a:custGeom>
                <a:avLst/>
                <a:gdLst>
                  <a:gd name="T0" fmla="*/ 4 w 15"/>
                  <a:gd name="T1" fmla="*/ 20 h 20"/>
                  <a:gd name="T2" fmla="*/ 12 w 15"/>
                  <a:gd name="T3" fmla="*/ 0 h 20"/>
                  <a:gd name="T4" fmla="*/ 15 w 15"/>
                  <a:gd name="T5" fmla="*/ 1 h 20"/>
                  <a:gd name="T6" fmla="*/ 15 w 15"/>
                  <a:gd name="T7" fmla="*/ 3 h 20"/>
                  <a:gd name="T8" fmla="*/ 4 w 15"/>
                  <a:gd name="T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0">
                    <a:moveTo>
                      <a:pt x="4" y="20"/>
                    </a:moveTo>
                    <a:cubicBezTo>
                      <a:pt x="0" y="13"/>
                      <a:pt x="5" y="1"/>
                      <a:pt x="12" y="0"/>
                    </a:cubicBezTo>
                    <a:cubicBezTo>
                      <a:pt x="13" y="0"/>
                      <a:pt x="14" y="0"/>
                      <a:pt x="15" y="1"/>
                    </a:cubicBezTo>
                    <a:cubicBezTo>
                      <a:pt x="15" y="1"/>
                      <a:pt x="15" y="3"/>
                      <a:pt x="15" y="3"/>
                    </a:cubicBezTo>
                    <a:cubicBezTo>
                      <a:pt x="11" y="9"/>
                      <a:pt x="8" y="14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59FAD2F-0097-ED5F-B242-9D4357967BBF}"/>
                </a:ext>
              </a:extLst>
            </p:cNvPr>
            <p:cNvGrpSpPr/>
            <p:nvPr/>
          </p:nvGrpSpPr>
          <p:grpSpPr>
            <a:xfrm>
              <a:off x="4409831" y="3667643"/>
              <a:ext cx="901997" cy="876014"/>
              <a:chOff x="3014663" y="2622550"/>
              <a:chExt cx="771525" cy="749300"/>
            </a:xfrm>
            <a:grpFill/>
          </p:grpSpPr>
          <p:sp>
            <p:nvSpPr>
              <p:cNvPr id="64" name="Freeform 11">
                <a:extLst>
                  <a:ext uri="{FF2B5EF4-FFF2-40B4-BE49-F238E27FC236}">
                    <a16:creationId xmlns:a16="http://schemas.microsoft.com/office/drawing/2014/main" id="{98152D44-2A7D-3FF1-2F22-C218685D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4663" y="2622550"/>
                <a:ext cx="415925" cy="749300"/>
              </a:xfrm>
              <a:custGeom>
                <a:avLst/>
                <a:gdLst>
                  <a:gd name="T0" fmla="*/ 94 w 94"/>
                  <a:gd name="T1" fmla="*/ 149 h 169"/>
                  <a:gd name="T2" fmla="*/ 31 w 94"/>
                  <a:gd name="T3" fmla="*/ 157 h 169"/>
                  <a:gd name="T4" fmla="*/ 5 w 94"/>
                  <a:gd name="T5" fmla="*/ 96 h 169"/>
                  <a:gd name="T6" fmla="*/ 15 w 94"/>
                  <a:gd name="T7" fmla="*/ 59 h 169"/>
                  <a:gd name="T8" fmla="*/ 19 w 94"/>
                  <a:gd name="T9" fmla="*/ 11 h 169"/>
                  <a:gd name="T10" fmla="*/ 21 w 94"/>
                  <a:gd name="T11" fmla="*/ 1 h 169"/>
                  <a:gd name="T12" fmla="*/ 32 w 94"/>
                  <a:gd name="T13" fmla="*/ 2 h 169"/>
                  <a:gd name="T14" fmla="*/ 42 w 94"/>
                  <a:gd name="T15" fmla="*/ 11 h 169"/>
                  <a:gd name="T16" fmla="*/ 48 w 94"/>
                  <a:gd name="T17" fmla="*/ 24 h 169"/>
                  <a:gd name="T18" fmla="*/ 43 w 94"/>
                  <a:gd name="T19" fmla="*/ 45 h 169"/>
                  <a:gd name="T20" fmla="*/ 33 w 94"/>
                  <a:gd name="T21" fmla="*/ 116 h 169"/>
                  <a:gd name="T22" fmla="*/ 94 w 94"/>
                  <a:gd name="T23" fmla="*/ 14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4" h="169">
                    <a:moveTo>
                      <a:pt x="94" y="149"/>
                    </a:moveTo>
                    <a:cubicBezTo>
                      <a:pt x="72" y="167"/>
                      <a:pt x="51" y="169"/>
                      <a:pt x="31" y="157"/>
                    </a:cubicBezTo>
                    <a:cubicBezTo>
                      <a:pt x="10" y="145"/>
                      <a:pt x="0" y="121"/>
                      <a:pt x="5" y="96"/>
                    </a:cubicBezTo>
                    <a:cubicBezTo>
                      <a:pt x="7" y="83"/>
                      <a:pt x="10" y="71"/>
                      <a:pt x="15" y="59"/>
                    </a:cubicBezTo>
                    <a:cubicBezTo>
                      <a:pt x="20" y="43"/>
                      <a:pt x="21" y="28"/>
                      <a:pt x="19" y="11"/>
                    </a:cubicBezTo>
                    <a:cubicBezTo>
                      <a:pt x="19" y="8"/>
                      <a:pt x="19" y="2"/>
                      <a:pt x="21" y="1"/>
                    </a:cubicBezTo>
                    <a:cubicBezTo>
                      <a:pt x="24" y="0"/>
                      <a:pt x="29" y="0"/>
                      <a:pt x="32" y="2"/>
                    </a:cubicBezTo>
                    <a:cubicBezTo>
                      <a:pt x="36" y="4"/>
                      <a:pt x="40" y="7"/>
                      <a:pt x="42" y="11"/>
                    </a:cubicBezTo>
                    <a:cubicBezTo>
                      <a:pt x="45" y="15"/>
                      <a:pt x="47" y="20"/>
                      <a:pt x="48" y="24"/>
                    </a:cubicBezTo>
                    <a:cubicBezTo>
                      <a:pt x="53" y="36"/>
                      <a:pt x="52" y="36"/>
                      <a:pt x="43" y="45"/>
                    </a:cubicBezTo>
                    <a:cubicBezTo>
                      <a:pt x="24" y="64"/>
                      <a:pt x="19" y="91"/>
                      <a:pt x="33" y="116"/>
                    </a:cubicBezTo>
                    <a:cubicBezTo>
                      <a:pt x="46" y="140"/>
                      <a:pt x="60" y="147"/>
                      <a:pt x="94" y="14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5" name="Freeform 27">
                <a:extLst>
                  <a:ext uri="{FF2B5EF4-FFF2-40B4-BE49-F238E27FC236}">
                    <a16:creationId xmlns:a16="http://schemas.microsoft.com/office/drawing/2014/main" id="{6550AF20-1A5E-A75F-B098-BA61715D8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725" y="2684463"/>
                <a:ext cx="514350" cy="595312"/>
              </a:xfrm>
              <a:custGeom>
                <a:avLst/>
                <a:gdLst>
                  <a:gd name="T0" fmla="*/ 49 w 116"/>
                  <a:gd name="T1" fmla="*/ 19 h 134"/>
                  <a:gd name="T2" fmla="*/ 45 w 116"/>
                  <a:gd name="T3" fmla="*/ 1 h 134"/>
                  <a:gd name="T4" fmla="*/ 70 w 116"/>
                  <a:gd name="T5" fmla="*/ 1 h 134"/>
                  <a:gd name="T6" fmla="*/ 74 w 116"/>
                  <a:gd name="T7" fmla="*/ 4 h 134"/>
                  <a:gd name="T8" fmla="*/ 72 w 116"/>
                  <a:gd name="T9" fmla="*/ 14 h 134"/>
                  <a:gd name="T10" fmla="*/ 73 w 116"/>
                  <a:gd name="T11" fmla="*/ 21 h 134"/>
                  <a:gd name="T12" fmla="*/ 93 w 116"/>
                  <a:gd name="T13" fmla="*/ 29 h 134"/>
                  <a:gd name="T14" fmla="*/ 104 w 116"/>
                  <a:gd name="T15" fmla="*/ 17 h 134"/>
                  <a:gd name="T16" fmla="*/ 116 w 116"/>
                  <a:gd name="T17" fmla="*/ 31 h 134"/>
                  <a:gd name="T18" fmla="*/ 105 w 116"/>
                  <a:gd name="T19" fmla="*/ 42 h 134"/>
                  <a:gd name="T20" fmla="*/ 107 w 116"/>
                  <a:gd name="T21" fmla="*/ 48 h 134"/>
                  <a:gd name="T22" fmla="*/ 98 w 116"/>
                  <a:gd name="T23" fmla="*/ 44 h 134"/>
                  <a:gd name="T24" fmla="*/ 57 w 116"/>
                  <a:gd name="T25" fmla="*/ 25 h 134"/>
                  <a:gd name="T26" fmla="*/ 11 w 116"/>
                  <a:gd name="T27" fmla="*/ 70 h 134"/>
                  <a:gd name="T28" fmla="*/ 49 w 116"/>
                  <a:gd name="T29" fmla="*/ 121 h 134"/>
                  <a:gd name="T30" fmla="*/ 82 w 116"/>
                  <a:gd name="T31" fmla="*/ 120 h 134"/>
                  <a:gd name="T32" fmla="*/ 77 w 116"/>
                  <a:gd name="T33" fmla="*/ 126 h 134"/>
                  <a:gd name="T34" fmla="*/ 15 w 116"/>
                  <a:gd name="T35" fmla="*/ 105 h 134"/>
                  <a:gd name="T36" fmla="*/ 20 w 116"/>
                  <a:gd name="T37" fmla="*/ 37 h 134"/>
                  <a:gd name="T38" fmla="*/ 45 w 116"/>
                  <a:gd name="T39" fmla="*/ 21 h 134"/>
                  <a:gd name="T40" fmla="*/ 49 w 116"/>
                  <a:gd name="T41" fmla="*/ 19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6" h="134">
                    <a:moveTo>
                      <a:pt x="49" y="19"/>
                    </a:moveTo>
                    <a:cubicBezTo>
                      <a:pt x="48" y="12"/>
                      <a:pt x="46" y="7"/>
                      <a:pt x="45" y="1"/>
                    </a:cubicBezTo>
                    <a:cubicBezTo>
                      <a:pt x="55" y="1"/>
                      <a:pt x="62" y="0"/>
                      <a:pt x="70" y="1"/>
                    </a:cubicBezTo>
                    <a:cubicBezTo>
                      <a:pt x="71" y="1"/>
                      <a:pt x="74" y="3"/>
                      <a:pt x="74" y="4"/>
                    </a:cubicBezTo>
                    <a:cubicBezTo>
                      <a:pt x="73" y="7"/>
                      <a:pt x="74" y="12"/>
                      <a:pt x="72" y="14"/>
                    </a:cubicBezTo>
                    <a:cubicBezTo>
                      <a:pt x="67" y="18"/>
                      <a:pt x="69" y="19"/>
                      <a:pt x="73" y="21"/>
                    </a:cubicBezTo>
                    <a:cubicBezTo>
                      <a:pt x="80" y="23"/>
                      <a:pt x="87" y="26"/>
                      <a:pt x="93" y="29"/>
                    </a:cubicBezTo>
                    <a:cubicBezTo>
                      <a:pt x="96" y="26"/>
                      <a:pt x="100" y="22"/>
                      <a:pt x="104" y="17"/>
                    </a:cubicBezTo>
                    <a:cubicBezTo>
                      <a:pt x="108" y="22"/>
                      <a:pt x="112" y="26"/>
                      <a:pt x="116" y="31"/>
                    </a:cubicBezTo>
                    <a:cubicBezTo>
                      <a:pt x="113" y="34"/>
                      <a:pt x="109" y="38"/>
                      <a:pt x="105" y="42"/>
                    </a:cubicBezTo>
                    <a:cubicBezTo>
                      <a:pt x="105" y="43"/>
                      <a:pt x="106" y="46"/>
                      <a:pt x="107" y="48"/>
                    </a:cubicBezTo>
                    <a:cubicBezTo>
                      <a:pt x="103" y="50"/>
                      <a:pt x="103" y="50"/>
                      <a:pt x="98" y="44"/>
                    </a:cubicBezTo>
                    <a:cubicBezTo>
                      <a:pt x="87" y="31"/>
                      <a:pt x="74" y="25"/>
                      <a:pt x="57" y="25"/>
                    </a:cubicBezTo>
                    <a:cubicBezTo>
                      <a:pt x="38" y="26"/>
                      <a:pt x="13" y="42"/>
                      <a:pt x="11" y="70"/>
                    </a:cubicBezTo>
                    <a:cubicBezTo>
                      <a:pt x="10" y="93"/>
                      <a:pt x="26" y="117"/>
                      <a:pt x="49" y="121"/>
                    </a:cubicBezTo>
                    <a:cubicBezTo>
                      <a:pt x="59" y="123"/>
                      <a:pt x="71" y="120"/>
                      <a:pt x="82" y="120"/>
                    </a:cubicBezTo>
                    <a:cubicBezTo>
                      <a:pt x="84" y="123"/>
                      <a:pt x="81" y="125"/>
                      <a:pt x="77" y="126"/>
                    </a:cubicBezTo>
                    <a:cubicBezTo>
                      <a:pt x="54" y="134"/>
                      <a:pt x="27" y="125"/>
                      <a:pt x="15" y="105"/>
                    </a:cubicBezTo>
                    <a:cubicBezTo>
                      <a:pt x="0" y="82"/>
                      <a:pt x="2" y="57"/>
                      <a:pt x="20" y="37"/>
                    </a:cubicBezTo>
                    <a:cubicBezTo>
                      <a:pt x="27" y="29"/>
                      <a:pt x="35" y="24"/>
                      <a:pt x="45" y="21"/>
                    </a:cubicBezTo>
                    <a:cubicBezTo>
                      <a:pt x="47" y="20"/>
                      <a:pt x="49" y="19"/>
                      <a:pt x="49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6" name="Freeform 70">
                <a:extLst>
                  <a:ext uri="{FF2B5EF4-FFF2-40B4-BE49-F238E27FC236}">
                    <a16:creationId xmlns:a16="http://schemas.microsoft.com/office/drawing/2014/main" id="{E90E0057-891A-B2CA-4742-C56AA0778B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1713" y="3043238"/>
                <a:ext cx="155575" cy="107950"/>
              </a:xfrm>
              <a:custGeom>
                <a:avLst/>
                <a:gdLst>
                  <a:gd name="T0" fmla="*/ 23 w 35"/>
                  <a:gd name="T1" fmla="*/ 0 h 24"/>
                  <a:gd name="T2" fmla="*/ 34 w 35"/>
                  <a:gd name="T3" fmla="*/ 9 h 24"/>
                  <a:gd name="T4" fmla="*/ 25 w 35"/>
                  <a:gd name="T5" fmla="*/ 21 h 24"/>
                  <a:gd name="T6" fmla="*/ 12 w 35"/>
                  <a:gd name="T7" fmla="*/ 24 h 24"/>
                  <a:gd name="T8" fmla="*/ 2 w 35"/>
                  <a:gd name="T9" fmla="*/ 15 h 24"/>
                  <a:gd name="T10" fmla="*/ 8 w 35"/>
                  <a:gd name="T11" fmla="*/ 3 h 24"/>
                  <a:gd name="T12" fmla="*/ 23 w 3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4">
                    <a:moveTo>
                      <a:pt x="23" y="0"/>
                    </a:moveTo>
                    <a:cubicBezTo>
                      <a:pt x="29" y="1"/>
                      <a:pt x="33" y="3"/>
                      <a:pt x="34" y="9"/>
                    </a:cubicBezTo>
                    <a:cubicBezTo>
                      <a:pt x="35" y="15"/>
                      <a:pt x="32" y="20"/>
                      <a:pt x="25" y="21"/>
                    </a:cubicBezTo>
                    <a:cubicBezTo>
                      <a:pt x="21" y="22"/>
                      <a:pt x="17" y="23"/>
                      <a:pt x="12" y="24"/>
                    </a:cubicBezTo>
                    <a:cubicBezTo>
                      <a:pt x="7" y="24"/>
                      <a:pt x="3" y="21"/>
                      <a:pt x="2" y="15"/>
                    </a:cubicBezTo>
                    <a:cubicBezTo>
                      <a:pt x="0" y="10"/>
                      <a:pt x="3" y="5"/>
                      <a:pt x="8" y="3"/>
                    </a:cubicBezTo>
                    <a:cubicBezTo>
                      <a:pt x="13" y="1"/>
                      <a:pt x="18" y="1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7" name="Freeform 72">
                <a:extLst>
                  <a:ext uri="{FF2B5EF4-FFF2-40B4-BE49-F238E27FC236}">
                    <a16:creationId xmlns:a16="http://schemas.microsoft.com/office/drawing/2014/main" id="{0C0A199E-5E4B-8E9A-57AF-1CA0F82E9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3313" y="2728913"/>
                <a:ext cx="142875" cy="163512"/>
              </a:xfrm>
              <a:custGeom>
                <a:avLst/>
                <a:gdLst>
                  <a:gd name="T0" fmla="*/ 0 w 32"/>
                  <a:gd name="T1" fmla="*/ 35 h 37"/>
                  <a:gd name="T2" fmla="*/ 2 w 32"/>
                  <a:gd name="T3" fmla="*/ 9 h 37"/>
                  <a:gd name="T4" fmla="*/ 13 w 32"/>
                  <a:gd name="T5" fmla="*/ 3 h 37"/>
                  <a:gd name="T6" fmla="*/ 28 w 32"/>
                  <a:gd name="T7" fmla="*/ 7 h 37"/>
                  <a:gd name="T8" fmla="*/ 25 w 32"/>
                  <a:gd name="T9" fmla="*/ 22 h 37"/>
                  <a:gd name="T10" fmla="*/ 2 w 32"/>
                  <a:gd name="T11" fmla="*/ 37 h 37"/>
                  <a:gd name="T12" fmla="*/ 0 w 32"/>
                  <a:gd name="T13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7">
                    <a:moveTo>
                      <a:pt x="0" y="35"/>
                    </a:moveTo>
                    <a:cubicBezTo>
                      <a:pt x="6" y="27"/>
                      <a:pt x="17" y="19"/>
                      <a:pt x="2" y="9"/>
                    </a:cubicBezTo>
                    <a:cubicBezTo>
                      <a:pt x="6" y="7"/>
                      <a:pt x="10" y="4"/>
                      <a:pt x="13" y="3"/>
                    </a:cubicBezTo>
                    <a:cubicBezTo>
                      <a:pt x="19" y="0"/>
                      <a:pt x="25" y="1"/>
                      <a:pt x="28" y="7"/>
                    </a:cubicBezTo>
                    <a:cubicBezTo>
                      <a:pt x="32" y="12"/>
                      <a:pt x="31" y="18"/>
                      <a:pt x="25" y="22"/>
                    </a:cubicBezTo>
                    <a:cubicBezTo>
                      <a:pt x="17" y="27"/>
                      <a:pt x="9" y="32"/>
                      <a:pt x="2" y="37"/>
                    </a:cubicBezTo>
                    <a:cubicBezTo>
                      <a:pt x="1" y="36"/>
                      <a:pt x="0" y="36"/>
                      <a:pt x="0" y="3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8" name="Freeform 73">
                <a:extLst>
                  <a:ext uri="{FF2B5EF4-FFF2-40B4-BE49-F238E27FC236}">
                    <a16:creationId xmlns:a16="http://schemas.microsoft.com/office/drawing/2014/main" id="{8F7F3549-37EF-0D33-D4E5-42B296D093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3463" y="2919413"/>
                <a:ext cx="136525" cy="111125"/>
              </a:xfrm>
              <a:custGeom>
                <a:avLst/>
                <a:gdLst>
                  <a:gd name="T0" fmla="*/ 20 w 31"/>
                  <a:gd name="T1" fmla="*/ 0 h 25"/>
                  <a:gd name="T2" fmla="*/ 29 w 31"/>
                  <a:gd name="T3" fmla="*/ 10 h 25"/>
                  <a:gd name="T4" fmla="*/ 23 w 31"/>
                  <a:gd name="T5" fmla="*/ 22 h 25"/>
                  <a:gd name="T6" fmla="*/ 12 w 31"/>
                  <a:gd name="T7" fmla="*/ 24 h 25"/>
                  <a:gd name="T8" fmla="*/ 1 w 31"/>
                  <a:gd name="T9" fmla="*/ 16 h 25"/>
                  <a:gd name="T10" fmla="*/ 8 w 31"/>
                  <a:gd name="T11" fmla="*/ 4 h 25"/>
                  <a:gd name="T12" fmla="*/ 19 w 31"/>
                  <a:gd name="T13" fmla="*/ 2 h 25"/>
                  <a:gd name="T14" fmla="*/ 20 w 31"/>
                  <a:gd name="T1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25">
                    <a:moveTo>
                      <a:pt x="20" y="0"/>
                    </a:moveTo>
                    <a:cubicBezTo>
                      <a:pt x="23" y="4"/>
                      <a:pt x="27" y="7"/>
                      <a:pt x="29" y="10"/>
                    </a:cubicBezTo>
                    <a:cubicBezTo>
                      <a:pt x="31" y="15"/>
                      <a:pt x="28" y="20"/>
                      <a:pt x="23" y="22"/>
                    </a:cubicBezTo>
                    <a:cubicBezTo>
                      <a:pt x="19" y="23"/>
                      <a:pt x="16" y="24"/>
                      <a:pt x="12" y="24"/>
                    </a:cubicBezTo>
                    <a:cubicBezTo>
                      <a:pt x="6" y="25"/>
                      <a:pt x="2" y="22"/>
                      <a:pt x="1" y="16"/>
                    </a:cubicBezTo>
                    <a:cubicBezTo>
                      <a:pt x="0" y="11"/>
                      <a:pt x="2" y="6"/>
                      <a:pt x="8" y="4"/>
                    </a:cubicBezTo>
                    <a:cubicBezTo>
                      <a:pt x="11" y="3"/>
                      <a:pt x="15" y="2"/>
                      <a:pt x="19" y="2"/>
                    </a:cubicBezTo>
                    <a:cubicBezTo>
                      <a:pt x="19" y="1"/>
                      <a:pt x="20" y="1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9" name="Freeform 78">
                <a:extLst>
                  <a:ext uri="{FF2B5EF4-FFF2-40B4-BE49-F238E27FC236}">
                    <a16:creationId xmlns:a16="http://schemas.microsoft.com/office/drawing/2014/main" id="{ABBF613F-7F99-B50B-B206-824208D64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4250" y="3159125"/>
                <a:ext cx="136525" cy="101600"/>
              </a:xfrm>
              <a:custGeom>
                <a:avLst/>
                <a:gdLst>
                  <a:gd name="T0" fmla="*/ 9 w 31"/>
                  <a:gd name="T1" fmla="*/ 23 h 23"/>
                  <a:gd name="T2" fmla="*/ 2 w 31"/>
                  <a:gd name="T3" fmla="*/ 14 h 23"/>
                  <a:gd name="T4" fmla="*/ 8 w 31"/>
                  <a:gd name="T5" fmla="*/ 3 h 23"/>
                  <a:gd name="T6" fmla="*/ 20 w 31"/>
                  <a:gd name="T7" fmla="*/ 1 h 23"/>
                  <a:gd name="T8" fmla="*/ 30 w 31"/>
                  <a:gd name="T9" fmla="*/ 9 h 23"/>
                  <a:gd name="T10" fmla="*/ 24 w 31"/>
                  <a:gd name="T11" fmla="*/ 19 h 23"/>
                  <a:gd name="T12" fmla="*/ 9 w 31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3">
                    <a:moveTo>
                      <a:pt x="9" y="23"/>
                    </a:moveTo>
                    <a:cubicBezTo>
                      <a:pt x="7" y="20"/>
                      <a:pt x="3" y="18"/>
                      <a:pt x="2" y="14"/>
                    </a:cubicBezTo>
                    <a:cubicBezTo>
                      <a:pt x="0" y="9"/>
                      <a:pt x="2" y="5"/>
                      <a:pt x="8" y="3"/>
                    </a:cubicBezTo>
                    <a:cubicBezTo>
                      <a:pt x="12" y="2"/>
                      <a:pt x="16" y="1"/>
                      <a:pt x="20" y="1"/>
                    </a:cubicBezTo>
                    <a:cubicBezTo>
                      <a:pt x="26" y="0"/>
                      <a:pt x="29" y="3"/>
                      <a:pt x="30" y="9"/>
                    </a:cubicBezTo>
                    <a:cubicBezTo>
                      <a:pt x="31" y="14"/>
                      <a:pt x="29" y="18"/>
                      <a:pt x="24" y="19"/>
                    </a:cubicBezTo>
                    <a:cubicBezTo>
                      <a:pt x="20" y="21"/>
                      <a:pt x="15" y="21"/>
                      <a:pt x="9" y="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0" name="Freeform 85">
                <a:extLst>
                  <a:ext uri="{FF2B5EF4-FFF2-40B4-BE49-F238E27FC236}">
                    <a16:creationId xmlns:a16="http://schemas.microsoft.com/office/drawing/2014/main" id="{516DC04A-0841-8E6B-2144-F474F3F40C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6450" y="2906713"/>
                <a:ext cx="160337" cy="158750"/>
              </a:xfrm>
              <a:custGeom>
                <a:avLst/>
                <a:gdLst>
                  <a:gd name="T0" fmla="*/ 1 w 36"/>
                  <a:gd name="T1" fmla="*/ 36 h 36"/>
                  <a:gd name="T2" fmla="*/ 1 w 36"/>
                  <a:gd name="T3" fmla="*/ 31 h 36"/>
                  <a:gd name="T4" fmla="*/ 4 w 36"/>
                  <a:gd name="T5" fmla="*/ 22 h 36"/>
                  <a:gd name="T6" fmla="*/ 9 w 36"/>
                  <a:gd name="T7" fmla="*/ 16 h 36"/>
                  <a:gd name="T8" fmla="*/ 29 w 36"/>
                  <a:gd name="T9" fmla="*/ 3 h 36"/>
                  <a:gd name="T10" fmla="*/ 32 w 36"/>
                  <a:gd name="T11" fmla="*/ 0 h 36"/>
                  <a:gd name="T12" fmla="*/ 36 w 36"/>
                  <a:gd name="T13" fmla="*/ 0 h 36"/>
                  <a:gd name="T14" fmla="*/ 36 w 36"/>
                  <a:gd name="T15" fmla="*/ 4 h 36"/>
                  <a:gd name="T16" fmla="*/ 31 w 36"/>
                  <a:gd name="T17" fmla="*/ 8 h 36"/>
                  <a:gd name="T18" fmla="*/ 20 w 36"/>
                  <a:gd name="T19" fmla="*/ 26 h 36"/>
                  <a:gd name="T20" fmla="*/ 18 w 36"/>
                  <a:gd name="T21" fmla="*/ 30 h 36"/>
                  <a:gd name="T22" fmla="*/ 1 w 36"/>
                  <a:gd name="T2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36">
                    <a:moveTo>
                      <a:pt x="1" y="36"/>
                    </a:moveTo>
                    <a:cubicBezTo>
                      <a:pt x="1" y="34"/>
                      <a:pt x="0" y="33"/>
                      <a:pt x="1" y="31"/>
                    </a:cubicBezTo>
                    <a:cubicBezTo>
                      <a:pt x="1" y="28"/>
                      <a:pt x="2" y="25"/>
                      <a:pt x="4" y="22"/>
                    </a:cubicBezTo>
                    <a:cubicBezTo>
                      <a:pt x="5" y="19"/>
                      <a:pt x="7" y="15"/>
                      <a:pt x="9" y="16"/>
                    </a:cubicBezTo>
                    <a:cubicBezTo>
                      <a:pt x="18" y="16"/>
                      <a:pt x="22" y="8"/>
                      <a:pt x="29" y="3"/>
                    </a:cubicBezTo>
                    <a:cubicBezTo>
                      <a:pt x="30" y="2"/>
                      <a:pt x="31" y="1"/>
                      <a:pt x="32" y="0"/>
                    </a:cubicBezTo>
                    <a:cubicBezTo>
                      <a:pt x="33" y="0"/>
                      <a:pt x="35" y="0"/>
                      <a:pt x="36" y="0"/>
                    </a:cubicBezTo>
                    <a:cubicBezTo>
                      <a:pt x="36" y="1"/>
                      <a:pt x="36" y="3"/>
                      <a:pt x="36" y="4"/>
                    </a:cubicBezTo>
                    <a:cubicBezTo>
                      <a:pt x="35" y="5"/>
                      <a:pt x="33" y="7"/>
                      <a:pt x="31" y="8"/>
                    </a:cubicBezTo>
                    <a:cubicBezTo>
                      <a:pt x="27" y="14"/>
                      <a:pt x="20" y="17"/>
                      <a:pt x="20" y="26"/>
                    </a:cubicBezTo>
                    <a:cubicBezTo>
                      <a:pt x="20" y="27"/>
                      <a:pt x="19" y="29"/>
                      <a:pt x="18" y="30"/>
                    </a:cubicBezTo>
                    <a:cubicBezTo>
                      <a:pt x="13" y="32"/>
                      <a:pt x="8" y="34"/>
                      <a:pt x="1" y="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1" name="Freeform 100">
                <a:extLst>
                  <a:ext uri="{FF2B5EF4-FFF2-40B4-BE49-F238E27FC236}">
                    <a16:creationId xmlns:a16="http://schemas.microsoft.com/office/drawing/2014/main" id="{A81CCC7D-8501-470B-4DC1-DAC3C40D35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8200" y="2840038"/>
                <a:ext cx="39687" cy="44450"/>
              </a:xfrm>
              <a:custGeom>
                <a:avLst/>
                <a:gdLst>
                  <a:gd name="T0" fmla="*/ 4 w 9"/>
                  <a:gd name="T1" fmla="*/ 10 h 10"/>
                  <a:gd name="T2" fmla="*/ 0 w 9"/>
                  <a:gd name="T3" fmla="*/ 4 h 10"/>
                  <a:gd name="T4" fmla="*/ 5 w 9"/>
                  <a:gd name="T5" fmla="*/ 0 h 10"/>
                  <a:gd name="T6" fmla="*/ 9 w 9"/>
                  <a:gd name="T7" fmla="*/ 4 h 10"/>
                  <a:gd name="T8" fmla="*/ 4 w 9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4" y="10"/>
                    </a:moveTo>
                    <a:cubicBezTo>
                      <a:pt x="2" y="7"/>
                      <a:pt x="0" y="5"/>
                      <a:pt x="0" y="4"/>
                    </a:cubicBezTo>
                    <a:cubicBezTo>
                      <a:pt x="1" y="2"/>
                      <a:pt x="4" y="0"/>
                      <a:pt x="5" y="0"/>
                    </a:cubicBezTo>
                    <a:cubicBezTo>
                      <a:pt x="7" y="0"/>
                      <a:pt x="9" y="3"/>
                      <a:pt x="9" y="4"/>
                    </a:cubicBezTo>
                    <a:cubicBezTo>
                      <a:pt x="9" y="6"/>
                      <a:pt x="7" y="8"/>
                      <a:pt x="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B35E9221-8938-55F1-E596-1D5A573D117A}"/>
                </a:ext>
              </a:extLst>
            </p:cNvPr>
            <p:cNvGrpSpPr/>
            <p:nvPr/>
          </p:nvGrpSpPr>
          <p:grpSpPr>
            <a:xfrm>
              <a:off x="7455463" y="5352856"/>
              <a:ext cx="1154408" cy="612467"/>
              <a:chOff x="5619750" y="4064000"/>
              <a:chExt cx="987425" cy="523875"/>
            </a:xfrm>
            <a:grpFill/>
          </p:grpSpPr>
          <p:sp>
            <p:nvSpPr>
              <p:cNvPr id="73" name="Freeform 15">
                <a:extLst>
                  <a:ext uri="{FF2B5EF4-FFF2-40B4-BE49-F238E27FC236}">
                    <a16:creationId xmlns:a16="http://schemas.microsoft.com/office/drawing/2014/main" id="{D70ACD60-1D84-B089-E9AC-AB6A35D02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750" y="4152900"/>
                <a:ext cx="527050" cy="434975"/>
              </a:xfrm>
              <a:custGeom>
                <a:avLst/>
                <a:gdLst>
                  <a:gd name="T0" fmla="*/ 75 w 119"/>
                  <a:gd name="T1" fmla="*/ 98 h 98"/>
                  <a:gd name="T2" fmla="*/ 31 w 119"/>
                  <a:gd name="T3" fmla="*/ 98 h 98"/>
                  <a:gd name="T4" fmla="*/ 31 w 119"/>
                  <a:gd name="T5" fmla="*/ 73 h 98"/>
                  <a:gd name="T6" fmla="*/ 28 w 119"/>
                  <a:gd name="T7" fmla="*/ 72 h 98"/>
                  <a:gd name="T8" fmla="*/ 16 w 119"/>
                  <a:gd name="T9" fmla="*/ 98 h 98"/>
                  <a:gd name="T10" fmla="*/ 0 w 119"/>
                  <a:gd name="T11" fmla="*/ 98 h 98"/>
                  <a:gd name="T12" fmla="*/ 23 w 119"/>
                  <a:gd name="T13" fmla="*/ 54 h 98"/>
                  <a:gd name="T14" fmla="*/ 58 w 119"/>
                  <a:gd name="T15" fmla="*/ 39 h 98"/>
                  <a:gd name="T16" fmla="*/ 100 w 119"/>
                  <a:gd name="T17" fmla="*/ 8 h 98"/>
                  <a:gd name="T18" fmla="*/ 113 w 119"/>
                  <a:gd name="T19" fmla="*/ 3 h 98"/>
                  <a:gd name="T20" fmla="*/ 116 w 119"/>
                  <a:gd name="T21" fmla="*/ 17 h 98"/>
                  <a:gd name="T22" fmla="*/ 82 w 119"/>
                  <a:gd name="T23" fmla="*/ 50 h 98"/>
                  <a:gd name="T24" fmla="*/ 75 w 119"/>
                  <a:gd name="T25" fmla="*/ 60 h 98"/>
                  <a:gd name="T26" fmla="*/ 75 w 119"/>
                  <a:gd name="T2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9" h="98">
                    <a:moveTo>
                      <a:pt x="75" y="98"/>
                    </a:moveTo>
                    <a:cubicBezTo>
                      <a:pt x="60" y="98"/>
                      <a:pt x="46" y="98"/>
                      <a:pt x="31" y="98"/>
                    </a:cubicBezTo>
                    <a:cubicBezTo>
                      <a:pt x="31" y="90"/>
                      <a:pt x="31" y="81"/>
                      <a:pt x="31" y="73"/>
                    </a:cubicBezTo>
                    <a:cubicBezTo>
                      <a:pt x="30" y="73"/>
                      <a:pt x="29" y="72"/>
                      <a:pt x="28" y="72"/>
                    </a:cubicBezTo>
                    <a:cubicBezTo>
                      <a:pt x="24" y="81"/>
                      <a:pt x="20" y="89"/>
                      <a:pt x="16" y="98"/>
                    </a:cubicBezTo>
                    <a:cubicBezTo>
                      <a:pt x="12" y="98"/>
                      <a:pt x="6" y="98"/>
                      <a:pt x="0" y="98"/>
                    </a:cubicBezTo>
                    <a:cubicBezTo>
                      <a:pt x="2" y="80"/>
                      <a:pt x="9" y="65"/>
                      <a:pt x="23" y="54"/>
                    </a:cubicBezTo>
                    <a:cubicBezTo>
                      <a:pt x="33" y="45"/>
                      <a:pt x="45" y="41"/>
                      <a:pt x="58" y="39"/>
                    </a:cubicBezTo>
                    <a:cubicBezTo>
                      <a:pt x="77" y="35"/>
                      <a:pt x="91" y="26"/>
                      <a:pt x="100" y="8"/>
                    </a:cubicBezTo>
                    <a:cubicBezTo>
                      <a:pt x="103" y="3"/>
                      <a:pt x="107" y="0"/>
                      <a:pt x="113" y="3"/>
                    </a:cubicBezTo>
                    <a:cubicBezTo>
                      <a:pt x="119" y="6"/>
                      <a:pt x="119" y="11"/>
                      <a:pt x="116" y="17"/>
                    </a:cubicBezTo>
                    <a:cubicBezTo>
                      <a:pt x="109" y="32"/>
                      <a:pt x="97" y="43"/>
                      <a:pt x="82" y="50"/>
                    </a:cubicBezTo>
                    <a:cubicBezTo>
                      <a:pt x="76" y="52"/>
                      <a:pt x="75" y="55"/>
                      <a:pt x="75" y="60"/>
                    </a:cubicBezTo>
                    <a:cubicBezTo>
                      <a:pt x="75" y="73"/>
                      <a:pt x="75" y="85"/>
                      <a:pt x="75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4" name="Freeform 16">
                <a:extLst>
                  <a:ext uri="{FF2B5EF4-FFF2-40B4-BE49-F238E27FC236}">
                    <a16:creationId xmlns:a16="http://schemas.microsoft.com/office/drawing/2014/main" id="{F81A67C6-F3DB-67F6-2FB2-922D4664A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2513" y="4214813"/>
                <a:ext cx="474662" cy="373062"/>
              </a:xfrm>
              <a:custGeom>
                <a:avLst/>
                <a:gdLst>
                  <a:gd name="T0" fmla="*/ 91 w 107"/>
                  <a:gd name="T1" fmla="*/ 84 h 84"/>
                  <a:gd name="T2" fmla="*/ 79 w 107"/>
                  <a:gd name="T3" fmla="*/ 58 h 84"/>
                  <a:gd name="T4" fmla="*/ 76 w 107"/>
                  <a:gd name="T5" fmla="*/ 59 h 84"/>
                  <a:gd name="T6" fmla="*/ 76 w 107"/>
                  <a:gd name="T7" fmla="*/ 84 h 84"/>
                  <a:gd name="T8" fmla="*/ 32 w 107"/>
                  <a:gd name="T9" fmla="*/ 84 h 84"/>
                  <a:gd name="T10" fmla="*/ 32 w 107"/>
                  <a:gd name="T11" fmla="*/ 45 h 84"/>
                  <a:gd name="T12" fmla="*/ 27 w 107"/>
                  <a:gd name="T13" fmla="*/ 36 h 84"/>
                  <a:gd name="T14" fmla="*/ 4 w 107"/>
                  <a:gd name="T15" fmla="*/ 21 h 84"/>
                  <a:gd name="T16" fmla="*/ 3 w 107"/>
                  <a:gd name="T17" fmla="*/ 11 h 84"/>
                  <a:gd name="T18" fmla="*/ 8 w 107"/>
                  <a:gd name="T19" fmla="*/ 0 h 84"/>
                  <a:gd name="T20" fmla="*/ 50 w 107"/>
                  <a:gd name="T21" fmla="*/ 34 h 84"/>
                  <a:gd name="T22" fmla="*/ 57 w 107"/>
                  <a:gd name="T23" fmla="*/ 34 h 84"/>
                  <a:gd name="T24" fmla="*/ 75 w 107"/>
                  <a:gd name="T25" fmla="*/ 34 h 84"/>
                  <a:gd name="T26" fmla="*/ 106 w 107"/>
                  <a:gd name="T27" fmla="*/ 78 h 84"/>
                  <a:gd name="T28" fmla="*/ 107 w 107"/>
                  <a:gd name="T29" fmla="*/ 81 h 84"/>
                  <a:gd name="T30" fmla="*/ 107 w 107"/>
                  <a:gd name="T31" fmla="*/ 84 h 84"/>
                  <a:gd name="T32" fmla="*/ 91 w 107"/>
                  <a:gd name="T3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7" h="84">
                    <a:moveTo>
                      <a:pt x="91" y="84"/>
                    </a:moveTo>
                    <a:cubicBezTo>
                      <a:pt x="87" y="75"/>
                      <a:pt x="83" y="66"/>
                      <a:pt x="79" y="58"/>
                    </a:cubicBezTo>
                    <a:cubicBezTo>
                      <a:pt x="78" y="58"/>
                      <a:pt x="77" y="59"/>
                      <a:pt x="76" y="59"/>
                    </a:cubicBezTo>
                    <a:cubicBezTo>
                      <a:pt x="76" y="67"/>
                      <a:pt x="76" y="76"/>
                      <a:pt x="76" y="84"/>
                    </a:cubicBezTo>
                    <a:cubicBezTo>
                      <a:pt x="61" y="84"/>
                      <a:pt x="47" y="84"/>
                      <a:pt x="32" y="84"/>
                    </a:cubicBezTo>
                    <a:cubicBezTo>
                      <a:pt x="32" y="71"/>
                      <a:pt x="32" y="58"/>
                      <a:pt x="32" y="45"/>
                    </a:cubicBezTo>
                    <a:cubicBezTo>
                      <a:pt x="32" y="41"/>
                      <a:pt x="31" y="39"/>
                      <a:pt x="27" y="36"/>
                    </a:cubicBezTo>
                    <a:cubicBezTo>
                      <a:pt x="19" y="32"/>
                      <a:pt x="12" y="26"/>
                      <a:pt x="4" y="21"/>
                    </a:cubicBezTo>
                    <a:cubicBezTo>
                      <a:pt x="0" y="18"/>
                      <a:pt x="0" y="15"/>
                      <a:pt x="3" y="11"/>
                    </a:cubicBezTo>
                    <a:cubicBezTo>
                      <a:pt x="5" y="8"/>
                      <a:pt x="7" y="4"/>
                      <a:pt x="8" y="0"/>
                    </a:cubicBezTo>
                    <a:cubicBezTo>
                      <a:pt x="22" y="12"/>
                      <a:pt x="36" y="23"/>
                      <a:pt x="50" y="34"/>
                    </a:cubicBezTo>
                    <a:cubicBezTo>
                      <a:pt x="51" y="35"/>
                      <a:pt x="56" y="35"/>
                      <a:pt x="57" y="34"/>
                    </a:cubicBezTo>
                    <a:cubicBezTo>
                      <a:pt x="64" y="29"/>
                      <a:pt x="69" y="30"/>
                      <a:pt x="75" y="34"/>
                    </a:cubicBezTo>
                    <a:cubicBezTo>
                      <a:pt x="92" y="44"/>
                      <a:pt x="103" y="58"/>
                      <a:pt x="106" y="78"/>
                    </a:cubicBezTo>
                    <a:cubicBezTo>
                      <a:pt x="107" y="79"/>
                      <a:pt x="107" y="80"/>
                      <a:pt x="107" y="81"/>
                    </a:cubicBezTo>
                    <a:cubicBezTo>
                      <a:pt x="107" y="82"/>
                      <a:pt x="107" y="83"/>
                      <a:pt x="107" y="84"/>
                    </a:cubicBezTo>
                    <a:cubicBezTo>
                      <a:pt x="101" y="84"/>
                      <a:pt x="96" y="84"/>
                      <a:pt x="91" y="8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5" name="Freeform 50">
                <a:extLst>
                  <a:ext uri="{FF2B5EF4-FFF2-40B4-BE49-F238E27FC236}">
                    <a16:creationId xmlns:a16="http://schemas.microsoft.com/office/drawing/2014/main" id="{1E5F665B-CB68-362A-64DA-98EB89A41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563" y="4130675"/>
                <a:ext cx="171450" cy="173037"/>
              </a:xfrm>
              <a:custGeom>
                <a:avLst/>
                <a:gdLst>
                  <a:gd name="T0" fmla="*/ 20 w 39"/>
                  <a:gd name="T1" fmla="*/ 39 h 39"/>
                  <a:gd name="T2" fmla="*/ 0 w 39"/>
                  <a:gd name="T3" fmla="*/ 20 h 39"/>
                  <a:gd name="T4" fmla="*/ 19 w 39"/>
                  <a:gd name="T5" fmla="*/ 1 h 39"/>
                  <a:gd name="T6" fmla="*/ 39 w 39"/>
                  <a:gd name="T7" fmla="*/ 20 h 39"/>
                  <a:gd name="T8" fmla="*/ 20 w 39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20" y="39"/>
                    </a:moveTo>
                    <a:cubicBezTo>
                      <a:pt x="9" y="39"/>
                      <a:pt x="0" y="31"/>
                      <a:pt x="0" y="20"/>
                    </a:cubicBezTo>
                    <a:cubicBezTo>
                      <a:pt x="0" y="10"/>
                      <a:pt x="8" y="1"/>
                      <a:pt x="19" y="1"/>
                    </a:cubicBezTo>
                    <a:cubicBezTo>
                      <a:pt x="29" y="0"/>
                      <a:pt x="39" y="10"/>
                      <a:pt x="39" y="20"/>
                    </a:cubicBezTo>
                    <a:cubicBezTo>
                      <a:pt x="39" y="31"/>
                      <a:pt x="30" y="39"/>
                      <a:pt x="20" y="3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6" name="Freeform 52">
                <a:extLst>
                  <a:ext uri="{FF2B5EF4-FFF2-40B4-BE49-F238E27FC236}">
                    <a16:creationId xmlns:a16="http://schemas.microsoft.com/office/drawing/2014/main" id="{32464BEB-9711-1FC8-35C2-1FF3A628F7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8088" y="4140200"/>
                <a:ext cx="168275" cy="173037"/>
              </a:xfrm>
              <a:custGeom>
                <a:avLst/>
                <a:gdLst>
                  <a:gd name="T0" fmla="*/ 19 w 38"/>
                  <a:gd name="T1" fmla="*/ 39 h 39"/>
                  <a:gd name="T2" fmla="*/ 0 w 38"/>
                  <a:gd name="T3" fmla="*/ 19 h 39"/>
                  <a:gd name="T4" fmla="*/ 18 w 38"/>
                  <a:gd name="T5" fmla="*/ 0 h 39"/>
                  <a:gd name="T6" fmla="*/ 38 w 38"/>
                  <a:gd name="T7" fmla="*/ 19 h 39"/>
                  <a:gd name="T8" fmla="*/ 19 w 38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19" y="39"/>
                    </a:moveTo>
                    <a:cubicBezTo>
                      <a:pt x="9" y="39"/>
                      <a:pt x="0" y="30"/>
                      <a:pt x="0" y="19"/>
                    </a:cubicBezTo>
                    <a:cubicBezTo>
                      <a:pt x="0" y="11"/>
                      <a:pt x="9" y="1"/>
                      <a:pt x="18" y="0"/>
                    </a:cubicBezTo>
                    <a:cubicBezTo>
                      <a:pt x="28" y="0"/>
                      <a:pt x="38" y="10"/>
                      <a:pt x="38" y="19"/>
                    </a:cubicBezTo>
                    <a:cubicBezTo>
                      <a:pt x="38" y="29"/>
                      <a:pt x="2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7" name="Freeform 101">
                <a:extLst>
                  <a:ext uri="{FF2B5EF4-FFF2-40B4-BE49-F238E27FC236}">
                    <a16:creationId xmlns:a16="http://schemas.microsoft.com/office/drawing/2014/main" id="{7267E291-4AE9-0D6A-10BF-DD84CDE002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7275" y="4081463"/>
                <a:ext cx="36512" cy="63500"/>
              </a:xfrm>
              <a:custGeom>
                <a:avLst/>
                <a:gdLst>
                  <a:gd name="T0" fmla="*/ 0 w 8"/>
                  <a:gd name="T1" fmla="*/ 13 h 14"/>
                  <a:gd name="T2" fmla="*/ 0 w 8"/>
                  <a:gd name="T3" fmla="*/ 11 h 14"/>
                  <a:gd name="T4" fmla="*/ 6 w 8"/>
                  <a:gd name="T5" fmla="*/ 0 h 14"/>
                  <a:gd name="T6" fmla="*/ 8 w 8"/>
                  <a:gd name="T7" fmla="*/ 2 h 14"/>
                  <a:gd name="T8" fmla="*/ 3 w 8"/>
                  <a:gd name="T9" fmla="*/ 14 h 14"/>
                  <a:gd name="T10" fmla="*/ 0 w 8"/>
                  <a:gd name="T11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4">
                    <a:moveTo>
                      <a:pt x="0" y="13"/>
                    </a:moveTo>
                    <a:cubicBezTo>
                      <a:pt x="0" y="12"/>
                      <a:pt x="0" y="12"/>
                      <a:pt x="0" y="11"/>
                    </a:cubicBezTo>
                    <a:cubicBezTo>
                      <a:pt x="2" y="7"/>
                      <a:pt x="4" y="4"/>
                      <a:pt x="6" y="0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6" y="6"/>
                      <a:pt x="4" y="10"/>
                      <a:pt x="3" y="14"/>
                    </a:cubicBezTo>
                    <a:cubicBezTo>
                      <a:pt x="2" y="14"/>
                      <a:pt x="1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8" name="Freeform 103">
                <a:extLst>
                  <a:ext uri="{FF2B5EF4-FFF2-40B4-BE49-F238E27FC236}">
                    <a16:creationId xmlns:a16="http://schemas.microsoft.com/office/drawing/2014/main" id="{E4E559BA-BDC8-2756-7A66-A63721676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6963" y="4135438"/>
                <a:ext cx="61912" cy="44450"/>
              </a:xfrm>
              <a:custGeom>
                <a:avLst/>
                <a:gdLst>
                  <a:gd name="T0" fmla="*/ 0 w 14"/>
                  <a:gd name="T1" fmla="*/ 8 h 10"/>
                  <a:gd name="T2" fmla="*/ 10 w 14"/>
                  <a:gd name="T3" fmla="*/ 0 h 10"/>
                  <a:gd name="T4" fmla="*/ 13 w 14"/>
                  <a:gd name="T5" fmla="*/ 1 h 10"/>
                  <a:gd name="T6" fmla="*/ 13 w 14"/>
                  <a:gd name="T7" fmla="*/ 4 h 10"/>
                  <a:gd name="T8" fmla="*/ 2 w 14"/>
                  <a:gd name="T9" fmla="*/ 10 h 10"/>
                  <a:gd name="T10" fmla="*/ 0 w 14"/>
                  <a:gd name="T11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0">
                    <a:moveTo>
                      <a:pt x="0" y="8"/>
                    </a:moveTo>
                    <a:cubicBezTo>
                      <a:pt x="4" y="5"/>
                      <a:pt x="7" y="3"/>
                      <a:pt x="10" y="0"/>
                    </a:cubicBezTo>
                    <a:cubicBezTo>
                      <a:pt x="11" y="0"/>
                      <a:pt x="13" y="1"/>
                      <a:pt x="13" y="1"/>
                    </a:cubicBezTo>
                    <a:cubicBezTo>
                      <a:pt x="14" y="2"/>
                      <a:pt x="14" y="3"/>
                      <a:pt x="13" y="4"/>
                    </a:cubicBezTo>
                    <a:cubicBezTo>
                      <a:pt x="10" y="6"/>
                      <a:pt x="6" y="8"/>
                      <a:pt x="2" y="10"/>
                    </a:cubicBezTo>
                    <a:cubicBezTo>
                      <a:pt x="1" y="10"/>
                      <a:pt x="1" y="9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9" name="Freeform 105">
                <a:extLst>
                  <a:ext uri="{FF2B5EF4-FFF2-40B4-BE49-F238E27FC236}">
                    <a16:creationId xmlns:a16="http://schemas.microsoft.com/office/drawing/2014/main" id="{9ADF2656-2B2F-6DF0-7DD3-460E683A9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0600" y="4064000"/>
                <a:ext cx="22225" cy="61912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3 h 14"/>
                  <a:gd name="T4" fmla="*/ 2 w 5"/>
                  <a:gd name="T5" fmla="*/ 0 h 14"/>
                  <a:gd name="T6" fmla="*/ 4 w 5"/>
                  <a:gd name="T7" fmla="*/ 2 h 14"/>
                  <a:gd name="T8" fmla="*/ 5 w 5"/>
                  <a:gd name="T9" fmla="*/ 14 h 14"/>
                  <a:gd name="T10" fmla="*/ 2 w 5"/>
                  <a:gd name="T1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1" y="10"/>
                      <a:pt x="0" y="7"/>
                      <a:pt x="0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5" y="6"/>
                      <a:pt x="5" y="10"/>
                      <a:pt x="5" y="14"/>
                    </a:cubicBezTo>
                    <a:cubicBezTo>
                      <a:pt x="4" y="14"/>
                      <a:pt x="3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0" name="Freeform 107">
                <a:extLst>
                  <a:ext uri="{FF2B5EF4-FFF2-40B4-BE49-F238E27FC236}">
                    <a16:creationId xmlns:a16="http://schemas.microsoft.com/office/drawing/2014/main" id="{ADFCC2B4-A241-B5A9-88C1-5B629265D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463" y="4100513"/>
                <a:ext cx="58737" cy="47625"/>
              </a:xfrm>
              <a:custGeom>
                <a:avLst/>
                <a:gdLst>
                  <a:gd name="T0" fmla="*/ 11 w 13"/>
                  <a:gd name="T1" fmla="*/ 11 h 11"/>
                  <a:gd name="T2" fmla="*/ 0 w 13"/>
                  <a:gd name="T3" fmla="*/ 2 h 11"/>
                  <a:gd name="T4" fmla="*/ 2 w 13"/>
                  <a:gd name="T5" fmla="*/ 0 h 11"/>
                  <a:gd name="T6" fmla="*/ 13 w 13"/>
                  <a:gd name="T7" fmla="*/ 9 h 11"/>
                  <a:gd name="T8" fmla="*/ 11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11" y="11"/>
                    </a:moveTo>
                    <a:cubicBezTo>
                      <a:pt x="7" y="8"/>
                      <a:pt x="4" y="5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8" y="0"/>
                      <a:pt x="10" y="5"/>
                      <a:pt x="13" y="9"/>
                    </a:cubicBezTo>
                    <a:cubicBezTo>
                      <a:pt x="12" y="10"/>
                      <a:pt x="12" y="10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12F3E9BB-E8E0-0562-75AF-2EDE3B2C1C88}"/>
                </a:ext>
              </a:extLst>
            </p:cNvPr>
            <p:cNvGrpSpPr/>
            <p:nvPr/>
          </p:nvGrpSpPr>
          <p:grpSpPr>
            <a:xfrm>
              <a:off x="7507430" y="3688059"/>
              <a:ext cx="942829" cy="799919"/>
              <a:chOff x="5664200" y="2640013"/>
              <a:chExt cx="806450" cy="684212"/>
            </a:xfrm>
            <a:grpFill/>
          </p:grpSpPr>
          <p:sp>
            <p:nvSpPr>
              <p:cNvPr id="82" name="Freeform 9">
                <a:extLst>
                  <a:ext uri="{FF2B5EF4-FFF2-40B4-BE49-F238E27FC236}">
                    <a16:creationId xmlns:a16="http://schemas.microsoft.com/office/drawing/2014/main" id="{36BB436B-EC9D-2880-C840-C92B6B5EF2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213" y="2955925"/>
                <a:ext cx="452437" cy="368300"/>
              </a:xfrm>
              <a:custGeom>
                <a:avLst/>
                <a:gdLst>
                  <a:gd name="T0" fmla="*/ 101 w 102"/>
                  <a:gd name="T1" fmla="*/ 83 h 83"/>
                  <a:gd name="T2" fmla="*/ 71 w 102"/>
                  <a:gd name="T3" fmla="*/ 83 h 83"/>
                  <a:gd name="T4" fmla="*/ 69 w 102"/>
                  <a:gd name="T5" fmla="*/ 63 h 83"/>
                  <a:gd name="T6" fmla="*/ 66 w 102"/>
                  <a:gd name="T7" fmla="*/ 57 h 83"/>
                  <a:gd name="T8" fmla="*/ 63 w 102"/>
                  <a:gd name="T9" fmla="*/ 62 h 83"/>
                  <a:gd name="T10" fmla="*/ 62 w 102"/>
                  <a:gd name="T11" fmla="*/ 78 h 83"/>
                  <a:gd name="T12" fmla="*/ 57 w 102"/>
                  <a:gd name="T13" fmla="*/ 83 h 83"/>
                  <a:gd name="T14" fmla="*/ 4 w 102"/>
                  <a:gd name="T15" fmla="*/ 83 h 83"/>
                  <a:gd name="T16" fmla="*/ 8 w 102"/>
                  <a:gd name="T17" fmla="*/ 49 h 83"/>
                  <a:gd name="T18" fmla="*/ 9 w 102"/>
                  <a:gd name="T19" fmla="*/ 40 h 83"/>
                  <a:gd name="T20" fmla="*/ 9 w 102"/>
                  <a:gd name="T21" fmla="*/ 4 h 83"/>
                  <a:gd name="T22" fmla="*/ 33 w 102"/>
                  <a:gd name="T23" fmla="*/ 13 h 83"/>
                  <a:gd name="T24" fmla="*/ 49 w 102"/>
                  <a:gd name="T25" fmla="*/ 16 h 83"/>
                  <a:gd name="T26" fmla="*/ 82 w 102"/>
                  <a:gd name="T27" fmla="*/ 14 h 83"/>
                  <a:gd name="T28" fmla="*/ 101 w 102"/>
                  <a:gd name="T29" fmla="*/ 44 h 83"/>
                  <a:gd name="T30" fmla="*/ 101 w 102"/>
                  <a:gd name="T31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2" h="83">
                    <a:moveTo>
                      <a:pt x="101" y="83"/>
                    </a:moveTo>
                    <a:cubicBezTo>
                      <a:pt x="91" y="83"/>
                      <a:pt x="82" y="83"/>
                      <a:pt x="71" y="83"/>
                    </a:cubicBezTo>
                    <a:cubicBezTo>
                      <a:pt x="71" y="76"/>
                      <a:pt x="70" y="69"/>
                      <a:pt x="69" y="63"/>
                    </a:cubicBezTo>
                    <a:cubicBezTo>
                      <a:pt x="69" y="61"/>
                      <a:pt x="67" y="59"/>
                      <a:pt x="66" y="57"/>
                    </a:cubicBezTo>
                    <a:cubicBezTo>
                      <a:pt x="65" y="59"/>
                      <a:pt x="63" y="60"/>
                      <a:pt x="63" y="62"/>
                    </a:cubicBezTo>
                    <a:cubicBezTo>
                      <a:pt x="62" y="67"/>
                      <a:pt x="63" y="73"/>
                      <a:pt x="62" y="78"/>
                    </a:cubicBezTo>
                    <a:cubicBezTo>
                      <a:pt x="61" y="80"/>
                      <a:pt x="59" y="83"/>
                      <a:pt x="57" y="83"/>
                    </a:cubicBezTo>
                    <a:cubicBezTo>
                      <a:pt x="40" y="83"/>
                      <a:pt x="23" y="83"/>
                      <a:pt x="4" y="83"/>
                    </a:cubicBezTo>
                    <a:cubicBezTo>
                      <a:pt x="6" y="71"/>
                      <a:pt x="0" y="60"/>
                      <a:pt x="8" y="49"/>
                    </a:cubicBezTo>
                    <a:cubicBezTo>
                      <a:pt x="9" y="47"/>
                      <a:pt x="9" y="43"/>
                      <a:pt x="9" y="40"/>
                    </a:cubicBezTo>
                    <a:cubicBezTo>
                      <a:pt x="9" y="28"/>
                      <a:pt x="9" y="15"/>
                      <a:pt x="9" y="4"/>
                    </a:cubicBezTo>
                    <a:cubicBezTo>
                      <a:pt x="21" y="0"/>
                      <a:pt x="27" y="6"/>
                      <a:pt x="33" y="13"/>
                    </a:cubicBezTo>
                    <a:cubicBezTo>
                      <a:pt x="37" y="20"/>
                      <a:pt x="42" y="22"/>
                      <a:pt x="49" y="16"/>
                    </a:cubicBezTo>
                    <a:cubicBezTo>
                      <a:pt x="59" y="7"/>
                      <a:pt x="70" y="7"/>
                      <a:pt x="82" y="14"/>
                    </a:cubicBezTo>
                    <a:cubicBezTo>
                      <a:pt x="94" y="20"/>
                      <a:pt x="100" y="31"/>
                      <a:pt x="101" y="44"/>
                    </a:cubicBezTo>
                    <a:cubicBezTo>
                      <a:pt x="102" y="56"/>
                      <a:pt x="101" y="69"/>
                      <a:pt x="101" y="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3" name="Freeform 18">
                <a:extLst>
                  <a:ext uri="{FF2B5EF4-FFF2-40B4-BE49-F238E27FC236}">
                    <a16:creationId xmlns:a16="http://schemas.microsoft.com/office/drawing/2014/main" id="{DB8FFB3F-BFDC-3B69-6E8D-F33DBB2769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4888" y="2640013"/>
                <a:ext cx="309562" cy="306387"/>
              </a:xfrm>
              <a:custGeom>
                <a:avLst/>
                <a:gdLst>
                  <a:gd name="T0" fmla="*/ 35 w 70"/>
                  <a:gd name="T1" fmla="*/ 69 h 69"/>
                  <a:gd name="T2" fmla="*/ 0 w 70"/>
                  <a:gd name="T3" fmla="*/ 35 h 69"/>
                  <a:gd name="T4" fmla="*/ 35 w 70"/>
                  <a:gd name="T5" fmla="*/ 0 h 69"/>
                  <a:gd name="T6" fmla="*/ 70 w 70"/>
                  <a:gd name="T7" fmla="*/ 35 h 69"/>
                  <a:gd name="T8" fmla="*/ 35 w 70"/>
                  <a:gd name="T9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9">
                    <a:moveTo>
                      <a:pt x="35" y="69"/>
                    </a:moveTo>
                    <a:cubicBezTo>
                      <a:pt x="16" y="69"/>
                      <a:pt x="0" y="54"/>
                      <a:pt x="0" y="35"/>
                    </a:cubicBezTo>
                    <a:cubicBezTo>
                      <a:pt x="0" y="16"/>
                      <a:pt x="16" y="0"/>
                      <a:pt x="35" y="0"/>
                    </a:cubicBezTo>
                    <a:cubicBezTo>
                      <a:pt x="55" y="0"/>
                      <a:pt x="70" y="16"/>
                      <a:pt x="70" y="35"/>
                    </a:cubicBezTo>
                    <a:cubicBezTo>
                      <a:pt x="70" y="54"/>
                      <a:pt x="54" y="69"/>
                      <a:pt x="35" y="6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4" name="Freeform 56">
                <a:extLst>
                  <a:ext uri="{FF2B5EF4-FFF2-40B4-BE49-F238E27FC236}">
                    <a16:creationId xmlns:a16="http://schemas.microsoft.com/office/drawing/2014/main" id="{F56620B5-9B67-1515-4133-4455DFD1F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4200" y="2933700"/>
                <a:ext cx="153987" cy="180975"/>
              </a:xfrm>
              <a:custGeom>
                <a:avLst/>
                <a:gdLst>
                  <a:gd name="T0" fmla="*/ 1 w 35"/>
                  <a:gd name="T1" fmla="*/ 23 h 41"/>
                  <a:gd name="T2" fmla="*/ 0 w 35"/>
                  <a:gd name="T3" fmla="*/ 18 h 41"/>
                  <a:gd name="T4" fmla="*/ 9 w 35"/>
                  <a:gd name="T5" fmla="*/ 2 h 41"/>
                  <a:gd name="T6" fmla="*/ 29 w 35"/>
                  <a:gd name="T7" fmla="*/ 12 h 41"/>
                  <a:gd name="T8" fmla="*/ 14 w 35"/>
                  <a:gd name="T9" fmla="*/ 40 h 41"/>
                  <a:gd name="T10" fmla="*/ 1 w 35"/>
                  <a:gd name="T11" fmla="*/ 28 h 41"/>
                  <a:gd name="T12" fmla="*/ 1 w 35"/>
                  <a:gd name="T13" fmla="*/ 2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41">
                    <a:moveTo>
                      <a:pt x="1" y="23"/>
                    </a:moveTo>
                    <a:cubicBezTo>
                      <a:pt x="0" y="20"/>
                      <a:pt x="0" y="19"/>
                      <a:pt x="0" y="18"/>
                    </a:cubicBezTo>
                    <a:cubicBezTo>
                      <a:pt x="0" y="8"/>
                      <a:pt x="2" y="3"/>
                      <a:pt x="9" y="2"/>
                    </a:cubicBezTo>
                    <a:cubicBezTo>
                      <a:pt x="17" y="0"/>
                      <a:pt x="26" y="5"/>
                      <a:pt x="29" y="12"/>
                    </a:cubicBezTo>
                    <a:cubicBezTo>
                      <a:pt x="35" y="27"/>
                      <a:pt x="28" y="38"/>
                      <a:pt x="14" y="40"/>
                    </a:cubicBezTo>
                    <a:cubicBezTo>
                      <a:pt x="5" y="41"/>
                      <a:pt x="1" y="37"/>
                      <a:pt x="1" y="28"/>
                    </a:cubicBezTo>
                    <a:cubicBezTo>
                      <a:pt x="1" y="26"/>
                      <a:pt x="1" y="24"/>
                      <a:pt x="1" y="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5" name="Freeform 66">
                <a:extLst>
                  <a:ext uri="{FF2B5EF4-FFF2-40B4-BE49-F238E27FC236}">
                    <a16:creationId xmlns:a16="http://schemas.microsoft.com/office/drawing/2014/main" id="{083C8AED-6CDC-7EEF-C1D5-F8F6281E7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0875" y="2874963"/>
                <a:ext cx="300037" cy="296862"/>
              </a:xfrm>
              <a:custGeom>
                <a:avLst/>
                <a:gdLst>
                  <a:gd name="T0" fmla="*/ 62 w 68"/>
                  <a:gd name="T1" fmla="*/ 61 h 67"/>
                  <a:gd name="T2" fmla="*/ 62 w 68"/>
                  <a:gd name="T3" fmla="*/ 9 h 67"/>
                  <a:gd name="T4" fmla="*/ 62 w 68"/>
                  <a:gd name="T5" fmla="*/ 4 h 67"/>
                  <a:gd name="T6" fmla="*/ 65 w 68"/>
                  <a:gd name="T7" fmla="*/ 0 h 67"/>
                  <a:gd name="T8" fmla="*/ 67 w 68"/>
                  <a:gd name="T9" fmla="*/ 3 h 67"/>
                  <a:gd name="T10" fmla="*/ 67 w 68"/>
                  <a:gd name="T11" fmla="*/ 6 h 67"/>
                  <a:gd name="T12" fmla="*/ 67 w 68"/>
                  <a:gd name="T13" fmla="*/ 57 h 67"/>
                  <a:gd name="T14" fmla="*/ 58 w 68"/>
                  <a:gd name="T15" fmla="*/ 67 h 67"/>
                  <a:gd name="T16" fmla="*/ 7 w 68"/>
                  <a:gd name="T17" fmla="*/ 67 h 67"/>
                  <a:gd name="T18" fmla="*/ 3 w 68"/>
                  <a:gd name="T19" fmla="*/ 66 h 67"/>
                  <a:gd name="T20" fmla="*/ 0 w 68"/>
                  <a:gd name="T21" fmla="*/ 62 h 67"/>
                  <a:gd name="T22" fmla="*/ 4 w 68"/>
                  <a:gd name="T23" fmla="*/ 59 h 67"/>
                  <a:gd name="T24" fmla="*/ 42 w 68"/>
                  <a:gd name="T25" fmla="*/ 61 h 67"/>
                  <a:gd name="T26" fmla="*/ 62 w 68"/>
                  <a:gd name="T27" fmla="*/ 6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8" h="67">
                    <a:moveTo>
                      <a:pt x="62" y="61"/>
                    </a:moveTo>
                    <a:cubicBezTo>
                      <a:pt x="62" y="43"/>
                      <a:pt x="62" y="26"/>
                      <a:pt x="62" y="9"/>
                    </a:cubicBezTo>
                    <a:cubicBezTo>
                      <a:pt x="62" y="7"/>
                      <a:pt x="62" y="5"/>
                      <a:pt x="62" y="4"/>
                    </a:cubicBezTo>
                    <a:cubicBezTo>
                      <a:pt x="62" y="2"/>
                      <a:pt x="64" y="1"/>
                      <a:pt x="65" y="0"/>
                    </a:cubicBezTo>
                    <a:cubicBezTo>
                      <a:pt x="65" y="1"/>
                      <a:pt x="66" y="2"/>
                      <a:pt x="67" y="3"/>
                    </a:cubicBezTo>
                    <a:cubicBezTo>
                      <a:pt x="67" y="4"/>
                      <a:pt x="67" y="5"/>
                      <a:pt x="67" y="6"/>
                    </a:cubicBezTo>
                    <a:cubicBezTo>
                      <a:pt x="67" y="23"/>
                      <a:pt x="67" y="40"/>
                      <a:pt x="67" y="57"/>
                    </a:cubicBezTo>
                    <a:cubicBezTo>
                      <a:pt x="68" y="63"/>
                      <a:pt x="66" y="67"/>
                      <a:pt x="58" y="67"/>
                    </a:cubicBezTo>
                    <a:cubicBezTo>
                      <a:pt x="41" y="66"/>
                      <a:pt x="24" y="67"/>
                      <a:pt x="7" y="67"/>
                    </a:cubicBezTo>
                    <a:cubicBezTo>
                      <a:pt x="6" y="67"/>
                      <a:pt x="4" y="67"/>
                      <a:pt x="3" y="66"/>
                    </a:cubicBezTo>
                    <a:cubicBezTo>
                      <a:pt x="2" y="65"/>
                      <a:pt x="1" y="63"/>
                      <a:pt x="0" y="62"/>
                    </a:cubicBezTo>
                    <a:cubicBezTo>
                      <a:pt x="1" y="61"/>
                      <a:pt x="3" y="59"/>
                      <a:pt x="4" y="59"/>
                    </a:cubicBezTo>
                    <a:cubicBezTo>
                      <a:pt x="17" y="60"/>
                      <a:pt x="30" y="60"/>
                      <a:pt x="42" y="61"/>
                    </a:cubicBezTo>
                    <a:cubicBezTo>
                      <a:pt x="48" y="61"/>
                      <a:pt x="54" y="61"/>
                      <a:pt x="62" y="6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6" name="Freeform 77">
                <a:extLst>
                  <a:ext uri="{FF2B5EF4-FFF2-40B4-BE49-F238E27FC236}">
                    <a16:creationId xmlns:a16="http://schemas.microsoft.com/office/drawing/2014/main" id="{717E052F-69D9-17B1-84D9-FBC54E592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4550" y="2657475"/>
                <a:ext cx="120650" cy="182562"/>
              </a:xfrm>
              <a:custGeom>
                <a:avLst/>
                <a:gdLst>
                  <a:gd name="T0" fmla="*/ 25 w 27"/>
                  <a:gd name="T1" fmla="*/ 16 h 41"/>
                  <a:gd name="T2" fmla="*/ 20 w 27"/>
                  <a:gd name="T3" fmla="*/ 13 h 41"/>
                  <a:gd name="T4" fmla="*/ 12 w 27"/>
                  <a:gd name="T5" fmla="*/ 10 h 41"/>
                  <a:gd name="T6" fmla="*/ 9 w 27"/>
                  <a:gd name="T7" fmla="*/ 14 h 41"/>
                  <a:gd name="T8" fmla="*/ 15 w 27"/>
                  <a:gd name="T9" fmla="*/ 18 h 41"/>
                  <a:gd name="T10" fmla="*/ 25 w 27"/>
                  <a:gd name="T11" fmla="*/ 26 h 41"/>
                  <a:gd name="T12" fmla="*/ 19 w 27"/>
                  <a:gd name="T13" fmla="*/ 36 h 41"/>
                  <a:gd name="T14" fmla="*/ 13 w 27"/>
                  <a:gd name="T15" fmla="*/ 41 h 41"/>
                  <a:gd name="T16" fmla="*/ 1 w 27"/>
                  <a:gd name="T17" fmla="*/ 28 h 41"/>
                  <a:gd name="T18" fmla="*/ 3 w 27"/>
                  <a:gd name="T19" fmla="*/ 26 h 41"/>
                  <a:gd name="T20" fmla="*/ 8 w 27"/>
                  <a:gd name="T21" fmla="*/ 28 h 41"/>
                  <a:gd name="T22" fmla="*/ 14 w 27"/>
                  <a:gd name="T23" fmla="*/ 32 h 41"/>
                  <a:gd name="T24" fmla="*/ 19 w 27"/>
                  <a:gd name="T25" fmla="*/ 30 h 41"/>
                  <a:gd name="T26" fmla="*/ 16 w 27"/>
                  <a:gd name="T27" fmla="*/ 25 h 41"/>
                  <a:gd name="T28" fmla="*/ 10 w 27"/>
                  <a:gd name="T29" fmla="*/ 23 h 41"/>
                  <a:gd name="T30" fmla="*/ 6 w 27"/>
                  <a:gd name="T31" fmla="*/ 6 h 41"/>
                  <a:gd name="T32" fmla="*/ 11 w 27"/>
                  <a:gd name="T33" fmla="*/ 1 h 41"/>
                  <a:gd name="T34" fmla="*/ 15 w 27"/>
                  <a:gd name="T35" fmla="*/ 0 h 41"/>
                  <a:gd name="T36" fmla="*/ 27 w 27"/>
                  <a:gd name="T37" fmla="*/ 13 h 41"/>
                  <a:gd name="T38" fmla="*/ 25 w 27"/>
                  <a:gd name="T39" fmla="*/ 1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7" h="41">
                    <a:moveTo>
                      <a:pt x="25" y="16"/>
                    </a:moveTo>
                    <a:cubicBezTo>
                      <a:pt x="23" y="15"/>
                      <a:pt x="21" y="13"/>
                      <a:pt x="20" y="13"/>
                    </a:cubicBezTo>
                    <a:cubicBezTo>
                      <a:pt x="17" y="11"/>
                      <a:pt x="15" y="10"/>
                      <a:pt x="12" y="10"/>
                    </a:cubicBezTo>
                    <a:cubicBezTo>
                      <a:pt x="11" y="10"/>
                      <a:pt x="10" y="12"/>
                      <a:pt x="9" y="14"/>
                    </a:cubicBezTo>
                    <a:cubicBezTo>
                      <a:pt x="11" y="15"/>
                      <a:pt x="13" y="17"/>
                      <a:pt x="15" y="18"/>
                    </a:cubicBezTo>
                    <a:cubicBezTo>
                      <a:pt x="18" y="21"/>
                      <a:pt x="23" y="22"/>
                      <a:pt x="25" y="26"/>
                    </a:cubicBezTo>
                    <a:cubicBezTo>
                      <a:pt x="27" y="31"/>
                      <a:pt x="23" y="34"/>
                      <a:pt x="19" y="36"/>
                    </a:cubicBezTo>
                    <a:cubicBezTo>
                      <a:pt x="17" y="38"/>
                      <a:pt x="14" y="41"/>
                      <a:pt x="13" y="41"/>
                    </a:cubicBezTo>
                    <a:cubicBezTo>
                      <a:pt x="9" y="37"/>
                      <a:pt x="5" y="32"/>
                      <a:pt x="1" y="28"/>
                    </a:cubicBezTo>
                    <a:cubicBezTo>
                      <a:pt x="1" y="27"/>
                      <a:pt x="2" y="26"/>
                      <a:pt x="3" y="26"/>
                    </a:cubicBezTo>
                    <a:cubicBezTo>
                      <a:pt x="5" y="26"/>
                      <a:pt x="6" y="27"/>
                      <a:pt x="8" y="28"/>
                    </a:cubicBezTo>
                    <a:cubicBezTo>
                      <a:pt x="10" y="29"/>
                      <a:pt x="12" y="31"/>
                      <a:pt x="14" y="32"/>
                    </a:cubicBezTo>
                    <a:cubicBezTo>
                      <a:pt x="16" y="32"/>
                      <a:pt x="17" y="30"/>
                      <a:pt x="19" y="30"/>
                    </a:cubicBezTo>
                    <a:cubicBezTo>
                      <a:pt x="18" y="28"/>
                      <a:pt x="17" y="26"/>
                      <a:pt x="16" y="25"/>
                    </a:cubicBezTo>
                    <a:cubicBezTo>
                      <a:pt x="14" y="23"/>
                      <a:pt x="12" y="23"/>
                      <a:pt x="10" y="23"/>
                    </a:cubicBezTo>
                    <a:cubicBezTo>
                      <a:pt x="2" y="20"/>
                      <a:pt x="0" y="11"/>
                      <a:pt x="6" y="6"/>
                    </a:cubicBezTo>
                    <a:cubicBezTo>
                      <a:pt x="8" y="4"/>
                      <a:pt x="10" y="3"/>
                      <a:pt x="11" y="1"/>
                    </a:cubicBezTo>
                    <a:cubicBezTo>
                      <a:pt x="12" y="1"/>
                      <a:pt x="15" y="0"/>
                      <a:pt x="15" y="0"/>
                    </a:cubicBezTo>
                    <a:cubicBezTo>
                      <a:pt x="19" y="4"/>
                      <a:pt x="23" y="9"/>
                      <a:pt x="27" y="13"/>
                    </a:cubicBezTo>
                    <a:cubicBezTo>
                      <a:pt x="26" y="14"/>
                      <a:pt x="26" y="15"/>
                      <a:pt x="25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7" name="Freeform 89">
                <a:extLst>
                  <a:ext uri="{FF2B5EF4-FFF2-40B4-BE49-F238E27FC236}">
                    <a16:creationId xmlns:a16="http://schemas.microsoft.com/office/drawing/2014/main" id="{D3B12005-A09C-1F7F-9596-83CAA42F00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0875" y="2782888"/>
                <a:ext cx="176212" cy="128587"/>
              </a:xfrm>
              <a:custGeom>
                <a:avLst/>
                <a:gdLst>
                  <a:gd name="T0" fmla="*/ 5 w 40"/>
                  <a:gd name="T1" fmla="*/ 6 h 29"/>
                  <a:gd name="T2" fmla="*/ 5 w 40"/>
                  <a:gd name="T3" fmla="*/ 29 h 29"/>
                  <a:gd name="T4" fmla="*/ 3 w 40"/>
                  <a:gd name="T5" fmla="*/ 29 h 29"/>
                  <a:gd name="T6" fmla="*/ 0 w 40"/>
                  <a:gd name="T7" fmla="*/ 26 h 29"/>
                  <a:gd name="T8" fmla="*/ 0 w 40"/>
                  <a:gd name="T9" fmla="*/ 4 h 29"/>
                  <a:gd name="T10" fmla="*/ 5 w 40"/>
                  <a:gd name="T11" fmla="*/ 1 h 29"/>
                  <a:gd name="T12" fmla="*/ 34 w 40"/>
                  <a:gd name="T13" fmla="*/ 1 h 29"/>
                  <a:gd name="T14" fmla="*/ 40 w 40"/>
                  <a:gd name="T15" fmla="*/ 4 h 29"/>
                  <a:gd name="T16" fmla="*/ 39 w 40"/>
                  <a:gd name="T17" fmla="*/ 6 h 29"/>
                  <a:gd name="T18" fmla="*/ 5 w 40"/>
                  <a:gd name="T19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29">
                    <a:moveTo>
                      <a:pt x="5" y="6"/>
                    </a:moveTo>
                    <a:cubicBezTo>
                      <a:pt x="5" y="15"/>
                      <a:pt x="5" y="22"/>
                      <a:pt x="5" y="29"/>
                    </a:cubicBezTo>
                    <a:cubicBezTo>
                      <a:pt x="4" y="29"/>
                      <a:pt x="4" y="29"/>
                      <a:pt x="3" y="29"/>
                    </a:cubicBezTo>
                    <a:cubicBezTo>
                      <a:pt x="2" y="28"/>
                      <a:pt x="1" y="27"/>
                      <a:pt x="0" y="26"/>
                    </a:cubicBezTo>
                    <a:cubicBezTo>
                      <a:pt x="0" y="18"/>
                      <a:pt x="0" y="11"/>
                      <a:pt x="0" y="4"/>
                    </a:cubicBezTo>
                    <a:cubicBezTo>
                      <a:pt x="0" y="3"/>
                      <a:pt x="3" y="1"/>
                      <a:pt x="5" y="1"/>
                    </a:cubicBezTo>
                    <a:cubicBezTo>
                      <a:pt x="15" y="1"/>
                      <a:pt x="25" y="0"/>
                      <a:pt x="34" y="1"/>
                    </a:cubicBezTo>
                    <a:cubicBezTo>
                      <a:pt x="36" y="1"/>
                      <a:pt x="38" y="3"/>
                      <a:pt x="40" y="4"/>
                    </a:cubicBezTo>
                    <a:cubicBezTo>
                      <a:pt x="39" y="5"/>
                      <a:pt x="39" y="6"/>
                      <a:pt x="39" y="6"/>
                    </a:cubicBezTo>
                    <a:cubicBezTo>
                      <a:pt x="28" y="6"/>
                      <a:pt x="17" y="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8" name="Freeform 98">
                <a:extLst>
                  <a:ext uri="{FF2B5EF4-FFF2-40B4-BE49-F238E27FC236}">
                    <a16:creationId xmlns:a16="http://schemas.microsoft.com/office/drawing/2014/main" id="{842BE860-76C4-B8EE-85DA-0285F1C0BC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2788" y="2862263"/>
                <a:ext cx="92075" cy="26987"/>
              </a:xfrm>
              <a:custGeom>
                <a:avLst/>
                <a:gdLst>
                  <a:gd name="T0" fmla="*/ 21 w 21"/>
                  <a:gd name="T1" fmla="*/ 1 h 6"/>
                  <a:gd name="T2" fmla="*/ 19 w 21"/>
                  <a:gd name="T3" fmla="*/ 5 h 6"/>
                  <a:gd name="T4" fmla="*/ 3 w 21"/>
                  <a:gd name="T5" fmla="*/ 6 h 6"/>
                  <a:gd name="T6" fmla="*/ 0 w 21"/>
                  <a:gd name="T7" fmla="*/ 3 h 6"/>
                  <a:gd name="T8" fmla="*/ 3 w 21"/>
                  <a:gd name="T9" fmla="*/ 1 h 6"/>
                  <a:gd name="T10" fmla="*/ 6 w 21"/>
                  <a:gd name="T11" fmla="*/ 1 h 6"/>
                  <a:gd name="T12" fmla="*/ 21 w 21"/>
                  <a:gd name="T1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6">
                    <a:moveTo>
                      <a:pt x="21" y="1"/>
                    </a:moveTo>
                    <a:cubicBezTo>
                      <a:pt x="20" y="3"/>
                      <a:pt x="20" y="5"/>
                      <a:pt x="19" y="5"/>
                    </a:cubicBezTo>
                    <a:cubicBezTo>
                      <a:pt x="14" y="5"/>
                      <a:pt x="8" y="6"/>
                      <a:pt x="3" y="6"/>
                    </a:cubicBezTo>
                    <a:cubicBezTo>
                      <a:pt x="2" y="6"/>
                      <a:pt x="1" y="4"/>
                      <a:pt x="0" y="3"/>
                    </a:cubicBezTo>
                    <a:cubicBezTo>
                      <a:pt x="1" y="2"/>
                      <a:pt x="2" y="1"/>
                      <a:pt x="3" y="1"/>
                    </a:cubicBezTo>
                    <a:cubicBezTo>
                      <a:pt x="4" y="0"/>
                      <a:pt x="5" y="1"/>
                      <a:pt x="6" y="1"/>
                    </a:cubicBezTo>
                    <a:cubicBezTo>
                      <a:pt x="11" y="1"/>
                      <a:pt x="15" y="1"/>
                      <a:pt x="2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9" name="Freeform 99">
                <a:extLst>
                  <a:ext uri="{FF2B5EF4-FFF2-40B4-BE49-F238E27FC236}">
                    <a16:creationId xmlns:a16="http://schemas.microsoft.com/office/drawing/2014/main" id="{C9E60FE0-4AB4-C742-50BE-49B65A1189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5488" y="2928938"/>
                <a:ext cx="79375" cy="30162"/>
              </a:xfrm>
              <a:custGeom>
                <a:avLst/>
                <a:gdLst>
                  <a:gd name="T0" fmla="*/ 18 w 18"/>
                  <a:gd name="T1" fmla="*/ 7 h 7"/>
                  <a:gd name="T2" fmla="*/ 0 w 18"/>
                  <a:gd name="T3" fmla="*/ 6 h 7"/>
                  <a:gd name="T4" fmla="*/ 18 w 18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7">
                    <a:moveTo>
                      <a:pt x="18" y="7"/>
                    </a:moveTo>
                    <a:cubicBezTo>
                      <a:pt x="11" y="7"/>
                      <a:pt x="6" y="6"/>
                      <a:pt x="0" y="6"/>
                    </a:cubicBezTo>
                    <a:cubicBezTo>
                      <a:pt x="9" y="0"/>
                      <a:pt x="16" y="0"/>
                      <a:pt x="18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0" name="Freeform 102">
                <a:extLst>
                  <a:ext uri="{FF2B5EF4-FFF2-40B4-BE49-F238E27FC236}">
                    <a16:creationId xmlns:a16="http://schemas.microsoft.com/office/drawing/2014/main" id="{99C123DD-25A5-72DC-F662-0235F4405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250" y="3065463"/>
                <a:ext cx="74612" cy="36512"/>
              </a:xfrm>
              <a:custGeom>
                <a:avLst/>
                <a:gdLst>
                  <a:gd name="T0" fmla="*/ 0 w 17"/>
                  <a:gd name="T1" fmla="*/ 8 h 8"/>
                  <a:gd name="T2" fmla="*/ 16 w 17"/>
                  <a:gd name="T3" fmla="*/ 3 h 8"/>
                  <a:gd name="T4" fmla="*/ 17 w 17"/>
                  <a:gd name="T5" fmla="*/ 5 h 8"/>
                  <a:gd name="T6" fmla="*/ 14 w 17"/>
                  <a:gd name="T7" fmla="*/ 8 h 8"/>
                  <a:gd name="T8" fmla="*/ 11 w 17"/>
                  <a:gd name="T9" fmla="*/ 8 h 8"/>
                  <a:gd name="T10" fmla="*/ 0 w 17"/>
                  <a:gd name="T11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8">
                    <a:moveTo>
                      <a:pt x="0" y="8"/>
                    </a:moveTo>
                    <a:cubicBezTo>
                      <a:pt x="3" y="3"/>
                      <a:pt x="13" y="0"/>
                      <a:pt x="16" y="3"/>
                    </a:cubicBezTo>
                    <a:cubicBezTo>
                      <a:pt x="16" y="3"/>
                      <a:pt x="17" y="5"/>
                      <a:pt x="17" y="5"/>
                    </a:cubicBezTo>
                    <a:cubicBezTo>
                      <a:pt x="16" y="6"/>
                      <a:pt x="15" y="7"/>
                      <a:pt x="14" y="8"/>
                    </a:cubicBezTo>
                    <a:cubicBezTo>
                      <a:pt x="13" y="8"/>
                      <a:pt x="12" y="8"/>
                      <a:pt x="11" y="8"/>
                    </a:cubicBezTo>
                    <a:cubicBezTo>
                      <a:pt x="8" y="8"/>
                      <a:pt x="4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1" name="Freeform 104">
                <a:extLst>
                  <a:ext uri="{FF2B5EF4-FFF2-40B4-BE49-F238E27FC236}">
                    <a16:creationId xmlns:a16="http://schemas.microsoft.com/office/drawing/2014/main" id="{85768C20-6EE9-0813-C700-FD2DF06046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613" y="2928938"/>
                <a:ext cx="52387" cy="34925"/>
              </a:xfrm>
              <a:custGeom>
                <a:avLst/>
                <a:gdLst>
                  <a:gd name="T0" fmla="*/ 11 w 12"/>
                  <a:gd name="T1" fmla="*/ 8 h 8"/>
                  <a:gd name="T2" fmla="*/ 0 w 12"/>
                  <a:gd name="T3" fmla="*/ 5 h 8"/>
                  <a:gd name="T4" fmla="*/ 4 w 12"/>
                  <a:gd name="T5" fmla="*/ 2 h 8"/>
                  <a:gd name="T6" fmla="*/ 11 w 12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11" y="8"/>
                    </a:moveTo>
                    <a:cubicBezTo>
                      <a:pt x="7" y="7"/>
                      <a:pt x="4" y="6"/>
                      <a:pt x="0" y="5"/>
                    </a:cubicBezTo>
                    <a:cubicBezTo>
                      <a:pt x="2" y="4"/>
                      <a:pt x="3" y="2"/>
                      <a:pt x="4" y="2"/>
                    </a:cubicBezTo>
                    <a:cubicBezTo>
                      <a:pt x="7" y="1"/>
                      <a:pt x="12" y="0"/>
                      <a:pt x="1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2" name="Freeform 106">
                <a:extLst>
                  <a:ext uri="{FF2B5EF4-FFF2-40B4-BE49-F238E27FC236}">
                    <a16:creationId xmlns:a16="http://schemas.microsoft.com/office/drawing/2014/main" id="{B4E8A893-DEAE-7C18-8170-192EF83BF7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613" y="3008313"/>
                <a:ext cx="52387" cy="17462"/>
              </a:xfrm>
              <a:custGeom>
                <a:avLst/>
                <a:gdLst>
                  <a:gd name="T0" fmla="*/ 1 w 12"/>
                  <a:gd name="T1" fmla="*/ 0 h 4"/>
                  <a:gd name="T2" fmla="*/ 11 w 12"/>
                  <a:gd name="T3" fmla="*/ 0 h 4"/>
                  <a:gd name="T4" fmla="*/ 12 w 12"/>
                  <a:gd name="T5" fmla="*/ 2 h 4"/>
                  <a:gd name="T6" fmla="*/ 6 w 12"/>
                  <a:gd name="T7" fmla="*/ 4 h 4"/>
                  <a:gd name="T8" fmla="*/ 0 w 12"/>
                  <a:gd name="T9" fmla="*/ 2 h 4"/>
                  <a:gd name="T10" fmla="*/ 1 w 1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">
                    <a:moveTo>
                      <a:pt x="1" y="0"/>
                    </a:moveTo>
                    <a:cubicBezTo>
                      <a:pt x="4" y="0"/>
                      <a:pt x="8" y="0"/>
                      <a:pt x="11" y="0"/>
                    </a:cubicBezTo>
                    <a:cubicBezTo>
                      <a:pt x="11" y="0"/>
                      <a:pt x="11" y="1"/>
                      <a:pt x="12" y="2"/>
                    </a:cubicBezTo>
                    <a:cubicBezTo>
                      <a:pt x="10" y="3"/>
                      <a:pt x="8" y="4"/>
                      <a:pt x="6" y="4"/>
                    </a:cubicBezTo>
                    <a:cubicBezTo>
                      <a:pt x="4" y="4"/>
                      <a:pt x="2" y="3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3" name="Freeform 108">
                <a:extLst>
                  <a:ext uri="{FF2B5EF4-FFF2-40B4-BE49-F238E27FC236}">
                    <a16:creationId xmlns:a16="http://schemas.microsoft.com/office/drawing/2014/main" id="{10CC0158-4E93-46D6-0376-FBE14F7BA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2475" y="3003550"/>
                <a:ext cx="52387" cy="36512"/>
              </a:xfrm>
              <a:custGeom>
                <a:avLst/>
                <a:gdLst>
                  <a:gd name="T0" fmla="*/ 12 w 12"/>
                  <a:gd name="T1" fmla="*/ 0 h 8"/>
                  <a:gd name="T2" fmla="*/ 1 w 12"/>
                  <a:gd name="T3" fmla="*/ 5 h 8"/>
                  <a:gd name="T4" fmla="*/ 1 w 12"/>
                  <a:gd name="T5" fmla="*/ 2 h 8"/>
                  <a:gd name="T6" fmla="*/ 3 w 12"/>
                  <a:gd name="T7" fmla="*/ 1 h 8"/>
                  <a:gd name="T8" fmla="*/ 12 w 12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8">
                    <a:moveTo>
                      <a:pt x="12" y="0"/>
                    </a:moveTo>
                    <a:cubicBezTo>
                      <a:pt x="10" y="8"/>
                      <a:pt x="5" y="5"/>
                      <a:pt x="1" y="5"/>
                    </a:cubicBezTo>
                    <a:cubicBezTo>
                      <a:pt x="1" y="5"/>
                      <a:pt x="0" y="3"/>
                      <a:pt x="1" y="2"/>
                    </a:cubicBezTo>
                    <a:cubicBezTo>
                      <a:pt x="1" y="2"/>
                      <a:pt x="2" y="1"/>
                      <a:pt x="3" y="1"/>
                    </a:cubicBezTo>
                    <a:cubicBezTo>
                      <a:pt x="5" y="0"/>
                      <a:pt x="8" y="0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4" name="Freeform 109">
                <a:extLst>
                  <a:ext uri="{FF2B5EF4-FFF2-40B4-BE49-F238E27FC236}">
                    <a16:creationId xmlns:a16="http://schemas.microsoft.com/office/drawing/2014/main" id="{AE03D2B8-7BA8-5F29-E65E-C82EF8BE1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613" y="2862263"/>
                <a:ext cx="47625" cy="26987"/>
              </a:xfrm>
              <a:custGeom>
                <a:avLst/>
                <a:gdLst>
                  <a:gd name="T0" fmla="*/ 1 w 11"/>
                  <a:gd name="T1" fmla="*/ 0 h 6"/>
                  <a:gd name="T2" fmla="*/ 11 w 11"/>
                  <a:gd name="T3" fmla="*/ 3 h 6"/>
                  <a:gd name="T4" fmla="*/ 9 w 11"/>
                  <a:gd name="T5" fmla="*/ 6 h 6"/>
                  <a:gd name="T6" fmla="*/ 0 w 11"/>
                  <a:gd name="T7" fmla="*/ 4 h 6"/>
                  <a:gd name="T8" fmla="*/ 1 w 11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6">
                    <a:moveTo>
                      <a:pt x="1" y="0"/>
                    </a:moveTo>
                    <a:cubicBezTo>
                      <a:pt x="5" y="1"/>
                      <a:pt x="8" y="2"/>
                      <a:pt x="11" y="3"/>
                    </a:cubicBezTo>
                    <a:cubicBezTo>
                      <a:pt x="11" y="4"/>
                      <a:pt x="10" y="6"/>
                      <a:pt x="9" y="6"/>
                    </a:cubicBezTo>
                    <a:cubicBezTo>
                      <a:pt x="6" y="5"/>
                      <a:pt x="3" y="4"/>
                      <a:pt x="0" y="4"/>
                    </a:cubicBezTo>
                    <a:cubicBezTo>
                      <a:pt x="0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475CF5ED-8A89-4F68-C1E2-1E36549CCACB}"/>
                </a:ext>
              </a:extLst>
            </p:cNvPr>
            <p:cNvGrpSpPr/>
            <p:nvPr/>
          </p:nvGrpSpPr>
          <p:grpSpPr>
            <a:xfrm>
              <a:off x="4372712" y="2054812"/>
              <a:ext cx="927980" cy="959532"/>
              <a:chOff x="2982913" y="1243013"/>
              <a:chExt cx="793749" cy="820737"/>
            </a:xfrm>
            <a:grpFill/>
          </p:grpSpPr>
          <p:sp>
            <p:nvSpPr>
              <p:cNvPr id="96" name="Freeform 6">
                <a:extLst>
                  <a:ext uri="{FF2B5EF4-FFF2-40B4-BE49-F238E27FC236}">
                    <a16:creationId xmlns:a16="http://schemas.microsoft.com/office/drawing/2014/main" id="{3F0830CF-BD4D-80D0-0B92-5312857907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95638" y="1393825"/>
                <a:ext cx="558800" cy="669925"/>
              </a:xfrm>
              <a:custGeom>
                <a:avLst/>
                <a:gdLst>
                  <a:gd name="T0" fmla="*/ 53 w 126"/>
                  <a:gd name="T1" fmla="*/ 23 h 151"/>
                  <a:gd name="T2" fmla="*/ 38 w 126"/>
                  <a:gd name="T3" fmla="*/ 20 h 151"/>
                  <a:gd name="T4" fmla="*/ 31 w 126"/>
                  <a:gd name="T5" fmla="*/ 22 h 151"/>
                  <a:gd name="T6" fmla="*/ 16 w 126"/>
                  <a:gd name="T7" fmla="*/ 38 h 151"/>
                  <a:gd name="T8" fmla="*/ 4 w 126"/>
                  <a:gd name="T9" fmla="*/ 39 h 151"/>
                  <a:gd name="T10" fmla="*/ 3 w 126"/>
                  <a:gd name="T11" fmla="*/ 28 h 151"/>
                  <a:gd name="T12" fmla="*/ 23 w 126"/>
                  <a:gd name="T13" fmla="*/ 4 h 151"/>
                  <a:gd name="T14" fmla="*/ 32 w 126"/>
                  <a:gd name="T15" fmla="*/ 0 h 151"/>
                  <a:gd name="T16" fmla="*/ 72 w 126"/>
                  <a:gd name="T17" fmla="*/ 1 h 151"/>
                  <a:gd name="T18" fmla="*/ 96 w 126"/>
                  <a:gd name="T19" fmla="*/ 25 h 151"/>
                  <a:gd name="T20" fmla="*/ 96 w 126"/>
                  <a:gd name="T21" fmla="*/ 38 h 151"/>
                  <a:gd name="T22" fmla="*/ 109 w 126"/>
                  <a:gd name="T23" fmla="*/ 58 h 151"/>
                  <a:gd name="T24" fmla="*/ 123 w 126"/>
                  <a:gd name="T25" fmla="*/ 72 h 151"/>
                  <a:gd name="T26" fmla="*/ 116 w 126"/>
                  <a:gd name="T27" fmla="*/ 82 h 151"/>
                  <a:gd name="T28" fmla="*/ 98 w 126"/>
                  <a:gd name="T29" fmla="*/ 75 h 151"/>
                  <a:gd name="T30" fmla="*/ 86 w 126"/>
                  <a:gd name="T31" fmla="*/ 68 h 151"/>
                  <a:gd name="T32" fmla="*/ 75 w 126"/>
                  <a:gd name="T33" fmla="*/ 51 h 151"/>
                  <a:gd name="T34" fmla="*/ 73 w 126"/>
                  <a:gd name="T35" fmla="*/ 51 h 151"/>
                  <a:gd name="T36" fmla="*/ 61 w 126"/>
                  <a:gd name="T37" fmla="*/ 66 h 151"/>
                  <a:gd name="T38" fmla="*/ 62 w 126"/>
                  <a:gd name="T39" fmla="*/ 71 h 151"/>
                  <a:gd name="T40" fmla="*/ 75 w 126"/>
                  <a:gd name="T41" fmla="*/ 91 h 151"/>
                  <a:gd name="T42" fmla="*/ 76 w 126"/>
                  <a:gd name="T43" fmla="*/ 102 h 151"/>
                  <a:gd name="T44" fmla="*/ 61 w 126"/>
                  <a:gd name="T45" fmla="*/ 144 h 151"/>
                  <a:gd name="T46" fmla="*/ 49 w 126"/>
                  <a:gd name="T47" fmla="*/ 150 h 151"/>
                  <a:gd name="T48" fmla="*/ 44 w 126"/>
                  <a:gd name="T49" fmla="*/ 139 h 151"/>
                  <a:gd name="T50" fmla="*/ 51 w 126"/>
                  <a:gd name="T51" fmla="*/ 111 h 151"/>
                  <a:gd name="T52" fmla="*/ 49 w 126"/>
                  <a:gd name="T53" fmla="*/ 98 h 151"/>
                  <a:gd name="T54" fmla="*/ 33 w 126"/>
                  <a:gd name="T55" fmla="*/ 77 h 151"/>
                  <a:gd name="T56" fmla="*/ 32 w 126"/>
                  <a:gd name="T57" fmla="*/ 51 h 151"/>
                  <a:gd name="T58" fmla="*/ 47 w 126"/>
                  <a:gd name="T59" fmla="*/ 31 h 151"/>
                  <a:gd name="T60" fmla="*/ 53 w 126"/>
                  <a:gd name="T61" fmla="*/ 23 h 151"/>
                  <a:gd name="T62" fmla="*/ 108 w 126"/>
                  <a:gd name="T63" fmla="*/ 61 h 151"/>
                  <a:gd name="T64" fmla="*/ 102 w 126"/>
                  <a:gd name="T65" fmla="*/ 70 h 151"/>
                  <a:gd name="T66" fmla="*/ 108 w 126"/>
                  <a:gd name="T67" fmla="*/ 75 h 151"/>
                  <a:gd name="T68" fmla="*/ 113 w 126"/>
                  <a:gd name="T69" fmla="*/ 69 h 151"/>
                  <a:gd name="T70" fmla="*/ 108 w 126"/>
                  <a:gd name="T71" fmla="*/ 6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6" h="151">
                    <a:moveTo>
                      <a:pt x="53" y="23"/>
                    </a:moveTo>
                    <a:cubicBezTo>
                      <a:pt x="47" y="22"/>
                      <a:pt x="43" y="20"/>
                      <a:pt x="38" y="20"/>
                    </a:cubicBezTo>
                    <a:cubicBezTo>
                      <a:pt x="36" y="19"/>
                      <a:pt x="33" y="21"/>
                      <a:pt x="31" y="22"/>
                    </a:cubicBezTo>
                    <a:cubicBezTo>
                      <a:pt x="26" y="27"/>
                      <a:pt x="21" y="33"/>
                      <a:pt x="16" y="38"/>
                    </a:cubicBezTo>
                    <a:cubicBezTo>
                      <a:pt x="12" y="42"/>
                      <a:pt x="8" y="43"/>
                      <a:pt x="4" y="39"/>
                    </a:cubicBezTo>
                    <a:cubicBezTo>
                      <a:pt x="0" y="36"/>
                      <a:pt x="0" y="32"/>
                      <a:pt x="3" y="28"/>
                    </a:cubicBezTo>
                    <a:cubicBezTo>
                      <a:pt x="10" y="20"/>
                      <a:pt x="16" y="11"/>
                      <a:pt x="23" y="4"/>
                    </a:cubicBezTo>
                    <a:cubicBezTo>
                      <a:pt x="25" y="2"/>
                      <a:pt x="29" y="0"/>
                      <a:pt x="32" y="0"/>
                    </a:cubicBezTo>
                    <a:cubicBezTo>
                      <a:pt x="46" y="0"/>
                      <a:pt x="59" y="0"/>
                      <a:pt x="72" y="1"/>
                    </a:cubicBezTo>
                    <a:cubicBezTo>
                      <a:pt x="87" y="1"/>
                      <a:pt x="95" y="10"/>
                      <a:pt x="96" y="25"/>
                    </a:cubicBezTo>
                    <a:cubicBezTo>
                      <a:pt x="96" y="29"/>
                      <a:pt x="96" y="34"/>
                      <a:pt x="96" y="38"/>
                    </a:cubicBezTo>
                    <a:cubicBezTo>
                      <a:pt x="96" y="49"/>
                      <a:pt x="100" y="53"/>
                      <a:pt x="109" y="58"/>
                    </a:cubicBezTo>
                    <a:cubicBezTo>
                      <a:pt x="115" y="61"/>
                      <a:pt x="120" y="67"/>
                      <a:pt x="123" y="72"/>
                    </a:cubicBezTo>
                    <a:cubicBezTo>
                      <a:pt x="126" y="76"/>
                      <a:pt x="121" y="83"/>
                      <a:pt x="116" y="82"/>
                    </a:cubicBezTo>
                    <a:cubicBezTo>
                      <a:pt x="110" y="81"/>
                      <a:pt x="104" y="78"/>
                      <a:pt x="98" y="75"/>
                    </a:cubicBezTo>
                    <a:cubicBezTo>
                      <a:pt x="94" y="73"/>
                      <a:pt x="90" y="70"/>
                      <a:pt x="86" y="68"/>
                    </a:cubicBezTo>
                    <a:cubicBezTo>
                      <a:pt x="80" y="64"/>
                      <a:pt x="73" y="61"/>
                      <a:pt x="75" y="51"/>
                    </a:cubicBezTo>
                    <a:cubicBezTo>
                      <a:pt x="75" y="51"/>
                      <a:pt x="74" y="51"/>
                      <a:pt x="73" y="51"/>
                    </a:cubicBezTo>
                    <a:cubicBezTo>
                      <a:pt x="69" y="56"/>
                      <a:pt x="65" y="61"/>
                      <a:pt x="61" y="66"/>
                    </a:cubicBezTo>
                    <a:cubicBezTo>
                      <a:pt x="60" y="67"/>
                      <a:pt x="61" y="70"/>
                      <a:pt x="62" y="71"/>
                    </a:cubicBezTo>
                    <a:cubicBezTo>
                      <a:pt x="66" y="78"/>
                      <a:pt x="71" y="84"/>
                      <a:pt x="75" y="91"/>
                    </a:cubicBezTo>
                    <a:cubicBezTo>
                      <a:pt x="77" y="94"/>
                      <a:pt x="77" y="99"/>
                      <a:pt x="76" y="102"/>
                    </a:cubicBezTo>
                    <a:cubicBezTo>
                      <a:pt x="71" y="116"/>
                      <a:pt x="66" y="130"/>
                      <a:pt x="61" y="144"/>
                    </a:cubicBezTo>
                    <a:cubicBezTo>
                      <a:pt x="59" y="150"/>
                      <a:pt x="55" y="151"/>
                      <a:pt x="49" y="150"/>
                    </a:cubicBezTo>
                    <a:cubicBezTo>
                      <a:pt x="44" y="148"/>
                      <a:pt x="42" y="144"/>
                      <a:pt x="44" y="139"/>
                    </a:cubicBezTo>
                    <a:cubicBezTo>
                      <a:pt x="46" y="129"/>
                      <a:pt x="48" y="120"/>
                      <a:pt x="51" y="111"/>
                    </a:cubicBezTo>
                    <a:cubicBezTo>
                      <a:pt x="53" y="106"/>
                      <a:pt x="52" y="102"/>
                      <a:pt x="49" y="98"/>
                    </a:cubicBezTo>
                    <a:cubicBezTo>
                      <a:pt x="43" y="91"/>
                      <a:pt x="38" y="84"/>
                      <a:pt x="33" y="77"/>
                    </a:cubicBezTo>
                    <a:cubicBezTo>
                      <a:pt x="26" y="67"/>
                      <a:pt x="25" y="62"/>
                      <a:pt x="32" y="51"/>
                    </a:cubicBezTo>
                    <a:cubicBezTo>
                      <a:pt x="37" y="44"/>
                      <a:pt x="42" y="38"/>
                      <a:pt x="47" y="31"/>
                    </a:cubicBezTo>
                    <a:cubicBezTo>
                      <a:pt x="49" y="29"/>
                      <a:pt x="51" y="26"/>
                      <a:pt x="53" y="23"/>
                    </a:cubicBezTo>
                    <a:close/>
                    <a:moveTo>
                      <a:pt x="108" y="61"/>
                    </a:moveTo>
                    <a:cubicBezTo>
                      <a:pt x="105" y="65"/>
                      <a:pt x="102" y="67"/>
                      <a:pt x="102" y="70"/>
                    </a:cubicBezTo>
                    <a:cubicBezTo>
                      <a:pt x="102" y="72"/>
                      <a:pt x="106" y="75"/>
                      <a:pt x="108" y="75"/>
                    </a:cubicBezTo>
                    <a:cubicBezTo>
                      <a:pt x="110" y="74"/>
                      <a:pt x="113" y="71"/>
                      <a:pt x="113" y="69"/>
                    </a:cubicBezTo>
                    <a:cubicBezTo>
                      <a:pt x="114" y="67"/>
                      <a:pt x="110" y="64"/>
                      <a:pt x="108" y="6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7" name="Freeform 42">
                <a:extLst>
                  <a:ext uri="{FF2B5EF4-FFF2-40B4-BE49-F238E27FC236}">
                    <a16:creationId xmlns:a16="http://schemas.microsoft.com/office/drawing/2014/main" id="{A0C07B28-5AE1-7BD4-7806-E412D12427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8700" y="1243013"/>
                <a:ext cx="190500" cy="190500"/>
              </a:xfrm>
              <a:custGeom>
                <a:avLst/>
                <a:gdLst>
                  <a:gd name="T0" fmla="*/ 21 w 43"/>
                  <a:gd name="T1" fmla="*/ 43 h 43"/>
                  <a:gd name="T2" fmla="*/ 1 w 43"/>
                  <a:gd name="T3" fmla="*/ 21 h 43"/>
                  <a:gd name="T4" fmla="*/ 22 w 43"/>
                  <a:gd name="T5" fmla="*/ 0 h 43"/>
                  <a:gd name="T6" fmla="*/ 43 w 43"/>
                  <a:gd name="T7" fmla="*/ 22 h 43"/>
                  <a:gd name="T8" fmla="*/ 21 w 43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3">
                    <a:moveTo>
                      <a:pt x="21" y="43"/>
                    </a:moveTo>
                    <a:cubicBezTo>
                      <a:pt x="9" y="42"/>
                      <a:pt x="0" y="33"/>
                      <a:pt x="1" y="21"/>
                    </a:cubicBezTo>
                    <a:cubicBezTo>
                      <a:pt x="1" y="9"/>
                      <a:pt x="11" y="0"/>
                      <a:pt x="22" y="0"/>
                    </a:cubicBezTo>
                    <a:cubicBezTo>
                      <a:pt x="33" y="0"/>
                      <a:pt x="43" y="11"/>
                      <a:pt x="43" y="22"/>
                    </a:cubicBezTo>
                    <a:cubicBezTo>
                      <a:pt x="42" y="33"/>
                      <a:pt x="33" y="43"/>
                      <a:pt x="21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8" name="Freeform 47">
                <a:extLst>
                  <a:ext uri="{FF2B5EF4-FFF2-40B4-BE49-F238E27FC236}">
                    <a16:creationId xmlns:a16="http://schemas.microsoft.com/office/drawing/2014/main" id="{A3456275-396F-B4D9-791A-E54C0C12F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9275" y="1752600"/>
                <a:ext cx="284162" cy="142875"/>
              </a:xfrm>
              <a:custGeom>
                <a:avLst/>
                <a:gdLst>
                  <a:gd name="T0" fmla="*/ 48 w 64"/>
                  <a:gd name="T1" fmla="*/ 0 h 32"/>
                  <a:gd name="T2" fmla="*/ 62 w 64"/>
                  <a:gd name="T3" fmla="*/ 20 h 32"/>
                  <a:gd name="T4" fmla="*/ 55 w 64"/>
                  <a:gd name="T5" fmla="*/ 31 h 32"/>
                  <a:gd name="T6" fmla="*/ 7 w 64"/>
                  <a:gd name="T7" fmla="*/ 32 h 32"/>
                  <a:gd name="T8" fmla="*/ 0 w 64"/>
                  <a:gd name="T9" fmla="*/ 24 h 32"/>
                  <a:gd name="T10" fmla="*/ 7 w 64"/>
                  <a:gd name="T11" fmla="*/ 15 h 32"/>
                  <a:gd name="T12" fmla="*/ 30 w 64"/>
                  <a:gd name="T13" fmla="*/ 12 h 32"/>
                  <a:gd name="T14" fmla="*/ 48 w 64"/>
                  <a:gd name="T1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32">
                    <a:moveTo>
                      <a:pt x="48" y="0"/>
                    </a:moveTo>
                    <a:cubicBezTo>
                      <a:pt x="53" y="7"/>
                      <a:pt x="57" y="13"/>
                      <a:pt x="62" y="20"/>
                    </a:cubicBezTo>
                    <a:cubicBezTo>
                      <a:pt x="64" y="24"/>
                      <a:pt x="60" y="31"/>
                      <a:pt x="55" y="31"/>
                    </a:cubicBezTo>
                    <a:cubicBezTo>
                      <a:pt x="39" y="32"/>
                      <a:pt x="23" y="32"/>
                      <a:pt x="7" y="32"/>
                    </a:cubicBezTo>
                    <a:cubicBezTo>
                      <a:pt x="2" y="32"/>
                      <a:pt x="0" y="28"/>
                      <a:pt x="0" y="24"/>
                    </a:cubicBezTo>
                    <a:cubicBezTo>
                      <a:pt x="0" y="19"/>
                      <a:pt x="2" y="15"/>
                      <a:pt x="7" y="15"/>
                    </a:cubicBezTo>
                    <a:cubicBezTo>
                      <a:pt x="14" y="14"/>
                      <a:pt x="22" y="13"/>
                      <a:pt x="30" y="12"/>
                    </a:cubicBezTo>
                    <a:cubicBezTo>
                      <a:pt x="41" y="11"/>
                      <a:pt x="41" y="11"/>
                      <a:pt x="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9" name="Freeform 51">
                <a:extLst>
                  <a:ext uri="{FF2B5EF4-FFF2-40B4-BE49-F238E27FC236}">
                    <a16:creationId xmlns:a16="http://schemas.microsoft.com/office/drawing/2014/main" id="{86EED280-423F-A260-5734-FE442AD1B0E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82913" y="1504950"/>
                <a:ext cx="301625" cy="296862"/>
              </a:xfrm>
              <a:custGeom>
                <a:avLst/>
                <a:gdLst>
                  <a:gd name="T0" fmla="*/ 43 w 68"/>
                  <a:gd name="T1" fmla="*/ 67 h 67"/>
                  <a:gd name="T2" fmla="*/ 39 w 68"/>
                  <a:gd name="T3" fmla="*/ 64 h 67"/>
                  <a:gd name="T4" fmla="*/ 3 w 68"/>
                  <a:gd name="T5" fmla="*/ 36 h 67"/>
                  <a:gd name="T6" fmla="*/ 2 w 68"/>
                  <a:gd name="T7" fmla="*/ 27 h 67"/>
                  <a:gd name="T8" fmla="*/ 21 w 68"/>
                  <a:gd name="T9" fmla="*/ 4 h 67"/>
                  <a:gd name="T10" fmla="*/ 30 w 68"/>
                  <a:gd name="T11" fmla="*/ 2 h 67"/>
                  <a:gd name="T12" fmla="*/ 66 w 68"/>
                  <a:gd name="T13" fmla="*/ 31 h 67"/>
                  <a:gd name="T14" fmla="*/ 67 w 68"/>
                  <a:gd name="T15" fmla="*/ 38 h 67"/>
                  <a:gd name="T16" fmla="*/ 47 w 68"/>
                  <a:gd name="T17" fmla="*/ 64 h 67"/>
                  <a:gd name="T18" fmla="*/ 43 w 68"/>
                  <a:gd name="T19" fmla="*/ 67 h 67"/>
                  <a:gd name="T20" fmla="*/ 26 w 68"/>
                  <a:gd name="T21" fmla="*/ 8 h 67"/>
                  <a:gd name="T22" fmla="*/ 8 w 68"/>
                  <a:gd name="T23" fmla="*/ 31 h 67"/>
                  <a:gd name="T24" fmla="*/ 43 w 68"/>
                  <a:gd name="T25" fmla="*/ 59 h 67"/>
                  <a:gd name="T26" fmla="*/ 61 w 68"/>
                  <a:gd name="T27" fmla="*/ 35 h 67"/>
                  <a:gd name="T28" fmla="*/ 26 w 68"/>
                  <a:gd name="T29" fmla="*/ 8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" h="67">
                    <a:moveTo>
                      <a:pt x="43" y="67"/>
                    </a:moveTo>
                    <a:cubicBezTo>
                      <a:pt x="42" y="66"/>
                      <a:pt x="40" y="65"/>
                      <a:pt x="39" y="64"/>
                    </a:cubicBezTo>
                    <a:cubicBezTo>
                      <a:pt x="27" y="55"/>
                      <a:pt x="15" y="45"/>
                      <a:pt x="3" y="36"/>
                    </a:cubicBezTo>
                    <a:cubicBezTo>
                      <a:pt x="0" y="33"/>
                      <a:pt x="0" y="31"/>
                      <a:pt x="2" y="27"/>
                    </a:cubicBezTo>
                    <a:cubicBezTo>
                      <a:pt x="9" y="20"/>
                      <a:pt x="15" y="12"/>
                      <a:pt x="21" y="4"/>
                    </a:cubicBezTo>
                    <a:cubicBezTo>
                      <a:pt x="24" y="0"/>
                      <a:pt x="27" y="0"/>
                      <a:pt x="30" y="2"/>
                    </a:cubicBezTo>
                    <a:cubicBezTo>
                      <a:pt x="42" y="12"/>
                      <a:pt x="54" y="21"/>
                      <a:pt x="66" y="31"/>
                    </a:cubicBezTo>
                    <a:cubicBezTo>
                      <a:pt x="67" y="32"/>
                      <a:pt x="68" y="37"/>
                      <a:pt x="67" y="38"/>
                    </a:cubicBezTo>
                    <a:cubicBezTo>
                      <a:pt x="61" y="47"/>
                      <a:pt x="54" y="56"/>
                      <a:pt x="47" y="64"/>
                    </a:cubicBezTo>
                    <a:cubicBezTo>
                      <a:pt x="46" y="65"/>
                      <a:pt x="44" y="66"/>
                      <a:pt x="43" y="67"/>
                    </a:cubicBezTo>
                    <a:close/>
                    <a:moveTo>
                      <a:pt x="26" y="8"/>
                    </a:moveTo>
                    <a:cubicBezTo>
                      <a:pt x="20" y="16"/>
                      <a:pt x="14" y="23"/>
                      <a:pt x="8" y="31"/>
                    </a:cubicBezTo>
                    <a:cubicBezTo>
                      <a:pt x="20" y="41"/>
                      <a:pt x="31" y="50"/>
                      <a:pt x="43" y="59"/>
                    </a:cubicBezTo>
                    <a:cubicBezTo>
                      <a:pt x="49" y="51"/>
                      <a:pt x="55" y="43"/>
                      <a:pt x="61" y="35"/>
                    </a:cubicBezTo>
                    <a:cubicBezTo>
                      <a:pt x="49" y="26"/>
                      <a:pt x="38" y="17"/>
                      <a:pt x="26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0" name="Freeform 110">
                <a:extLst>
                  <a:ext uri="{FF2B5EF4-FFF2-40B4-BE49-F238E27FC236}">
                    <a16:creationId xmlns:a16="http://schemas.microsoft.com/office/drawing/2014/main" id="{57666800-1428-947D-463D-8DF4E3088E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7450" y="1624013"/>
                <a:ext cx="49212" cy="39687"/>
              </a:xfrm>
              <a:custGeom>
                <a:avLst/>
                <a:gdLst>
                  <a:gd name="T0" fmla="*/ 0 w 11"/>
                  <a:gd name="T1" fmla="*/ 6 h 9"/>
                  <a:gd name="T2" fmla="*/ 9 w 11"/>
                  <a:gd name="T3" fmla="*/ 0 h 9"/>
                  <a:gd name="T4" fmla="*/ 11 w 11"/>
                  <a:gd name="T5" fmla="*/ 1 h 9"/>
                  <a:gd name="T6" fmla="*/ 11 w 11"/>
                  <a:gd name="T7" fmla="*/ 3 h 9"/>
                  <a:gd name="T8" fmla="*/ 2 w 11"/>
                  <a:gd name="T9" fmla="*/ 9 h 9"/>
                  <a:gd name="T10" fmla="*/ 0 w 11"/>
                  <a:gd name="T11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9">
                    <a:moveTo>
                      <a:pt x="0" y="6"/>
                    </a:moveTo>
                    <a:cubicBezTo>
                      <a:pt x="3" y="4"/>
                      <a:pt x="6" y="2"/>
                      <a:pt x="9" y="0"/>
                    </a:cubicBezTo>
                    <a:cubicBezTo>
                      <a:pt x="9" y="0"/>
                      <a:pt x="11" y="0"/>
                      <a:pt x="11" y="1"/>
                    </a:cubicBezTo>
                    <a:cubicBezTo>
                      <a:pt x="11" y="2"/>
                      <a:pt x="11" y="3"/>
                      <a:pt x="11" y="3"/>
                    </a:cubicBezTo>
                    <a:cubicBezTo>
                      <a:pt x="8" y="5"/>
                      <a:pt x="5" y="7"/>
                      <a:pt x="2" y="9"/>
                    </a:cubicBezTo>
                    <a:cubicBezTo>
                      <a:pt x="2" y="8"/>
                      <a:pt x="1" y="7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1" name="Freeform 111">
                <a:extLst>
                  <a:ext uri="{FF2B5EF4-FFF2-40B4-BE49-F238E27FC236}">
                    <a16:creationId xmlns:a16="http://schemas.microsoft.com/office/drawing/2014/main" id="{C43AF142-5BFF-678C-C84C-B05668CF90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2525" y="1579563"/>
                <a:ext cx="30162" cy="53975"/>
              </a:xfrm>
              <a:custGeom>
                <a:avLst/>
                <a:gdLst>
                  <a:gd name="T0" fmla="*/ 7 w 7"/>
                  <a:gd name="T1" fmla="*/ 2 h 12"/>
                  <a:gd name="T2" fmla="*/ 4 w 7"/>
                  <a:gd name="T3" fmla="*/ 12 h 12"/>
                  <a:gd name="T4" fmla="*/ 0 w 7"/>
                  <a:gd name="T5" fmla="*/ 11 h 12"/>
                  <a:gd name="T6" fmla="*/ 3 w 7"/>
                  <a:gd name="T7" fmla="*/ 0 h 12"/>
                  <a:gd name="T8" fmla="*/ 7 w 7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2">
                    <a:moveTo>
                      <a:pt x="7" y="2"/>
                    </a:moveTo>
                    <a:cubicBezTo>
                      <a:pt x="6" y="5"/>
                      <a:pt x="5" y="9"/>
                      <a:pt x="4" y="12"/>
                    </a:cubicBezTo>
                    <a:cubicBezTo>
                      <a:pt x="3" y="12"/>
                      <a:pt x="1" y="11"/>
                      <a:pt x="0" y="11"/>
                    </a:cubicBezTo>
                    <a:cubicBezTo>
                      <a:pt x="1" y="7"/>
                      <a:pt x="2" y="4"/>
                      <a:pt x="3" y="0"/>
                    </a:cubicBezTo>
                    <a:cubicBezTo>
                      <a:pt x="5" y="1"/>
                      <a:pt x="6" y="1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53C60999-28C8-9D51-40D6-C0AF511360B4}"/>
                </a:ext>
              </a:extLst>
            </p:cNvPr>
            <p:cNvGrpSpPr/>
            <p:nvPr/>
          </p:nvGrpSpPr>
          <p:grpSpPr>
            <a:xfrm>
              <a:off x="6052356" y="3662075"/>
              <a:ext cx="807343" cy="898284"/>
              <a:chOff x="4419600" y="2617788"/>
              <a:chExt cx="690562" cy="768349"/>
            </a:xfrm>
            <a:grpFill/>
          </p:grpSpPr>
          <p:sp>
            <p:nvSpPr>
              <p:cNvPr id="103" name="Freeform 22">
                <a:extLst>
                  <a:ext uri="{FF2B5EF4-FFF2-40B4-BE49-F238E27FC236}">
                    <a16:creationId xmlns:a16="http://schemas.microsoft.com/office/drawing/2014/main" id="{250D645C-B9DA-4CAE-ADD4-66A87C6D4C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91050" y="2867025"/>
                <a:ext cx="519112" cy="519112"/>
              </a:xfrm>
              <a:custGeom>
                <a:avLst/>
                <a:gdLst>
                  <a:gd name="T0" fmla="*/ 92 w 117"/>
                  <a:gd name="T1" fmla="*/ 49 h 117"/>
                  <a:gd name="T2" fmla="*/ 89 w 117"/>
                  <a:gd name="T3" fmla="*/ 63 h 117"/>
                  <a:gd name="T4" fmla="*/ 92 w 117"/>
                  <a:gd name="T5" fmla="*/ 75 h 117"/>
                  <a:gd name="T6" fmla="*/ 110 w 117"/>
                  <a:gd name="T7" fmla="*/ 90 h 117"/>
                  <a:gd name="T8" fmla="*/ 111 w 117"/>
                  <a:gd name="T9" fmla="*/ 111 h 117"/>
                  <a:gd name="T10" fmla="*/ 90 w 117"/>
                  <a:gd name="T11" fmla="*/ 110 h 117"/>
                  <a:gd name="T12" fmla="*/ 74 w 117"/>
                  <a:gd name="T13" fmla="*/ 91 h 117"/>
                  <a:gd name="T14" fmla="*/ 64 w 117"/>
                  <a:gd name="T15" fmla="*/ 88 h 117"/>
                  <a:gd name="T16" fmla="*/ 7 w 117"/>
                  <a:gd name="T17" fmla="*/ 62 h 117"/>
                  <a:gd name="T18" fmla="*/ 37 w 117"/>
                  <a:gd name="T19" fmla="*/ 7 h 117"/>
                  <a:gd name="T20" fmla="*/ 90 w 117"/>
                  <a:gd name="T21" fmla="*/ 39 h 117"/>
                  <a:gd name="T22" fmla="*/ 92 w 117"/>
                  <a:gd name="T23" fmla="*/ 49 h 117"/>
                  <a:gd name="T24" fmla="*/ 48 w 117"/>
                  <a:gd name="T25" fmla="*/ 84 h 117"/>
                  <a:gd name="T26" fmla="*/ 84 w 117"/>
                  <a:gd name="T27" fmla="*/ 49 h 117"/>
                  <a:gd name="T28" fmla="*/ 49 w 117"/>
                  <a:gd name="T29" fmla="*/ 13 h 117"/>
                  <a:gd name="T30" fmla="*/ 13 w 117"/>
                  <a:gd name="T31" fmla="*/ 48 h 117"/>
                  <a:gd name="T32" fmla="*/ 48 w 117"/>
                  <a:gd name="T33" fmla="*/ 84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" h="117">
                    <a:moveTo>
                      <a:pt x="92" y="49"/>
                    </a:moveTo>
                    <a:cubicBezTo>
                      <a:pt x="91" y="53"/>
                      <a:pt x="91" y="58"/>
                      <a:pt x="89" y="63"/>
                    </a:cubicBezTo>
                    <a:cubicBezTo>
                      <a:pt x="86" y="68"/>
                      <a:pt x="87" y="71"/>
                      <a:pt x="92" y="75"/>
                    </a:cubicBezTo>
                    <a:cubicBezTo>
                      <a:pt x="98" y="79"/>
                      <a:pt x="104" y="85"/>
                      <a:pt x="110" y="90"/>
                    </a:cubicBezTo>
                    <a:cubicBezTo>
                      <a:pt x="117" y="96"/>
                      <a:pt x="117" y="105"/>
                      <a:pt x="111" y="111"/>
                    </a:cubicBezTo>
                    <a:cubicBezTo>
                      <a:pt x="105" y="117"/>
                      <a:pt x="96" y="117"/>
                      <a:pt x="90" y="110"/>
                    </a:cubicBezTo>
                    <a:cubicBezTo>
                      <a:pt x="85" y="104"/>
                      <a:pt x="79" y="97"/>
                      <a:pt x="74" y="91"/>
                    </a:cubicBezTo>
                    <a:cubicBezTo>
                      <a:pt x="71" y="87"/>
                      <a:pt x="69" y="87"/>
                      <a:pt x="64" y="88"/>
                    </a:cubicBezTo>
                    <a:cubicBezTo>
                      <a:pt x="41" y="98"/>
                      <a:pt x="15" y="86"/>
                      <a:pt x="7" y="62"/>
                    </a:cubicBezTo>
                    <a:cubicBezTo>
                      <a:pt x="0" y="39"/>
                      <a:pt x="13" y="13"/>
                      <a:pt x="37" y="7"/>
                    </a:cubicBezTo>
                    <a:cubicBezTo>
                      <a:pt x="60" y="0"/>
                      <a:pt x="85" y="14"/>
                      <a:pt x="90" y="39"/>
                    </a:cubicBezTo>
                    <a:cubicBezTo>
                      <a:pt x="91" y="42"/>
                      <a:pt x="91" y="45"/>
                      <a:pt x="92" y="49"/>
                    </a:cubicBezTo>
                    <a:close/>
                    <a:moveTo>
                      <a:pt x="48" y="84"/>
                    </a:moveTo>
                    <a:cubicBezTo>
                      <a:pt x="68" y="84"/>
                      <a:pt x="84" y="68"/>
                      <a:pt x="84" y="49"/>
                    </a:cubicBezTo>
                    <a:cubicBezTo>
                      <a:pt x="84" y="29"/>
                      <a:pt x="68" y="13"/>
                      <a:pt x="49" y="13"/>
                    </a:cubicBezTo>
                    <a:cubicBezTo>
                      <a:pt x="29" y="13"/>
                      <a:pt x="13" y="28"/>
                      <a:pt x="13" y="48"/>
                    </a:cubicBezTo>
                    <a:cubicBezTo>
                      <a:pt x="12" y="68"/>
                      <a:pt x="28" y="84"/>
                      <a:pt x="48" y="8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4" name="Freeform 38">
                <a:extLst>
                  <a:ext uri="{FF2B5EF4-FFF2-40B4-BE49-F238E27FC236}">
                    <a16:creationId xmlns:a16="http://schemas.microsoft.com/office/drawing/2014/main" id="{17B8CBB1-3BC6-62B7-0E79-3D2722CCD8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3425" y="2711450"/>
                <a:ext cx="69850" cy="452437"/>
              </a:xfrm>
              <a:custGeom>
                <a:avLst/>
                <a:gdLst>
                  <a:gd name="T0" fmla="*/ 0 w 16"/>
                  <a:gd name="T1" fmla="*/ 102 h 102"/>
                  <a:gd name="T2" fmla="*/ 0 w 16"/>
                  <a:gd name="T3" fmla="*/ 0 h 102"/>
                  <a:gd name="T4" fmla="*/ 16 w 16"/>
                  <a:gd name="T5" fmla="*/ 0 h 102"/>
                  <a:gd name="T6" fmla="*/ 16 w 16"/>
                  <a:gd name="T7" fmla="*/ 33 h 102"/>
                  <a:gd name="T8" fmla="*/ 11 w 16"/>
                  <a:gd name="T9" fmla="*/ 72 h 102"/>
                  <a:gd name="T10" fmla="*/ 11 w 16"/>
                  <a:gd name="T11" fmla="*/ 102 h 102"/>
                  <a:gd name="T12" fmla="*/ 0 w 16"/>
                  <a:gd name="T13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02">
                    <a:moveTo>
                      <a:pt x="0" y="102"/>
                    </a:moveTo>
                    <a:cubicBezTo>
                      <a:pt x="0" y="68"/>
                      <a:pt x="0" y="34"/>
                      <a:pt x="0" y="0"/>
                    </a:cubicBezTo>
                    <a:cubicBezTo>
                      <a:pt x="5" y="0"/>
                      <a:pt x="10" y="0"/>
                      <a:pt x="16" y="0"/>
                    </a:cubicBezTo>
                    <a:cubicBezTo>
                      <a:pt x="16" y="11"/>
                      <a:pt x="16" y="22"/>
                      <a:pt x="16" y="33"/>
                    </a:cubicBezTo>
                    <a:cubicBezTo>
                      <a:pt x="16" y="46"/>
                      <a:pt x="15" y="59"/>
                      <a:pt x="11" y="72"/>
                    </a:cubicBezTo>
                    <a:cubicBezTo>
                      <a:pt x="9" y="81"/>
                      <a:pt x="11" y="91"/>
                      <a:pt x="11" y="102"/>
                    </a:cubicBezTo>
                    <a:cubicBezTo>
                      <a:pt x="8" y="102"/>
                      <a:pt x="5" y="102"/>
                      <a:pt x="0" y="10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5" name="Freeform 55">
                <a:extLst>
                  <a:ext uri="{FF2B5EF4-FFF2-40B4-BE49-F238E27FC236}">
                    <a16:creationId xmlns:a16="http://schemas.microsoft.com/office/drawing/2014/main" id="{1658113C-A4C8-4D1D-649A-B5469C212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9600" y="2884488"/>
                <a:ext cx="65087" cy="279400"/>
              </a:xfrm>
              <a:custGeom>
                <a:avLst/>
                <a:gdLst>
                  <a:gd name="T0" fmla="*/ 15 w 15"/>
                  <a:gd name="T1" fmla="*/ 63 h 63"/>
                  <a:gd name="T2" fmla="*/ 0 w 15"/>
                  <a:gd name="T3" fmla="*/ 63 h 63"/>
                  <a:gd name="T4" fmla="*/ 0 w 15"/>
                  <a:gd name="T5" fmla="*/ 0 h 63"/>
                  <a:gd name="T6" fmla="*/ 15 w 15"/>
                  <a:gd name="T7" fmla="*/ 0 h 63"/>
                  <a:gd name="T8" fmla="*/ 15 w 15"/>
                  <a:gd name="T9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63">
                    <a:moveTo>
                      <a:pt x="15" y="63"/>
                    </a:moveTo>
                    <a:cubicBezTo>
                      <a:pt x="10" y="63"/>
                      <a:pt x="5" y="63"/>
                      <a:pt x="0" y="63"/>
                    </a:cubicBezTo>
                    <a:cubicBezTo>
                      <a:pt x="0" y="42"/>
                      <a:pt x="0" y="21"/>
                      <a:pt x="0" y="0"/>
                    </a:cubicBezTo>
                    <a:cubicBezTo>
                      <a:pt x="5" y="0"/>
                      <a:pt x="10" y="0"/>
                      <a:pt x="15" y="0"/>
                    </a:cubicBezTo>
                    <a:cubicBezTo>
                      <a:pt x="15" y="21"/>
                      <a:pt x="15" y="41"/>
                      <a:pt x="15" y="6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6" name="Freeform 62">
                <a:extLst>
                  <a:ext uri="{FF2B5EF4-FFF2-40B4-BE49-F238E27FC236}">
                    <a16:creationId xmlns:a16="http://schemas.microsoft.com/office/drawing/2014/main" id="{C08FBE74-2880-E16F-37ED-A762F2478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075" y="2617788"/>
                <a:ext cx="71437" cy="244475"/>
              </a:xfrm>
              <a:custGeom>
                <a:avLst/>
                <a:gdLst>
                  <a:gd name="T0" fmla="*/ 16 w 16"/>
                  <a:gd name="T1" fmla="*/ 55 h 55"/>
                  <a:gd name="T2" fmla="*/ 0 w 16"/>
                  <a:gd name="T3" fmla="*/ 54 h 55"/>
                  <a:gd name="T4" fmla="*/ 0 w 16"/>
                  <a:gd name="T5" fmla="*/ 28 h 55"/>
                  <a:gd name="T6" fmla="*/ 0 w 16"/>
                  <a:gd name="T7" fmla="*/ 2 h 55"/>
                  <a:gd name="T8" fmla="*/ 2 w 16"/>
                  <a:gd name="T9" fmla="*/ 1 h 55"/>
                  <a:gd name="T10" fmla="*/ 16 w 16"/>
                  <a:gd name="T11" fmla="*/ 13 h 55"/>
                  <a:gd name="T12" fmla="*/ 16 w 16"/>
                  <a:gd name="T13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55">
                    <a:moveTo>
                      <a:pt x="16" y="55"/>
                    </a:moveTo>
                    <a:cubicBezTo>
                      <a:pt x="10" y="55"/>
                      <a:pt x="5" y="54"/>
                      <a:pt x="0" y="54"/>
                    </a:cubicBezTo>
                    <a:cubicBezTo>
                      <a:pt x="0" y="45"/>
                      <a:pt x="0" y="37"/>
                      <a:pt x="0" y="28"/>
                    </a:cubicBezTo>
                    <a:cubicBezTo>
                      <a:pt x="0" y="19"/>
                      <a:pt x="0" y="11"/>
                      <a:pt x="0" y="2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16" y="0"/>
                      <a:pt x="16" y="0"/>
                      <a:pt x="16" y="13"/>
                    </a:cubicBezTo>
                    <a:cubicBezTo>
                      <a:pt x="16" y="27"/>
                      <a:pt x="16" y="41"/>
                      <a:pt x="16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7" name="Freeform 88">
                <a:extLst>
                  <a:ext uri="{FF2B5EF4-FFF2-40B4-BE49-F238E27FC236}">
                    <a16:creationId xmlns:a16="http://schemas.microsoft.com/office/drawing/2014/main" id="{9424A032-4A56-C481-4766-C22193D0B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7250" y="2786063"/>
                <a:ext cx="79375" cy="115887"/>
              </a:xfrm>
              <a:custGeom>
                <a:avLst/>
                <a:gdLst>
                  <a:gd name="T0" fmla="*/ 0 w 18"/>
                  <a:gd name="T1" fmla="*/ 0 h 26"/>
                  <a:gd name="T2" fmla="*/ 15 w 18"/>
                  <a:gd name="T3" fmla="*/ 0 h 26"/>
                  <a:gd name="T4" fmla="*/ 0 w 18"/>
                  <a:gd name="T5" fmla="*/ 26 h 26"/>
                  <a:gd name="T6" fmla="*/ 0 w 18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6">
                    <a:moveTo>
                      <a:pt x="0" y="0"/>
                    </a:moveTo>
                    <a:cubicBezTo>
                      <a:pt x="5" y="0"/>
                      <a:pt x="10" y="0"/>
                      <a:pt x="15" y="0"/>
                    </a:cubicBezTo>
                    <a:cubicBezTo>
                      <a:pt x="18" y="16"/>
                      <a:pt x="17" y="18"/>
                      <a:pt x="0" y="26"/>
                    </a:cubicBezTo>
                    <a:cubicBezTo>
                      <a:pt x="0" y="18"/>
                      <a:pt x="0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8" name="Freeform 112">
                <a:extLst>
                  <a:ext uri="{FF2B5EF4-FFF2-40B4-BE49-F238E27FC236}">
                    <a16:creationId xmlns:a16="http://schemas.microsoft.com/office/drawing/2014/main" id="{CE9BC933-DA5C-428B-C5A3-23DAA7A5C4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9163" y="2955925"/>
                <a:ext cx="150812" cy="252412"/>
              </a:xfrm>
              <a:custGeom>
                <a:avLst/>
                <a:gdLst>
                  <a:gd name="T0" fmla="*/ 31 w 34"/>
                  <a:gd name="T1" fmla="*/ 22 h 57"/>
                  <a:gd name="T2" fmla="*/ 25 w 34"/>
                  <a:gd name="T3" fmla="*/ 18 h 57"/>
                  <a:gd name="T4" fmla="*/ 16 w 34"/>
                  <a:gd name="T5" fmla="*/ 12 h 57"/>
                  <a:gd name="T6" fmla="*/ 9 w 34"/>
                  <a:gd name="T7" fmla="*/ 18 h 57"/>
                  <a:gd name="T8" fmla="*/ 14 w 34"/>
                  <a:gd name="T9" fmla="*/ 25 h 57"/>
                  <a:gd name="T10" fmla="*/ 26 w 34"/>
                  <a:gd name="T11" fmla="*/ 29 h 57"/>
                  <a:gd name="T12" fmla="*/ 28 w 34"/>
                  <a:gd name="T13" fmla="*/ 47 h 57"/>
                  <a:gd name="T14" fmla="*/ 19 w 34"/>
                  <a:gd name="T15" fmla="*/ 56 h 57"/>
                  <a:gd name="T16" fmla="*/ 15 w 34"/>
                  <a:gd name="T17" fmla="*/ 56 h 57"/>
                  <a:gd name="T18" fmla="*/ 1 w 34"/>
                  <a:gd name="T19" fmla="*/ 34 h 57"/>
                  <a:gd name="T20" fmla="*/ 8 w 34"/>
                  <a:gd name="T21" fmla="*/ 39 h 57"/>
                  <a:gd name="T22" fmla="*/ 19 w 34"/>
                  <a:gd name="T23" fmla="*/ 44 h 57"/>
                  <a:gd name="T24" fmla="*/ 24 w 34"/>
                  <a:gd name="T25" fmla="*/ 39 h 57"/>
                  <a:gd name="T26" fmla="*/ 21 w 34"/>
                  <a:gd name="T27" fmla="*/ 34 h 57"/>
                  <a:gd name="T28" fmla="*/ 11 w 34"/>
                  <a:gd name="T29" fmla="*/ 31 h 57"/>
                  <a:gd name="T30" fmla="*/ 2 w 34"/>
                  <a:gd name="T31" fmla="*/ 21 h 57"/>
                  <a:gd name="T32" fmla="*/ 8 w 34"/>
                  <a:gd name="T33" fmla="*/ 8 h 57"/>
                  <a:gd name="T34" fmla="*/ 13 w 34"/>
                  <a:gd name="T35" fmla="*/ 2 h 57"/>
                  <a:gd name="T36" fmla="*/ 19 w 34"/>
                  <a:gd name="T37" fmla="*/ 1 h 57"/>
                  <a:gd name="T38" fmla="*/ 28 w 34"/>
                  <a:gd name="T39" fmla="*/ 10 h 57"/>
                  <a:gd name="T40" fmla="*/ 33 w 34"/>
                  <a:gd name="T41" fmla="*/ 20 h 57"/>
                  <a:gd name="T42" fmla="*/ 31 w 34"/>
                  <a:gd name="T43" fmla="*/ 2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" h="57">
                    <a:moveTo>
                      <a:pt x="31" y="22"/>
                    </a:moveTo>
                    <a:cubicBezTo>
                      <a:pt x="29" y="21"/>
                      <a:pt x="27" y="19"/>
                      <a:pt x="25" y="18"/>
                    </a:cubicBezTo>
                    <a:cubicBezTo>
                      <a:pt x="22" y="16"/>
                      <a:pt x="19" y="12"/>
                      <a:pt x="16" y="12"/>
                    </a:cubicBezTo>
                    <a:cubicBezTo>
                      <a:pt x="13" y="12"/>
                      <a:pt x="10" y="16"/>
                      <a:pt x="9" y="18"/>
                    </a:cubicBezTo>
                    <a:cubicBezTo>
                      <a:pt x="8" y="20"/>
                      <a:pt x="12" y="23"/>
                      <a:pt x="14" y="25"/>
                    </a:cubicBezTo>
                    <a:cubicBezTo>
                      <a:pt x="18" y="27"/>
                      <a:pt x="22" y="27"/>
                      <a:pt x="26" y="29"/>
                    </a:cubicBezTo>
                    <a:cubicBezTo>
                      <a:pt x="32" y="33"/>
                      <a:pt x="34" y="41"/>
                      <a:pt x="28" y="47"/>
                    </a:cubicBezTo>
                    <a:cubicBezTo>
                      <a:pt x="25" y="50"/>
                      <a:pt x="22" y="53"/>
                      <a:pt x="19" y="56"/>
                    </a:cubicBezTo>
                    <a:cubicBezTo>
                      <a:pt x="18" y="57"/>
                      <a:pt x="15" y="57"/>
                      <a:pt x="15" y="56"/>
                    </a:cubicBezTo>
                    <a:cubicBezTo>
                      <a:pt x="12" y="49"/>
                      <a:pt x="0" y="47"/>
                      <a:pt x="1" y="34"/>
                    </a:cubicBezTo>
                    <a:cubicBezTo>
                      <a:pt x="4" y="36"/>
                      <a:pt x="6" y="37"/>
                      <a:pt x="8" y="39"/>
                    </a:cubicBezTo>
                    <a:cubicBezTo>
                      <a:pt x="10" y="44"/>
                      <a:pt x="14" y="46"/>
                      <a:pt x="19" y="44"/>
                    </a:cubicBezTo>
                    <a:cubicBezTo>
                      <a:pt x="22" y="44"/>
                      <a:pt x="24" y="41"/>
                      <a:pt x="24" y="39"/>
                    </a:cubicBezTo>
                    <a:cubicBezTo>
                      <a:pt x="25" y="37"/>
                      <a:pt x="22" y="35"/>
                      <a:pt x="21" y="34"/>
                    </a:cubicBezTo>
                    <a:cubicBezTo>
                      <a:pt x="18" y="32"/>
                      <a:pt x="14" y="32"/>
                      <a:pt x="11" y="31"/>
                    </a:cubicBezTo>
                    <a:cubicBezTo>
                      <a:pt x="8" y="28"/>
                      <a:pt x="4" y="25"/>
                      <a:pt x="2" y="21"/>
                    </a:cubicBezTo>
                    <a:cubicBezTo>
                      <a:pt x="0" y="16"/>
                      <a:pt x="3" y="11"/>
                      <a:pt x="8" y="8"/>
                    </a:cubicBezTo>
                    <a:cubicBezTo>
                      <a:pt x="10" y="6"/>
                      <a:pt x="11" y="4"/>
                      <a:pt x="13" y="2"/>
                    </a:cubicBezTo>
                    <a:cubicBezTo>
                      <a:pt x="15" y="1"/>
                      <a:pt x="18" y="0"/>
                      <a:pt x="19" y="1"/>
                    </a:cubicBezTo>
                    <a:cubicBezTo>
                      <a:pt x="22" y="4"/>
                      <a:pt x="26" y="7"/>
                      <a:pt x="28" y="10"/>
                    </a:cubicBezTo>
                    <a:cubicBezTo>
                      <a:pt x="30" y="13"/>
                      <a:pt x="31" y="17"/>
                      <a:pt x="33" y="20"/>
                    </a:cubicBezTo>
                    <a:cubicBezTo>
                      <a:pt x="32" y="21"/>
                      <a:pt x="31" y="21"/>
                      <a:pt x="31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1D542681-3E51-DE7A-2D7E-786C1662EC4B}"/>
                </a:ext>
              </a:extLst>
            </p:cNvPr>
            <p:cNvGrpSpPr/>
            <p:nvPr/>
          </p:nvGrpSpPr>
          <p:grpSpPr>
            <a:xfrm>
              <a:off x="2784008" y="3600828"/>
              <a:ext cx="983660" cy="942829"/>
              <a:chOff x="1624013" y="2565400"/>
              <a:chExt cx="841375" cy="806450"/>
            </a:xfrm>
            <a:grpFill/>
          </p:grpSpPr>
          <p:sp>
            <p:nvSpPr>
              <p:cNvPr id="110" name="Freeform 29">
                <a:extLst>
                  <a:ext uri="{FF2B5EF4-FFF2-40B4-BE49-F238E27FC236}">
                    <a16:creationId xmlns:a16="http://schemas.microsoft.com/office/drawing/2014/main" id="{5E621D86-CEB4-23E7-0F7E-06B4B40D26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6738" y="3146425"/>
                <a:ext cx="411162" cy="225425"/>
              </a:xfrm>
              <a:custGeom>
                <a:avLst/>
                <a:gdLst>
                  <a:gd name="T0" fmla="*/ 47 w 93"/>
                  <a:gd name="T1" fmla="*/ 1 h 51"/>
                  <a:gd name="T2" fmla="*/ 61 w 93"/>
                  <a:gd name="T3" fmla="*/ 1 h 51"/>
                  <a:gd name="T4" fmla="*/ 76 w 93"/>
                  <a:gd name="T5" fmla="*/ 7 h 51"/>
                  <a:gd name="T6" fmla="*/ 91 w 93"/>
                  <a:gd name="T7" fmla="*/ 48 h 51"/>
                  <a:gd name="T8" fmla="*/ 87 w 93"/>
                  <a:gd name="T9" fmla="*/ 51 h 51"/>
                  <a:gd name="T10" fmla="*/ 84 w 93"/>
                  <a:gd name="T11" fmla="*/ 47 h 51"/>
                  <a:gd name="T12" fmla="*/ 84 w 93"/>
                  <a:gd name="T13" fmla="*/ 36 h 51"/>
                  <a:gd name="T14" fmla="*/ 75 w 93"/>
                  <a:gd name="T15" fmla="*/ 27 h 51"/>
                  <a:gd name="T16" fmla="*/ 19 w 93"/>
                  <a:gd name="T17" fmla="*/ 27 h 51"/>
                  <a:gd name="T18" fmla="*/ 10 w 93"/>
                  <a:gd name="T19" fmla="*/ 37 h 51"/>
                  <a:gd name="T20" fmla="*/ 9 w 93"/>
                  <a:gd name="T21" fmla="*/ 47 h 51"/>
                  <a:gd name="T22" fmla="*/ 7 w 93"/>
                  <a:gd name="T23" fmla="*/ 51 h 51"/>
                  <a:gd name="T24" fmla="*/ 3 w 93"/>
                  <a:gd name="T25" fmla="*/ 47 h 51"/>
                  <a:gd name="T26" fmla="*/ 16 w 93"/>
                  <a:gd name="T27" fmla="*/ 8 h 51"/>
                  <a:gd name="T28" fmla="*/ 33 w 93"/>
                  <a:gd name="T29" fmla="*/ 1 h 51"/>
                  <a:gd name="T30" fmla="*/ 47 w 93"/>
                  <a:gd name="T31" fmla="*/ 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3" h="51">
                    <a:moveTo>
                      <a:pt x="47" y="1"/>
                    </a:moveTo>
                    <a:cubicBezTo>
                      <a:pt x="52" y="1"/>
                      <a:pt x="57" y="0"/>
                      <a:pt x="61" y="1"/>
                    </a:cubicBezTo>
                    <a:cubicBezTo>
                      <a:pt x="67" y="2"/>
                      <a:pt x="73" y="3"/>
                      <a:pt x="76" y="7"/>
                    </a:cubicBezTo>
                    <a:cubicBezTo>
                      <a:pt x="86" y="19"/>
                      <a:pt x="93" y="32"/>
                      <a:pt x="91" y="48"/>
                    </a:cubicBezTo>
                    <a:cubicBezTo>
                      <a:pt x="90" y="49"/>
                      <a:pt x="89" y="50"/>
                      <a:pt x="87" y="51"/>
                    </a:cubicBezTo>
                    <a:cubicBezTo>
                      <a:pt x="86" y="50"/>
                      <a:pt x="84" y="49"/>
                      <a:pt x="84" y="47"/>
                    </a:cubicBezTo>
                    <a:cubicBezTo>
                      <a:pt x="84" y="44"/>
                      <a:pt x="84" y="40"/>
                      <a:pt x="84" y="36"/>
                    </a:cubicBezTo>
                    <a:cubicBezTo>
                      <a:pt x="84" y="30"/>
                      <a:pt x="81" y="27"/>
                      <a:pt x="75" y="27"/>
                    </a:cubicBezTo>
                    <a:cubicBezTo>
                      <a:pt x="56" y="27"/>
                      <a:pt x="38" y="27"/>
                      <a:pt x="19" y="27"/>
                    </a:cubicBezTo>
                    <a:cubicBezTo>
                      <a:pt x="12" y="27"/>
                      <a:pt x="10" y="30"/>
                      <a:pt x="10" y="37"/>
                    </a:cubicBezTo>
                    <a:cubicBezTo>
                      <a:pt x="10" y="40"/>
                      <a:pt x="10" y="44"/>
                      <a:pt x="9" y="47"/>
                    </a:cubicBezTo>
                    <a:cubicBezTo>
                      <a:pt x="9" y="48"/>
                      <a:pt x="8" y="50"/>
                      <a:pt x="7" y="51"/>
                    </a:cubicBezTo>
                    <a:cubicBezTo>
                      <a:pt x="5" y="50"/>
                      <a:pt x="4" y="49"/>
                      <a:pt x="3" y="47"/>
                    </a:cubicBezTo>
                    <a:cubicBezTo>
                      <a:pt x="0" y="32"/>
                      <a:pt x="8" y="19"/>
                      <a:pt x="16" y="8"/>
                    </a:cubicBezTo>
                    <a:cubicBezTo>
                      <a:pt x="20" y="4"/>
                      <a:pt x="27" y="3"/>
                      <a:pt x="33" y="1"/>
                    </a:cubicBezTo>
                    <a:cubicBezTo>
                      <a:pt x="38" y="0"/>
                      <a:pt x="42" y="1"/>
                      <a:pt x="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1" name="Freeform 30">
                <a:extLst>
                  <a:ext uri="{FF2B5EF4-FFF2-40B4-BE49-F238E27FC236}">
                    <a16:creationId xmlns:a16="http://schemas.microsoft.com/office/drawing/2014/main" id="{F090B9E6-E798-096C-54A9-28869530E4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4013" y="2933700"/>
                <a:ext cx="323850" cy="225425"/>
              </a:xfrm>
              <a:custGeom>
                <a:avLst/>
                <a:gdLst>
                  <a:gd name="T0" fmla="*/ 21 w 73"/>
                  <a:gd name="T1" fmla="*/ 29 h 51"/>
                  <a:gd name="T2" fmla="*/ 19 w 73"/>
                  <a:gd name="T3" fmla="*/ 48 h 51"/>
                  <a:gd name="T4" fmla="*/ 0 w 73"/>
                  <a:gd name="T5" fmla="*/ 50 h 51"/>
                  <a:gd name="T6" fmla="*/ 4 w 73"/>
                  <a:gd name="T7" fmla="*/ 16 h 51"/>
                  <a:gd name="T8" fmla="*/ 19 w 73"/>
                  <a:gd name="T9" fmla="*/ 1 h 51"/>
                  <a:gd name="T10" fmla="*/ 39 w 73"/>
                  <a:gd name="T11" fmla="*/ 12 h 51"/>
                  <a:gd name="T12" fmla="*/ 44 w 73"/>
                  <a:gd name="T13" fmla="*/ 23 h 51"/>
                  <a:gd name="T14" fmla="*/ 58 w 73"/>
                  <a:gd name="T15" fmla="*/ 33 h 51"/>
                  <a:gd name="T16" fmla="*/ 59 w 73"/>
                  <a:gd name="T17" fmla="*/ 32 h 51"/>
                  <a:gd name="T18" fmla="*/ 60 w 73"/>
                  <a:gd name="T19" fmla="*/ 25 h 51"/>
                  <a:gd name="T20" fmla="*/ 65 w 73"/>
                  <a:gd name="T21" fmla="*/ 30 h 51"/>
                  <a:gd name="T22" fmla="*/ 69 w 73"/>
                  <a:gd name="T23" fmla="*/ 36 h 51"/>
                  <a:gd name="T24" fmla="*/ 64 w 73"/>
                  <a:gd name="T25" fmla="*/ 48 h 51"/>
                  <a:gd name="T26" fmla="*/ 40 w 73"/>
                  <a:gd name="T27" fmla="*/ 47 h 51"/>
                  <a:gd name="T28" fmla="*/ 29 w 73"/>
                  <a:gd name="T29" fmla="*/ 35 h 51"/>
                  <a:gd name="T30" fmla="*/ 24 w 73"/>
                  <a:gd name="T31" fmla="*/ 27 h 51"/>
                  <a:gd name="T32" fmla="*/ 21 w 73"/>
                  <a:gd name="T33" fmla="*/ 2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51">
                    <a:moveTo>
                      <a:pt x="21" y="29"/>
                    </a:moveTo>
                    <a:cubicBezTo>
                      <a:pt x="25" y="36"/>
                      <a:pt x="26" y="44"/>
                      <a:pt x="19" y="48"/>
                    </a:cubicBezTo>
                    <a:cubicBezTo>
                      <a:pt x="15" y="51"/>
                      <a:pt x="7" y="50"/>
                      <a:pt x="0" y="50"/>
                    </a:cubicBezTo>
                    <a:cubicBezTo>
                      <a:pt x="1" y="38"/>
                      <a:pt x="2" y="27"/>
                      <a:pt x="4" y="16"/>
                    </a:cubicBezTo>
                    <a:cubicBezTo>
                      <a:pt x="6" y="8"/>
                      <a:pt x="12" y="2"/>
                      <a:pt x="19" y="1"/>
                    </a:cubicBezTo>
                    <a:cubicBezTo>
                      <a:pt x="29" y="0"/>
                      <a:pt x="35" y="3"/>
                      <a:pt x="39" y="12"/>
                    </a:cubicBezTo>
                    <a:cubicBezTo>
                      <a:pt x="41" y="16"/>
                      <a:pt x="43" y="20"/>
                      <a:pt x="44" y="23"/>
                    </a:cubicBezTo>
                    <a:cubicBezTo>
                      <a:pt x="46" y="31"/>
                      <a:pt x="50" y="34"/>
                      <a:pt x="58" y="33"/>
                    </a:cubicBezTo>
                    <a:cubicBezTo>
                      <a:pt x="59" y="33"/>
                      <a:pt x="59" y="32"/>
                      <a:pt x="59" y="32"/>
                    </a:cubicBezTo>
                    <a:cubicBezTo>
                      <a:pt x="59" y="29"/>
                      <a:pt x="59" y="27"/>
                      <a:pt x="60" y="25"/>
                    </a:cubicBezTo>
                    <a:cubicBezTo>
                      <a:pt x="61" y="26"/>
                      <a:pt x="63" y="28"/>
                      <a:pt x="65" y="30"/>
                    </a:cubicBezTo>
                    <a:cubicBezTo>
                      <a:pt x="66" y="32"/>
                      <a:pt x="68" y="34"/>
                      <a:pt x="69" y="36"/>
                    </a:cubicBezTo>
                    <a:cubicBezTo>
                      <a:pt x="73" y="41"/>
                      <a:pt x="71" y="47"/>
                      <a:pt x="64" y="48"/>
                    </a:cubicBezTo>
                    <a:cubicBezTo>
                      <a:pt x="56" y="48"/>
                      <a:pt x="48" y="49"/>
                      <a:pt x="40" y="47"/>
                    </a:cubicBezTo>
                    <a:cubicBezTo>
                      <a:pt x="36" y="46"/>
                      <a:pt x="33" y="40"/>
                      <a:pt x="29" y="35"/>
                    </a:cubicBezTo>
                    <a:cubicBezTo>
                      <a:pt x="27" y="33"/>
                      <a:pt x="26" y="30"/>
                      <a:pt x="24" y="27"/>
                    </a:cubicBezTo>
                    <a:cubicBezTo>
                      <a:pt x="23" y="28"/>
                      <a:pt x="22" y="28"/>
                      <a:pt x="21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2" name="Freeform 31">
                <a:extLst>
                  <a:ext uri="{FF2B5EF4-FFF2-40B4-BE49-F238E27FC236}">
                    <a16:creationId xmlns:a16="http://schemas.microsoft.com/office/drawing/2014/main" id="{8623A55F-1F86-BC0C-6122-0239FF9CD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8363" y="2924175"/>
                <a:ext cx="327025" cy="230187"/>
              </a:xfrm>
              <a:custGeom>
                <a:avLst/>
                <a:gdLst>
                  <a:gd name="T0" fmla="*/ 74 w 74"/>
                  <a:gd name="T1" fmla="*/ 48 h 52"/>
                  <a:gd name="T2" fmla="*/ 53 w 74"/>
                  <a:gd name="T3" fmla="*/ 26 h 52"/>
                  <a:gd name="T4" fmla="*/ 47 w 74"/>
                  <a:gd name="T5" fmla="*/ 30 h 52"/>
                  <a:gd name="T6" fmla="*/ 39 w 74"/>
                  <a:gd name="T7" fmla="*/ 44 h 52"/>
                  <a:gd name="T8" fmla="*/ 30 w 74"/>
                  <a:gd name="T9" fmla="*/ 49 h 52"/>
                  <a:gd name="T10" fmla="*/ 9 w 74"/>
                  <a:gd name="T11" fmla="*/ 49 h 52"/>
                  <a:gd name="T12" fmla="*/ 1 w 74"/>
                  <a:gd name="T13" fmla="*/ 43 h 52"/>
                  <a:gd name="T14" fmla="*/ 8 w 74"/>
                  <a:gd name="T15" fmla="*/ 36 h 52"/>
                  <a:gd name="T16" fmla="*/ 32 w 74"/>
                  <a:gd name="T17" fmla="*/ 17 h 52"/>
                  <a:gd name="T18" fmla="*/ 34 w 74"/>
                  <a:gd name="T19" fmla="*/ 11 h 52"/>
                  <a:gd name="T20" fmla="*/ 53 w 74"/>
                  <a:gd name="T21" fmla="*/ 0 h 52"/>
                  <a:gd name="T22" fmla="*/ 69 w 74"/>
                  <a:gd name="T23" fmla="*/ 15 h 52"/>
                  <a:gd name="T24" fmla="*/ 74 w 74"/>
                  <a:gd name="T25" fmla="*/ 4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4" h="52">
                    <a:moveTo>
                      <a:pt x="74" y="48"/>
                    </a:moveTo>
                    <a:cubicBezTo>
                      <a:pt x="51" y="52"/>
                      <a:pt x="46" y="47"/>
                      <a:pt x="53" y="26"/>
                    </a:cubicBezTo>
                    <a:cubicBezTo>
                      <a:pt x="50" y="28"/>
                      <a:pt x="47" y="28"/>
                      <a:pt x="47" y="30"/>
                    </a:cubicBezTo>
                    <a:cubicBezTo>
                      <a:pt x="44" y="34"/>
                      <a:pt x="42" y="40"/>
                      <a:pt x="39" y="44"/>
                    </a:cubicBezTo>
                    <a:cubicBezTo>
                      <a:pt x="37" y="46"/>
                      <a:pt x="33" y="49"/>
                      <a:pt x="30" y="49"/>
                    </a:cubicBezTo>
                    <a:cubicBezTo>
                      <a:pt x="23" y="50"/>
                      <a:pt x="16" y="50"/>
                      <a:pt x="9" y="49"/>
                    </a:cubicBezTo>
                    <a:cubicBezTo>
                      <a:pt x="6" y="49"/>
                      <a:pt x="2" y="46"/>
                      <a:pt x="1" y="43"/>
                    </a:cubicBezTo>
                    <a:cubicBezTo>
                      <a:pt x="0" y="39"/>
                      <a:pt x="3" y="36"/>
                      <a:pt x="8" y="36"/>
                    </a:cubicBezTo>
                    <a:cubicBezTo>
                      <a:pt x="22" y="37"/>
                      <a:pt x="29" y="30"/>
                      <a:pt x="32" y="17"/>
                    </a:cubicBezTo>
                    <a:cubicBezTo>
                      <a:pt x="32" y="15"/>
                      <a:pt x="33" y="13"/>
                      <a:pt x="34" y="11"/>
                    </a:cubicBezTo>
                    <a:cubicBezTo>
                      <a:pt x="38" y="3"/>
                      <a:pt x="45" y="0"/>
                      <a:pt x="53" y="0"/>
                    </a:cubicBezTo>
                    <a:cubicBezTo>
                      <a:pt x="61" y="1"/>
                      <a:pt x="67" y="6"/>
                      <a:pt x="69" y="15"/>
                    </a:cubicBezTo>
                    <a:cubicBezTo>
                      <a:pt x="71" y="26"/>
                      <a:pt x="72" y="37"/>
                      <a:pt x="74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3" name="Freeform 36">
                <a:extLst>
                  <a:ext uri="{FF2B5EF4-FFF2-40B4-BE49-F238E27FC236}">
                    <a16:creationId xmlns:a16="http://schemas.microsoft.com/office/drawing/2014/main" id="{88CB9EE8-9853-6D0A-8E42-3200D2B7DC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76425" y="2565400"/>
                <a:ext cx="354012" cy="341312"/>
              </a:xfrm>
              <a:custGeom>
                <a:avLst/>
                <a:gdLst>
                  <a:gd name="T0" fmla="*/ 64 w 80"/>
                  <a:gd name="T1" fmla="*/ 10 h 77"/>
                  <a:gd name="T2" fmla="*/ 68 w 80"/>
                  <a:gd name="T3" fmla="*/ 23 h 77"/>
                  <a:gd name="T4" fmla="*/ 72 w 80"/>
                  <a:gd name="T5" fmla="*/ 26 h 77"/>
                  <a:gd name="T6" fmla="*/ 80 w 80"/>
                  <a:gd name="T7" fmla="*/ 36 h 77"/>
                  <a:gd name="T8" fmla="*/ 73 w 80"/>
                  <a:gd name="T9" fmla="*/ 46 h 77"/>
                  <a:gd name="T10" fmla="*/ 66 w 80"/>
                  <a:gd name="T11" fmla="*/ 60 h 77"/>
                  <a:gd name="T12" fmla="*/ 61 w 80"/>
                  <a:gd name="T13" fmla="*/ 70 h 77"/>
                  <a:gd name="T14" fmla="*/ 49 w 80"/>
                  <a:gd name="T15" fmla="*/ 70 h 77"/>
                  <a:gd name="T16" fmla="*/ 33 w 80"/>
                  <a:gd name="T17" fmla="*/ 71 h 77"/>
                  <a:gd name="T18" fmla="*/ 20 w 80"/>
                  <a:gd name="T19" fmla="*/ 70 h 77"/>
                  <a:gd name="T20" fmla="*/ 16 w 80"/>
                  <a:gd name="T21" fmla="*/ 61 h 77"/>
                  <a:gd name="T22" fmla="*/ 8 w 80"/>
                  <a:gd name="T23" fmla="*/ 48 h 77"/>
                  <a:gd name="T24" fmla="*/ 1 w 80"/>
                  <a:gd name="T25" fmla="*/ 36 h 77"/>
                  <a:gd name="T26" fmla="*/ 8 w 80"/>
                  <a:gd name="T27" fmla="*/ 27 h 77"/>
                  <a:gd name="T28" fmla="*/ 15 w 80"/>
                  <a:gd name="T29" fmla="*/ 14 h 77"/>
                  <a:gd name="T30" fmla="*/ 22 w 80"/>
                  <a:gd name="T31" fmla="*/ 2 h 77"/>
                  <a:gd name="T32" fmla="*/ 32 w 80"/>
                  <a:gd name="T33" fmla="*/ 3 h 77"/>
                  <a:gd name="T34" fmla="*/ 48 w 80"/>
                  <a:gd name="T35" fmla="*/ 3 h 77"/>
                  <a:gd name="T36" fmla="*/ 56 w 80"/>
                  <a:gd name="T37" fmla="*/ 1 h 77"/>
                  <a:gd name="T38" fmla="*/ 67 w 80"/>
                  <a:gd name="T39" fmla="*/ 8 h 77"/>
                  <a:gd name="T40" fmla="*/ 64 w 80"/>
                  <a:gd name="T41" fmla="*/ 10 h 77"/>
                  <a:gd name="T42" fmla="*/ 53 w 80"/>
                  <a:gd name="T43" fmla="*/ 7 h 77"/>
                  <a:gd name="T44" fmla="*/ 26 w 80"/>
                  <a:gd name="T45" fmla="*/ 7 h 77"/>
                  <a:gd name="T46" fmla="*/ 21 w 80"/>
                  <a:gd name="T47" fmla="*/ 11 h 77"/>
                  <a:gd name="T48" fmla="*/ 10 w 80"/>
                  <a:gd name="T49" fmla="*/ 33 h 77"/>
                  <a:gd name="T50" fmla="*/ 8 w 80"/>
                  <a:gd name="T51" fmla="*/ 38 h 77"/>
                  <a:gd name="T52" fmla="*/ 11 w 80"/>
                  <a:gd name="T53" fmla="*/ 42 h 77"/>
                  <a:gd name="T54" fmla="*/ 23 w 80"/>
                  <a:gd name="T55" fmla="*/ 59 h 77"/>
                  <a:gd name="T56" fmla="*/ 28 w 80"/>
                  <a:gd name="T57" fmla="*/ 67 h 77"/>
                  <a:gd name="T58" fmla="*/ 54 w 80"/>
                  <a:gd name="T59" fmla="*/ 67 h 77"/>
                  <a:gd name="T60" fmla="*/ 60 w 80"/>
                  <a:gd name="T61" fmla="*/ 63 h 77"/>
                  <a:gd name="T62" fmla="*/ 71 w 80"/>
                  <a:gd name="T63" fmla="*/ 40 h 77"/>
                  <a:gd name="T64" fmla="*/ 73 w 80"/>
                  <a:gd name="T65" fmla="*/ 36 h 77"/>
                  <a:gd name="T66" fmla="*/ 70 w 80"/>
                  <a:gd name="T67" fmla="*/ 32 h 77"/>
                  <a:gd name="T68" fmla="*/ 58 w 80"/>
                  <a:gd name="T69" fmla="*/ 15 h 77"/>
                  <a:gd name="T70" fmla="*/ 53 w 80"/>
                  <a:gd name="T71" fmla="*/ 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0" h="77">
                    <a:moveTo>
                      <a:pt x="64" y="10"/>
                    </a:moveTo>
                    <a:cubicBezTo>
                      <a:pt x="65" y="14"/>
                      <a:pt x="66" y="19"/>
                      <a:pt x="68" y="23"/>
                    </a:cubicBezTo>
                    <a:cubicBezTo>
                      <a:pt x="69" y="24"/>
                      <a:pt x="71" y="26"/>
                      <a:pt x="72" y="26"/>
                    </a:cubicBezTo>
                    <a:cubicBezTo>
                      <a:pt x="79" y="26"/>
                      <a:pt x="79" y="30"/>
                      <a:pt x="80" y="36"/>
                    </a:cubicBezTo>
                    <a:cubicBezTo>
                      <a:pt x="80" y="41"/>
                      <a:pt x="80" y="46"/>
                      <a:pt x="73" y="46"/>
                    </a:cubicBezTo>
                    <a:cubicBezTo>
                      <a:pt x="68" y="47"/>
                      <a:pt x="64" y="55"/>
                      <a:pt x="66" y="60"/>
                    </a:cubicBezTo>
                    <a:cubicBezTo>
                      <a:pt x="69" y="66"/>
                      <a:pt x="65" y="68"/>
                      <a:pt x="61" y="70"/>
                    </a:cubicBezTo>
                    <a:cubicBezTo>
                      <a:pt x="57" y="72"/>
                      <a:pt x="54" y="77"/>
                      <a:pt x="49" y="70"/>
                    </a:cubicBezTo>
                    <a:cubicBezTo>
                      <a:pt x="45" y="66"/>
                      <a:pt x="37" y="66"/>
                      <a:pt x="33" y="71"/>
                    </a:cubicBezTo>
                    <a:cubicBezTo>
                      <a:pt x="28" y="77"/>
                      <a:pt x="25" y="72"/>
                      <a:pt x="20" y="70"/>
                    </a:cubicBezTo>
                    <a:cubicBezTo>
                      <a:pt x="16" y="68"/>
                      <a:pt x="13" y="66"/>
                      <a:pt x="16" y="61"/>
                    </a:cubicBezTo>
                    <a:cubicBezTo>
                      <a:pt x="18" y="56"/>
                      <a:pt x="13" y="48"/>
                      <a:pt x="8" y="48"/>
                    </a:cubicBezTo>
                    <a:cubicBezTo>
                      <a:pt x="0" y="47"/>
                      <a:pt x="2" y="41"/>
                      <a:pt x="1" y="36"/>
                    </a:cubicBezTo>
                    <a:cubicBezTo>
                      <a:pt x="1" y="31"/>
                      <a:pt x="2" y="28"/>
                      <a:pt x="8" y="27"/>
                    </a:cubicBezTo>
                    <a:cubicBezTo>
                      <a:pt x="13" y="27"/>
                      <a:pt x="17" y="19"/>
                      <a:pt x="15" y="14"/>
                    </a:cubicBezTo>
                    <a:cubicBezTo>
                      <a:pt x="12" y="6"/>
                      <a:pt x="18" y="5"/>
                      <a:pt x="22" y="2"/>
                    </a:cubicBezTo>
                    <a:cubicBezTo>
                      <a:pt x="26" y="0"/>
                      <a:pt x="29" y="0"/>
                      <a:pt x="32" y="3"/>
                    </a:cubicBezTo>
                    <a:cubicBezTo>
                      <a:pt x="36" y="8"/>
                      <a:pt x="43" y="7"/>
                      <a:pt x="48" y="3"/>
                    </a:cubicBezTo>
                    <a:cubicBezTo>
                      <a:pt x="50" y="1"/>
                      <a:pt x="54" y="0"/>
                      <a:pt x="56" y="1"/>
                    </a:cubicBezTo>
                    <a:cubicBezTo>
                      <a:pt x="60" y="3"/>
                      <a:pt x="63" y="6"/>
                      <a:pt x="67" y="8"/>
                    </a:cubicBezTo>
                    <a:cubicBezTo>
                      <a:pt x="66" y="9"/>
                      <a:pt x="65" y="9"/>
                      <a:pt x="64" y="10"/>
                    </a:cubicBezTo>
                    <a:close/>
                    <a:moveTo>
                      <a:pt x="53" y="7"/>
                    </a:moveTo>
                    <a:cubicBezTo>
                      <a:pt x="46" y="15"/>
                      <a:pt x="34" y="15"/>
                      <a:pt x="26" y="7"/>
                    </a:cubicBezTo>
                    <a:cubicBezTo>
                      <a:pt x="24" y="8"/>
                      <a:pt x="22" y="9"/>
                      <a:pt x="21" y="11"/>
                    </a:cubicBezTo>
                    <a:cubicBezTo>
                      <a:pt x="24" y="20"/>
                      <a:pt x="19" y="29"/>
                      <a:pt x="10" y="33"/>
                    </a:cubicBezTo>
                    <a:cubicBezTo>
                      <a:pt x="9" y="34"/>
                      <a:pt x="7" y="36"/>
                      <a:pt x="8" y="38"/>
                    </a:cubicBezTo>
                    <a:cubicBezTo>
                      <a:pt x="8" y="39"/>
                      <a:pt x="10" y="41"/>
                      <a:pt x="11" y="42"/>
                    </a:cubicBezTo>
                    <a:cubicBezTo>
                      <a:pt x="17" y="44"/>
                      <a:pt x="24" y="54"/>
                      <a:pt x="23" y="59"/>
                    </a:cubicBezTo>
                    <a:cubicBezTo>
                      <a:pt x="20" y="65"/>
                      <a:pt x="23" y="66"/>
                      <a:pt x="28" y="67"/>
                    </a:cubicBezTo>
                    <a:cubicBezTo>
                      <a:pt x="35" y="59"/>
                      <a:pt x="47" y="59"/>
                      <a:pt x="54" y="67"/>
                    </a:cubicBezTo>
                    <a:cubicBezTo>
                      <a:pt x="56" y="66"/>
                      <a:pt x="58" y="64"/>
                      <a:pt x="60" y="63"/>
                    </a:cubicBezTo>
                    <a:cubicBezTo>
                      <a:pt x="57" y="54"/>
                      <a:pt x="62" y="44"/>
                      <a:pt x="71" y="40"/>
                    </a:cubicBezTo>
                    <a:cubicBezTo>
                      <a:pt x="72" y="40"/>
                      <a:pt x="74" y="37"/>
                      <a:pt x="73" y="36"/>
                    </a:cubicBezTo>
                    <a:cubicBezTo>
                      <a:pt x="73" y="35"/>
                      <a:pt x="71" y="33"/>
                      <a:pt x="70" y="32"/>
                    </a:cubicBezTo>
                    <a:cubicBezTo>
                      <a:pt x="64" y="30"/>
                      <a:pt x="56" y="19"/>
                      <a:pt x="58" y="15"/>
                    </a:cubicBezTo>
                    <a:cubicBezTo>
                      <a:pt x="60" y="9"/>
                      <a:pt x="58" y="8"/>
                      <a:pt x="5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4" name="Oval 41">
                <a:extLst>
                  <a:ext uri="{FF2B5EF4-FFF2-40B4-BE49-F238E27FC236}">
                    <a16:creationId xmlns:a16="http://schemas.microsoft.com/office/drawing/2014/main" id="{8DE67AE9-0133-FDA1-C821-6334BCE18A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1038" y="2936875"/>
                <a:ext cx="187325" cy="1873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5" name="Freeform 59">
                <a:extLst>
                  <a:ext uri="{FF2B5EF4-FFF2-40B4-BE49-F238E27FC236}">
                    <a16:creationId xmlns:a16="http://schemas.microsoft.com/office/drawing/2014/main" id="{13115092-060B-A5DD-6839-8F673FA784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7900" y="2760663"/>
                <a:ext cx="155575" cy="150812"/>
              </a:xfrm>
              <a:custGeom>
                <a:avLst/>
                <a:gdLst>
                  <a:gd name="T0" fmla="*/ 17 w 35"/>
                  <a:gd name="T1" fmla="*/ 34 h 34"/>
                  <a:gd name="T2" fmla="*/ 1 w 35"/>
                  <a:gd name="T3" fmla="*/ 16 h 34"/>
                  <a:gd name="T4" fmla="*/ 18 w 35"/>
                  <a:gd name="T5" fmla="*/ 0 h 34"/>
                  <a:gd name="T6" fmla="*/ 34 w 35"/>
                  <a:gd name="T7" fmla="*/ 17 h 34"/>
                  <a:gd name="T8" fmla="*/ 17 w 35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4">
                    <a:moveTo>
                      <a:pt x="17" y="34"/>
                    </a:moveTo>
                    <a:cubicBezTo>
                      <a:pt x="8" y="34"/>
                      <a:pt x="0" y="26"/>
                      <a:pt x="1" y="16"/>
                    </a:cubicBezTo>
                    <a:cubicBezTo>
                      <a:pt x="1" y="7"/>
                      <a:pt x="9" y="0"/>
                      <a:pt x="18" y="0"/>
                    </a:cubicBezTo>
                    <a:cubicBezTo>
                      <a:pt x="27" y="0"/>
                      <a:pt x="35" y="8"/>
                      <a:pt x="34" y="17"/>
                    </a:cubicBezTo>
                    <a:cubicBezTo>
                      <a:pt x="34" y="27"/>
                      <a:pt x="26" y="34"/>
                      <a:pt x="17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6" name="Freeform 60">
                <a:extLst>
                  <a:ext uri="{FF2B5EF4-FFF2-40B4-BE49-F238E27FC236}">
                    <a16:creationId xmlns:a16="http://schemas.microsoft.com/office/drawing/2014/main" id="{2FE3D2D3-C1AB-4AAA-CC54-5A916C176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913" y="2778125"/>
                <a:ext cx="153987" cy="150812"/>
              </a:xfrm>
              <a:custGeom>
                <a:avLst/>
                <a:gdLst>
                  <a:gd name="T0" fmla="*/ 34 w 35"/>
                  <a:gd name="T1" fmla="*/ 17 h 34"/>
                  <a:gd name="T2" fmla="*/ 18 w 35"/>
                  <a:gd name="T3" fmla="*/ 34 h 34"/>
                  <a:gd name="T4" fmla="*/ 0 w 35"/>
                  <a:gd name="T5" fmla="*/ 17 h 34"/>
                  <a:gd name="T6" fmla="*/ 17 w 35"/>
                  <a:gd name="T7" fmla="*/ 1 h 34"/>
                  <a:gd name="T8" fmla="*/ 34 w 35"/>
                  <a:gd name="T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4">
                    <a:moveTo>
                      <a:pt x="34" y="17"/>
                    </a:moveTo>
                    <a:cubicBezTo>
                      <a:pt x="35" y="26"/>
                      <a:pt x="27" y="34"/>
                      <a:pt x="18" y="34"/>
                    </a:cubicBezTo>
                    <a:cubicBezTo>
                      <a:pt x="8" y="34"/>
                      <a:pt x="0" y="27"/>
                      <a:pt x="0" y="17"/>
                    </a:cubicBezTo>
                    <a:cubicBezTo>
                      <a:pt x="0" y="8"/>
                      <a:pt x="8" y="1"/>
                      <a:pt x="17" y="1"/>
                    </a:cubicBezTo>
                    <a:cubicBezTo>
                      <a:pt x="26" y="0"/>
                      <a:pt x="34" y="8"/>
                      <a:pt x="34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7" name="Freeform 91">
                <a:extLst>
                  <a:ext uri="{FF2B5EF4-FFF2-40B4-BE49-F238E27FC236}">
                    <a16:creationId xmlns:a16="http://schemas.microsoft.com/office/drawing/2014/main" id="{B4B9BC68-509C-D9FD-2683-A1F02EB65C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913" y="3154363"/>
                <a:ext cx="128587" cy="115887"/>
              </a:xfrm>
              <a:custGeom>
                <a:avLst/>
                <a:gdLst>
                  <a:gd name="T0" fmla="*/ 11 w 29"/>
                  <a:gd name="T1" fmla="*/ 0 h 26"/>
                  <a:gd name="T2" fmla="*/ 11 w 29"/>
                  <a:gd name="T3" fmla="*/ 18 h 26"/>
                  <a:gd name="T4" fmla="*/ 29 w 29"/>
                  <a:gd name="T5" fmla="*/ 18 h 26"/>
                  <a:gd name="T6" fmla="*/ 0 w 29"/>
                  <a:gd name="T7" fmla="*/ 22 h 26"/>
                  <a:gd name="T8" fmla="*/ 11 w 29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6">
                    <a:moveTo>
                      <a:pt x="11" y="0"/>
                    </a:moveTo>
                    <a:cubicBezTo>
                      <a:pt x="20" y="7"/>
                      <a:pt x="8" y="11"/>
                      <a:pt x="11" y="18"/>
                    </a:cubicBezTo>
                    <a:cubicBezTo>
                      <a:pt x="16" y="18"/>
                      <a:pt x="22" y="18"/>
                      <a:pt x="29" y="18"/>
                    </a:cubicBezTo>
                    <a:cubicBezTo>
                      <a:pt x="26" y="24"/>
                      <a:pt x="13" y="26"/>
                      <a:pt x="0" y="22"/>
                    </a:cubicBezTo>
                    <a:cubicBezTo>
                      <a:pt x="3" y="15"/>
                      <a:pt x="7" y="8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8" name="Freeform 92">
                <a:extLst>
                  <a:ext uri="{FF2B5EF4-FFF2-40B4-BE49-F238E27FC236}">
                    <a16:creationId xmlns:a16="http://schemas.microsoft.com/office/drawing/2014/main" id="{D3F2F212-6B6F-14C3-7CF0-B7685800F7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963" y="3151188"/>
                <a:ext cx="128587" cy="109537"/>
              </a:xfrm>
              <a:custGeom>
                <a:avLst/>
                <a:gdLst>
                  <a:gd name="T0" fmla="*/ 20 w 29"/>
                  <a:gd name="T1" fmla="*/ 18 h 25"/>
                  <a:gd name="T2" fmla="*/ 19 w 29"/>
                  <a:gd name="T3" fmla="*/ 0 h 25"/>
                  <a:gd name="T4" fmla="*/ 28 w 29"/>
                  <a:gd name="T5" fmla="*/ 19 h 25"/>
                  <a:gd name="T6" fmla="*/ 26 w 29"/>
                  <a:gd name="T7" fmla="*/ 24 h 25"/>
                  <a:gd name="T8" fmla="*/ 6 w 29"/>
                  <a:gd name="T9" fmla="*/ 24 h 25"/>
                  <a:gd name="T10" fmla="*/ 0 w 29"/>
                  <a:gd name="T11" fmla="*/ 19 h 25"/>
                  <a:gd name="T12" fmla="*/ 20 w 29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5">
                    <a:moveTo>
                      <a:pt x="20" y="18"/>
                    </a:moveTo>
                    <a:cubicBezTo>
                      <a:pt x="21" y="12"/>
                      <a:pt x="11" y="8"/>
                      <a:pt x="19" y="0"/>
                    </a:cubicBezTo>
                    <a:cubicBezTo>
                      <a:pt x="22" y="7"/>
                      <a:pt x="26" y="13"/>
                      <a:pt x="28" y="19"/>
                    </a:cubicBezTo>
                    <a:cubicBezTo>
                      <a:pt x="29" y="20"/>
                      <a:pt x="27" y="24"/>
                      <a:pt x="26" y="24"/>
                    </a:cubicBezTo>
                    <a:cubicBezTo>
                      <a:pt x="19" y="25"/>
                      <a:pt x="13" y="25"/>
                      <a:pt x="6" y="24"/>
                    </a:cubicBezTo>
                    <a:cubicBezTo>
                      <a:pt x="4" y="24"/>
                      <a:pt x="3" y="22"/>
                      <a:pt x="0" y="19"/>
                    </a:cubicBezTo>
                    <a:cubicBezTo>
                      <a:pt x="8" y="19"/>
                      <a:pt x="14" y="19"/>
                      <a:pt x="20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9" name="Freeform 93">
                <a:extLst>
                  <a:ext uri="{FF2B5EF4-FFF2-40B4-BE49-F238E27FC236}">
                    <a16:creationId xmlns:a16="http://schemas.microsoft.com/office/drawing/2014/main" id="{05A6B844-E8D2-207A-3C32-FD0AEA9953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1500" y="2968625"/>
                <a:ext cx="92075" cy="71437"/>
              </a:xfrm>
              <a:custGeom>
                <a:avLst/>
                <a:gdLst>
                  <a:gd name="T0" fmla="*/ 21 w 21"/>
                  <a:gd name="T1" fmla="*/ 3 h 16"/>
                  <a:gd name="T2" fmla="*/ 17 w 21"/>
                  <a:gd name="T3" fmla="*/ 7 h 16"/>
                  <a:gd name="T4" fmla="*/ 2 w 21"/>
                  <a:gd name="T5" fmla="*/ 16 h 16"/>
                  <a:gd name="T6" fmla="*/ 0 w 21"/>
                  <a:gd name="T7" fmla="*/ 14 h 16"/>
                  <a:gd name="T8" fmla="*/ 2 w 21"/>
                  <a:gd name="T9" fmla="*/ 4 h 16"/>
                  <a:gd name="T10" fmla="*/ 20 w 21"/>
                  <a:gd name="T11" fmla="*/ 0 h 16"/>
                  <a:gd name="T12" fmla="*/ 21 w 21"/>
                  <a:gd name="T1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6">
                    <a:moveTo>
                      <a:pt x="21" y="3"/>
                    </a:moveTo>
                    <a:cubicBezTo>
                      <a:pt x="20" y="4"/>
                      <a:pt x="18" y="7"/>
                      <a:pt x="17" y="7"/>
                    </a:cubicBezTo>
                    <a:cubicBezTo>
                      <a:pt x="10" y="6"/>
                      <a:pt x="5" y="8"/>
                      <a:pt x="2" y="16"/>
                    </a:cubicBezTo>
                    <a:cubicBezTo>
                      <a:pt x="1" y="15"/>
                      <a:pt x="1" y="15"/>
                      <a:pt x="0" y="14"/>
                    </a:cubicBezTo>
                    <a:cubicBezTo>
                      <a:pt x="0" y="11"/>
                      <a:pt x="0" y="5"/>
                      <a:pt x="2" y="4"/>
                    </a:cubicBezTo>
                    <a:cubicBezTo>
                      <a:pt x="7" y="2"/>
                      <a:pt x="14" y="1"/>
                      <a:pt x="20" y="0"/>
                    </a:cubicBezTo>
                    <a:cubicBezTo>
                      <a:pt x="20" y="1"/>
                      <a:pt x="21" y="2"/>
                      <a:pt x="21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0" name="Freeform 94">
                <a:extLst>
                  <a:ext uri="{FF2B5EF4-FFF2-40B4-BE49-F238E27FC236}">
                    <a16:creationId xmlns:a16="http://schemas.microsoft.com/office/drawing/2014/main" id="{6D3C2C98-2317-8FD0-E29B-E48E9BDD67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5825" y="2968625"/>
                <a:ext cx="87312" cy="61912"/>
              </a:xfrm>
              <a:custGeom>
                <a:avLst/>
                <a:gdLst>
                  <a:gd name="T0" fmla="*/ 17 w 20"/>
                  <a:gd name="T1" fmla="*/ 14 h 14"/>
                  <a:gd name="T2" fmla="*/ 5 w 20"/>
                  <a:gd name="T3" fmla="*/ 7 h 14"/>
                  <a:gd name="T4" fmla="*/ 0 w 20"/>
                  <a:gd name="T5" fmla="*/ 3 h 14"/>
                  <a:gd name="T6" fmla="*/ 1 w 20"/>
                  <a:gd name="T7" fmla="*/ 0 h 14"/>
                  <a:gd name="T8" fmla="*/ 18 w 20"/>
                  <a:gd name="T9" fmla="*/ 4 h 14"/>
                  <a:gd name="T10" fmla="*/ 20 w 20"/>
                  <a:gd name="T11" fmla="*/ 13 h 14"/>
                  <a:gd name="T12" fmla="*/ 17 w 20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4">
                    <a:moveTo>
                      <a:pt x="17" y="14"/>
                    </a:moveTo>
                    <a:cubicBezTo>
                      <a:pt x="15" y="8"/>
                      <a:pt x="11" y="6"/>
                      <a:pt x="5" y="7"/>
                    </a:cubicBezTo>
                    <a:cubicBezTo>
                      <a:pt x="3" y="7"/>
                      <a:pt x="1" y="5"/>
                      <a:pt x="0" y="3"/>
                    </a:cubicBezTo>
                    <a:cubicBezTo>
                      <a:pt x="0" y="2"/>
                      <a:pt x="1" y="1"/>
                      <a:pt x="1" y="0"/>
                    </a:cubicBezTo>
                    <a:cubicBezTo>
                      <a:pt x="7" y="1"/>
                      <a:pt x="13" y="2"/>
                      <a:pt x="18" y="4"/>
                    </a:cubicBezTo>
                    <a:cubicBezTo>
                      <a:pt x="19" y="4"/>
                      <a:pt x="19" y="10"/>
                      <a:pt x="20" y="13"/>
                    </a:cubicBezTo>
                    <a:cubicBezTo>
                      <a:pt x="19" y="13"/>
                      <a:pt x="18" y="14"/>
                      <a:pt x="17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1" name="Freeform 113">
                <a:extLst>
                  <a:ext uri="{FF2B5EF4-FFF2-40B4-BE49-F238E27FC236}">
                    <a16:creationId xmlns:a16="http://schemas.microsoft.com/office/drawing/2014/main" id="{790A284C-E641-310C-A604-6451033753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2788" y="2652713"/>
                <a:ext cx="146050" cy="147637"/>
              </a:xfrm>
              <a:custGeom>
                <a:avLst/>
                <a:gdLst>
                  <a:gd name="T0" fmla="*/ 0 w 33"/>
                  <a:gd name="T1" fmla="*/ 17 h 33"/>
                  <a:gd name="T2" fmla="*/ 16 w 33"/>
                  <a:gd name="T3" fmla="*/ 1 h 33"/>
                  <a:gd name="T4" fmla="*/ 32 w 33"/>
                  <a:gd name="T5" fmla="*/ 17 h 33"/>
                  <a:gd name="T6" fmla="*/ 17 w 33"/>
                  <a:gd name="T7" fmla="*/ 33 h 33"/>
                  <a:gd name="T8" fmla="*/ 0 w 33"/>
                  <a:gd name="T9" fmla="*/ 17 h 33"/>
                  <a:gd name="T10" fmla="*/ 26 w 33"/>
                  <a:gd name="T11" fmla="*/ 16 h 33"/>
                  <a:gd name="T12" fmla="*/ 16 w 33"/>
                  <a:gd name="T13" fmla="*/ 7 h 33"/>
                  <a:gd name="T14" fmla="*/ 6 w 33"/>
                  <a:gd name="T15" fmla="*/ 17 h 33"/>
                  <a:gd name="T16" fmla="*/ 17 w 33"/>
                  <a:gd name="T17" fmla="*/ 27 h 33"/>
                  <a:gd name="T18" fmla="*/ 26 w 33"/>
                  <a:gd name="T19" fmla="*/ 1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3">
                    <a:moveTo>
                      <a:pt x="0" y="17"/>
                    </a:moveTo>
                    <a:cubicBezTo>
                      <a:pt x="0" y="8"/>
                      <a:pt x="7" y="1"/>
                      <a:pt x="16" y="1"/>
                    </a:cubicBezTo>
                    <a:cubicBezTo>
                      <a:pt x="25" y="0"/>
                      <a:pt x="32" y="8"/>
                      <a:pt x="32" y="17"/>
                    </a:cubicBezTo>
                    <a:cubicBezTo>
                      <a:pt x="33" y="25"/>
                      <a:pt x="26" y="33"/>
                      <a:pt x="17" y="33"/>
                    </a:cubicBezTo>
                    <a:cubicBezTo>
                      <a:pt x="8" y="33"/>
                      <a:pt x="1" y="26"/>
                      <a:pt x="0" y="17"/>
                    </a:cubicBezTo>
                    <a:close/>
                    <a:moveTo>
                      <a:pt x="26" y="16"/>
                    </a:moveTo>
                    <a:cubicBezTo>
                      <a:pt x="26" y="11"/>
                      <a:pt x="22" y="7"/>
                      <a:pt x="16" y="7"/>
                    </a:cubicBezTo>
                    <a:cubicBezTo>
                      <a:pt x="11" y="7"/>
                      <a:pt x="6" y="11"/>
                      <a:pt x="6" y="17"/>
                    </a:cubicBezTo>
                    <a:cubicBezTo>
                      <a:pt x="6" y="23"/>
                      <a:pt x="11" y="27"/>
                      <a:pt x="17" y="27"/>
                    </a:cubicBezTo>
                    <a:cubicBezTo>
                      <a:pt x="22" y="27"/>
                      <a:pt x="27" y="22"/>
                      <a:pt x="26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4A5E3E3D-46F7-34E1-D57B-FDF2D3BF673B}"/>
                </a:ext>
              </a:extLst>
            </p:cNvPr>
            <p:cNvGrpSpPr/>
            <p:nvPr/>
          </p:nvGrpSpPr>
          <p:grpSpPr>
            <a:xfrm>
              <a:off x="1302951" y="2008414"/>
              <a:ext cx="807343" cy="1083880"/>
              <a:chOff x="357188" y="1203326"/>
              <a:chExt cx="690562" cy="927099"/>
            </a:xfrm>
            <a:grpFill/>
          </p:grpSpPr>
          <p:sp>
            <p:nvSpPr>
              <p:cNvPr id="123" name="Freeform 19">
                <a:extLst>
                  <a:ext uri="{FF2B5EF4-FFF2-40B4-BE49-F238E27FC236}">
                    <a16:creationId xmlns:a16="http://schemas.microsoft.com/office/drawing/2014/main" id="{322ECD5A-E85C-EBDF-FCE6-92E61EEFA7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188" y="1527175"/>
                <a:ext cx="584200" cy="433387"/>
              </a:xfrm>
              <a:custGeom>
                <a:avLst/>
                <a:gdLst>
                  <a:gd name="T0" fmla="*/ 128 w 132"/>
                  <a:gd name="T1" fmla="*/ 44 h 98"/>
                  <a:gd name="T2" fmla="*/ 115 w 132"/>
                  <a:gd name="T3" fmla="*/ 40 h 98"/>
                  <a:gd name="T4" fmla="*/ 105 w 132"/>
                  <a:gd name="T5" fmla="*/ 33 h 98"/>
                  <a:gd name="T6" fmla="*/ 33 w 132"/>
                  <a:gd name="T7" fmla="*/ 33 h 98"/>
                  <a:gd name="T8" fmla="*/ 26 w 132"/>
                  <a:gd name="T9" fmla="*/ 38 h 98"/>
                  <a:gd name="T10" fmla="*/ 26 w 132"/>
                  <a:gd name="T11" fmla="*/ 89 h 98"/>
                  <a:gd name="T12" fmla="*/ 29 w 132"/>
                  <a:gd name="T13" fmla="*/ 91 h 98"/>
                  <a:gd name="T14" fmla="*/ 37 w 132"/>
                  <a:gd name="T15" fmla="*/ 94 h 98"/>
                  <a:gd name="T16" fmla="*/ 28 w 132"/>
                  <a:gd name="T17" fmla="*/ 97 h 98"/>
                  <a:gd name="T18" fmla="*/ 18 w 132"/>
                  <a:gd name="T19" fmla="*/ 89 h 98"/>
                  <a:gd name="T20" fmla="*/ 14 w 132"/>
                  <a:gd name="T21" fmla="*/ 79 h 98"/>
                  <a:gd name="T22" fmla="*/ 16 w 132"/>
                  <a:gd name="T23" fmla="*/ 73 h 98"/>
                  <a:gd name="T24" fmla="*/ 20 w 132"/>
                  <a:gd name="T25" fmla="*/ 60 h 98"/>
                  <a:gd name="T26" fmla="*/ 4 w 132"/>
                  <a:gd name="T27" fmla="*/ 60 h 98"/>
                  <a:gd name="T28" fmla="*/ 0 w 132"/>
                  <a:gd name="T29" fmla="*/ 57 h 98"/>
                  <a:gd name="T30" fmla="*/ 4 w 132"/>
                  <a:gd name="T31" fmla="*/ 54 h 98"/>
                  <a:gd name="T32" fmla="*/ 12 w 132"/>
                  <a:gd name="T33" fmla="*/ 54 h 98"/>
                  <a:gd name="T34" fmla="*/ 15 w 132"/>
                  <a:gd name="T35" fmla="*/ 28 h 98"/>
                  <a:gd name="T36" fmla="*/ 46 w 132"/>
                  <a:gd name="T37" fmla="*/ 1 h 98"/>
                  <a:gd name="T38" fmla="*/ 54 w 132"/>
                  <a:gd name="T39" fmla="*/ 3 h 98"/>
                  <a:gd name="T40" fmla="*/ 71 w 132"/>
                  <a:gd name="T41" fmla="*/ 17 h 98"/>
                  <a:gd name="T42" fmla="*/ 88 w 132"/>
                  <a:gd name="T43" fmla="*/ 3 h 98"/>
                  <a:gd name="T44" fmla="*/ 93 w 132"/>
                  <a:gd name="T45" fmla="*/ 1 h 98"/>
                  <a:gd name="T46" fmla="*/ 128 w 132"/>
                  <a:gd name="T47" fmla="*/ 44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2" h="98">
                    <a:moveTo>
                      <a:pt x="128" y="44"/>
                    </a:moveTo>
                    <a:cubicBezTo>
                      <a:pt x="124" y="43"/>
                      <a:pt x="120" y="42"/>
                      <a:pt x="115" y="40"/>
                    </a:cubicBezTo>
                    <a:cubicBezTo>
                      <a:pt x="116" y="34"/>
                      <a:pt x="112" y="33"/>
                      <a:pt x="105" y="33"/>
                    </a:cubicBezTo>
                    <a:cubicBezTo>
                      <a:pt x="81" y="33"/>
                      <a:pt x="57" y="33"/>
                      <a:pt x="33" y="33"/>
                    </a:cubicBezTo>
                    <a:cubicBezTo>
                      <a:pt x="30" y="33"/>
                      <a:pt x="26" y="33"/>
                      <a:pt x="26" y="38"/>
                    </a:cubicBezTo>
                    <a:cubicBezTo>
                      <a:pt x="26" y="55"/>
                      <a:pt x="26" y="73"/>
                      <a:pt x="26" y="89"/>
                    </a:cubicBezTo>
                    <a:cubicBezTo>
                      <a:pt x="28" y="90"/>
                      <a:pt x="28" y="91"/>
                      <a:pt x="29" y="91"/>
                    </a:cubicBezTo>
                    <a:cubicBezTo>
                      <a:pt x="31" y="92"/>
                      <a:pt x="34" y="93"/>
                      <a:pt x="37" y="94"/>
                    </a:cubicBezTo>
                    <a:cubicBezTo>
                      <a:pt x="34" y="95"/>
                      <a:pt x="31" y="96"/>
                      <a:pt x="28" y="97"/>
                    </a:cubicBezTo>
                    <a:cubicBezTo>
                      <a:pt x="22" y="98"/>
                      <a:pt x="19" y="95"/>
                      <a:pt x="18" y="89"/>
                    </a:cubicBezTo>
                    <a:cubicBezTo>
                      <a:pt x="17" y="86"/>
                      <a:pt x="15" y="82"/>
                      <a:pt x="14" y="79"/>
                    </a:cubicBezTo>
                    <a:cubicBezTo>
                      <a:pt x="14" y="77"/>
                      <a:pt x="15" y="73"/>
                      <a:pt x="16" y="73"/>
                    </a:cubicBezTo>
                    <a:cubicBezTo>
                      <a:pt x="24" y="70"/>
                      <a:pt x="22" y="65"/>
                      <a:pt x="20" y="60"/>
                    </a:cubicBezTo>
                    <a:cubicBezTo>
                      <a:pt x="15" y="60"/>
                      <a:pt x="9" y="60"/>
                      <a:pt x="4" y="60"/>
                    </a:cubicBezTo>
                    <a:cubicBezTo>
                      <a:pt x="2" y="60"/>
                      <a:pt x="1" y="58"/>
                      <a:pt x="0" y="57"/>
                    </a:cubicBezTo>
                    <a:cubicBezTo>
                      <a:pt x="1" y="56"/>
                      <a:pt x="2" y="54"/>
                      <a:pt x="4" y="54"/>
                    </a:cubicBezTo>
                    <a:cubicBezTo>
                      <a:pt x="6" y="53"/>
                      <a:pt x="9" y="54"/>
                      <a:pt x="12" y="54"/>
                    </a:cubicBezTo>
                    <a:cubicBezTo>
                      <a:pt x="13" y="45"/>
                      <a:pt x="14" y="36"/>
                      <a:pt x="15" y="28"/>
                    </a:cubicBezTo>
                    <a:cubicBezTo>
                      <a:pt x="19" y="12"/>
                      <a:pt x="31" y="5"/>
                      <a:pt x="46" y="1"/>
                    </a:cubicBezTo>
                    <a:cubicBezTo>
                      <a:pt x="48" y="0"/>
                      <a:pt x="51" y="1"/>
                      <a:pt x="54" y="3"/>
                    </a:cubicBezTo>
                    <a:cubicBezTo>
                      <a:pt x="59" y="7"/>
                      <a:pt x="65" y="12"/>
                      <a:pt x="71" y="17"/>
                    </a:cubicBezTo>
                    <a:cubicBezTo>
                      <a:pt x="77" y="12"/>
                      <a:pt x="82" y="7"/>
                      <a:pt x="88" y="3"/>
                    </a:cubicBezTo>
                    <a:cubicBezTo>
                      <a:pt x="89" y="2"/>
                      <a:pt x="91" y="0"/>
                      <a:pt x="93" y="1"/>
                    </a:cubicBezTo>
                    <a:cubicBezTo>
                      <a:pt x="112" y="5"/>
                      <a:pt x="132" y="21"/>
                      <a:pt x="128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4" name="Freeform 21">
                <a:extLst>
                  <a:ext uri="{FF2B5EF4-FFF2-40B4-BE49-F238E27FC236}">
                    <a16:creationId xmlns:a16="http://schemas.microsoft.com/office/drawing/2014/main" id="{78780F37-DB7A-4F1B-9E51-FC411290A6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63" y="1203326"/>
                <a:ext cx="287337" cy="292100"/>
              </a:xfrm>
              <a:custGeom>
                <a:avLst/>
                <a:gdLst>
                  <a:gd name="T0" fmla="*/ 65 w 65"/>
                  <a:gd name="T1" fmla="*/ 33 h 66"/>
                  <a:gd name="T2" fmla="*/ 33 w 65"/>
                  <a:gd name="T3" fmla="*/ 66 h 66"/>
                  <a:gd name="T4" fmla="*/ 0 w 65"/>
                  <a:gd name="T5" fmla="*/ 33 h 66"/>
                  <a:gd name="T6" fmla="*/ 32 w 65"/>
                  <a:gd name="T7" fmla="*/ 1 h 66"/>
                  <a:gd name="T8" fmla="*/ 65 w 65"/>
                  <a:gd name="T9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66">
                    <a:moveTo>
                      <a:pt x="65" y="33"/>
                    </a:moveTo>
                    <a:cubicBezTo>
                      <a:pt x="65" y="52"/>
                      <a:pt x="51" y="66"/>
                      <a:pt x="33" y="66"/>
                    </a:cubicBezTo>
                    <a:cubicBezTo>
                      <a:pt x="14" y="66"/>
                      <a:pt x="0" y="52"/>
                      <a:pt x="0" y="33"/>
                    </a:cubicBezTo>
                    <a:cubicBezTo>
                      <a:pt x="0" y="15"/>
                      <a:pt x="14" y="1"/>
                      <a:pt x="32" y="1"/>
                    </a:cubicBezTo>
                    <a:cubicBezTo>
                      <a:pt x="51" y="0"/>
                      <a:pt x="65" y="15"/>
                      <a:pt x="65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5" name="Freeform 37">
                <a:extLst>
                  <a:ext uri="{FF2B5EF4-FFF2-40B4-BE49-F238E27FC236}">
                    <a16:creationId xmlns:a16="http://schemas.microsoft.com/office/drawing/2014/main" id="{6EC6DA99-CE82-559D-7EC1-48BD83B736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4863" y="1735138"/>
                <a:ext cx="242887" cy="230187"/>
              </a:xfrm>
              <a:custGeom>
                <a:avLst/>
                <a:gdLst>
                  <a:gd name="T0" fmla="*/ 45 w 55"/>
                  <a:gd name="T1" fmla="*/ 48 h 52"/>
                  <a:gd name="T2" fmla="*/ 37 w 55"/>
                  <a:gd name="T3" fmla="*/ 52 h 52"/>
                  <a:gd name="T4" fmla="*/ 19 w 55"/>
                  <a:gd name="T5" fmla="*/ 50 h 52"/>
                  <a:gd name="T6" fmla="*/ 13 w 55"/>
                  <a:gd name="T7" fmla="*/ 50 h 52"/>
                  <a:gd name="T8" fmla="*/ 11 w 55"/>
                  <a:gd name="T9" fmla="*/ 45 h 52"/>
                  <a:gd name="T10" fmla="*/ 3 w 55"/>
                  <a:gd name="T11" fmla="*/ 31 h 52"/>
                  <a:gd name="T12" fmla="*/ 0 w 55"/>
                  <a:gd name="T13" fmla="*/ 26 h 52"/>
                  <a:gd name="T14" fmla="*/ 3 w 55"/>
                  <a:gd name="T15" fmla="*/ 21 h 52"/>
                  <a:gd name="T16" fmla="*/ 11 w 55"/>
                  <a:gd name="T17" fmla="*/ 8 h 52"/>
                  <a:gd name="T18" fmla="*/ 16 w 55"/>
                  <a:gd name="T19" fmla="*/ 0 h 52"/>
                  <a:gd name="T20" fmla="*/ 38 w 55"/>
                  <a:gd name="T21" fmla="*/ 1 h 52"/>
                  <a:gd name="T22" fmla="*/ 45 w 55"/>
                  <a:gd name="T23" fmla="*/ 5 h 52"/>
                  <a:gd name="T24" fmla="*/ 52 w 55"/>
                  <a:gd name="T25" fmla="*/ 21 h 52"/>
                  <a:gd name="T26" fmla="*/ 55 w 55"/>
                  <a:gd name="T27" fmla="*/ 26 h 52"/>
                  <a:gd name="T28" fmla="*/ 52 w 55"/>
                  <a:gd name="T29" fmla="*/ 31 h 52"/>
                  <a:gd name="T30" fmla="*/ 45 w 55"/>
                  <a:gd name="T31" fmla="*/ 48 h 52"/>
                  <a:gd name="T32" fmla="*/ 38 w 55"/>
                  <a:gd name="T33" fmla="*/ 26 h 52"/>
                  <a:gd name="T34" fmla="*/ 28 w 55"/>
                  <a:gd name="T35" fmla="*/ 16 h 52"/>
                  <a:gd name="T36" fmla="*/ 17 w 55"/>
                  <a:gd name="T37" fmla="*/ 27 h 52"/>
                  <a:gd name="T38" fmla="*/ 28 w 55"/>
                  <a:gd name="T39" fmla="*/ 36 h 52"/>
                  <a:gd name="T40" fmla="*/ 38 w 55"/>
                  <a:gd name="T41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5" h="52">
                    <a:moveTo>
                      <a:pt x="45" y="48"/>
                    </a:moveTo>
                    <a:cubicBezTo>
                      <a:pt x="42" y="49"/>
                      <a:pt x="40" y="51"/>
                      <a:pt x="37" y="52"/>
                    </a:cubicBezTo>
                    <a:cubicBezTo>
                      <a:pt x="31" y="46"/>
                      <a:pt x="26" y="44"/>
                      <a:pt x="19" y="50"/>
                    </a:cubicBezTo>
                    <a:cubicBezTo>
                      <a:pt x="18" y="51"/>
                      <a:pt x="15" y="51"/>
                      <a:pt x="13" y="50"/>
                    </a:cubicBezTo>
                    <a:cubicBezTo>
                      <a:pt x="12" y="49"/>
                      <a:pt x="10" y="46"/>
                      <a:pt x="11" y="45"/>
                    </a:cubicBezTo>
                    <a:cubicBezTo>
                      <a:pt x="11" y="38"/>
                      <a:pt x="9" y="34"/>
                      <a:pt x="3" y="31"/>
                    </a:cubicBezTo>
                    <a:cubicBezTo>
                      <a:pt x="2" y="31"/>
                      <a:pt x="1" y="28"/>
                      <a:pt x="0" y="26"/>
                    </a:cubicBezTo>
                    <a:cubicBezTo>
                      <a:pt x="0" y="24"/>
                      <a:pt x="2" y="21"/>
                      <a:pt x="3" y="21"/>
                    </a:cubicBezTo>
                    <a:cubicBezTo>
                      <a:pt x="9" y="18"/>
                      <a:pt x="11" y="14"/>
                      <a:pt x="11" y="8"/>
                    </a:cubicBezTo>
                    <a:cubicBezTo>
                      <a:pt x="11" y="5"/>
                      <a:pt x="15" y="2"/>
                      <a:pt x="16" y="0"/>
                    </a:cubicBezTo>
                    <a:cubicBezTo>
                      <a:pt x="25" y="7"/>
                      <a:pt x="31" y="7"/>
                      <a:pt x="38" y="1"/>
                    </a:cubicBezTo>
                    <a:cubicBezTo>
                      <a:pt x="40" y="2"/>
                      <a:pt x="43" y="3"/>
                      <a:pt x="45" y="5"/>
                    </a:cubicBezTo>
                    <a:cubicBezTo>
                      <a:pt x="43" y="13"/>
                      <a:pt x="44" y="18"/>
                      <a:pt x="52" y="21"/>
                    </a:cubicBezTo>
                    <a:cubicBezTo>
                      <a:pt x="54" y="22"/>
                      <a:pt x="55" y="25"/>
                      <a:pt x="55" y="26"/>
                    </a:cubicBezTo>
                    <a:cubicBezTo>
                      <a:pt x="55" y="28"/>
                      <a:pt x="53" y="31"/>
                      <a:pt x="52" y="31"/>
                    </a:cubicBezTo>
                    <a:cubicBezTo>
                      <a:pt x="44" y="34"/>
                      <a:pt x="43" y="40"/>
                      <a:pt x="45" y="48"/>
                    </a:cubicBezTo>
                    <a:close/>
                    <a:moveTo>
                      <a:pt x="38" y="26"/>
                    </a:moveTo>
                    <a:cubicBezTo>
                      <a:pt x="37" y="21"/>
                      <a:pt x="33" y="16"/>
                      <a:pt x="28" y="16"/>
                    </a:cubicBezTo>
                    <a:cubicBezTo>
                      <a:pt x="22" y="16"/>
                      <a:pt x="17" y="21"/>
                      <a:pt x="17" y="27"/>
                    </a:cubicBezTo>
                    <a:cubicBezTo>
                      <a:pt x="18" y="32"/>
                      <a:pt x="23" y="36"/>
                      <a:pt x="28" y="36"/>
                    </a:cubicBezTo>
                    <a:cubicBezTo>
                      <a:pt x="33" y="36"/>
                      <a:pt x="38" y="31"/>
                      <a:pt x="38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6" name="Freeform 46">
                <a:extLst>
                  <a:ext uri="{FF2B5EF4-FFF2-40B4-BE49-F238E27FC236}">
                    <a16:creationId xmlns:a16="http://schemas.microsoft.com/office/drawing/2014/main" id="{8641F5B5-F730-0086-3654-F0638CD08D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7688" y="1836738"/>
                <a:ext cx="287337" cy="293687"/>
              </a:xfrm>
              <a:custGeom>
                <a:avLst/>
                <a:gdLst>
                  <a:gd name="T0" fmla="*/ 32 w 65"/>
                  <a:gd name="T1" fmla="*/ 65 h 66"/>
                  <a:gd name="T2" fmla="*/ 22 w 65"/>
                  <a:gd name="T3" fmla="*/ 59 h 66"/>
                  <a:gd name="T4" fmla="*/ 13 w 65"/>
                  <a:gd name="T5" fmla="*/ 55 h 66"/>
                  <a:gd name="T6" fmla="*/ 4 w 65"/>
                  <a:gd name="T7" fmla="*/ 49 h 66"/>
                  <a:gd name="T8" fmla="*/ 4 w 65"/>
                  <a:gd name="T9" fmla="*/ 39 h 66"/>
                  <a:gd name="T10" fmla="*/ 4 w 65"/>
                  <a:gd name="T11" fmla="*/ 28 h 66"/>
                  <a:gd name="T12" fmla="*/ 4 w 65"/>
                  <a:gd name="T13" fmla="*/ 17 h 66"/>
                  <a:gd name="T14" fmla="*/ 13 w 65"/>
                  <a:gd name="T15" fmla="*/ 11 h 66"/>
                  <a:gd name="T16" fmla="*/ 22 w 65"/>
                  <a:gd name="T17" fmla="*/ 6 h 66"/>
                  <a:gd name="T18" fmla="*/ 32 w 65"/>
                  <a:gd name="T19" fmla="*/ 1 h 66"/>
                  <a:gd name="T20" fmla="*/ 42 w 65"/>
                  <a:gd name="T21" fmla="*/ 6 h 66"/>
                  <a:gd name="T22" fmla="*/ 50 w 65"/>
                  <a:gd name="T23" fmla="*/ 11 h 66"/>
                  <a:gd name="T24" fmla="*/ 59 w 65"/>
                  <a:gd name="T25" fmla="*/ 17 h 66"/>
                  <a:gd name="T26" fmla="*/ 60 w 65"/>
                  <a:gd name="T27" fmla="*/ 28 h 66"/>
                  <a:gd name="T28" fmla="*/ 60 w 65"/>
                  <a:gd name="T29" fmla="*/ 39 h 66"/>
                  <a:gd name="T30" fmla="*/ 59 w 65"/>
                  <a:gd name="T31" fmla="*/ 50 h 66"/>
                  <a:gd name="T32" fmla="*/ 51 w 65"/>
                  <a:gd name="T33" fmla="*/ 55 h 66"/>
                  <a:gd name="T34" fmla="*/ 42 w 65"/>
                  <a:gd name="T35" fmla="*/ 59 h 66"/>
                  <a:gd name="T36" fmla="*/ 32 w 65"/>
                  <a:gd name="T37" fmla="*/ 65 h 66"/>
                  <a:gd name="T38" fmla="*/ 15 w 65"/>
                  <a:gd name="T39" fmla="*/ 19 h 66"/>
                  <a:gd name="T40" fmla="*/ 14 w 65"/>
                  <a:gd name="T41" fmla="*/ 18 h 66"/>
                  <a:gd name="T42" fmla="*/ 9 w 65"/>
                  <a:gd name="T43" fmla="*/ 21 h 66"/>
                  <a:gd name="T44" fmla="*/ 10 w 65"/>
                  <a:gd name="T45" fmla="*/ 25 h 66"/>
                  <a:gd name="T46" fmla="*/ 10 w 65"/>
                  <a:gd name="T47" fmla="*/ 41 h 66"/>
                  <a:gd name="T48" fmla="*/ 9 w 65"/>
                  <a:gd name="T49" fmla="*/ 46 h 66"/>
                  <a:gd name="T50" fmla="*/ 14 w 65"/>
                  <a:gd name="T51" fmla="*/ 48 h 66"/>
                  <a:gd name="T52" fmla="*/ 28 w 65"/>
                  <a:gd name="T53" fmla="*/ 56 h 66"/>
                  <a:gd name="T54" fmla="*/ 32 w 65"/>
                  <a:gd name="T55" fmla="*/ 59 h 66"/>
                  <a:gd name="T56" fmla="*/ 36 w 65"/>
                  <a:gd name="T57" fmla="*/ 56 h 66"/>
                  <a:gd name="T58" fmla="*/ 50 w 65"/>
                  <a:gd name="T59" fmla="*/ 48 h 66"/>
                  <a:gd name="T60" fmla="*/ 54 w 65"/>
                  <a:gd name="T61" fmla="*/ 46 h 66"/>
                  <a:gd name="T62" fmla="*/ 54 w 65"/>
                  <a:gd name="T63" fmla="*/ 41 h 66"/>
                  <a:gd name="T64" fmla="*/ 54 w 65"/>
                  <a:gd name="T65" fmla="*/ 25 h 66"/>
                  <a:gd name="T66" fmla="*/ 54 w 65"/>
                  <a:gd name="T67" fmla="*/ 20 h 66"/>
                  <a:gd name="T68" fmla="*/ 49 w 65"/>
                  <a:gd name="T69" fmla="*/ 18 h 66"/>
                  <a:gd name="T70" fmla="*/ 36 w 65"/>
                  <a:gd name="T71" fmla="*/ 11 h 66"/>
                  <a:gd name="T72" fmla="*/ 32 w 65"/>
                  <a:gd name="T73" fmla="*/ 7 h 66"/>
                  <a:gd name="T74" fmla="*/ 28 w 65"/>
                  <a:gd name="T75" fmla="*/ 10 h 66"/>
                  <a:gd name="T76" fmla="*/ 15 w 65"/>
                  <a:gd name="T77" fmla="*/ 1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5" h="66">
                    <a:moveTo>
                      <a:pt x="32" y="65"/>
                    </a:moveTo>
                    <a:cubicBezTo>
                      <a:pt x="27" y="66"/>
                      <a:pt x="23" y="65"/>
                      <a:pt x="22" y="59"/>
                    </a:cubicBezTo>
                    <a:cubicBezTo>
                      <a:pt x="21" y="57"/>
                      <a:pt x="16" y="55"/>
                      <a:pt x="13" y="55"/>
                    </a:cubicBezTo>
                    <a:cubicBezTo>
                      <a:pt x="7" y="56"/>
                      <a:pt x="5" y="52"/>
                      <a:pt x="4" y="49"/>
                    </a:cubicBezTo>
                    <a:cubicBezTo>
                      <a:pt x="3" y="46"/>
                      <a:pt x="2" y="41"/>
                      <a:pt x="4" y="39"/>
                    </a:cubicBezTo>
                    <a:cubicBezTo>
                      <a:pt x="7" y="35"/>
                      <a:pt x="7" y="31"/>
                      <a:pt x="4" y="28"/>
                    </a:cubicBezTo>
                    <a:cubicBezTo>
                      <a:pt x="0" y="24"/>
                      <a:pt x="2" y="21"/>
                      <a:pt x="4" y="17"/>
                    </a:cubicBezTo>
                    <a:cubicBezTo>
                      <a:pt x="6" y="14"/>
                      <a:pt x="7" y="10"/>
                      <a:pt x="13" y="11"/>
                    </a:cubicBezTo>
                    <a:cubicBezTo>
                      <a:pt x="18" y="13"/>
                      <a:pt x="21" y="11"/>
                      <a:pt x="22" y="6"/>
                    </a:cubicBezTo>
                    <a:cubicBezTo>
                      <a:pt x="24" y="0"/>
                      <a:pt x="28" y="1"/>
                      <a:pt x="32" y="1"/>
                    </a:cubicBezTo>
                    <a:cubicBezTo>
                      <a:pt x="36" y="1"/>
                      <a:pt x="40" y="1"/>
                      <a:pt x="42" y="6"/>
                    </a:cubicBezTo>
                    <a:cubicBezTo>
                      <a:pt x="42" y="9"/>
                      <a:pt x="48" y="12"/>
                      <a:pt x="50" y="11"/>
                    </a:cubicBezTo>
                    <a:cubicBezTo>
                      <a:pt x="56" y="10"/>
                      <a:pt x="57" y="13"/>
                      <a:pt x="59" y="17"/>
                    </a:cubicBezTo>
                    <a:cubicBezTo>
                      <a:pt x="62" y="20"/>
                      <a:pt x="64" y="24"/>
                      <a:pt x="60" y="28"/>
                    </a:cubicBezTo>
                    <a:cubicBezTo>
                      <a:pt x="56" y="31"/>
                      <a:pt x="56" y="35"/>
                      <a:pt x="60" y="39"/>
                    </a:cubicBezTo>
                    <a:cubicBezTo>
                      <a:pt x="65" y="43"/>
                      <a:pt x="62" y="47"/>
                      <a:pt x="59" y="50"/>
                    </a:cubicBezTo>
                    <a:cubicBezTo>
                      <a:pt x="57" y="52"/>
                      <a:pt x="54" y="53"/>
                      <a:pt x="51" y="55"/>
                    </a:cubicBezTo>
                    <a:cubicBezTo>
                      <a:pt x="48" y="56"/>
                      <a:pt x="42" y="57"/>
                      <a:pt x="42" y="59"/>
                    </a:cubicBezTo>
                    <a:cubicBezTo>
                      <a:pt x="40" y="65"/>
                      <a:pt x="37" y="66"/>
                      <a:pt x="32" y="65"/>
                    </a:cubicBezTo>
                    <a:close/>
                    <a:moveTo>
                      <a:pt x="15" y="19"/>
                    </a:moveTo>
                    <a:cubicBezTo>
                      <a:pt x="15" y="19"/>
                      <a:pt x="14" y="18"/>
                      <a:pt x="14" y="18"/>
                    </a:cubicBezTo>
                    <a:cubicBezTo>
                      <a:pt x="12" y="19"/>
                      <a:pt x="10" y="19"/>
                      <a:pt x="9" y="21"/>
                    </a:cubicBezTo>
                    <a:cubicBezTo>
                      <a:pt x="9" y="22"/>
                      <a:pt x="10" y="24"/>
                      <a:pt x="10" y="25"/>
                    </a:cubicBezTo>
                    <a:cubicBezTo>
                      <a:pt x="10" y="31"/>
                      <a:pt x="10" y="36"/>
                      <a:pt x="10" y="41"/>
                    </a:cubicBezTo>
                    <a:cubicBezTo>
                      <a:pt x="10" y="43"/>
                      <a:pt x="9" y="45"/>
                      <a:pt x="9" y="46"/>
                    </a:cubicBezTo>
                    <a:cubicBezTo>
                      <a:pt x="10" y="47"/>
                      <a:pt x="12" y="48"/>
                      <a:pt x="14" y="48"/>
                    </a:cubicBezTo>
                    <a:cubicBezTo>
                      <a:pt x="20" y="48"/>
                      <a:pt x="25" y="51"/>
                      <a:pt x="28" y="56"/>
                    </a:cubicBezTo>
                    <a:cubicBezTo>
                      <a:pt x="29" y="58"/>
                      <a:pt x="31" y="59"/>
                      <a:pt x="32" y="59"/>
                    </a:cubicBezTo>
                    <a:cubicBezTo>
                      <a:pt x="33" y="59"/>
                      <a:pt x="35" y="58"/>
                      <a:pt x="36" y="56"/>
                    </a:cubicBezTo>
                    <a:cubicBezTo>
                      <a:pt x="39" y="50"/>
                      <a:pt x="43" y="48"/>
                      <a:pt x="50" y="48"/>
                    </a:cubicBezTo>
                    <a:cubicBezTo>
                      <a:pt x="51" y="48"/>
                      <a:pt x="54" y="47"/>
                      <a:pt x="54" y="46"/>
                    </a:cubicBezTo>
                    <a:cubicBezTo>
                      <a:pt x="55" y="45"/>
                      <a:pt x="54" y="43"/>
                      <a:pt x="54" y="41"/>
                    </a:cubicBezTo>
                    <a:cubicBezTo>
                      <a:pt x="50" y="36"/>
                      <a:pt x="50" y="31"/>
                      <a:pt x="54" y="25"/>
                    </a:cubicBezTo>
                    <a:cubicBezTo>
                      <a:pt x="55" y="24"/>
                      <a:pt x="55" y="21"/>
                      <a:pt x="54" y="20"/>
                    </a:cubicBezTo>
                    <a:cubicBezTo>
                      <a:pt x="53" y="19"/>
                      <a:pt x="51" y="19"/>
                      <a:pt x="49" y="18"/>
                    </a:cubicBezTo>
                    <a:cubicBezTo>
                      <a:pt x="45" y="16"/>
                      <a:pt x="40" y="13"/>
                      <a:pt x="36" y="11"/>
                    </a:cubicBezTo>
                    <a:cubicBezTo>
                      <a:pt x="35" y="10"/>
                      <a:pt x="33" y="7"/>
                      <a:pt x="32" y="7"/>
                    </a:cubicBezTo>
                    <a:cubicBezTo>
                      <a:pt x="31" y="7"/>
                      <a:pt x="29" y="9"/>
                      <a:pt x="28" y="10"/>
                    </a:cubicBezTo>
                    <a:cubicBezTo>
                      <a:pt x="25" y="17"/>
                      <a:pt x="20" y="17"/>
                      <a:pt x="15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7" name="Freeform 95">
                <a:extLst>
                  <a:ext uri="{FF2B5EF4-FFF2-40B4-BE49-F238E27FC236}">
                    <a16:creationId xmlns:a16="http://schemas.microsoft.com/office/drawing/2014/main" id="{9E640526-2FA5-3468-0965-230D91254E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763" y="1757363"/>
                <a:ext cx="58737" cy="66675"/>
              </a:xfrm>
              <a:custGeom>
                <a:avLst/>
                <a:gdLst>
                  <a:gd name="T0" fmla="*/ 7 w 13"/>
                  <a:gd name="T1" fmla="*/ 0 h 15"/>
                  <a:gd name="T2" fmla="*/ 13 w 13"/>
                  <a:gd name="T3" fmla="*/ 9 h 15"/>
                  <a:gd name="T4" fmla="*/ 7 w 13"/>
                  <a:gd name="T5" fmla="*/ 15 h 15"/>
                  <a:gd name="T6" fmla="*/ 1 w 13"/>
                  <a:gd name="T7" fmla="*/ 8 h 15"/>
                  <a:gd name="T8" fmla="*/ 7 w 13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5">
                    <a:moveTo>
                      <a:pt x="7" y="0"/>
                    </a:moveTo>
                    <a:cubicBezTo>
                      <a:pt x="10" y="4"/>
                      <a:pt x="13" y="7"/>
                      <a:pt x="13" y="9"/>
                    </a:cubicBezTo>
                    <a:cubicBezTo>
                      <a:pt x="12" y="11"/>
                      <a:pt x="9" y="13"/>
                      <a:pt x="7" y="15"/>
                    </a:cubicBezTo>
                    <a:cubicBezTo>
                      <a:pt x="5" y="13"/>
                      <a:pt x="1" y="11"/>
                      <a:pt x="1" y="8"/>
                    </a:cubicBezTo>
                    <a:cubicBezTo>
                      <a:pt x="0" y="6"/>
                      <a:pt x="4" y="4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8" name="Freeform 114">
                <a:extLst>
                  <a:ext uri="{FF2B5EF4-FFF2-40B4-BE49-F238E27FC236}">
                    <a16:creationId xmlns:a16="http://schemas.microsoft.com/office/drawing/2014/main" id="{8F8C5A74-9B9A-CE95-7411-01F8DF45B6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825" y="1925638"/>
                <a:ext cx="114300" cy="120650"/>
              </a:xfrm>
              <a:custGeom>
                <a:avLst/>
                <a:gdLst>
                  <a:gd name="T0" fmla="*/ 26 w 26"/>
                  <a:gd name="T1" fmla="*/ 13 h 27"/>
                  <a:gd name="T2" fmla="*/ 13 w 26"/>
                  <a:gd name="T3" fmla="*/ 26 h 27"/>
                  <a:gd name="T4" fmla="*/ 0 w 26"/>
                  <a:gd name="T5" fmla="*/ 13 h 27"/>
                  <a:gd name="T6" fmla="*/ 12 w 26"/>
                  <a:gd name="T7" fmla="*/ 0 h 27"/>
                  <a:gd name="T8" fmla="*/ 26 w 26"/>
                  <a:gd name="T9" fmla="*/ 13 h 27"/>
                  <a:gd name="T10" fmla="*/ 12 w 26"/>
                  <a:gd name="T11" fmla="*/ 3 h 27"/>
                  <a:gd name="T12" fmla="*/ 6 w 26"/>
                  <a:gd name="T13" fmla="*/ 13 h 27"/>
                  <a:gd name="T14" fmla="*/ 13 w 26"/>
                  <a:gd name="T15" fmla="*/ 20 h 27"/>
                  <a:gd name="T16" fmla="*/ 20 w 26"/>
                  <a:gd name="T17" fmla="*/ 13 h 27"/>
                  <a:gd name="T18" fmla="*/ 12 w 26"/>
                  <a:gd name="T19" fmla="*/ 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7">
                    <a:moveTo>
                      <a:pt x="26" y="13"/>
                    </a:moveTo>
                    <a:cubicBezTo>
                      <a:pt x="26" y="20"/>
                      <a:pt x="20" y="26"/>
                      <a:pt x="13" y="26"/>
                    </a:cubicBezTo>
                    <a:cubicBezTo>
                      <a:pt x="6" y="27"/>
                      <a:pt x="0" y="20"/>
                      <a:pt x="0" y="13"/>
                    </a:cubicBezTo>
                    <a:cubicBezTo>
                      <a:pt x="0" y="6"/>
                      <a:pt x="5" y="0"/>
                      <a:pt x="12" y="0"/>
                    </a:cubicBezTo>
                    <a:cubicBezTo>
                      <a:pt x="19" y="0"/>
                      <a:pt x="26" y="6"/>
                      <a:pt x="26" y="13"/>
                    </a:cubicBezTo>
                    <a:close/>
                    <a:moveTo>
                      <a:pt x="12" y="3"/>
                    </a:moveTo>
                    <a:cubicBezTo>
                      <a:pt x="9" y="8"/>
                      <a:pt x="6" y="10"/>
                      <a:pt x="6" y="13"/>
                    </a:cubicBezTo>
                    <a:cubicBezTo>
                      <a:pt x="5" y="18"/>
                      <a:pt x="9" y="21"/>
                      <a:pt x="13" y="20"/>
                    </a:cubicBezTo>
                    <a:cubicBezTo>
                      <a:pt x="16" y="19"/>
                      <a:pt x="19" y="15"/>
                      <a:pt x="20" y="13"/>
                    </a:cubicBezTo>
                    <a:cubicBezTo>
                      <a:pt x="20" y="10"/>
                      <a:pt x="16" y="7"/>
                      <a:pt x="1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4337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585D85-DA06-CADE-C79E-3C5B9E08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052B5B-E58D-D4EC-DFDD-92BD09F5C6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CDA49BA-A358-7480-75FE-11A1B16A36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E22CE6C-1E1F-E1D8-4573-D9ECB9C478C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A7A725-E814-105F-9563-5C910AF155E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3570A3-813C-C7F1-DAD0-C7CDDC81CF6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24929C-AA7F-F7AF-7931-A52ECEE1E34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701420-7D04-AE8D-1222-E0246C94649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BCF51D9-D118-6AB9-24BE-3323673C2D2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7A4077E-6F7D-7C8C-0D87-6583C50C5EF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08F1854-1747-E15E-9080-ABC07AED9468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98E9C89-A6B6-851B-2DCB-12A9F166DFA0}"/>
              </a:ext>
            </a:extLst>
          </p:cNvPr>
          <p:cNvGrpSpPr/>
          <p:nvPr/>
        </p:nvGrpSpPr>
        <p:grpSpPr>
          <a:xfrm>
            <a:off x="5087146" y="1850899"/>
            <a:ext cx="1539305" cy="2749273"/>
            <a:chOff x="5171987" y="1885188"/>
            <a:chExt cx="1539305" cy="2749273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4CBC84D-F465-F399-B948-D8552A625BF3}"/>
                </a:ext>
              </a:extLst>
            </p:cNvPr>
            <p:cNvGrpSpPr/>
            <p:nvPr/>
          </p:nvGrpSpPr>
          <p:grpSpPr>
            <a:xfrm>
              <a:off x="5171987" y="1885188"/>
              <a:ext cx="914400" cy="914400"/>
              <a:chOff x="3802348" y="1197114"/>
              <a:chExt cx="914400" cy="914400"/>
            </a:xfrm>
          </p:grpSpPr>
          <p:sp>
            <p:nvSpPr>
              <p:cNvPr id="15" name="Diamond 14">
                <a:extLst>
                  <a:ext uri="{FF2B5EF4-FFF2-40B4-BE49-F238E27FC236}">
                    <a16:creationId xmlns:a16="http://schemas.microsoft.com/office/drawing/2014/main" id="{C603B1D8-CAC0-BED7-6106-CA8A70E6CAC0}"/>
                  </a:ext>
                </a:extLst>
              </p:cNvPr>
              <p:cNvSpPr/>
              <p:nvPr/>
            </p:nvSpPr>
            <p:spPr>
              <a:xfrm>
                <a:off x="3802348" y="1197114"/>
                <a:ext cx="914400" cy="914400"/>
              </a:xfrm>
              <a:prstGeom prst="diamond">
                <a:avLst/>
              </a:prstGeom>
              <a:noFill/>
              <a:ln w="50800">
                <a:solidFill>
                  <a:srgbClr val="003C5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3492BA8-9EEB-8D32-5903-F655A36E97EF}"/>
                  </a:ext>
                </a:extLst>
              </p:cNvPr>
              <p:cNvSpPr txBox="1"/>
              <p:nvPr/>
            </p:nvSpPr>
            <p:spPr>
              <a:xfrm>
                <a:off x="3966840" y="1392704"/>
                <a:ext cx="598241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3C54"/>
                    </a:solidFill>
                    <a:latin typeface="Shabnam" panose="020B0603030804020204" pitchFamily="34" charset="-78"/>
                    <a:cs typeface="Shabnam" panose="020B0603030804020204" pitchFamily="34" charset="-78"/>
                  </a:rPr>
                  <a:t>01</a:t>
                </a:r>
                <a:endParaRPr lang="ko-KR" altLang="en-US" sz="2800" b="1" dirty="0">
                  <a:solidFill>
                    <a:srgbClr val="003C54"/>
                  </a:solidFill>
                  <a:latin typeface="Shabnam" panose="020B0603030804020204" pitchFamily="34" charset="-78"/>
                  <a:cs typeface="Shabnam" panose="020B0603030804020204" pitchFamily="34" charset="-78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EED1486-21F6-C9EB-30A6-E39014AEAFCB}"/>
                </a:ext>
              </a:extLst>
            </p:cNvPr>
            <p:cNvGrpSpPr/>
            <p:nvPr/>
          </p:nvGrpSpPr>
          <p:grpSpPr>
            <a:xfrm>
              <a:off x="5796892" y="2496812"/>
              <a:ext cx="914400" cy="914400"/>
              <a:chOff x="4427253" y="1808738"/>
              <a:chExt cx="914400" cy="914400"/>
            </a:xfrm>
          </p:grpSpPr>
          <p:sp>
            <p:nvSpPr>
              <p:cNvPr id="18" name="Diamond 17">
                <a:extLst>
                  <a:ext uri="{FF2B5EF4-FFF2-40B4-BE49-F238E27FC236}">
                    <a16:creationId xmlns:a16="http://schemas.microsoft.com/office/drawing/2014/main" id="{90CC0041-E50D-40F2-5487-C885671D5F67}"/>
                  </a:ext>
                </a:extLst>
              </p:cNvPr>
              <p:cNvSpPr/>
              <p:nvPr/>
            </p:nvSpPr>
            <p:spPr>
              <a:xfrm>
                <a:off x="4427253" y="1808738"/>
                <a:ext cx="914400" cy="914400"/>
              </a:xfrm>
              <a:prstGeom prst="diamond">
                <a:avLst/>
              </a:prstGeom>
              <a:noFill/>
              <a:ln w="508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AA6E0F8-7CDC-C5B9-60B4-23060321F75F}"/>
                  </a:ext>
                </a:extLst>
              </p:cNvPr>
              <p:cNvSpPr txBox="1"/>
              <p:nvPr/>
            </p:nvSpPr>
            <p:spPr>
              <a:xfrm>
                <a:off x="4591745" y="2004328"/>
                <a:ext cx="598241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3C54"/>
                    </a:solidFill>
                    <a:latin typeface="Shabnam" panose="020B0603030804020204" pitchFamily="34" charset="-78"/>
                    <a:cs typeface="Shabnam" panose="020B0603030804020204" pitchFamily="34" charset="-78"/>
                  </a:rPr>
                  <a:t>02</a:t>
                </a:r>
                <a:endParaRPr lang="ko-KR" altLang="en-US" sz="2800" b="1" dirty="0">
                  <a:solidFill>
                    <a:srgbClr val="003C54"/>
                  </a:solidFill>
                  <a:latin typeface="Shabnam" panose="020B0603030804020204" pitchFamily="34" charset="-78"/>
                  <a:cs typeface="Shabnam" panose="020B0603030804020204" pitchFamily="34" charset="-78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FDB38FA-7D0D-2915-46E0-00A02E070FA5}"/>
                </a:ext>
              </a:extLst>
            </p:cNvPr>
            <p:cNvGrpSpPr/>
            <p:nvPr/>
          </p:nvGrpSpPr>
          <p:grpSpPr>
            <a:xfrm>
              <a:off x="5171987" y="3108436"/>
              <a:ext cx="914400" cy="914400"/>
              <a:chOff x="3802348" y="2420362"/>
              <a:chExt cx="914400" cy="914400"/>
            </a:xfrm>
          </p:grpSpPr>
          <p:sp>
            <p:nvSpPr>
              <p:cNvPr id="21" name="Diamond 20">
                <a:extLst>
                  <a:ext uri="{FF2B5EF4-FFF2-40B4-BE49-F238E27FC236}">
                    <a16:creationId xmlns:a16="http://schemas.microsoft.com/office/drawing/2014/main" id="{53F9F419-092A-6621-8E76-DF4588735E53}"/>
                  </a:ext>
                </a:extLst>
              </p:cNvPr>
              <p:cNvSpPr/>
              <p:nvPr/>
            </p:nvSpPr>
            <p:spPr>
              <a:xfrm>
                <a:off x="3802348" y="2420362"/>
                <a:ext cx="914400" cy="914400"/>
              </a:xfrm>
              <a:prstGeom prst="diamond">
                <a:avLst/>
              </a:prstGeom>
              <a:noFill/>
              <a:ln w="50800">
                <a:solidFill>
                  <a:srgbClr val="003C5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1EAF615-2051-B7CE-B0BD-F0A6CCC87EC7}"/>
                  </a:ext>
                </a:extLst>
              </p:cNvPr>
              <p:cNvSpPr txBox="1"/>
              <p:nvPr/>
            </p:nvSpPr>
            <p:spPr>
              <a:xfrm>
                <a:off x="3966840" y="2615952"/>
                <a:ext cx="598241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3C54"/>
                    </a:solidFill>
                    <a:latin typeface="Shabnam" panose="020B0603030804020204" pitchFamily="34" charset="-78"/>
                    <a:cs typeface="Shabnam" panose="020B0603030804020204" pitchFamily="34" charset="-78"/>
                  </a:rPr>
                  <a:t>03</a:t>
                </a:r>
                <a:endParaRPr lang="ko-KR" altLang="en-US" sz="2800" b="1" dirty="0">
                  <a:solidFill>
                    <a:srgbClr val="003C54"/>
                  </a:solidFill>
                  <a:latin typeface="Shabnam" panose="020B0603030804020204" pitchFamily="34" charset="-78"/>
                  <a:cs typeface="Shabnam" panose="020B0603030804020204" pitchFamily="34" charset="-78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62F9516-FE44-1C31-77C2-0992243E24ED}"/>
                </a:ext>
              </a:extLst>
            </p:cNvPr>
            <p:cNvGrpSpPr/>
            <p:nvPr/>
          </p:nvGrpSpPr>
          <p:grpSpPr>
            <a:xfrm>
              <a:off x="5796892" y="3720061"/>
              <a:ext cx="914400" cy="914400"/>
              <a:chOff x="4427253" y="3031987"/>
              <a:chExt cx="914400" cy="914400"/>
            </a:xfrm>
          </p:grpSpPr>
          <p:sp>
            <p:nvSpPr>
              <p:cNvPr id="24" name="Diamond 23">
                <a:extLst>
                  <a:ext uri="{FF2B5EF4-FFF2-40B4-BE49-F238E27FC236}">
                    <a16:creationId xmlns:a16="http://schemas.microsoft.com/office/drawing/2014/main" id="{3EB2B4F4-500C-60EB-EE85-2F7F02A1349E}"/>
                  </a:ext>
                </a:extLst>
              </p:cNvPr>
              <p:cNvSpPr/>
              <p:nvPr/>
            </p:nvSpPr>
            <p:spPr>
              <a:xfrm>
                <a:off x="4427253" y="3031987"/>
                <a:ext cx="914400" cy="914400"/>
              </a:xfrm>
              <a:prstGeom prst="diamond">
                <a:avLst/>
              </a:prstGeom>
              <a:noFill/>
              <a:ln w="508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9181D09-17F4-D139-8FFC-3B27C261968D}"/>
                  </a:ext>
                </a:extLst>
              </p:cNvPr>
              <p:cNvSpPr txBox="1"/>
              <p:nvPr/>
            </p:nvSpPr>
            <p:spPr>
              <a:xfrm>
                <a:off x="4591745" y="3227577"/>
                <a:ext cx="5982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3C54"/>
                    </a:solidFill>
                    <a:latin typeface="Shabnam" panose="020B0603030804020204" pitchFamily="34" charset="-78"/>
                    <a:cs typeface="Shabnam" panose="020B0603030804020204" pitchFamily="34" charset="-78"/>
                  </a:rPr>
                  <a:t>04</a:t>
                </a:r>
                <a:endParaRPr lang="ko-KR" altLang="en-US" sz="2800" b="1" dirty="0">
                  <a:solidFill>
                    <a:srgbClr val="003C54"/>
                  </a:solidFill>
                  <a:latin typeface="Shabnam" panose="020B0603030804020204" pitchFamily="34" charset="-78"/>
                  <a:cs typeface="Shabnam" panose="020B0603030804020204" pitchFamily="34" charset="-78"/>
                </a:endParaRPr>
              </a:p>
            </p:txBody>
          </p: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D2D6A19-85A3-0358-A86A-733F1AD79476}"/>
              </a:ext>
            </a:extLst>
          </p:cNvPr>
          <p:cNvGrpSpPr/>
          <p:nvPr/>
        </p:nvGrpSpPr>
        <p:grpSpPr>
          <a:xfrm>
            <a:off x="7066807" y="4404582"/>
            <a:ext cx="3355085" cy="1818276"/>
            <a:chOff x="736148" y="5035468"/>
            <a:chExt cx="2384124" cy="1292067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1D7F311-0864-39A4-3ACD-F191672E0E6B}"/>
                </a:ext>
              </a:extLst>
            </p:cNvPr>
            <p:cNvGrpSpPr/>
            <p:nvPr/>
          </p:nvGrpSpPr>
          <p:grpSpPr>
            <a:xfrm>
              <a:off x="1706199" y="5079470"/>
              <a:ext cx="690037" cy="1114059"/>
              <a:chOff x="2597254" y="5015837"/>
              <a:chExt cx="690037" cy="1114059"/>
            </a:xfrm>
            <a:solidFill>
              <a:srgbClr val="FFC000"/>
            </a:solidFill>
          </p:grpSpPr>
          <p:sp>
            <p:nvSpPr>
              <p:cNvPr id="28" name="Freeform 6">
                <a:extLst>
                  <a:ext uri="{FF2B5EF4-FFF2-40B4-BE49-F238E27FC236}">
                    <a16:creationId xmlns:a16="http://schemas.microsoft.com/office/drawing/2014/main" id="{2C30C9DE-6BC7-0B60-0C7C-8024B3443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7254" y="5229849"/>
                <a:ext cx="690037" cy="900047"/>
              </a:xfrm>
              <a:custGeom>
                <a:avLst/>
                <a:gdLst>
                  <a:gd name="T0" fmla="*/ 157 w 383"/>
                  <a:gd name="T1" fmla="*/ 102 h 499"/>
                  <a:gd name="T2" fmla="*/ 124 w 383"/>
                  <a:gd name="T3" fmla="*/ 149 h 499"/>
                  <a:gd name="T4" fmla="*/ 78 w 383"/>
                  <a:gd name="T5" fmla="*/ 157 h 499"/>
                  <a:gd name="T6" fmla="*/ 18 w 383"/>
                  <a:gd name="T7" fmla="*/ 111 h 499"/>
                  <a:gd name="T8" fmla="*/ 9 w 383"/>
                  <a:gd name="T9" fmla="*/ 71 h 499"/>
                  <a:gd name="T10" fmla="*/ 50 w 383"/>
                  <a:gd name="T11" fmla="*/ 69 h 499"/>
                  <a:gd name="T12" fmla="*/ 70 w 383"/>
                  <a:gd name="T13" fmla="*/ 83 h 499"/>
                  <a:gd name="T14" fmla="*/ 109 w 383"/>
                  <a:gd name="T15" fmla="*/ 76 h 499"/>
                  <a:gd name="T16" fmla="*/ 226 w 383"/>
                  <a:gd name="T17" fmla="*/ 2 h 499"/>
                  <a:gd name="T18" fmla="*/ 283 w 383"/>
                  <a:gd name="T19" fmla="*/ 10 h 499"/>
                  <a:gd name="T20" fmla="*/ 350 w 383"/>
                  <a:gd name="T21" fmla="*/ 28 h 499"/>
                  <a:gd name="T22" fmla="*/ 371 w 383"/>
                  <a:gd name="T23" fmla="*/ 65 h 499"/>
                  <a:gd name="T24" fmla="*/ 360 w 383"/>
                  <a:gd name="T25" fmla="*/ 136 h 499"/>
                  <a:gd name="T26" fmla="*/ 328 w 383"/>
                  <a:gd name="T27" fmla="*/ 163 h 499"/>
                  <a:gd name="T28" fmla="*/ 307 w 383"/>
                  <a:gd name="T29" fmla="*/ 125 h 499"/>
                  <a:gd name="T30" fmla="*/ 310 w 383"/>
                  <a:gd name="T31" fmla="*/ 107 h 499"/>
                  <a:gd name="T32" fmla="*/ 314 w 383"/>
                  <a:gd name="T33" fmla="*/ 76 h 499"/>
                  <a:gd name="T34" fmla="*/ 272 w 383"/>
                  <a:gd name="T35" fmla="*/ 64 h 499"/>
                  <a:gd name="T36" fmla="*/ 267 w 383"/>
                  <a:gd name="T37" fmla="*/ 77 h 499"/>
                  <a:gd name="T38" fmla="*/ 319 w 383"/>
                  <a:gd name="T39" fmla="*/ 251 h 499"/>
                  <a:gd name="T40" fmla="*/ 374 w 383"/>
                  <a:gd name="T41" fmla="*/ 433 h 499"/>
                  <a:gd name="T42" fmla="*/ 379 w 383"/>
                  <a:gd name="T43" fmla="*/ 451 h 499"/>
                  <a:gd name="T44" fmla="*/ 354 w 383"/>
                  <a:gd name="T45" fmla="*/ 495 h 499"/>
                  <a:gd name="T46" fmla="*/ 313 w 383"/>
                  <a:gd name="T47" fmla="*/ 469 h 499"/>
                  <a:gd name="T48" fmla="*/ 252 w 383"/>
                  <a:gd name="T49" fmla="*/ 263 h 499"/>
                  <a:gd name="T50" fmla="*/ 244 w 383"/>
                  <a:gd name="T51" fmla="*/ 240 h 499"/>
                  <a:gd name="T52" fmla="*/ 194 w 383"/>
                  <a:gd name="T53" fmla="*/ 279 h 499"/>
                  <a:gd name="T54" fmla="*/ 192 w 383"/>
                  <a:gd name="T55" fmla="*/ 305 h 499"/>
                  <a:gd name="T56" fmla="*/ 250 w 383"/>
                  <a:gd name="T57" fmla="*/ 366 h 499"/>
                  <a:gd name="T58" fmla="*/ 257 w 383"/>
                  <a:gd name="T59" fmla="*/ 408 h 499"/>
                  <a:gd name="T60" fmla="*/ 219 w 383"/>
                  <a:gd name="T61" fmla="*/ 424 h 499"/>
                  <a:gd name="T62" fmla="*/ 200 w 383"/>
                  <a:gd name="T63" fmla="*/ 411 h 499"/>
                  <a:gd name="T64" fmla="*/ 104 w 383"/>
                  <a:gd name="T65" fmla="*/ 312 h 499"/>
                  <a:gd name="T66" fmla="*/ 109 w 383"/>
                  <a:gd name="T67" fmla="*/ 260 h 499"/>
                  <a:gd name="T68" fmla="*/ 176 w 383"/>
                  <a:gd name="T69" fmla="*/ 207 h 499"/>
                  <a:gd name="T70" fmla="*/ 184 w 383"/>
                  <a:gd name="T71" fmla="*/ 191 h 499"/>
                  <a:gd name="T72" fmla="*/ 157 w 383"/>
                  <a:gd name="T73" fmla="*/ 102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83" h="499">
                    <a:moveTo>
                      <a:pt x="157" y="102"/>
                    </a:moveTo>
                    <a:cubicBezTo>
                      <a:pt x="144" y="120"/>
                      <a:pt x="134" y="135"/>
                      <a:pt x="124" y="149"/>
                    </a:cubicBezTo>
                    <a:cubicBezTo>
                      <a:pt x="110" y="168"/>
                      <a:pt x="96" y="170"/>
                      <a:pt x="78" y="157"/>
                    </a:cubicBezTo>
                    <a:cubicBezTo>
                      <a:pt x="58" y="142"/>
                      <a:pt x="38" y="127"/>
                      <a:pt x="18" y="111"/>
                    </a:cubicBezTo>
                    <a:cubicBezTo>
                      <a:pt x="3" y="100"/>
                      <a:pt x="0" y="83"/>
                      <a:pt x="9" y="71"/>
                    </a:cubicBezTo>
                    <a:cubicBezTo>
                      <a:pt x="18" y="60"/>
                      <a:pt x="35" y="58"/>
                      <a:pt x="50" y="69"/>
                    </a:cubicBezTo>
                    <a:cubicBezTo>
                      <a:pt x="57" y="73"/>
                      <a:pt x="63" y="78"/>
                      <a:pt x="70" y="83"/>
                    </a:cubicBezTo>
                    <a:cubicBezTo>
                      <a:pt x="92" y="101"/>
                      <a:pt x="94" y="102"/>
                      <a:pt x="109" y="76"/>
                    </a:cubicBezTo>
                    <a:cubicBezTo>
                      <a:pt x="135" y="30"/>
                      <a:pt x="173" y="6"/>
                      <a:pt x="226" y="2"/>
                    </a:cubicBezTo>
                    <a:cubicBezTo>
                      <a:pt x="245" y="0"/>
                      <a:pt x="264" y="5"/>
                      <a:pt x="283" y="10"/>
                    </a:cubicBezTo>
                    <a:cubicBezTo>
                      <a:pt x="305" y="15"/>
                      <a:pt x="328" y="21"/>
                      <a:pt x="350" y="28"/>
                    </a:cubicBezTo>
                    <a:cubicBezTo>
                      <a:pt x="370" y="34"/>
                      <a:pt x="375" y="43"/>
                      <a:pt x="371" y="65"/>
                    </a:cubicBezTo>
                    <a:cubicBezTo>
                      <a:pt x="367" y="89"/>
                      <a:pt x="364" y="112"/>
                      <a:pt x="360" y="136"/>
                    </a:cubicBezTo>
                    <a:cubicBezTo>
                      <a:pt x="356" y="157"/>
                      <a:pt x="344" y="166"/>
                      <a:pt x="328" y="163"/>
                    </a:cubicBezTo>
                    <a:cubicBezTo>
                      <a:pt x="311" y="161"/>
                      <a:pt x="303" y="146"/>
                      <a:pt x="307" y="125"/>
                    </a:cubicBezTo>
                    <a:cubicBezTo>
                      <a:pt x="308" y="119"/>
                      <a:pt x="309" y="113"/>
                      <a:pt x="310" y="107"/>
                    </a:cubicBezTo>
                    <a:cubicBezTo>
                      <a:pt x="311" y="96"/>
                      <a:pt x="317" y="78"/>
                      <a:pt x="314" y="76"/>
                    </a:cubicBezTo>
                    <a:cubicBezTo>
                      <a:pt x="302" y="69"/>
                      <a:pt x="286" y="66"/>
                      <a:pt x="272" y="64"/>
                    </a:cubicBezTo>
                    <a:cubicBezTo>
                      <a:pt x="258" y="62"/>
                      <a:pt x="266" y="72"/>
                      <a:pt x="267" y="77"/>
                    </a:cubicBezTo>
                    <a:cubicBezTo>
                      <a:pt x="284" y="135"/>
                      <a:pt x="302" y="193"/>
                      <a:pt x="319" y="251"/>
                    </a:cubicBezTo>
                    <a:cubicBezTo>
                      <a:pt x="337" y="312"/>
                      <a:pt x="356" y="372"/>
                      <a:pt x="374" y="433"/>
                    </a:cubicBezTo>
                    <a:cubicBezTo>
                      <a:pt x="376" y="439"/>
                      <a:pt x="377" y="445"/>
                      <a:pt x="379" y="451"/>
                    </a:cubicBezTo>
                    <a:cubicBezTo>
                      <a:pt x="383" y="471"/>
                      <a:pt x="373" y="490"/>
                      <a:pt x="354" y="495"/>
                    </a:cubicBezTo>
                    <a:cubicBezTo>
                      <a:pt x="337" y="499"/>
                      <a:pt x="319" y="489"/>
                      <a:pt x="313" y="469"/>
                    </a:cubicBezTo>
                    <a:cubicBezTo>
                      <a:pt x="293" y="401"/>
                      <a:pt x="272" y="332"/>
                      <a:pt x="252" y="263"/>
                    </a:cubicBezTo>
                    <a:cubicBezTo>
                      <a:pt x="249" y="256"/>
                      <a:pt x="247" y="249"/>
                      <a:pt x="244" y="240"/>
                    </a:cubicBezTo>
                    <a:cubicBezTo>
                      <a:pt x="227" y="254"/>
                      <a:pt x="211" y="267"/>
                      <a:pt x="194" y="279"/>
                    </a:cubicBezTo>
                    <a:cubicBezTo>
                      <a:pt x="183" y="288"/>
                      <a:pt x="183" y="296"/>
                      <a:pt x="192" y="305"/>
                    </a:cubicBezTo>
                    <a:cubicBezTo>
                      <a:pt x="212" y="325"/>
                      <a:pt x="231" y="346"/>
                      <a:pt x="250" y="366"/>
                    </a:cubicBezTo>
                    <a:cubicBezTo>
                      <a:pt x="261" y="378"/>
                      <a:pt x="265" y="393"/>
                      <a:pt x="257" y="408"/>
                    </a:cubicBezTo>
                    <a:cubicBezTo>
                      <a:pt x="249" y="423"/>
                      <a:pt x="235" y="426"/>
                      <a:pt x="219" y="424"/>
                    </a:cubicBezTo>
                    <a:cubicBezTo>
                      <a:pt x="211" y="422"/>
                      <a:pt x="205" y="417"/>
                      <a:pt x="200" y="411"/>
                    </a:cubicBezTo>
                    <a:cubicBezTo>
                      <a:pt x="168" y="378"/>
                      <a:pt x="135" y="346"/>
                      <a:pt x="104" y="312"/>
                    </a:cubicBezTo>
                    <a:cubicBezTo>
                      <a:pt x="88" y="295"/>
                      <a:pt x="90" y="275"/>
                      <a:pt x="109" y="260"/>
                    </a:cubicBezTo>
                    <a:cubicBezTo>
                      <a:pt x="131" y="242"/>
                      <a:pt x="154" y="224"/>
                      <a:pt x="176" y="207"/>
                    </a:cubicBezTo>
                    <a:cubicBezTo>
                      <a:pt x="182" y="203"/>
                      <a:pt x="186" y="199"/>
                      <a:pt x="184" y="191"/>
                    </a:cubicBezTo>
                    <a:cubicBezTo>
                      <a:pt x="175" y="162"/>
                      <a:pt x="167" y="134"/>
                      <a:pt x="157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4" name="Freeform 12">
                <a:extLst>
                  <a:ext uri="{FF2B5EF4-FFF2-40B4-BE49-F238E27FC236}">
                    <a16:creationId xmlns:a16="http://schemas.microsoft.com/office/drawing/2014/main" id="{2CEF269D-63AC-6C05-7DE2-8E040F7D3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9264" y="5015837"/>
                <a:ext cx="190011" cy="190010"/>
              </a:xfrm>
              <a:custGeom>
                <a:avLst/>
                <a:gdLst>
                  <a:gd name="T0" fmla="*/ 52 w 105"/>
                  <a:gd name="T1" fmla="*/ 1 h 106"/>
                  <a:gd name="T2" fmla="*/ 105 w 105"/>
                  <a:gd name="T3" fmla="*/ 52 h 106"/>
                  <a:gd name="T4" fmla="*/ 53 w 105"/>
                  <a:gd name="T5" fmla="*/ 106 h 106"/>
                  <a:gd name="T6" fmla="*/ 1 w 105"/>
                  <a:gd name="T7" fmla="*/ 55 h 106"/>
                  <a:gd name="T8" fmla="*/ 52 w 105"/>
                  <a:gd name="T9" fmla="*/ 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06">
                    <a:moveTo>
                      <a:pt x="52" y="1"/>
                    </a:moveTo>
                    <a:cubicBezTo>
                      <a:pt x="80" y="0"/>
                      <a:pt x="105" y="24"/>
                      <a:pt x="105" y="52"/>
                    </a:cubicBezTo>
                    <a:cubicBezTo>
                      <a:pt x="105" y="81"/>
                      <a:pt x="82" y="106"/>
                      <a:pt x="53" y="106"/>
                    </a:cubicBezTo>
                    <a:cubicBezTo>
                      <a:pt x="24" y="106"/>
                      <a:pt x="1" y="83"/>
                      <a:pt x="1" y="55"/>
                    </a:cubicBezTo>
                    <a:cubicBezTo>
                      <a:pt x="0" y="24"/>
                      <a:pt x="22" y="1"/>
                      <a:pt x="5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79192C6-5046-B24B-9096-88A86732CFDF}"/>
                </a:ext>
              </a:extLst>
            </p:cNvPr>
            <p:cNvGrpSpPr/>
            <p:nvPr/>
          </p:nvGrpSpPr>
          <p:grpSpPr>
            <a:xfrm>
              <a:off x="2270228" y="5079470"/>
              <a:ext cx="490026" cy="1238065"/>
              <a:chOff x="3161283" y="5015837"/>
              <a:chExt cx="490026" cy="1238065"/>
            </a:xfrm>
          </p:grpSpPr>
          <p:sp>
            <p:nvSpPr>
              <p:cNvPr id="29" name="Freeform 7">
                <a:extLst>
                  <a:ext uri="{FF2B5EF4-FFF2-40B4-BE49-F238E27FC236}">
                    <a16:creationId xmlns:a16="http://schemas.microsoft.com/office/drawing/2014/main" id="{7D11F8BE-5291-6645-F82A-7ACFB4A9B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7286" y="5225849"/>
                <a:ext cx="434023" cy="904047"/>
              </a:xfrm>
              <a:custGeom>
                <a:avLst/>
                <a:gdLst>
                  <a:gd name="T0" fmla="*/ 121 w 240"/>
                  <a:gd name="T1" fmla="*/ 66 h 501"/>
                  <a:gd name="T2" fmla="*/ 203 w 240"/>
                  <a:gd name="T3" fmla="*/ 341 h 501"/>
                  <a:gd name="T4" fmla="*/ 235 w 240"/>
                  <a:gd name="T5" fmla="*/ 450 h 501"/>
                  <a:gd name="T6" fmla="*/ 220 w 240"/>
                  <a:gd name="T7" fmla="*/ 493 h 501"/>
                  <a:gd name="T8" fmla="*/ 181 w 240"/>
                  <a:gd name="T9" fmla="*/ 489 h 501"/>
                  <a:gd name="T10" fmla="*/ 169 w 240"/>
                  <a:gd name="T11" fmla="*/ 465 h 501"/>
                  <a:gd name="T12" fmla="*/ 109 w 240"/>
                  <a:gd name="T13" fmla="*/ 265 h 501"/>
                  <a:gd name="T14" fmla="*/ 84 w 240"/>
                  <a:gd name="T15" fmla="*/ 256 h 501"/>
                  <a:gd name="T16" fmla="*/ 56 w 240"/>
                  <a:gd name="T17" fmla="*/ 278 h 501"/>
                  <a:gd name="T18" fmla="*/ 53 w 240"/>
                  <a:gd name="T19" fmla="*/ 311 h 501"/>
                  <a:gd name="T20" fmla="*/ 104 w 240"/>
                  <a:gd name="T21" fmla="*/ 364 h 501"/>
                  <a:gd name="T22" fmla="*/ 115 w 240"/>
                  <a:gd name="T23" fmla="*/ 409 h 501"/>
                  <a:gd name="T24" fmla="*/ 82 w 240"/>
                  <a:gd name="T25" fmla="*/ 426 h 501"/>
                  <a:gd name="T26" fmla="*/ 47 w 240"/>
                  <a:gd name="T27" fmla="*/ 396 h 501"/>
                  <a:gd name="T28" fmla="*/ 4 w 240"/>
                  <a:gd name="T29" fmla="*/ 253 h 501"/>
                  <a:gd name="T30" fmla="*/ 13 w 240"/>
                  <a:gd name="T31" fmla="*/ 225 h 501"/>
                  <a:gd name="T32" fmla="*/ 27 w 240"/>
                  <a:gd name="T33" fmla="*/ 214 h 501"/>
                  <a:gd name="T34" fmla="*/ 38 w 240"/>
                  <a:gd name="T35" fmla="*/ 183 h 501"/>
                  <a:gd name="T36" fmla="*/ 39 w 240"/>
                  <a:gd name="T37" fmla="*/ 159 h 501"/>
                  <a:gd name="T38" fmla="*/ 57 w 240"/>
                  <a:gd name="T39" fmla="*/ 57 h 501"/>
                  <a:gd name="T40" fmla="*/ 41 w 240"/>
                  <a:gd name="T41" fmla="*/ 16 h 501"/>
                  <a:gd name="T42" fmla="*/ 120 w 240"/>
                  <a:gd name="T43" fmla="*/ 9 h 501"/>
                  <a:gd name="T44" fmla="*/ 205 w 240"/>
                  <a:gd name="T45" fmla="*/ 29 h 501"/>
                  <a:gd name="T46" fmla="*/ 229 w 240"/>
                  <a:gd name="T47" fmla="*/ 64 h 501"/>
                  <a:gd name="T48" fmla="*/ 216 w 240"/>
                  <a:gd name="T49" fmla="*/ 142 h 501"/>
                  <a:gd name="T50" fmla="*/ 187 w 240"/>
                  <a:gd name="T51" fmla="*/ 165 h 501"/>
                  <a:gd name="T52" fmla="*/ 164 w 240"/>
                  <a:gd name="T53" fmla="*/ 136 h 501"/>
                  <a:gd name="T54" fmla="*/ 172 w 240"/>
                  <a:gd name="T55" fmla="*/ 89 h 501"/>
                  <a:gd name="T56" fmla="*/ 161 w 240"/>
                  <a:gd name="T57" fmla="*/ 73 h 501"/>
                  <a:gd name="T58" fmla="*/ 121 w 240"/>
                  <a:gd name="T59" fmla="*/ 66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40" h="501">
                    <a:moveTo>
                      <a:pt x="121" y="66"/>
                    </a:moveTo>
                    <a:cubicBezTo>
                      <a:pt x="148" y="159"/>
                      <a:pt x="175" y="250"/>
                      <a:pt x="203" y="341"/>
                    </a:cubicBezTo>
                    <a:cubicBezTo>
                      <a:pt x="213" y="378"/>
                      <a:pt x="225" y="414"/>
                      <a:pt x="235" y="450"/>
                    </a:cubicBezTo>
                    <a:cubicBezTo>
                      <a:pt x="240" y="467"/>
                      <a:pt x="237" y="483"/>
                      <a:pt x="220" y="493"/>
                    </a:cubicBezTo>
                    <a:cubicBezTo>
                      <a:pt x="207" y="501"/>
                      <a:pt x="193" y="499"/>
                      <a:pt x="181" y="489"/>
                    </a:cubicBezTo>
                    <a:cubicBezTo>
                      <a:pt x="174" y="483"/>
                      <a:pt x="172" y="474"/>
                      <a:pt x="169" y="465"/>
                    </a:cubicBezTo>
                    <a:cubicBezTo>
                      <a:pt x="149" y="398"/>
                      <a:pt x="129" y="331"/>
                      <a:pt x="109" y="265"/>
                    </a:cubicBezTo>
                    <a:cubicBezTo>
                      <a:pt x="102" y="242"/>
                      <a:pt x="102" y="242"/>
                      <a:pt x="84" y="256"/>
                    </a:cubicBezTo>
                    <a:cubicBezTo>
                      <a:pt x="75" y="264"/>
                      <a:pt x="65" y="271"/>
                      <a:pt x="56" y="278"/>
                    </a:cubicBezTo>
                    <a:cubicBezTo>
                      <a:pt x="40" y="288"/>
                      <a:pt x="38" y="298"/>
                      <a:pt x="53" y="311"/>
                    </a:cubicBezTo>
                    <a:cubicBezTo>
                      <a:pt x="70" y="328"/>
                      <a:pt x="87" y="347"/>
                      <a:pt x="104" y="364"/>
                    </a:cubicBezTo>
                    <a:cubicBezTo>
                      <a:pt x="117" y="377"/>
                      <a:pt x="123" y="392"/>
                      <a:pt x="115" y="409"/>
                    </a:cubicBezTo>
                    <a:cubicBezTo>
                      <a:pt x="109" y="422"/>
                      <a:pt x="97" y="428"/>
                      <a:pt x="82" y="426"/>
                    </a:cubicBezTo>
                    <a:cubicBezTo>
                      <a:pt x="64" y="424"/>
                      <a:pt x="52" y="413"/>
                      <a:pt x="47" y="396"/>
                    </a:cubicBezTo>
                    <a:cubicBezTo>
                      <a:pt x="32" y="348"/>
                      <a:pt x="19" y="300"/>
                      <a:pt x="4" y="253"/>
                    </a:cubicBezTo>
                    <a:cubicBezTo>
                      <a:pt x="0" y="240"/>
                      <a:pt x="1" y="232"/>
                      <a:pt x="13" y="225"/>
                    </a:cubicBezTo>
                    <a:cubicBezTo>
                      <a:pt x="18" y="222"/>
                      <a:pt x="22" y="217"/>
                      <a:pt x="27" y="214"/>
                    </a:cubicBezTo>
                    <a:cubicBezTo>
                      <a:pt x="40" y="207"/>
                      <a:pt x="45" y="198"/>
                      <a:pt x="38" y="183"/>
                    </a:cubicBezTo>
                    <a:cubicBezTo>
                      <a:pt x="34" y="176"/>
                      <a:pt x="36" y="168"/>
                      <a:pt x="39" y="159"/>
                    </a:cubicBezTo>
                    <a:cubicBezTo>
                      <a:pt x="48" y="126"/>
                      <a:pt x="53" y="91"/>
                      <a:pt x="57" y="57"/>
                    </a:cubicBezTo>
                    <a:cubicBezTo>
                      <a:pt x="59" y="42"/>
                      <a:pt x="50" y="29"/>
                      <a:pt x="41" y="16"/>
                    </a:cubicBezTo>
                    <a:cubicBezTo>
                      <a:pt x="67" y="6"/>
                      <a:pt x="92" y="0"/>
                      <a:pt x="120" y="9"/>
                    </a:cubicBezTo>
                    <a:cubicBezTo>
                      <a:pt x="148" y="18"/>
                      <a:pt x="177" y="22"/>
                      <a:pt x="205" y="29"/>
                    </a:cubicBezTo>
                    <a:cubicBezTo>
                      <a:pt x="225" y="34"/>
                      <a:pt x="232" y="44"/>
                      <a:pt x="229" y="64"/>
                    </a:cubicBezTo>
                    <a:cubicBezTo>
                      <a:pt x="226" y="90"/>
                      <a:pt x="222" y="116"/>
                      <a:pt x="216" y="142"/>
                    </a:cubicBezTo>
                    <a:cubicBezTo>
                      <a:pt x="213" y="157"/>
                      <a:pt x="204" y="167"/>
                      <a:pt x="187" y="165"/>
                    </a:cubicBezTo>
                    <a:cubicBezTo>
                      <a:pt x="170" y="163"/>
                      <a:pt x="162" y="151"/>
                      <a:pt x="164" y="136"/>
                    </a:cubicBezTo>
                    <a:cubicBezTo>
                      <a:pt x="165" y="120"/>
                      <a:pt x="168" y="104"/>
                      <a:pt x="172" y="89"/>
                    </a:cubicBezTo>
                    <a:cubicBezTo>
                      <a:pt x="174" y="79"/>
                      <a:pt x="172" y="74"/>
                      <a:pt x="161" y="73"/>
                    </a:cubicBezTo>
                    <a:cubicBezTo>
                      <a:pt x="148" y="71"/>
                      <a:pt x="136" y="64"/>
                      <a:pt x="121" y="66"/>
                    </a:cubicBezTo>
                    <a:close/>
                  </a:path>
                </a:pathLst>
              </a:custGeom>
              <a:solidFill>
                <a:srgbClr val="003C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2" name="Freeform 10">
                <a:extLst>
                  <a:ext uri="{FF2B5EF4-FFF2-40B4-BE49-F238E27FC236}">
                    <a16:creationId xmlns:a16="http://schemas.microsoft.com/office/drawing/2014/main" id="{137878C6-771A-B590-2AFF-CE25168A9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1283" y="5015837"/>
                <a:ext cx="192010" cy="190010"/>
              </a:xfrm>
              <a:custGeom>
                <a:avLst/>
                <a:gdLst>
                  <a:gd name="T0" fmla="*/ 106 w 106"/>
                  <a:gd name="T1" fmla="*/ 52 h 106"/>
                  <a:gd name="T2" fmla="*/ 53 w 106"/>
                  <a:gd name="T3" fmla="*/ 106 h 106"/>
                  <a:gd name="T4" fmla="*/ 0 w 106"/>
                  <a:gd name="T5" fmla="*/ 54 h 106"/>
                  <a:gd name="T6" fmla="*/ 53 w 106"/>
                  <a:gd name="T7" fmla="*/ 0 h 106"/>
                  <a:gd name="T8" fmla="*/ 106 w 106"/>
                  <a:gd name="T9" fmla="*/ 5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06">
                    <a:moveTo>
                      <a:pt x="106" y="52"/>
                    </a:moveTo>
                    <a:cubicBezTo>
                      <a:pt x="106" y="81"/>
                      <a:pt x="82" y="106"/>
                      <a:pt x="53" y="106"/>
                    </a:cubicBezTo>
                    <a:cubicBezTo>
                      <a:pt x="25" y="106"/>
                      <a:pt x="1" y="82"/>
                      <a:pt x="0" y="54"/>
                    </a:cubicBezTo>
                    <a:cubicBezTo>
                      <a:pt x="0" y="26"/>
                      <a:pt x="25" y="0"/>
                      <a:pt x="53" y="0"/>
                    </a:cubicBezTo>
                    <a:cubicBezTo>
                      <a:pt x="81" y="0"/>
                      <a:pt x="105" y="24"/>
                      <a:pt x="106" y="52"/>
                    </a:cubicBezTo>
                    <a:close/>
                  </a:path>
                </a:pathLst>
              </a:custGeom>
              <a:solidFill>
                <a:srgbClr val="003C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5" name="Freeform 13">
                <a:extLst>
                  <a:ext uri="{FF2B5EF4-FFF2-40B4-BE49-F238E27FC236}">
                    <a16:creationId xmlns:a16="http://schemas.microsoft.com/office/drawing/2014/main" id="{561B7CEA-9DEB-2D9E-626B-EEA4AF085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7291" y="6179898"/>
                <a:ext cx="320017" cy="74004"/>
              </a:xfrm>
              <a:custGeom>
                <a:avLst/>
                <a:gdLst>
                  <a:gd name="T0" fmla="*/ 88 w 177"/>
                  <a:gd name="T1" fmla="*/ 0 h 41"/>
                  <a:gd name="T2" fmla="*/ 152 w 177"/>
                  <a:gd name="T3" fmla="*/ 0 h 41"/>
                  <a:gd name="T4" fmla="*/ 176 w 177"/>
                  <a:gd name="T5" fmla="*/ 20 h 41"/>
                  <a:gd name="T6" fmla="*/ 153 w 177"/>
                  <a:gd name="T7" fmla="*/ 41 h 41"/>
                  <a:gd name="T8" fmla="*/ 23 w 177"/>
                  <a:gd name="T9" fmla="*/ 41 h 41"/>
                  <a:gd name="T10" fmla="*/ 0 w 177"/>
                  <a:gd name="T11" fmla="*/ 20 h 41"/>
                  <a:gd name="T12" fmla="*/ 24 w 177"/>
                  <a:gd name="T13" fmla="*/ 0 h 41"/>
                  <a:gd name="T14" fmla="*/ 88 w 177"/>
                  <a:gd name="T15" fmla="*/ 0 h 41"/>
                  <a:gd name="T16" fmla="*/ 88 w 177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7" h="41">
                    <a:moveTo>
                      <a:pt x="88" y="0"/>
                    </a:moveTo>
                    <a:cubicBezTo>
                      <a:pt x="109" y="0"/>
                      <a:pt x="130" y="0"/>
                      <a:pt x="152" y="0"/>
                    </a:cubicBezTo>
                    <a:cubicBezTo>
                      <a:pt x="165" y="0"/>
                      <a:pt x="175" y="5"/>
                      <a:pt x="176" y="20"/>
                    </a:cubicBezTo>
                    <a:cubicBezTo>
                      <a:pt x="177" y="36"/>
                      <a:pt x="166" y="41"/>
                      <a:pt x="153" y="41"/>
                    </a:cubicBezTo>
                    <a:cubicBezTo>
                      <a:pt x="109" y="41"/>
                      <a:pt x="66" y="41"/>
                      <a:pt x="23" y="41"/>
                    </a:cubicBezTo>
                    <a:cubicBezTo>
                      <a:pt x="9" y="41"/>
                      <a:pt x="0" y="35"/>
                      <a:pt x="0" y="20"/>
                    </a:cubicBezTo>
                    <a:cubicBezTo>
                      <a:pt x="0" y="5"/>
                      <a:pt x="10" y="0"/>
                      <a:pt x="24" y="0"/>
                    </a:cubicBezTo>
                    <a:cubicBezTo>
                      <a:pt x="45" y="0"/>
                      <a:pt x="66" y="0"/>
                      <a:pt x="88" y="0"/>
                    </a:cubicBezTo>
                    <a:cubicBezTo>
                      <a:pt x="88" y="0"/>
                      <a:pt x="88" y="0"/>
                      <a:pt x="88" y="0"/>
                    </a:cubicBezTo>
                    <a:close/>
                  </a:path>
                </a:pathLst>
              </a:custGeom>
              <a:solidFill>
                <a:srgbClr val="003C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9F0BF33-160F-96B7-AD84-43400C1B1FF8}"/>
                </a:ext>
              </a:extLst>
            </p:cNvPr>
            <p:cNvGrpSpPr/>
            <p:nvPr/>
          </p:nvGrpSpPr>
          <p:grpSpPr>
            <a:xfrm>
              <a:off x="736148" y="5035468"/>
              <a:ext cx="1616084" cy="1282067"/>
              <a:chOff x="1627203" y="4971835"/>
              <a:chExt cx="1616084" cy="1282067"/>
            </a:xfrm>
          </p:grpSpPr>
          <p:sp>
            <p:nvSpPr>
              <p:cNvPr id="27" name="Freeform 5">
                <a:extLst>
                  <a:ext uri="{FF2B5EF4-FFF2-40B4-BE49-F238E27FC236}">
                    <a16:creationId xmlns:a16="http://schemas.microsoft.com/office/drawing/2014/main" id="{CF006941-94AC-32E4-9020-E40004EE1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7203" y="4979835"/>
                <a:ext cx="1616084" cy="1274067"/>
              </a:xfrm>
              <a:custGeom>
                <a:avLst/>
                <a:gdLst>
                  <a:gd name="T0" fmla="*/ 427 w 896"/>
                  <a:gd name="T1" fmla="*/ 12 h 707"/>
                  <a:gd name="T2" fmla="*/ 433 w 896"/>
                  <a:gd name="T3" fmla="*/ 18 h 707"/>
                  <a:gd name="T4" fmla="*/ 435 w 896"/>
                  <a:gd name="T5" fmla="*/ 24 h 707"/>
                  <a:gd name="T6" fmla="*/ 468 w 896"/>
                  <a:gd name="T7" fmla="*/ 131 h 707"/>
                  <a:gd name="T8" fmla="*/ 442 w 896"/>
                  <a:gd name="T9" fmla="*/ 172 h 707"/>
                  <a:gd name="T10" fmla="*/ 386 w 896"/>
                  <a:gd name="T11" fmla="*/ 183 h 707"/>
                  <a:gd name="T12" fmla="*/ 371 w 896"/>
                  <a:gd name="T13" fmla="*/ 207 h 707"/>
                  <a:gd name="T14" fmla="*/ 480 w 896"/>
                  <a:gd name="T15" fmla="*/ 574 h 707"/>
                  <a:gd name="T16" fmla="*/ 502 w 896"/>
                  <a:gd name="T17" fmla="*/ 648 h 707"/>
                  <a:gd name="T18" fmla="*/ 526 w 896"/>
                  <a:gd name="T19" fmla="*/ 666 h 707"/>
                  <a:gd name="T20" fmla="*/ 860 w 896"/>
                  <a:gd name="T21" fmla="*/ 666 h 707"/>
                  <a:gd name="T22" fmla="*/ 880 w 896"/>
                  <a:gd name="T23" fmla="*/ 667 h 707"/>
                  <a:gd name="T24" fmla="*/ 896 w 896"/>
                  <a:gd name="T25" fmla="*/ 686 h 707"/>
                  <a:gd name="T26" fmla="*/ 880 w 896"/>
                  <a:gd name="T27" fmla="*/ 706 h 707"/>
                  <a:gd name="T28" fmla="*/ 862 w 896"/>
                  <a:gd name="T29" fmla="*/ 707 h 707"/>
                  <a:gd name="T30" fmla="*/ 473 w 896"/>
                  <a:gd name="T31" fmla="*/ 707 h 707"/>
                  <a:gd name="T32" fmla="*/ 427 w 896"/>
                  <a:gd name="T33" fmla="*/ 673 h 707"/>
                  <a:gd name="T34" fmla="*/ 353 w 896"/>
                  <a:gd name="T35" fmla="*/ 427 h 707"/>
                  <a:gd name="T36" fmla="*/ 333 w 896"/>
                  <a:gd name="T37" fmla="*/ 420 h 707"/>
                  <a:gd name="T38" fmla="*/ 286 w 896"/>
                  <a:gd name="T39" fmla="*/ 457 h 707"/>
                  <a:gd name="T40" fmla="*/ 283 w 896"/>
                  <a:gd name="T41" fmla="*/ 481 h 707"/>
                  <a:gd name="T42" fmla="*/ 351 w 896"/>
                  <a:gd name="T43" fmla="*/ 551 h 707"/>
                  <a:gd name="T44" fmla="*/ 356 w 896"/>
                  <a:gd name="T45" fmla="*/ 613 h 707"/>
                  <a:gd name="T46" fmla="*/ 294 w 896"/>
                  <a:gd name="T47" fmla="*/ 607 h 707"/>
                  <a:gd name="T48" fmla="*/ 184 w 896"/>
                  <a:gd name="T49" fmla="*/ 493 h 707"/>
                  <a:gd name="T50" fmla="*/ 189 w 896"/>
                  <a:gd name="T51" fmla="*/ 431 h 707"/>
                  <a:gd name="T52" fmla="*/ 265 w 896"/>
                  <a:gd name="T53" fmla="*/ 373 h 707"/>
                  <a:gd name="T54" fmla="*/ 274 w 896"/>
                  <a:gd name="T55" fmla="*/ 344 h 707"/>
                  <a:gd name="T56" fmla="*/ 244 w 896"/>
                  <a:gd name="T57" fmla="*/ 241 h 707"/>
                  <a:gd name="T58" fmla="*/ 215 w 896"/>
                  <a:gd name="T59" fmla="*/ 206 h 707"/>
                  <a:gd name="T60" fmla="*/ 25 w 896"/>
                  <a:gd name="T61" fmla="*/ 81 h 707"/>
                  <a:gd name="T62" fmla="*/ 11 w 896"/>
                  <a:gd name="T63" fmla="*/ 34 h 707"/>
                  <a:gd name="T64" fmla="*/ 60 w 896"/>
                  <a:gd name="T65" fmla="*/ 30 h 707"/>
                  <a:gd name="T66" fmla="*/ 140 w 896"/>
                  <a:gd name="T67" fmla="*/ 84 h 707"/>
                  <a:gd name="T68" fmla="*/ 239 w 896"/>
                  <a:gd name="T69" fmla="*/ 146 h 707"/>
                  <a:gd name="T70" fmla="*/ 264 w 896"/>
                  <a:gd name="T71" fmla="*/ 148 h 707"/>
                  <a:gd name="T72" fmla="*/ 324 w 896"/>
                  <a:gd name="T73" fmla="*/ 133 h 707"/>
                  <a:gd name="T74" fmla="*/ 356 w 896"/>
                  <a:gd name="T75" fmla="*/ 127 h 707"/>
                  <a:gd name="T76" fmla="*/ 387 w 896"/>
                  <a:gd name="T77" fmla="*/ 69 h 707"/>
                  <a:gd name="T78" fmla="*/ 387 w 896"/>
                  <a:gd name="T79" fmla="*/ 7 h 707"/>
                  <a:gd name="T80" fmla="*/ 388 w 896"/>
                  <a:gd name="T81" fmla="*/ 6 h 707"/>
                  <a:gd name="T82" fmla="*/ 427 w 896"/>
                  <a:gd name="T83" fmla="*/ 12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96" h="707">
                    <a:moveTo>
                      <a:pt x="427" y="12"/>
                    </a:moveTo>
                    <a:cubicBezTo>
                      <a:pt x="429" y="14"/>
                      <a:pt x="431" y="16"/>
                      <a:pt x="433" y="18"/>
                    </a:cubicBezTo>
                    <a:cubicBezTo>
                      <a:pt x="432" y="20"/>
                      <a:pt x="429" y="24"/>
                      <a:pt x="435" y="24"/>
                    </a:cubicBezTo>
                    <a:cubicBezTo>
                      <a:pt x="446" y="60"/>
                      <a:pt x="458" y="95"/>
                      <a:pt x="468" y="131"/>
                    </a:cubicBezTo>
                    <a:cubicBezTo>
                      <a:pt x="474" y="153"/>
                      <a:pt x="465" y="167"/>
                      <a:pt x="442" y="172"/>
                    </a:cubicBezTo>
                    <a:cubicBezTo>
                      <a:pt x="424" y="176"/>
                      <a:pt x="405" y="180"/>
                      <a:pt x="386" y="183"/>
                    </a:cubicBezTo>
                    <a:cubicBezTo>
                      <a:pt x="371" y="186"/>
                      <a:pt x="366" y="191"/>
                      <a:pt x="371" y="207"/>
                    </a:cubicBezTo>
                    <a:cubicBezTo>
                      <a:pt x="408" y="329"/>
                      <a:pt x="444" y="452"/>
                      <a:pt x="480" y="574"/>
                    </a:cubicBezTo>
                    <a:cubicBezTo>
                      <a:pt x="487" y="599"/>
                      <a:pt x="495" y="623"/>
                      <a:pt x="502" y="648"/>
                    </a:cubicBezTo>
                    <a:cubicBezTo>
                      <a:pt x="505" y="661"/>
                      <a:pt x="512" y="666"/>
                      <a:pt x="526" y="666"/>
                    </a:cubicBezTo>
                    <a:cubicBezTo>
                      <a:pt x="638" y="666"/>
                      <a:pt x="749" y="666"/>
                      <a:pt x="860" y="666"/>
                    </a:cubicBezTo>
                    <a:cubicBezTo>
                      <a:pt x="867" y="666"/>
                      <a:pt x="874" y="665"/>
                      <a:pt x="880" y="667"/>
                    </a:cubicBezTo>
                    <a:cubicBezTo>
                      <a:pt x="890" y="669"/>
                      <a:pt x="896" y="675"/>
                      <a:pt x="896" y="686"/>
                    </a:cubicBezTo>
                    <a:cubicBezTo>
                      <a:pt x="896" y="697"/>
                      <a:pt x="890" y="704"/>
                      <a:pt x="880" y="706"/>
                    </a:cubicBezTo>
                    <a:cubicBezTo>
                      <a:pt x="874" y="707"/>
                      <a:pt x="868" y="707"/>
                      <a:pt x="862" y="707"/>
                    </a:cubicBezTo>
                    <a:cubicBezTo>
                      <a:pt x="732" y="707"/>
                      <a:pt x="602" y="707"/>
                      <a:pt x="473" y="707"/>
                    </a:cubicBezTo>
                    <a:cubicBezTo>
                      <a:pt x="446" y="707"/>
                      <a:pt x="435" y="699"/>
                      <a:pt x="427" y="673"/>
                    </a:cubicBezTo>
                    <a:cubicBezTo>
                      <a:pt x="402" y="591"/>
                      <a:pt x="377" y="509"/>
                      <a:pt x="353" y="427"/>
                    </a:cubicBezTo>
                    <a:cubicBezTo>
                      <a:pt x="348" y="411"/>
                      <a:pt x="344" y="411"/>
                      <a:pt x="333" y="420"/>
                    </a:cubicBezTo>
                    <a:cubicBezTo>
                      <a:pt x="317" y="433"/>
                      <a:pt x="302" y="446"/>
                      <a:pt x="286" y="457"/>
                    </a:cubicBezTo>
                    <a:cubicBezTo>
                      <a:pt x="275" y="465"/>
                      <a:pt x="273" y="470"/>
                      <a:pt x="283" y="481"/>
                    </a:cubicBezTo>
                    <a:cubicBezTo>
                      <a:pt x="306" y="504"/>
                      <a:pt x="328" y="528"/>
                      <a:pt x="351" y="551"/>
                    </a:cubicBezTo>
                    <a:cubicBezTo>
                      <a:pt x="371" y="572"/>
                      <a:pt x="373" y="596"/>
                      <a:pt x="356" y="613"/>
                    </a:cubicBezTo>
                    <a:cubicBezTo>
                      <a:pt x="339" y="630"/>
                      <a:pt x="314" y="628"/>
                      <a:pt x="294" y="607"/>
                    </a:cubicBezTo>
                    <a:cubicBezTo>
                      <a:pt x="257" y="569"/>
                      <a:pt x="220" y="531"/>
                      <a:pt x="184" y="493"/>
                    </a:cubicBezTo>
                    <a:cubicBezTo>
                      <a:pt x="166" y="474"/>
                      <a:pt x="169" y="447"/>
                      <a:pt x="189" y="431"/>
                    </a:cubicBezTo>
                    <a:cubicBezTo>
                      <a:pt x="215" y="411"/>
                      <a:pt x="240" y="392"/>
                      <a:pt x="265" y="373"/>
                    </a:cubicBezTo>
                    <a:cubicBezTo>
                      <a:pt x="276" y="365"/>
                      <a:pt x="279" y="357"/>
                      <a:pt x="274" y="344"/>
                    </a:cubicBezTo>
                    <a:cubicBezTo>
                      <a:pt x="263" y="310"/>
                      <a:pt x="252" y="276"/>
                      <a:pt x="244" y="241"/>
                    </a:cubicBezTo>
                    <a:cubicBezTo>
                      <a:pt x="240" y="224"/>
                      <a:pt x="229" y="215"/>
                      <a:pt x="215" y="206"/>
                    </a:cubicBezTo>
                    <a:cubicBezTo>
                      <a:pt x="152" y="165"/>
                      <a:pt x="88" y="123"/>
                      <a:pt x="25" y="81"/>
                    </a:cubicBezTo>
                    <a:cubicBezTo>
                      <a:pt x="5" y="68"/>
                      <a:pt x="0" y="51"/>
                      <a:pt x="11" y="34"/>
                    </a:cubicBezTo>
                    <a:cubicBezTo>
                      <a:pt x="21" y="18"/>
                      <a:pt x="39" y="16"/>
                      <a:pt x="60" y="30"/>
                    </a:cubicBezTo>
                    <a:cubicBezTo>
                      <a:pt x="87" y="48"/>
                      <a:pt x="113" y="66"/>
                      <a:pt x="140" y="84"/>
                    </a:cubicBezTo>
                    <a:cubicBezTo>
                      <a:pt x="173" y="105"/>
                      <a:pt x="206" y="126"/>
                      <a:pt x="239" y="146"/>
                    </a:cubicBezTo>
                    <a:cubicBezTo>
                      <a:pt x="247" y="151"/>
                      <a:pt x="255" y="151"/>
                      <a:pt x="264" y="148"/>
                    </a:cubicBezTo>
                    <a:cubicBezTo>
                      <a:pt x="284" y="143"/>
                      <a:pt x="304" y="138"/>
                      <a:pt x="324" y="133"/>
                    </a:cubicBezTo>
                    <a:cubicBezTo>
                      <a:pt x="334" y="131"/>
                      <a:pt x="346" y="130"/>
                      <a:pt x="356" y="127"/>
                    </a:cubicBezTo>
                    <a:cubicBezTo>
                      <a:pt x="403" y="115"/>
                      <a:pt x="403" y="115"/>
                      <a:pt x="387" y="69"/>
                    </a:cubicBezTo>
                    <a:cubicBezTo>
                      <a:pt x="380" y="48"/>
                      <a:pt x="372" y="28"/>
                      <a:pt x="387" y="7"/>
                    </a:cubicBezTo>
                    <a:cubicBezTo>
                      <a:pt x="387" y="7"/>
                      <a:pt x="388" y="6"/>
                      <a:pt x="388" y="6"/>
                    </a:cubicBezTo>
                    <a:cubicBezTo>
                      <a:pt x="402" y="0"/>
                      <a:pt x="414" y="8"/>
                      <a:pt x="427" y="12"/>
                    </a:cubicBezTo>
                    <a:close/>
                  </a:path>
                </a:pathLst>
              </a:custGeom>
              <a:solidFill>
                <a:srgbClr val="003C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1" name="Freeform 9">
                <a:extLst>
                  <a:ext uri="{FF2B5EF4-FFF2-40B4-BE49-F238E27FC236}">
                    <a16:creationId xmlns:a16="http://schemas.microsoft.com/office/drawing/2014/main" id="{67385052-D738-D0E9-1925-E7AAB08874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9222" y="4973834"/>
                <a:ext cx="226012" cy="222012"/>
              </a:xfrm>
              <a:custGeom>
                <a:avLst/>
                <a:gdLst>
                  <a:gd name="T0" fmla="*/ 61 w 125"/>
                  <a:gd name="T1" fmla="*/ 122 h 123"/>
                  <a:gd name="T2" fmla="*/ 1 w 125"/>
                  <a:gd name="T3" fmla="*/ 61 h 123"/>
                  <a:gd name="T4" fmla="*/ 63 w 125"/>
                  <a:gd name="T5" fmla="*/ 0 h 123"/>
                  <a:gd name="T6" fmla="*/ 125 w 125"/>
                  <a:gd name="T7" fmla="*/ 62 h 123"/>
                  <a:gd name="T8" fmla="*/ 61 w 125"/>
                  <a:gd name="T9" fmla="*/ 12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123">
                    <a:moveTo>
                      <a:pt x="61" y="122"/>
                    </a:moveTo>
                    <a:cubicBezTo>
                      <a:pt x="28" y="122"/>
                      <a:pt x="0" y="94"/>
                      <a:pt x="1" y="61"/>
                    </a:cubicBezTo>
                    <a:cubicBezTo>
                      <a:pt x="2" y="27"/>
                      <a:pt x="29" y="0"/>
                      <a:pt x="63" y="0"/>
                    </a:cubicBezTo>
                    <a:cubicBezTo>
                      <a:pt x="97" y="0"/>
                      <a:pt x="125" y="28"/>
                      <a:pt x="125" y="62"/>
                    </a:cubicBezTo>
                    <a:cubicBezTo>
                      <a:pt x="124" y="96"/>
                      <a:pt x="96" y="123"/>
                      <a:pt x="61" y="122"/>
                    </a:cubicBezTo>
                    <a:close/>
                  </a:path>
                </a:pathLst>
              </a:custGeom>
              <a:solidFill>
                <a:srgbClr val="003C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9" name="Freeform 17">
                <a:extLst>
                  <a:ext uri="{FF2B5EF4-FFF2-40B4-BE49-F238E27FC236}">
                    <a16:creationId xmlns:a16="http://schemas.microsoft.com/office/drawing/2014/main" id="{AC8AB1F4-A1ED-FED6-659F-0D695AC63E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7239" y="4971835"/>
                <a:ext cx="70004" cy="30002"/>
              </a:xfrm>
              <a:custGeom>
                <a:avLst/>
                <a:gdLst>
                  <a:gd name="T0" fmla="*/ 39 w 39"/>
                  <a:gd name="T1" fmla="*/ 16 h 16"/>
                  <a:gd name="T2" fmla="*/ 0 w 39"/>
                  <a:gd name="T3" fmla="*/ 10 h 16"/>
                  <a:gd name="T4" fmla="*/ 39 w 39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6">
                    <a:moveTo>
                      <a:pt x="39" y="16"/>
                    </a:moveTo>
                    <a:cubicBezTo>
                      <a:pt x="26" y="12"/>
                      <a:pt x="14" y="4"/>
                      <a:pt x="0" y="10"/>
                    </a:cubicBezTo>
                    <a:cubicBezTo>
                      <a:pt x="14" y="0"/>
                      <a:pt x="28" y="1"/>
                      <a:pt x="39" y="16"/>
                    </a:cubicBezTo>
                    <a:close/>
                  </a:path>
                </a:pathLst>
              </a:custGeom>
              <a:solidFill>
                <a:srgbClr val="003C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1" name="Freeform 19">
                <a:extLst>
                  <a:ext uri="{FF2B5EF4-FFF2-40B4-BE49-F238E27FC236}">
                    <a16:creationId xmlns:a16="http://schemas.microsoft.com/office/drawing/2014/main" id="{AC7C1222-618B-700D-D140-6AB02C8ADA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1244" y="5011837"/>
                <a:ext cx="10001" cy="10001"/>
              </a:xfrm>
              <a:custGeom>
                <a:avLst/>
                <a:gdLst>
                  <a:gd name="T0" fmla="*/ 6 w 6"/>
                  <a:gd name="T1" fmla="*/ 6 h 6"/>
                  <a:gd name="T2" fmla="*/ 4 w 6"/>
                  <a:gd name="T3" fmla="*/ 0 h 6"/>
                  <a:gd name="T4" fmla="*/ 6 w 6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6" y="6"/>
                    </a:moveTo>
                    <a:cubicBezTo>
                      <a:pt x="0" y="6"/>
                      <a:pt x="3" y="2"/>
                      <a:pt x="4" y="0"/>
                    </a:cubicBezTo>
                    <a:cubicBezTo>
                      <a:pt x="5" y="2"/>
                      <a:pt x="6" y="4"/>
                      <a:pt x="6" y="6"/>
                    </a:cubicBezTo>
                    <a:close/>
                  </a:path>
                </a:pathLst>
              </a:custGeom>
              <a:solidFill>
                <a:srgbClr val="003C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2B6BBDEA-E901-D5B3-A5FD-D95300CA2AA7}"/>
                </a:ext>
              </a:extLst>
            </p:cNvPr>
            <p:cNvGrpSpPr/>
            <p:nvPr/>
          </p:nvGrpSpPr>
          <p:grpSpPr>
            <a:xfrm>
              <a:off x="2634247" y="5075470"/>
              <a:ext cx="486025" cy="1252065"/>
              <a:chOff x="3525302" y="5011837"/>
              <a:chExt cx="486025" cy="1252065"/>
            </a:xfrm>
            <a:solidFill>
              <a:srgbClr val="FFC000"/>
            </a:solidFill>
          </p:grpSpPr>
          <p:sp>
            <p:nvSpPr>
              <p:cNvPr id="30" name="Freeform 8">
                <a:extLst>
                  <a:ext uri="{FF2B5EF4-FFF2-40B4-BE49-F238E27FC236}">
                    <a16:creationId xmlns:a16="http://schemas.microsoft.com/office/drawing/2014/main" id="{AB31BA54-3486-383F-CF64-5DC376DD8F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9305" y="5223848"/>
                <a:ext cx="432022" cy="900047"/>
              </a:xfrm>
              <a:custGeom>
                <a:avLst/>
                <a:gdLst>
                  <a:gd name="T0" fmla="*/ 103 w 240"/>
                  <a:gd name="T1" fmla="*/ 243 h 500"/>
                  <a:gd name="T2" fmla="*/ 53 w 240"/>
                  <a:gd name="T3" fmla="*/ 281 h 500"/>
                  <a:gd name="T4" fmla="*/ 52 w 240"/>
                  <a:gd name="T5" fmla="*/ 309 h 500"/>
                  <a:gd name="T6" fmla="*/ 103 w 240"/>
                  <a:gd name="T7" fmla="*/ 362 h 500"/>
                  <a:gd name="T8" fmla="*/ 119 w 240"/>
                  <a:gd name="T9" fmla="*/ 398 h 500"/>
                  <a:gd name="T10" fmla="*/ 93 w 240"/>
                  <a:gd name="T11" fmla="*/ 427 h 500"/>
                  <a:gd name="T12" fmla="*/ 51 w 240"/>
                  <a:gd name="T13" fmla="*/ 404 h 500"/>
                  <a:gd name="T14" fmla="*/ 2 w 240"/>
                  <a:gd name="T15" fmla="*/ 242 h 500"/>
                  <a:gd name="T16" fmla="*/ 8 w 240"/>
                  <a:gd name="T17" fmla="*/ 231 h 500"/>
                  <a:gd name="T18" fmla="*/ 25 w 240"/>
                  <a:gd name="T19" fmla="*/ 217 h 500"/>
                  <a:gd name="T20" fmla="*/ 38 w 240"/>
                  <a:gd name="T21" fmla="*/ 179 h 500"/>
                  <a:gd name="T22" fmla="*/ 46 w 240"/>
                  <a:gd name="T23" fmla="*/ 136 h 500"/>
                  <a:gd name="T24" fmla="*/ 56 w 240"/>
                  <a:gd name="T25" fmla="*/ 76 h 500"/>
                  <a:gd name="T26" fmla="*/ 42 w 240"/>
                  <a:gd name="T27" fmla="*/ 17 h 500"/>
                  <a:gd name="T28" fmla="*/ 114 w 240"/>
                  <a:gd name="T29" fmla="*/ 8 h 500"/>
                  <a:gd name="T30" fmla="*/ 203 w 240"/>
                  <a:gd name="T31" fmla="*/ 29 h 500"/>
                  <a:gd name="T32" fmla="*/ 229 w 240"/>
                  <a:gd name="T33" fmla="*/ 69 h 500"/>
                  <a:gd name="T34" fmla="*/ 217 w 240"/>
                  <a:gd name="T35" fmla="*/ 141 h 500"/>
                  <a:gd name="T36" fmla="*/ 186 w 240"/>
                  <a:gd name="T37" fmla="*/ 166 h 500"/>
                  <a:gd name="T38" fmla="*/ 164 w 240"/>
                  <a:gd name="T39" fmla="*/ 136 h 500"/>
                  <a:gd name="T40" fmla="*/ 172 w 240"/>
                  <a:gd name="T41" fmla="*/ 90 h 500"/>
                  <a:gd name="T42" fmla="*/ 160 w 240"/>
                  <a:gd name="T43" fmla="*/ 72 h 500"/>
                  <a:gd name="T44" fmla="*/ 121 w 240"/>
                  <a:gd name="T45" fmla="*/ 65 h 500"/>
                  <a:gd name="T46" fmla="*/ 149 w 240"/>
                  <a:gd name="T47" fmla="*/ 160 h 500"/>
                  <a:gd name="T48" fmla="*/ 235 w 240"/>
                  <a:gd name="T49" fmla="*/ 448 h 500"/>
                  <a:gd name="T50" fmla="*/ 226 w 240"/>
                  <a:gd name="T51" fmla="*/ 490 h 500"/>
                  <a:gd name="T52" fmla="*/ 192 w 240"/>
                  <a:gd name="T53" fmla="*/ 496 h 500"/>
                  <a:gd name="T54" fmla="*/ 170 w 240"/>
                  <a:gd name="T55" fmla="*/ 469 h 500"/>
                  <a:gd name="T56" fmla="*/ 108 w 240"/>
                  <a:gd name="T57" fmla="*/ 260 h 500"/>
                  <a:gd name="T58" fmla="*/ 103 w 240"/>
                  <a:gd name="T59" fmla="*/ 243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40" h="500">
                    <a:moveTo>
                      <a:pt x="103" y="243"/>
                    </a:moveTo>
                    <a:cubicBezTo>
                      <a:pt x="85" y="257"/>
                      <a:pt x="69" y="269"/>
                      <a:pt x="53" y="281"/>
                    </a:cubicBezTo>
                    <a:cubicBezTo>
                      <a:pt x="42" y="290"/>
                      <a:pt x="41" y="298"/>
                      <a:pt x="52" y="309"/>
                    </a:cubicBezTo>
                    <a:cubicBezTo>
                      <a:pt x="70" y="326"/>
                      <a:pt x="86" y="345"/>
                      <a:pt x="103" y="362"/>
                    </a:cubicBezTo>
                    <a:cubicBezTo>
                      <a:pt x="112" y="372"/>
                      <a:pt x="120" y="383"/>
                      <a:pt x="119" y="398"/>
                    </a:cubicBezTo>
                    <a:cubicBezTo>
                      <a:pt x="117" y="413"/>
                      <a:pt x="108" y="423"/>
                      <a:pt x="93" y="427"/>
                    </a:cubicBezTo>
                    <a:cubicBezTo>
                      <a:pt x="79" y="431"/>
                      <a:pt x="56" y="419"/>
                      <a:pt x="51" y="404"/>
                    </a:cubicBezTo>
                    <a:cubicBezTo>
                      <a:pt x="34" y="350"/>
                      <a:pt x="18" y="296"/>
                      <a:pt x="2" y="242"/>
                    </a:cubicBezTo>
                    <a:cubicBezTo>
                      <a:pt x="0" y="236"/>
                      <a:pt x="4" y="234"/>
                      <a:pt x="8" y="231"/>
                    </a:cubicBezTo>
                    <a:cubicBezTo>
                      <a:pt x="14" y="226"/>
                      <a:pt x="19" y="221"/>
                      <a:pt x="25" y="217"/>
                    </a:cubicBezTo>
                    <a:cubicBezTo>
                      <a:pt x="41" y="208"/>
                      <a:pt x="46" y="197"/>
                      <a:pt x="38" y="179"/>
                    </a:cubicBezTo>
                    <a:cubicBezTo>
                      <a:pt x="32" y="164"/>
                      <a:pt x="45" y="151"/>
                      <a:pt x="46" y="136"/>
                    </a:cubicBezTo>
                    <a:cubicBezTo>
                      <a:pt x="48" y="116"/>
                      <a:pt x="53" y="96"/>
                      <a:pt x="56" y="76"/>
                    </a:cubicBezTo>
                    <a:cubicBezTo>
                      <a:pt x="60" y="54"/>
                      <a:pt x="59" y="34"/>
                      <a:pt x="42" y="17"/>
                    </a:cubicBezTo>
                    <a:cubicBezTo>
                      <a:pt x="66" y="8"/>
                      <a:pt x="88" y="0"/>
                      <a:pt x="114" y="8"/>
                    </a:cubicBezTo>
                    <a:cubicBezTo>
                      <a:pt x="143" y="16"/>
                      <a:pt x="173" y="21"/>
                      <a:pt x="203" y="29"/>
                    </a:cubicBezTo>
                    <a:cubicBezTo>
                      <a:pt x="228" y="35"/>
                      <a:pt x="233" y="43"/>
                      <a:pt x="229" y="69"/>
                    </a:cubicBezTo>
                    <a:cubicBezTo>
                      <a:pt x="225" y="93"/>
                      <a:pt x="221" y="117"/>
                      <a:pt x="217" y="141"/>
                    </a:cubicBezTo>
                    <a:cubicBezTo>
                      <a:pt x="214" y="158"/>
                      <a:pt x="201" y="169"/>
                      <a:pt x="186" y="166"/>
                    </a:cubicBezTo>
                    <a:cubicBezTo>
                      <a:pt x="171" y="163"/>
                      <a:pt x="162" y="152"/>
                      <a:pt x="164" y="136"/>
                    </a:cubicBezTo>
                    <a:cubicBezTo>
                      <a:pt x="166" y="121"/>
                      <a:pt x="168" y="105"/>
                      <a:pt x="172" y="90"/>
                    </a:cubicBezTo>
                    <a:cubicBezTo>
                      <a:pt x="174" y="80"/>
                      <a:pt x="171" y="74"/>
                      <a:pt x="160" y="72"/>
                    </a:cubicBezTo>
                    <a:cubicBezTo>
                      <a:pt x="149" y="70"/>
                      <a:pt x="137" y="68"/>
                      <a:pt x="121" y="65"/>
                    </a:cubicBezTo>
                    <a:cubicBezTo>
                      <a:pt x="131" y="98"/>
                      <a:pt x="140" y="129"/>
                      <a:pt x="149" y="160"/>
                    </a:cubicBezTo>
                    <a:cubicBezTo>
                      <a:pt x="177" y="256"/>
                      <a:pt x="206" y="352"/>
                      <a:pt x="235" y="448"/>
                    </a:cubicBezTo>
                    <a:cubicBezTo>
                      <a:pt x="240" y="463"/>
                      <a:pt x="238" y="478"/>
                      <a:pt x="226" y="490"/>
                    </a:cubicBezTo>
                    <a:cubicBezTo>
                      <a:pt x="217" y="499"/>
                      <a:pt x="205" y="500"/>
                      <a:pt x="192" y="496"/>
                    </a:cubicBezTo>
                    <a:cubicBezTo>
                      <a:pt x="179" y="492"/>
                      <a:pt x="174" y="481"/>
                      <a:pt x="170" y="469"/>
                    </a:cubicBezTo>
                    <a:cubicBezTo>
                      <a:pt x="149" y="400"/>
                      <a:pt x="129" y="330"/>
                      <a:pt x="108" y="260"/>
                    </a:cubicBezTo>
                    <a:cubicBezTo>
                      <a:pt x="107" y="255"/>
                      <a:pt x="105" y="250"/>
                      <a:pt x="103" y="2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3" name="Freeform 11">
                <a:extLst>
                  <a:ext uri="{FF2B5EF4-FFF2-40B4-BE49-F238E27FC236}">
                    <a16:creationId xmlns:a16="http://schemas.microsoft.com/office/drawing/2014/main" id="{7EF229CB-B73E-06C3-4775-AF7CEF2BA8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5302" y="5011837"/>
                <a:ext cx="190011" cy="192010"/>
              </a:xfrm>
              <a:custGeom>
                <a:avLst/>
                <a:gdLst>
                  <a:gd name="T0" fmla="*/ 53 w 105"/>
                  <a:gd name="T1" fmla="*/ 106 h 106"/>
                  <a:gd name="T2" fmla="*/ 1 w 105"/>
                  <a:gd name="T3" fmla="*/ 53 h 106"/>
                  <a:gd name="T4" fmla="*/ 52 w 105"/>
                  <a:gd name="T5" fmla="*/ 1 h 106"/>
                  <a:gd name="T6" fmla="*/ 105 w 105"/>
                  <a:gd name="T7" fmla="*/ 54 h 106"/>
                  <a:gd name="T8" fmla="*/ 53 w 105"/>
                  <a:gd name="T9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06">
                    <a:moveTo>
                      <a:pt x="53" y="106"/>
                    </a:moveTo>
                    <a:cubicBezTo>
                      <a:pt x="23" y="106"/>
                      <a:pt x="0" y="83"/>
                      <a:pt x="1" y="53"/>
                    </a:cubicBezTo>
                    <a:cubicBezTo>
                      <a:pt x="1" y="23"/>
                      <a:pt x="23" y="1"/>
                      <a:pt x="52" y="1"/>
                    </a:cubicBezTo>
                    <a:cubicBezTo>
                      <a:pt x="81" y="0"/>
                      <a:pt x="105" y="25"/>
                      <a:pt x="105" y="54"/>
                    </a:cubicBezTo>
                    <a:cubicBezTo>
                      <a:pt x="105" y="82"/>
                      <a:pt x="82" y="105"/>
                      <a:pt x="53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7" name="Freeform 15">
                <a:extLst>
                  <a:ext uri="{FF2B5EF4-FFF2-40B4-BE49-F238E27FC236}">
                    <a16:creationId xmlns:a16="http://schemas.microsoft.com/office/drawing/2014/main" id="{5805792A-E66F-F629-E6C6-6FECBEB45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3312" y="6195898"/>
                <a:ext cx="156008" cy="68004"/>
              </a:xfrm>
              <a:custGeom>
                <a:avLst/>
                <a:gdLst>
                  <a:gd name="T0" fmla="*/ 86 w 86"/>
                  <a:gd name="T1" fmla="*/ 29 h 38"/>
                  <a:gd name="T2" fmla="*/ 18 w 86"/>
                  <a:gd name="T3" fmla="*/ 31 h 38"/>
                  <a:gd name="T4" fmla="*/ 10 w 86"/>
                  <a:gd name="T5" fmla="*/ 0 h 38"/>
                  <a:gd name="T6" fmla="*/ 10 w 86"/>
                  <a:gd name="T7" fmla="*/ 1 h 38"/>
                  <a:gd name="T8" fmla="*/ 38 w 86"/>
                  <a:gd name="T9" fmla="*/ 29 h 38"/>
                  <a:gd name="T10" fmla="*/ 86 w 86"/>
                  <a:gd name="T11" fmla="*/ 28 h 38"/>
                  <a:gd name="T12" fmla="*/ 86 w 86"/>
                  <a:gd name="T13" fmla="*/ 2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38">
                    <a:moveTo>
                      <a:pt x="86" y="29"/>
                    </a:moveTo>
                    <a:cubicBezTo>
                      <a:pt x="64" y="38"/>
                      <a:pt x="40" y="34"/>
                      <a:pt x="18" y="31"/>
                    </a:cubicBezTo>
                    <a:cubicBezTo>
                      <a:pt x="2" y="28"/>
                      <a:pt x="0" y="14"/>
                      <a:pt x="10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23"/>
                      <a:pt x="16" y="29"/>
                      <a:pt x="38" y="29"/>
                    </a:cubicBezTo>
                    <a:cubicBezTo>
                      <a:pt x="54" y="29"/>
                      <a:pt x="70" y="29"/>
                      <a:pt x="86" y="28"/>
                    </a:cubicBezTo>
                    <a:lnTo>
                      <a:pt x="86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8" name="Freeform 16">
                <a:extLst>
                  <a:ext uri="{FF2B5EF4-FFF2-40B4-BE49-F238E27FC236}">
                    <a16:creationId xmlns:a16="http://schemas.microsoft.com/office/drawing/2014/main" id="{CC748A1C-F998-D2CD-F6C8-B81380853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1312" y="6175897"/>
                <a:ext cx="132007" cy="20001"/>
              </a:xfrm>
              <a:custGeom>
                <a:avLst/>
                <a:gdLst>
                  <a:gd name="T0" fmla="*/ 0 w 73"/>
                  <a:gd name="T1" fmla="*/ 11 h 12"/>
                  <a:gd name="T2" fmla="*/ 12 w 73"/>
                  <a:gd name="T3" fmla="*/ 3 h 12"/>
                  <a:gd name="T4" fmla="*/ 73 w 73"/>
                  <a:gd name="T5" fmla="*/ 6 h 12"/>
                  <a:gd name="T6" fmla="*/ 72 w 73"/>
                  <a:gd name="T7" fmla="*/ 7 h 12"/>
                  <a:gd name="T8" fmla="*/ 0 w 73"/>
                  <a:gd name="T9" fmla="*/ 12 h 12"/>
                  <a:gd name="T10" fmla="*/ 0 w 73"/>
                  <a:gd name="T1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12">
                    <a:moveTo>
                      <a:pt x="0" y="11"/>
                    </a:moveTo>
                    <a:cubicBezTo>
                      <a:pt x="2" y="5"/>
                      <a:pt x="7" y="3"/>
                      <a:pt x="12" y="3"/>
                    </a:cubicBezTo>
                    <a:cubicBezTo>
                      <a:pt x="32" y="4"/>
                      <a:pt x="53" y="0"/>
                      <a:pt x="73" y="6"/>
                    </a:cubicBezTo>
                    <a:cubicBezTo>
                      <a:pt x="72" y="7"/>
                      <a:pt x="72" y="7"/>
                      <a:pt x="72" y="7"/>
                    </a:cubicBezTo>
                    <a:cubicBezTo>
                      <a:pt x="48" y="8"/>
                      <a:pt x="24" y="4"/>
                      <a:pt x="0" y="12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0" name="Freeform 18">
                <a:extLst>
                  <a:ext uri="{FF2B5EF4-FFF2-40B4-BE49-F238E27FC236}">
                    <a16:creationId xmlns:a16="http://schemas.microsoft.com/office/drawing/2014/main" id="{76701709-3718-EF80-C8B5-29B0C000C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1320" y="6185899"/>
                <a:ext cx="30002" cy="62004"/>
              </a:xfrm>
              <a:custGeom>
                <a:avLst/>
                <a:gdLst>
                  <a:gd name="T0" fmla="*/ 1 w 17"/>
                  <a:gd name="T1" fmla="*/ 0 h 34"/>
                  <a:gd name="T2" fmla="*/ 4 w 17"/>
                  <a:gd name="T3" fmla="*/ 34 h 34"/>
                  <a:gd name="T4" fmla="*/ 4 w 17"/>
                  <a:gd name="T5" fmla="*/ 33 h 34"/>
                  <a:gd name="T6" fmla="*/ 0 w 17"/>
                  <a:gd name="T7" fmla="*/ 1 h 34"/>
                  <a:gd name="T8" fmla="*/ 1 w 17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34">
                    <a:moveTo>
                      <a:pt x="1" y="0"/>
                    </a:moveTo>
                    <a:cubicBezTo>
                      <a:pt x="16" y="11"/>
                      <a:pt x="17" y="19"/>
                      <a:pt x="4" y="34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10" y="22"/>
                      <a:pt x="8" y="11"/>
                      <a:pt x="0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2" name="Freeform 20">
                <a:extLst>
                  <a:ext uri="{FF2B5EF4-FFF2-40B4-BE49-F238E27FC236}">
                    <a16:creationId xmlns:a16="http://schemas.microsoft.com/office/drawing/2014/main" id="{B51A2722-6D65-3731-8742-7D81195C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1312" y="6181898"/>
                <a:ext cx="148008" cy="66004"/>
              </a:xfrm>
              <a:custGeom>
                <a:avLst/>
                <a:gdLst>
                  <a:gd name="T0" fmla="*/ 72 w 82"/>
                  <a:gd name="T1" fmla="*/ 3 h 36"/>
                  <a:gd name="T2" fmla="*/ 76 w 82"/>
                  <a:gd name="T3" fmla="*/ 35 h 36"/>
                  <a:gd name="T4" fmla="*/ 28 w 82"/>
                  <a:gd name="T5" fmla="*/ 36 h 36"/>
                  <a:gd name="T6" fmla="*/ 0 w 82"/>
                  <a:gd name="T7" fmla="*/ 8 h 36"/>
                  <a:gd name="T8" fmla="*/ 72 w 82"/>
                  <a:gd name="T9" fmla="*/ 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36">
                    <a:moveTo>
                      <a:pt x="72" y="3"/>
                    </a:moveTo>
                    <a:cubicBezTo>
                      <a:pt x="80" y="13"/>
                      <a:pt x="82" y="24"/>
                      <a:pt x="76" y="35"/>
                    </a:cubicBezTo>
                    <a:cubicBezTo>
                      <a:pt x="60" y="36"/>
                      <a:pt x="44" y="36"/>
                      <a:pt x="28" y="36"/>
                    </a:cubicBezTo>
                    <a:cubicBezTo>
                      <a:pt x="6" y="36"/>
                      <a:pt x="0" y="30"/>
                      <a:pt x="0" y="8"/>
                    </a:cubicBezTo>
                    <a:cubicBezTo>
                      <a:pt x="24" y="0"/>
                      <a:pt x="48" y="4"/>
                      <a:pt x="7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1F5244A3-F82A-F217-D8F8-5AA3E4C2E229}"/>
              </a:ext>
            </a:extLst>
          </p:cNvPr>
          <p:cNvSpPr txBox="1"/>
          <p:nvPr/>
        </p:nvSpPr>
        <p:spPr>
          <a:xfrm>
            <a:off x="6158754" y="1271894"/>
            <a:ext cx="3626269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E055A1F-7770-4875-A9EC-A38E2FDCE5F8}"/>
              </a:ext>
            </a:extLst>
          </p:cNvPr>
          <p:cNvSpPr txBox="1"/>
          <p:nvPr/>
        </p:nvSpPr>
        <p:spPr>
          <a:xfrm>
            <a:off x="1300626" y="2218914"/>
            <a:ext cx="3626269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824A1B6-00EC-DEFC-8D51-DD2F8B6F501A}"/>
              </a:ext>
            </a:extLst>
          </p:cNvPr>
          <p:cNvSpPr txBox="1"/>
          <p:nvPr/>
        </p:nvSpPr>
        <p:spPr>
          <a:xfrm>
            <a:off x="6175663" y="2897424"/>
            <a:ext cx="3626269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EA0B55B-813F-564A-022B-0643BA712816}"/>
              </a:ext>
            </a:extLst>
          </p:cNvPr>
          <p:cNvSpPr txBox="1"/>
          <p:nvPr/>
        </p:nvSpPr>
        <p:spPr>
          <a:xfrm>
            <a:off x="1765410" y="3881362"/>
            <a:ext cx="3626269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5995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8" grpId="0"/>
      <p:bldP spid="49" grpId="0"/>
      <p:bldP spid="50" grpId="0"/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585D85-DA06-CADE-C79E-3C5B9E08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1E30C0-5A5D-168E-9946-1D884CD18B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49DDFD0-08B9-78E5-7B0F-AE94950BD6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350C8C3-B9EA-DDBB-9B01-3C3E7B39DCF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CD60AF8-5455-5432-12FB-651589A3152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A094A7-FB7C-0146-2D77-4484C029567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1D6A83-F06D-B090-DFA5-5B570C6F110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0A68A4-8ABD-6AE0-BAF9-CBA73F519AC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051E5D-652E-E886-821D-2D4C03DF15B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204DCDA-7DA8-C00C-4DCE-51FAD5AF2685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18712C8-6E70-2453-D150-7BA26E0D4A26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079B39A-F78B-8785-C763-CEC983F007E3}"/>
              </a:ext>
            </a:extLst>
          </p:cNvPr>
          <p:cNvGrpSpPr/>
          <p:nvPr/>
        </p:nvGrpSpPr>
        <p:grpSpPr>
          <a:xfrm>
            <a:off x="254524" y="1611732"/>
            <a:ext cx="10896785" cy="3191415"/>
            <a:chOff x="254524" y="2205617"/>
            <a:chExt cx="10896785" cy="3191415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3DB5E49-E62E-A943-C9AB-3DE3CDD2C453}"/>
                </a:ext>
              </a:extLst>
            </p:cNvPr>
            <p:cNvGrpSpPr/>
            <p:nvPr/>
          </p:nvGrpSpPr>
          <p:grpSpPr>
            <a:xfrm>
              <a:off x="254524" y="2739631"/>
              <a:ext cx="10896785" cy="2584230"/>
              <a:chOff x="0" y="2348612"/>
              <a:chExt cx="12192002" cy="2891397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0706C5F3-0564-B550-EE8C-95DBD71186B4}"/>
                  </a:ext>
                </a:extLst>
              </p:cNvPr>
              <p:cNvCxnSpPr>
                <a:cxnSpLocks/>
                <a:endCxn id="25" idx="2"/>
              </p:cNvCxnSpPr>
              <p:nvPr/>
            </p:nvCxnSpPr>
            <p:spPr>
              <a:xfrm flipH="1">
                <a:off x="5868018" y="4632146"/>
                <a:ext cx="1884166" cy="223827"/>
              </a:xfrm>
              <a:prstGeom prst="line">
                <a:avLst/>
              </a:prstGeom>
              <a:ln w="38100">
                <a:solidFill>
                  <a:srgbClr val="003C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5CEEA5AC-7260-EA9E-41BC-1EDF9696FDDB}"/>
                  </a:ext>
                </a:extLst>
              </p:cNvPr>
              <p:cNvGrpSpPr/>
              <p:nvPr/>
            </p:nvGrpSpPr>
            <p:grpSpPr>
              <a:xfrm>
                <a:off x="0" y="2348612"/>
                <a:ext cx="12192002" cy="2891397"/>
                <a:chOff x="0" y="2348612"/>
                <a:chExt cx="12192002" cy="2891397"/>
              </a:xfrm>
            </p:grpSpPr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C76C4244-A7EC-AF0D-9BD1-A9AF6236C4D8}"/>
                    </a:ext>
                  </a:extLst>
                </p:cNvPr>
                <p:cNvCxnSpPr>
                  <a:cxnSpLocks/>
                  <a:endCxn id="23" idx="2"/>
                </p:cNvCxnSpPr>
                <p:nvPr/>
              </p:nvCxnSpPr>
              <p:spPr>
                <a:xfrm flipH="1">
                  <a:off x="9190834" y="5240009"/>
                  <a:ext cx="3001168" cy="0"/>
                </a:xfrm>
                <a:prstGeom prst="line">
                  <a:avLst/>
                </a:prstGeom>
                <a:ln w="38100">
                  <a:solidFill>
                    <a:srgbClr val="003C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5B24D2E6-CBF5-4F1F-F092-36CDE4F69EFA}"/>
                    </a:ext>
                  </a:extLst>
                </p:cNvPr>
                <p:cNvCxnSpPr>
                  <a:cxnSpLocks/>
                  <a:stCxn id="23" idx="6"/>
                  <a:endCxn id="24" idx="3"/>
                </p:cNvCxnSpPr>
                <p:nvPr/>
              </p:nvCxnSpPr>
              <p:spPr>
                <a:xfrm flipH="1" flipV="1">
                  <a:off x="7810075" y="4683472"/>
                  <a:ext cx="1217014" cy="556530"/>
                </a:xfrm>
                <a:prstGeom prst="line">
                  <a:avLst/>
                </a:prstGeom>
                <a:ln w="38100">
                  <a:solidFill>
                    <a:srgbClr val="003C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5A0F4ACD-A0D2-AEAF-D52A-CA59BF4FED7C}"/>
                    </a:ext>
                  </a:extLst>
                </p:cNvPr>
                <p:cNvCxnSpPr>
                  <a:cxnSpLocks/>
                  <a:stCxn id="25" idx="7"/>
                  <a:endCxn id="26" idx="3"/>
                </p:cNvCxnSpPr>
                <p:nvPr/>
              </p:nvCxnSpPr>
              <p:spPr>
                <a:xfrm flipH="1" flipV="1">
                  <a:off x="4081133" y="3265277"/>
                  <a:ext cx="1647122" cy="1532797"/>
                </a:xfrm>
                <a:prstGeom prst="line">
                  <a:avLst/>
                </a:prstGeom>
                <a:ln w="38100">
                  <a:solidFill>
                    <a:srgbClr val="003C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AC08EE43-57B0-4E1F-5329-45FB8DA0E53F}"/>
                    </a:ext>
                  </a:extLst>
                </p:cNvPr>
                <p:cNvCxnSpPr>
                  <a:cxnSpLocks/>
                  <a:stCxn id="26" idx="6"/>
                  <a:endCxn id="27" idx="1"/>
                </p:cNvCxnSpPr>
                <p:nvPr/>
              </p:nvCxnSpPr>
              <p:spPr>
                <a:xfrm flipH="1">
                  <a:off x="2622494" y="3207384"/>
                  <a:ext cx="1318874" cy="734045"/>
                </a:xfrm>
                <a:prstGeom prst="line">
                  <a:avLst/>
                </a:prstGeom>
                <a:ln w="38100">
                  <a:solidFill>
                    <a:srgbClr val="003C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8A95DAF3-6B27-C766-3BC8-D408570A37AF}"/>
                    </a:ext>
                  </a:extLst>
                </p:cNvPr>
                <p:cNvCxnSpPr>
                  <a:cxnSpLocks/>
                  <a:stCxn id="27" idx="7"/>
                </p:cNvCxnSpPr>
                <p:nvPr/>
              </p:nvCxnSpPr>
              <p:spPr>
                <a:xfrm flipH="1" flipV="1">
                  <a:off x="0" y="2348612"/>
                  <a:ext cx="2506713" cy="1592822"/>
                </a:xfrm>
                <a:prstGeom prst="line">
                  <a:avLst/>
                </a:prstGeom>
                <a:ln w="38100">
                  <a:solidFill>
                    <a:srgbClr val="003C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F1D2905-6CFD-DA2E-E211-67D90B136459}"/>
                </a:ext>
              </a:extLst>
            </p:cNvPr>
            <p:cNvSpPr/>
            <p:nvPr/>
          </p:nvSpPr>
          <p:spPr>
            <a:xfrm flipH="1">
              <a:off x="8322623" y="5250685"/>
              <a:ext cx="146347" cy="146347"/>
            </a:xfrm>
            <a:prstGeom prst="ellipse">
              <a:avLst/>
            </a:prstGeom>
            <a:solidFill>
              <a:srgbClr val="252726"/>
            </a:solidFill>
            <a:ln w="50800">
              <a:solidFill>
                <a:srgbClr val="F6DF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B8CB8B7-EEE0-068F-2108-4E365E9B93D7}"/>
                </a:ext>
              </a:extLst>
            </p:cNvPr>
            <p:cNvSpPr/>
            <p:nvPr/>
          </p:nvSpPr>
          <p:spPr>
            <a:xfrm flipH="1">
              <a:off x="7109982" y="4701536"/>
              <a:ext cx="146347" cy="146347"/>
            </a:xfrm>
            <a:prstGeom prst="ellipse">
              <a:avLst/>
            </a:prstGeom>
            <a:solidFill>
              <a:srgbClr val="252726"/>
            </a:solidFill>
            <a:ln w="50800">
              <a:solidFill>
                <a:srgbClr val="F6DF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6A7E77C-7DCC-E916-255A-D1CCC72D7A89}"/>
                </a:ext>
              </a:extLst>
            </p:cNvPr>
            <p:cNvSpPr/>
            <p:nvPr/>
          </p:nvSpPr>
          <p:spPr>
            <a:xfrm flipH="1">
              <a:off x="5352806" y="4907447"/>
              <a:ext cx="146347" cy="146347"/>
            </a:xfrm>
            <a:prstGeom prst="ellipse">
              <a:avLst/>
            </a:prstGeom>
            <a:solidFill>
              <a:srgbClr val="252726"/>
            </a:solidFill>
            <a:ln w="50800">
              <a:solidFill>
                <a:srgbClr val="F6DF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D6553F7-D4A7-E2CE-7DA2-315435B86F66}"/>
                </a:ext>
              </a:extLst>
            </p:cNvPr>
            <p:cNvSpPr/>
            <p:nvPr/>
          </p:nvSpPr>
          <p:spPr>
            <a:xfrm flipH="1">
              <a:off x="3777183" y="3434003"/>
              <a:ext cx="146347" cy="146347"/>
            </a:xfrm>
            <a:prstGeom prst="ellipse">
              <a:avLst/>
            </a:prstGeom>
            <a:solidFill>
              <a:srgbClr val="252726"/>
            </a:solidFill>
            <a:ln w="50800">
              <a:solidFill>
                <a:srgbClr val="F6DF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55F449E-2176-5F7B-E839-F89A00244881}"/>
                </a:ext>
              </a:extLst>
            </p:cNvPr>
            <p:cNvSpPr/>
            <p:nvPr/>
          </p:nvSpPr>
          <p:spPr>
            <a:xfrm flipH="1">
              <a:off x="2473505" y="4141808"/>
              <a:ext cx="146347" cy="146347"/>
            </a:xfrm>
            <a:prstGeom prst="ellipse">
              <a:avLst/>
            </a:prstGeom>
            <a:solidFill>
              <a:srgbClr val="252726"/>
            </a:solidFill>
            <a:ln w="50800">
              <a:solidFill>
                <a:srgbClr val="F6DF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49EC84F-F1EE-DDE7-B9AE-2F63B8E67E83}"/>
                </a:ext>
              </a:extLst>
            </p:cNvPr>
            <p:cNvSpPr/>
            <p:nvPr/>
          </p:nvSpPr>
          <p:spPr>
            <a:xfrm rot="20369329" flipH="1">
              <a:off x="4593188" y="2205617"/>
              <a:ext cx="1929240" cy="2821556"/>
            </a:xfrm>
            <a:custGeom>
              <a:avLst/>
              <a:gdLst>
                <a:gd name="connsiteX0" fmla="*/ 1575057 w 1577436"/>
                <a:gd name="connsiteY0" fmla="*/ 327169 h 2307035"/>
                <a:gd name="connsiteX1" fmla="*/ 1547242 w 1577436"/>
                <a:gd name="connsiteY1" fmla="*/ 291556 h 2307035"/>
                <a:gd name="connsiteX2" fmla="*/ 1530345 w 1577436"/>
                <a:gd name="connsiteY2" fmla="*/ 289736 h 2307035"/>
                <a:gd name="connsiteX3" fmla="*/ 1513968 w 1577436"/>
                <a:gd name="connsiteY3" fmla="*/ 289216 h 2307035"/>
                <a:gd name="connsiteX4" fmla="*/ 1494991 w 1577436"/>
                <a:gd name="connsiteY4" fmla="*/ 294935 h 2307035"/>
                <a:gd name="connsiteX5" fmla="*/ 1483553 w 1577436"/>
                <a:gd name="connsiteY5" fmla="*/ 316771 h 2307035"/>
                <a:gd name="connsiteX6" fmla="*/ 1442480 w 1577436"/>
                <a:gd name="connsiteY6" fmla="*/ 332108 h 2307035"/>
                <a:gd name="connsiteX7" fmla="*/ 1415445 w 1577436"/>
                <a:gd name="connsiteY7" fmla="*/ 346146 h 2307035"/>
                <a:gd name="connsiteX8" fmla="*/ 1406087 w 1577436"/>
                <a:gd name="connsiteY8" fmla="*/ 360443 h 2307035"/>
                <a:gd name="connsiteX9" fmla="*/ 1254014 w 1577436"/>
                <a:gd name="connsiteY9" fmla="*/ 411394 h 2307035"/>
                <a:gd name="connsiteX10" fmla="*/ 1167450 w 1577436"/>
                <a:gd name="connsiteY10" fmla="*/ 426991 h 2307035"/>
                <a:gd name="connsiteX11" fmla="*/ 1036433 w 1577436"/>
                <a:gd name="connsiteY11" fmla="*/ 424132 h 2307035"/>
                <a:gd name="connsiteX12" fmla="*/ 995101 w 1577436"/>
                <a:gd name="connsiteY12" fmla="*/ 395537 h 2307035"/>
                <a:gd name="connsiteX13" fmla="*/ 991202 w 1577436"/>
                <a:gd name="connsiteY13" fmla="*/ 385919 h 2307035"/>
                <a:gd name="connsiteX14" fmla="*/ 942850 w 1577436"/>
                <a:gd name="connsiteY14" fmla="*/ 335748 h 2307035"/>
                <a:gd name="connsiteX15" fmla="*/ 941810 w 1577436"/>
                <a:gd name="connsiteY15" fmla="*/ 324310 h 2307035"/>
                <a:gd name="connsiteX16" fmla="*/ 951429 w 1577436"/>
                <a:gd name="connsiteY16" fmla="*/ 320411 h 2307035"/>
                <a:gd name="connsiteX17" fmla="*/ 1019017 w 1577436"/>
                <a:gd name="connsiteY17" fmla="*/ 297795 h 2307035"/>
                <a:gd name="connsiteX18" fmla="*/ 1035134 w 1577436"/>
                <a:gd name="connsiteY18" fmla="*/ 263481 h 2307035"/>
                <a:gd name="connsiteX19" fmla="*/ 1033054 w 1577436"/>
                <a:gd name="connsiteY19" fmla="*/ 249963 h 2307035"/>
                <a:gd name="connsiteX20" fmla="*/ 1035394 w 1577436"/>
                <a:gd name="connsiteY20" fmla="*/ 226048 h 2307035"/>
                <a:gd name="connsiteX21" fmla="*/ 1043192 w 1577436"/>
                <a:gd name="connsiteY21" fmla="*/ 202912 h 2307035"/>
                <a:gd name="connsiteX22" fmla="*/ 1044492 w 1577436"/>
                <a:gd name="connsiteY22" fmla="*/ 187315 h 2307035"/>
                <a:gd name="connsiteX23" fmla="*/ 1025255 w 1577436"/>
                <a:gd name="connsiteY23" fmla="*/ 168078 h 2307035"/>
                <a:gd name="connsiteX24" fmla="*/ 1015117 w 1577436"/>
                <a:gd name="connsiteY24" fmla="*/ 129865 h 2307035"/>
                <a:gd name="connsiteX25" fmla="*/ 1012518 w 1577436"/>
                <a:gd name="connsiteY25" fmla="*/ 117907 h 2307035"/>
                <a:gd name="connsiteX26" fmla="*/ 986262 w 1577436"/>
                <a:gd name="connsiteY26" fmla="*/ 92692 h 2307035"/>
                <a:gd name="connsiteX27" fmla="*/ 986522 w 1577436"/>
                <a:gd name="connsiteY27" fmla="*/ 76055 h 2307035"/>
                <a:gd name="connsiteX28" fmla="*/ 1003419 w 1577436"/>
                <a:gd name="connsiteY28" fmla="*/ 56558 h 2307035"/>
                <a:gd name="connsiteX29" fmla="*/ 1002899 w 1577436"/>
                <a:gd name="connsiteY29" fmla="*/ 33942 h 2307035"/>
                <a:gd name="connsiteX30" fmla="*/ 944150 w 1577436"/>
                <a:gd name="connsiteY30" fmla="*/ 16785 h 2307035"/>
                <a:gd name="connsiteX31" fmla="*/ 904637 w 1577436"/>
                <a:gd name="connsiteY31" fmla="*/ 6387 h 2307035"/>
                <a:gd name="connsiteX32" fmla="*/ 893719 w 1577436"/>
                <a:gd name="connsiteY32" fmla="*/ 2488 h 2307035"/>
                <a:gd name="connsiteX33" fmla="*/ 798056 w 1577436"/>
                <a:gd name="connsiteY33" fmla="*/ 19645 h 2307035"/>
                <a:gd name="connsiteX34" fmla="*/ 741127 w 1577436"/>
                <a:gd name="connsiteY34" fmla="*/ 104130 h 2307035"/>
                <a:gd name="connsiteX35" fmla="*/ 759323 w 1577436"/>
                <a:gd name="connsiteY35" fmla="*/ 231767 h 2307035"/>
                <a:gd name="connsiteX36" fmla="*/ 744766 w 1577436"/>
                <a:gd name="connsiteY36" fmla="*/ 255682 h 2307035"/>
                <a:gd name="connsiteX37" fmla="*/ 714092 w 1577436"/>
                <a:gd name="connsiteY37" fmla="*/ 251003 h 2307035"/>
                <a:gd name="connsiteX38" fmla="*/ 642084 w 1577436"/>
                <a:gd name="connsiteY38" fmla="*/ 225008 h 2307035"/>
                <a:gd name="connsiteX39" fmla="*/ 561239 w 1577436"/>
                <a:gd name="connsiteY39" fmla="*/ 246064 h 2307035"/>
                <a:gd name="connsiteX40" fmla="*/ 500670 w 1577436"/>
                <a:gd name="connsiteY40" fmla="*/ 271539 h 2307035"/>
                <a:gd name="connsiteX41" fmla="*/ 405007 w 1577436"/>
                <a:gd name="connsiteY41" fmla="*/ 277258 h 2307035"/>
                <a:gd name="connsiteX42" fmla="*/ 239677 w 1577436"/>
                <a:gd name="connsiteY42" fmla="*/ 302734 h 2307035"/>
                <a:gd name="connsiteX43" fmla="*/ 198084 w 1577436"/>
                <a:gd name="connsiteY43" fmla="*/ 333928 h 2307035"/>
                <a:gd name="connsiteX44" fmla="*/ 59529 w 1577436"/>
                <a:gd name="connsiteY44" fmla="*/ 581923 h 2307035"/>
                <a:gd name="connsiteX45" fmla="*/ 62909 w 1577436"/>
                <a:gd name="connsiteY45" fmla="*/ 612858 h 2307035"/>
                <a:gd name="connsiteX46" fmla="*/ 75646 w 1577436"/>
                <a:gd name="connsiteY46" fmla="*/ 628975 h 2307035"/>
                <a:gd name="connsiteX47" fmla="*/ 75386 w 1577436"/>
                <a:gd name="connsiteY47" fmla="*/ 653930 h 2307035"/>
                <a:gd name="connsiteX48" fmla="*/ 42112 w 1577436"/>
                <a:gd name="connsiteY48" fmla="*/ 709041 h 2307035"/>
                <a:gd name="connsiteX49" fmla="*/ 0 w 1577436"/>
                <a:gd name="connsiteY49" fmla="*/ 755312 h 2307035"/>
                <a:gd name="connsiteX50" fmla="*/ 0 w 1577436"/>
                <a:gd name="connsiteY50" fmla="*/ 763111 h 2307035"/>
                <a:gd name="connsiteX51" fmla="*/ 30934 w 1577436"/>
                <a:gd name="connsiteY51" fmla="*/ 759731 h 2307035"/>
                <a:gd name="connsiteX52" fmla="*/ 46272 w 1577436"/>
                <a:gd name="connsiteY52" fmla="*/ 757912 h 2307035"/>
                <a:gd name="connsiteX53" fmla="*/ 48871 w 1577436"/>
                <a:gd name="connsiteY53" fmla="*/ 775069 h 2307035"/>
                <a:gd name="connsiteX54" fmla="*/ 27295 w 1577436"/>
                <a:gd name="connsiteY54" fmla="*/ 806263 h 2307035"/>
                <a:gd name="connsiteX55" fmla="*/ 21836 w 1577436"/>
                <a:gd name="connsiteY55" fmla="*/ 815101 h 2307035"/>
                <a:gd name="connsiteX56" fmla="*/ 31194 w 1577436"/>
                <a:gd name="connsiteY56" fmla="*/ 821080 h 2307035"/>
                <a:gd name="connsiteX57" fmla="*/ 49391 w 1577436"/>
                <a:gd name="connsiteY57" fmla="*/ 813022 h 2307035"/>
                <a:gd name="connsiteX58" fmla="*/ 63169 w 1577436"/>
                <a:gd name="connsiteY58" fmla="*/ 791186 h 2307035"/>
                <a:gd name="connsiteX59" fmla="*/ 72787 w 1577436"/>
                <a:gd name="connsiteY59" fmla="*/ 784167 h 2307035"/>
                <a:gd name="connsiteX60" fmla="*/ 76166 w 1577436"/>
                <a:gd name="connsiteY60" fmla="*/ 794305 h 2307035"/>
                <a:gd name="connsiteX61" fmla="*/ 72787 w 1577436"/>
                <a:gd name="connsiteY61" fmla="*/ 816141 h 2307035"/>
                <a:gd name="connsiteX62" fmla="*/ 64988 w 1577436"/>
                <a:gd name="connsiteY62" fmla="*/ 822380 h 2307035"/>
                <a:gd name="connsiteX63" fmla="*/ 56410 w 1577436"/>
                <a:gd name="connsiteY63" fmla="*/ 829919 h 2307035"/>
                <a:gd name="connsiteX64" fmla="*/ 68628 w 1577436"/>
                <a:gd name="connsiteY64" fmla="*/ 841877 h 2307035"/>
                <a:gd name="connsiteX65" fmla="*/ 85785 w 1577436"/>
                <a:gd name="connsiteY65" fmla="*/ 833038 h 2307035"/>
                <a:gd name="connsiteX66" fmla="*/ 100082 w 1577436"/>
                <a:gd name="connsiteY66" fmla="*/ 830179 h 2307035"/>
                <a:gd name="connsiteX67" fmla="*/ 128677 w 1577436"/>
                <a:gd name="connsiteY67" fmla="*/ 809642 h 2307035"/>
                <a:gd name="connsiteX68" fmla="*/ 127637 w 1577436"/>
                <a:gd name="connsiteY68" fmla="*/ 769350 h 2307035"/>
                <a:gd name="connsiteX69" fmla="*/ 151553 w 1577436"/>
                <a:gd name="connsiteY69" fmla="*/ 744134 h 2307035"/>
                <a:gd name="connsiteX70" fmla="*/ 167150 w 1577436"/>
                <a:gd name="connsiteY70" fmla="*/ 742575 h 2307035"/>
                <a:gd name="connsiteX71" fmla="*/ 181707 w 1577436"/>
                <a:gd name="connsiteY71" fmla="*/ 728797 h 2307035"/>
                <a:gd name="connsiteX72" fmla="*/ 169230 w 1577436"/>
                <a:gd name="connsiteY72" fmla="*/ 691364 h 2307035"/>
                <a:gd name="connsiteX73" fmla="*/ 160911 w 1577436"/>
                <a:gd name="connsiteY73" fmla="*/ 668748 h 2307035"/>
                <a:gd name="connsiteX74" fmla="*/ 204063 w 1577436"/>
                <a:gd name="connsiteY74" fmla="*/ 585823 h 2307035"/>
                <a:gd name="connsiteX75" fmla="*/ 215761 w 1577436"/>
                <a:gd name="connsiteY75" fmla="*/ 549949 h 2307035"/>
                <a:gd name="connsiteX76" fmla="*/ 221480 w 1577436"/>
                <a:gd name="connsiteY76" fmla="*/ 540331 h 2307035"/>
                <a:gd name="connsiteX77" fmla="*/ 298426 w 1577436"/>
                <a:gd name="connsiteY77" fmla="*/ 449087 h 2307035"/>
                <a:gd name="connsiteX78" fmla="*/ 317143 w 1577436"/>
                <a:gd name="connsiteY78" fmla="*/ 440769 h 2307035"/>
                <a:gd name="connsiteX79" fmla="*/ 374333 w 1577436"/>
                <a:gd name="connsiteY79" fmla="*/ 441289 h 2307035"/>
                <a:gd name="connsiteX80" fmla="*/ 467916 w 1577436"/>
                <a:gd name="connsiteY80" fmla="*/ 441029 h 2307035"/>
                <a:gd name="connsiteX81" fmla="*/ 484293 w 1577436"/>
                <a:gd name="connsiteY81" fmla="*/ 454546 h 2307035"/>
                <a:gd name="connsiteX82" fmla="*/ 479874 w 1577436"/>
                <a:gd name="connsiteY82" fmla="*/ 576464 h 2307035"/>
                <a:gd name="connsiteX83" fmla="*/ 424244 w 1577436"/>
                <a:gd name="connsiteY83" fmla="*/ 721518 h 2307035"/>
                <a:gd name="connsiteX84" fmla="*/ 372773 w 1577436"/>
                <a:gd name="connsiteY84" fmla="*/ 796385 h 2307035"/>
                <a:gd name="connsiteX85" fmla="*/ 359515 w 1577436"/>
                <a:gd name="connsiteY85" fmla="*/ 822900 h 2307035"/>
                <a:gd name="connsiteX86" fmla="*/ 346258 w 1577436"/>
                <a:gd name="connsiteY86" fmla="*/ 899586 h 2307035"/>
                <a:gd name="connsiteX87" fmla="*/ 358216 w 1577436"/>
                <a:gd name="connsiteY87" fmla="*/ 910504 h 2307035"/>
                <a:gd name="connsiteX88" fmla="*/ 373293 w 1577436"/>
                <a:gd name="connsiteY88" fmla="*/ 921942 h 2307035"/>
                <a:gd name="connsiteX89" fmla="*/ 374073 w 1577436"/>
                <a:gd name="connsiteY89" fmla="*/ 948717 h 2307035"/>
                <a:gd name="connsiteX90" fmla="*/ 383951 w 1577436"/>
                <a:gd name="connsiteY90" fmla="*/ 1020464 h 2307035"/>
                <a:gd name="connsiteX91" fmla="*/ 382651 w 1577436"/>
                <a:gd name="connsiteY91" fmla="*/ 1071935 h 2307035"/>
                <a:gd name="connsiteX92" fmla="*/ 412546 w 1577436"/>
                <a:gd name="connsiteY92" fmla="*/ 1149141 h 2307035"/>
                <a:gd name="connsiteX93" fmla="*/ 418785 w 1577436"/>
                <a:gd name="connsiteY93" fmla="*/ 1225308 h 2307035"/>
                <a:gd name="connsiteX94" fmla="*/ 372253 w 1577436"/>
                <a:gd name="connsiteY94" fmla="*/ 1383099 h 2307035"/>
                <a:gd name="connsiteX95" fmla="*/ 319742 w 1577436"/>
                <a:gd name="connsiteY95" fmla="*/ 1555448 h 2307035"/>
                <a:gd name="connsiteX96" fmla="*/ 319483 w 1577436"/>
                <a:gd name="connsiteY96" fmla="*/ 1556748 h 2307035"/>
                <a:gd name="connsiteX97" fmla="*/ 291148 w 1577436"/>
                <a:gd name="connsiteY97" fmla="*/ 1614717 h 2307035"/>
                <a:gd name="connsiteX98" fmla="*/ 231618 w 1577436"/>
                <a:gd name="connsiteY98" fmla="*/ 1756912 h 2307035"/>
                <a:gd name="connsiteX99" fmla="*/ 198604 w 1577436"/>
                <a:gd name="connsiteY99" fmla="*/ 1866612 h 2307035"/>
                <a:gd name="connsiteX100" fmla="*/ 147653 w 1577436"/>
                <a:gd name="connsiteY100" fmla="*/ 2012186 h 2307035"/>
                <a:gd name="connsiteX101" fmla="*/ 124778 w 1577436"/>
                <a:gd name="connsiteY101" fmla="*/ 2053518 h 2307035"/>
                <a:gd name="connsiteX102" fmla="*/ 69148 w 1577436"/>
                <a:gd name="connsiteY102" fmla="*/ 2109148 h 2307035"/>
                <a:gd name="connsiteX103" fmla="*/ 69148 w 1577436"/>
                <a:gd name="connsiteY103" fmla="*/ 2124745 h 2307035"/>
                <a:gd name="connsiteX104" fmla="*/ 128417 w 1577436"/>
                <a:gd name="connsiteY104" fmla="*/ 2181155 h 2307035"/>
                <a:gd name="connsiteX105" fmla="*/ 137255 w 1577436"/>
                <a:gd name="connsiteY105" fmla="*/ 2184015 h 2307035"/>
                <a:gd name="connsiteX106" fmla="*/ 155192 w 1577436"/>
                <a:gd name="connsiteY106" fmla="*/ 2188434 h 2307035"/>
                <a:gd name="connsiteX107" fmla="*/ 206403 w 1577436"/>
                <a:gd name="connsiteY107" fmla="*/ 2253942 h 2307035"/>
                <a:gd name="connsiteX108" fmla="*/ 310384 w 1577436"/>
                <a:gd name="connsiteY108" fmla="*/ 2306973 h 2307035"/>
                <a:gd name="connsiteX109" fmla="*/ 330660 w 1577436"/>
                <a:gd name="connsiteY109" fmla="*/ 2296055 h 2307035"/>
                <a:gd name="connsiteX110" fmla="*/ 320002 w 1577436"/>
                <a:gd name="connsiteY110" fmla="*/ 2278638 h 2307035"/>
                <a:gd name="connsiteX111" fmla="*/ 284909 w 1577436"/>
                <a:gd name="connsiteY111" fmla="*/ 2246143 h 2307035"/>
                <a:gd name="connsiteX112" fmla="*/ 271911 w 1577436"/>
                <a:gd name="connsiteY112" fmla="*/ 2205851 h 2307035"/>
                <a:gd name="connsiteX113" fmla="*/ 266972 w 1577436"/>
                <a:gd name="connsiteY113" fmla="*/ 2129685 h 2307035"/>
                <a:gd name="connsiteX114" fmla="*/ 262293 w 1577436"/>
                <a:gd name="connsiteY114" fmla="*/ 2086532 h 2307035"/>
                <a:gd name="connsiteX115" fmla="*/ 274771 w 1577436"/>
                <a:gd name="connsiteY115" fmla="*/ 2072235 h 2307035"/>
                <a:gd name="connsiteX116" fmla="*/ 285689 w 1577436"/>
                <a:gd name="connsiteY116" fmla="*/ 2059497 h 2307035"/>
                <a:gd name="connsiteX117" fmla="*/ 285169 w 1577436"/>
                <a:gd name="connsiteY117" fmla="*/ 2037401 h 2307035"/>
                <a:gd name="connsiteX118" fmla="*/ 300766 w 1577436"/>
                <a:gd name="connsiteY118" fmla="*/ 1974232 h 2307035"/>
                <a:gd name="connsiteX119" fmla="*/ 333260 w 1577436"/>
                <a:gd name="connsiteY119" fmla="*/ 1899366 h 2307035"/>
                <a:gd name="connsiteX120" fmla="*/ 374333 w 1577436"/>
                <a:gd name="connsiteY120" fmla="*/ 1790446 h 2307035"/>
                <a:gd name="connsiteX121" fmla="*/ 437761 w 1577436"/>
                <a:gd name="connsiteY121" fmla="*/ 1668528 h 2307035"/>
                <a:gd name="connsiteX122" fmla="*/ 449719 w 1577436"/>
                <a:gd name="connsiteY122" fmla="*/ 1650071 h 2307035"/>
                <a:gd name="connsiteX123" fmla="*/ 473375 w 1577436"/>
                <a:gd name="connsiteY123" fmla="*/ 1614457 h 2307035"/>
                <a:gd name="connsiteX124" fmla="*/ 506909 w 1577436"/>
                <a:gd name="connsiteY124" fmla="*/ 1557528 h 2307035"/>
                <a:gd name="connsiteX125" fmla="*/ 521206 w 1577436"/>
                <a:gd name="connsiteY125" fmla="*/ 1543490 h 2307035"/>
                <a:gd name="connsiteX126" fmla="*/ 525365 w 1577436"/>
                <a:gd name="connsiteY126" fmla="*/ 1563247 h 2307035"/>
                <a:gd name="connsiteX127" fmla="*/ 527445 w 1577436"/>
                <a:gd name="connsiteY127" fmla="*/ 1685165 h 2307035"/>
                <a:gd name="connsiteX128" fmla="*/ 544342 w 1577436"/>
                <a:gd name="connsiteY128" fmla="*/ 1753012 h 2307035"/>
                <a:gd name="connsiteX129" fmla="*/ 559939 w 1577436"/>
                <a:gd name="connsiteY129" fmla="*/ 1766790 h 2307035"/>
                <a:gd name="connsiteX130" fmla="*/ 573717 w 1577436"/>
                <a:gd name="connsiteY130" fmla="*/ 1751453 h 2307035"/>
                <a:gd name="connsiteX131" fmla="*/ 576576 w 1577436"/>
                <a:gd name="connsiteY131" fmla="*/ 1730916 h 2307035"/>
                <a:gd name="connsiteX132" fmla="*/ 577616 w 1577436"/>
                <a:gd name="connsiteY132" fmla="*/ 1699722 h 2307035"/>
                <a:gd name="connsiteX133" fmla="*/ 598932 w 1577436"/>
                <a:gd name="connsiteY133" fmla="*/ 1629795 h 2307035"/>
                <a:gd name="connsiteX134" fmla="*/ 649363 w 1577436"/>
                <a:gd name="connsiteY134" fmla="*/ 1560647 h 2307035"/>
                <a:gd name="connsiteX135" fmla="*/ 651963 w 1577436"/>
                <a:gd name="connsiteY135" fmla="*/ 1552588 h 2307035"/>
                <a:gd name="connsiteX136" fmla="*/ 662101 w 1577436"/>
                <a:gd name="connsiteY136" fmla="*/ 1519574 h 2307035"/>
                <a:gd name="connsiteX137" fmla="*/ 687576 w 1577436"/>
                <a:gd name="connsiteY137" fmla="*/ 1513076 h 2307035"/>
                <a:gd name="connsiteX138" fmla="*/ 700834 w 1577436"/>
                <a:gd name="connsiteY138" fmla="*/ 1510736 h 2307035"/>
                <a:gd name="connsiteX139" fmla="*/ 775440 w 1577436"/>
                <a:gd name="connsiteY139" fmla="*/ 1444188 h 2307035"/>
                <a:gd name="connsiteX140" fmla="*/ 811054 w 1577436"/>
                <a:gd name="connsiteY140" fmla="*/ 1420792 h 2307035"/>
                <a:gd name="connsiteX141" fmla="*/ 939731 w 1577436"/>
                <a:gd name="connsiteY141" fmla="*/ 1346186 h 2307035"/>
                <a:gd name="connsiteX142" fmla="*/ 1044232 w 1577436"/>
                <a:gd name="connsiteY142" fmla="*/ 1265080 h 2307035"/>
                <a:gd name="connsiteX143" fmla="*/ 1110780 w 1577436"/>
                <a:gd name="connsiteY143" fmla="*/ 1203471 h 2307035"/>
                <a:gd name="connsiteX144" fmla="*/ 1128977 w 1577436"/>
                <a:gd name="connsiteY144" fmla="*/ 1141603 h 2307035"/>
                <a:gd name="connsiteX145" fmla="*/ 1114679 w 1577436"/>
                <a:gd name="connsiteY145" fmla="*/ 1105469 h 2307035"/>
                <a:gd name="connsiteX146" fmla="*/ 1093623 w 1577436"/>
                <a:gd name="connsiteY146" fmla="*/ 1077914 h 2307035"/>
                <a:gd name="connsiteX147" fmla="*/ 977424 w 1577436"/>
                <a:gd name="connsiteY147" fmla="*/ 1012926 h 2307035"/>
                <a:gd name="connsiteX148" fmla="*/ 857066 w 1577436"/>
                <a:gd name="connsiteY148" fmla="*/ 964834 h 2307035"/>
                <a:gd name="connsiteX149" fmla="*/ 840169 w 1577436"/>
                <a:gd name="connsiteY149" fmla="*/ 939619 h 2307035"/>
                <a:gd name="connsiteX150" fmla="*/ 850567 w 1577436"/>
                <a:gd name="connsiteY150" fmla="*/ 826279 h 2307035"/>
                <a:gd name="connsiteX151" fmla="*/ 875782 w 1577436"/>
                <a:gd name="connsiteY151" fmla="*/ 674207 h 2307035"/>
                <a:gd name="connsiteX152" fmla="*/ 892159 w 1577436"/>
                <a:gd name="connsiteY152" fmla="*/ 642493 h 2307035"/>
                <a:gd name="connsiteX153" fmla="*/ 935312 w 1577436"/>
                <a:gd name="connsiteY153" fmla="*/ 590502 h 2307035"/>
                <a:gd name="connsiteX154" fmla="*/ 984443 w 1577436"/>
                <a:gd name="connsiteY154" fmla="*/ 565027 h 2307035"/>
                <a:gd name="connsiteX155" fmla="*/ 1151853 w 1577436"/>
                <a:gd name="connsiteY155" fmla="*/ 562947 h 2307035"/>
                <a:gd name="connsiteX156" fmla="*/ 1208522 w 1577436"/>
                <a:gd name="connsiteY156" fmla="*/ 557228 h 2307035"/>
                <a:gd name="connsiteX157" fmla="*/ 1337719 w 1577436"/>
                <a:gd name="connsiteY157" fmla="*/ 503938 h 2307035"/>
                <a:gd name="connsiteX158" fmla="*/ 1368134 w 1577436"/>
                <a:gd name="connsiteY158" fmla="*/ 487041 h 2307035"/>
                <a:gd name="connsiteX159" fmla="*/ 1411546 w 1577436"/>
                <a:gd name="connsiteY159" fmla="*/ 465205 h 2307035"/>
                <a:gd name="connsiteX160" fmla="*/ 1446380 w 1577436"/>
                <a:gd name="connsiteY160" fmla="*/ 454546 h 2307035"/>
                <a:gd name="connsiteX161" fmla="*/ 1462497 w 1577436"/>
                <a:gd name="connsiteY161" fmla="*/ 434270 h 2307035"/>
                <a:gd name="connsiteX162" fmla="*/ 1476534 w 1577436"/>
                <a:gd name="connsiteY162" fmla="*/ 409055 h 2307035"/>
                <a:gd name="connsiteX163" fmla="*/ 1476274 w 1577436"/>
                <a:gd name="connsiteY163" fmla="*/ 407755 h 2307035"/>
                <a:gd name="connsiteX164" fmla="*/ 1484853 w 1577436"/>
                <a:gd name="connsiteY164" fmla="*/ 395797 h 2307035"/>
                <a:gd name="connsiteX165" fmla="*/ 1537363 w 1577436"/>
                <a:gd name="connsiteY165" fmla="*/ 371621 h 2307035"/>
                <a:gd name="connsiteX166" fmla="*/ 1567258 w 1577436"/>
                <a:gd name="connsiteY166" fmla="*/ 351345 h 2307035"/>
                <a:gd name="connsiteX167" fmla="*/ 1575057 w 1577436"/>
                <a:gd name="connsiteY167" fmla="*/ 327169 h 2307035"/>
                <a:gd name="connsiteX168" fmla="*/ 842768 w 1577436"/>
                <a:gd name="connsiteY168" fmla="*/ 1205031 h 2307035"/>
                <a:gd name="connsiteX169" fmla="*/ 755424 w 1577436"/>
                <a:gd name="connsiteY169" fmla="*/ 1296795 h 2307035"/>
                <a:gd name="connsiteX170" fmla="*/ 703433 w 1577436"/>
                <a:gd name="connsiteY170" fmla="*/ 1345146 h 2307035"/>
                <a:gd name="connsiteX171" fmla="*/ 682897 w 1577436"/>
                <a:gd name="connsiteY171" fmla="*/ 1355284 h 2307035"/>
                <a:gd name="connsiteX172" fmla="*/ 606731 w 1577436"/>
                <a:gd name="connsiteY172" fmla="*/ 1399996 h 2307035"/>
                <a:gd name="connsiteX173" fmla="*/ 595813 w 1577436"/>
                <a:gd name="connsiteY173" fmla="*/ 1412734 h 2307035"/>
                <a:gd name="connsiteX174" fmla="*/ 587494 w 1577436"/>
                <a:gd name="connsiteY174" fmla="*/ 1414293 h 2307035"/>
                <a:gd name="connsiteX175" fmla="*/ 586454 w 1577436"/>
                <a:gd name="connsiteY175" fmla="*/ 1406495 h 2307035"/>
                <a:gd name="connsiteX176" fmla="*/ 588274 w 1577436"/>
                <a:gd name="connsiteY176" fmla="*/ 1401556 h 2307035"/>
                <a:gd name="connsiteX177" fmla="*/ 668340 w 1577436"/>
                <a:gd name="connsiteY177" fmla="*/ 1224268 h 2307035"/>
                <a:gd name="connsiteX178" fmla="*/ 699534 w 1577436"/>
                <a:gd name="connsiteY178" fmla="*/ 1202692 h 2307035"/>
                <a:gd name="connsiteX179" fmla="*/ 828211 w 1577436"/>
                <a:gd name="connsiteY179" fmla="*/ 1202692 h 2307035"/>
                <a:gd name="connsiteX180" fmla="*/ 842768 w 1577436"/>
                <a:gd name="connsiteY180" fmla="*/ 1205031 h 2307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577436" h="2307035">
                  <a:moveTo>
                    <a:pt x="1575057" y="327169"/>
                  </a:moveTo>
                  <a:cubicBezTo>
                    <a:pt x="1568298" y="313132"/>
                    <a:pt x="1558679" y="301954"/>
                    <a:pt x="1547242" y="291556"/>
                  </a:cubicBezTo>
                  <a:cubicBezTo>
                    <a:pt x="1541523" y="286357"/>
                    <a:pt x="1536323" y="284537"/>
                    <a:pt x="1530345" y="289736"/>
                  </a:cubicBezTo>
                  <a:cubicBezTo>
                    <a:pt x="1524626" y="294935"/>
                    <a:pt x="1519167" y="292336"/>
                    <a:pt x="1513968" y="289216"/>
                  </a:cubicBezTo>
                  <a:cubicBezTo>
                    <a:pt x="1505649" y="284017"/>
                    <a:pt x="1499410" y="286097"/>
                    <a:pt x="1494991" y="294935"/>
                  </a:cubicBezTo>
                  <a:cubicBezTo>
                    <a:pt x="1491352" y="302214"/>
                    <a:pt x="1487452" y="309493"/>
                    <a:pt x="1483553" y="316771"/>
                  </a:cubicBezTo>
                  <a:cubicBezTo>
                    <a:pt x="1474195" y="333928"/>
                    <a:pt x="1461197" y="338607"/>
                    <a:pt x="1442480" y="332108"/>
                  </a:cubicBezTo>
                  <a:cubicBezTo>
                    <a:pt x="1425064" y="326130"/>
                    <a:pt x="1420904" y="327949"/>
                    <a:pt x="1415445" y="346146"/>
                  </a:cubicBezTo>
                  <a:cubicBezTo>
                    <a:pt x="1413626" y="351865"/>
                    <a:pt x="1413366" y="357584"/>
                    <a:pt x="1406087" y="360443"/>
                  </a:cubicBezTo>
                  <a:cubicBezTo>
                    <a:pt x="1356176" y="379940"/>
                    <a:pt x="1308344" y="404376"/>
                    <a:pt x="1254014" y="411394"/>
                  </a:cubicBezTo>
                  <a:cubicBezTo>
                    <a:pt x="1224900" y="415034"/>
                    <a:pt x="1197085" y="428811"/>
                    <a:pt x="1167450" y="426991"/>
                  </a:cubicBezTo>
                  <a:cubicBezTo>
                    <a:pt x="1123778" y="424132"/>
                    <a:pt x="1080106" y="423872"/>
                    <a:pt x="1036433" y="424132"/>
                  </a:cubicBezTo>
                  <a:cubicBezTo>
                    <a:pt x="1017457" y="424132"/>
                    <a:pt x="1000560" y="417113"/>
                    <a:pt x="995101" y="395537"/>
                  </a:cubicBezTo>
                  <a:cubicBezTo>
                    <a:pt x="994321" y="392158"/>
                    <a:pt x="992501" y="389038"/>
                    <a:pt x="991202" y="385919"/>
                  </a:cubicBezTo>
                  <a:cubicBezTo>
                    <a:pt x="980544" y="363823"/>
                    <a:pt x="969625" y="342507"/>
                    <a:pt x="942850" y="335748"/>
                  </a:cubicBezTo>
                  <a:cubicBezTo>
                    <a:pt x="935312" y="333928"/>
                    <a:pt x="936611" y="328209"/>
                    <a:pt x="941810" y="324310"/>
                  </a:cubicBezTo>
                  <a:cubicBezTo>
                    <a:pt x="944410" y="322230"/>
                    <a:pt x="948049" y="321710"/>
                    <a:pt x="951429" y="320411"/>
                  </a:cubicBezTo>
                  <a:cubicBezTo>
                    <a:pt x="974045" y="312872"/>
                    <a:pt x="996661" y="306113"/>
                    <a:pt x="1019017" y="297795"/>
                  </a:cubicBezTo>
                  <a:cubicBezTo>
                    <a:pt x="1037993" y="290776"/>
                    <a:pt x="1041113" y="282717"/>
                    <a:pt x="1035134" y="263481"/>
                  </a:cubicBezTo>
                  <a:cubicBezTo>
                    <a:pt x="1033834" y="259062"/>
                    <a:pt x="1030195" y="254642"/>
                    <a:pt x="1033054" y="249963"/>
                  </a:cubicBezTo>
                  <a:cubicBezTo>
                    <a:pt x="1037473" y="242165"/>
                    <a:pt x="1036953" y="234106"/>
                    <a:pt x="1035394" y="226048"/>
                  </a:cubicBezTo>
                  <a:cubicBezTo>
                    <a:pt x="1033834" y="216949"/>
                    <a:pt x="1035394" y="209151"/>
                    <a:pt x="1043192" y="202912"/>
                  </a:cubicBezTo>
                  <a:cubicBezTo>
                    <a:pt x="1048651" y="198493"/>
                    <a:pt x="1049431" y="193813"/>
                    <a:pt x="1044492" y="187315"/>
                  </a:cubicBezTo>
                  <a:cubicBezTo>
                    <a:pt x="1038773" y="180036"/>
                    <a:pt x="1032274" y="174057"/>
                    <a:pt x="1025255" y="168078"/>
                  </a:cubicBezTo>
                  <a:cubicBezTo>
                    <a:pt x="1013298" y="158200"/>
                    <a:pt x="1009138" y="143642"/>
                    <a:pt x="1015117" y="129865"/>
                  </a:cubicBezTo>
                  <a:cubicBezTo>
                    <a:pt x="1017717" y="124146"/>
                    <a:pt x="1016417" y="121546"/>
                    <a:pt x="1012518" y="117907"/>
                  </a:cubicBezTo>
                  <a:cubicBezTo>
                    <a:pt x="1003419" y="109849"/>
                    <a:pt x="995101" y="101010"/>
                    <a:pt x="986262" y="92692"/>
                  </a:cubicBezTo>
                  <a:cubicBezTo>
                    <a:pt x="980544" y="86973"/>
                    <a:pt x="980803" y="81774"/>
                    <a:pt x="986522" y="76055"/>
                  </a:cubicBezTo>
                  <a:cubicBezTo>
                    <a:pt x="992501" y="70076"/>
                    <a:pt x="999260" y="63837"/>
                    <a:pt x="1003419" y="56558"/>
                  </a:cubicBezTo>
                  <a:cubicBezTo>
                    <a:pt x="1007319" y="49799"/>
                    <a:pt x="1013038" y="39921"/>
                    <a:pt x="1002899" y="33942"/>
                  </a:cubicBezTo>
                  <a:cubicBezTo>
                    <a:pt x="984963" y="23284"/>
                    <a:pt x="965466" y="14186"/>
                    <a:pt x="944150" y="16785"/>
                  </a:cubicBezTo>
                  <a:cubicBezTo>
                    <a:pt x="929073" y="18605"/>
                    <a:pt x="916075" y="17565"/>
                    <a:pt x="904637" y="6387"/>
                  </a:cubicBezTo>
                  <a:cubicBezTo>
                    <a:pt x="902038" y="4048"/>
                    <a:pt x="897618" y="3268"/>
                    <a:pt x="893719" y="2488"/>
                  </a:cubicBezTo>
                  <a:cubicBezTo>
                    <a:pt x="859925" y="-2971"/>
                    <a:pt x="827951" y="-372"/>
                    <a:pt x="798056" y="19645"/>
                  </a:cubicBezTo>
                  <a:cubicBezTo>
                    <a:pt x="766862" y="40441"/>
                    <a:pt x="746326" y="68256"/>
                    <a:pt x="741127" y="104130"/>
                  </a:cubicBezTo>
                  <a:cubicBezTo>
                    <a:pt x="734888" y="147802"/>
                    <a:pt x="740087" y="191214"/>
                    <a:pt x="759323" y="231767"/>
                  </a:cubicBezTo>
                  <a:cubicBezTo>
                    <a:pt x="766602" y="247364"/>
                    <a:pt x="761923" y="255942"/>
                    <a:pt x="744766" y="255682"/>
                  </a:cubicBezTo>
                  <a:cubicBezTo>
                    <a:pt x="734368" y="255682"/>
                    <a:pt x="724230" y="254902"/>
                    <a:pt x="714092" y="251003"/>
                  </a:cubicBezTo>
                  <a:cubicBezTo>
                    <a:pt x="690176" y="241905"/>
                    <a:pt x="666260" y="233326"/>
                    <a:pt x="642084" y="225008"/>
                  </a:cubicBezTo>
                  <a:cubicBezTo>
                    <a:pt x="606991" y="212790"/>
                    <a:pt x="583855" y="217209"/>
                    <a:pt x="561239" y="246064"/>
                  </a:cubicBezTo>
                  <a:cubicBezTo>
                    <a:pt x="544862" y="266860"/>
                    <a:pt x="521206" y="269980"/>
                    <a:pt x="500670" y="271539"/>
                  </a:cubicBezTo>
                  <a:cubicBezTo>
                    <a:pt x="468956" y="273879"/>
                    <a:pt x="436981" y="275179"/>
                    <a:pt x="405007" y="277258"/>
                  </a:cubicBezTo>
                  <a:cubicBezTo>
                    <a:pt x="349117" y="280638"/>
                    <a:pt x="294267" y="289736"/>
                    <a:pt x="239677" y="302734"/>
                  </a:cubicBezTo>
                  <a:cubicBezTo>
                    <a:pt x="220440" y="307413"/>
                    <a:pt x="206923" y="316511"/>
                    <a:pt x="198084" y="333928"/>
                  </a:cubicBezTo>
                  <a:cubicBezTo>
                    <a:pt x="154412" y="417893"/>
                    <a:pt x="102162" y="497179"/>
                    <a:pt x="59529" y="581923"/>
                  </a:cubicBezTo>
                  <a:cubicBezTo>
                    <a:pt x="53550" y="594141"/>
                    <a:pt x="50431" y="603240"/>
                    <a:pt x="62909" y="612858"/>
                  </a:cubicBezTo>
                  <a:cubicBezTo>
                    <a:pt x="68108" y="617017"/>
                    <a:pt x="70447" y="624816"/>
                    <a:pt x="75646" y="628975"/>
                  </a:cubicBezTo>
                  <a:cubicBezTo>
                    <a:pt x="86564" y="638073"/>
                    <a:pt x="82145" y="645352"/>
                    <a:pt x="75386" y="653930"/>
                  </a:cubicBezTo>
                  <a:cubicBezTo>
                    <a:pt x="61869" y="670827"/>
                    <a:pt x="47831" y="687724"/>
                    <a:pt x="42112" y="709041"/>
                  </a:cubicBezTo>
                  <a:cubicBezTo>
                    <a:pt x="36133" y="732176"/>
                    <a:pt x="23136" y="748034"/>
                    <a:pt x="0" y="755312"/>
                  </a:cubicBezTo>
                  <a:cubicBezTo>
                    <a:pt x="0" y="757912"/>
                    <a:pt x="0" y="760511"/>
                    <a:pt x="0" y="763111"/>
                  </a:cubicBezTo>
                  <a:cubicBezTo>
                    <a:pt x="11438" y="771949"/>
                    <a:pt x="20796" y="763631"/>
                    <a:pt x="30934" y="759731"/>
                  </a:cubicBezTo>
                  <a:cubicBezTo>
                    <a:pt x="35874" y="757652"/>
                    <a:pt x="40553" y="752453"/>
                    <a:pt x="46272" y="757912"/>
                  </a:cubicBezTo>
                  <a:cubicBezTo>
                    <a:pt x="51211" y="762851"/>
                    <a:pt x="50951" y="769090"/>
                    <a:pt x="48871" y="775069"/>
                  </a:cubicBezTo>
                  <a:cubicBezTo>
                    <a:pt x="44972" y="787546"/>
                    <a:pt x="40033" y="799504"/>
                    <a:pt x="27295" y="806263"/>
                  </a:cubicBezTo>
                  <a:cubicBezTo>
                    <a:pt x="24176" y="807823"/>
                    <a:pt x="19756" y="810162"/>
                    <a:pt x="21836" y="815101"/>
                  </a:cubicBezTo>
                  <a:cubicBezTo>
                    <a:pt x="23396" y="819001"/>
                    <a:pt x="27295" y="820560"/>
                    <a:pt x="31194" y="821080"/>
                  </a:cubicBezTo>
                  <a:cubicBezTo>
                    <a:pt x="38993" y="822380"/>
                    <a:pt x="44452" y="818221"/>
                    <a:pt x="49391" y="813022"/>
                  </a:cubicBezTo>
                  <a:cubicBezTo>
                    <a:pt x="55630" y="806783"/>
                    <a:pt x="58749" y="798464"/>
                    <a:pt x="63169" y="791186"/>
                  </a:cubicBezTo>
                  <a:cubicBezTo>
                    <a:pt x="65248" y="787546"/>
                    <a:pt x="67068" y="782607"/>
                    <a:pt x="72787" y="784167"/>
                  </a:cubicBezTo>
                  <a:cubicBezTo>
                    <a:pt x="77466" y="785727"/>
                    <a:pt x="76426" y="790666"/>
                    <a:pt x="76166" y="794305"/>
                  </a:cubicBezTo>
                  <a:cubicBezTo>
                    <a:pt x="75386" y="801584"/>
                    <a:pt x="73827" y="808863"/>
                    <a:pt x="72787" y="816141"/>
                  </a:cubicBezTo>
                  <a:cubicBezTo>
                    <a:pt x="72007" y="820560"/>
                    <a:pt x="70187" y="823160"/>
                    <a:pt x="64988" y="822380"/>
                  </a:cubicBezTo>
                  <a:cubicBezTo>
                    <a:pt x="59529" y="821340"/>
                    <a:pt x="55370" y="822900"/>
                    <a:pt x="56410" y="829919"/>
                  </a:cubicBezTo>
                  <a:cubicBezTo>
                    <a:pt x="57450" y="836938"/>
                    <a:pt x="59789" y="842657"/>
                    <a:pt x="68628" y="841877"/>
                  </a:cubicBezTo>
                  <a:cubicBezTo>
                    <a:pt x="75646" y="841097"/>
                    <a:pt x="80066" y="836158"/>
                    <a:pt x="85785" y="833038"/>
                  </a:cubicBezTo>
                  <a:cubicBezTo>
                    <a:pt x="90204" y="830439"/>
                    <a:pt x="93843" y="827579"/>
                    <a:pt x="100082" y="830179"/>
                  </a:cubicBezTo>
                  <a:cubicBezTo>
                    <a:pt x="113340" y="835898"/>
                    <a:pt x="128937" y="824460"/>
                    <a:pt x="128677" y="809642"/>
                  </a:cubicBezTo>
                  <a:cubicBezTo>
                    <a:pt x="128417" y="796125"/>
                    <a:pt x="127377" y="782867"/>
                    <a:pt x="127637" y="769350"/>
                  </a:cubicBezTo>
                  <a:cubicBezTo>
                    <a:pt x="128157" y="752453"/>
                    <a:pt x="135176" y="745694"/>
                    <a:pt x="151553" y="744134"/>
                  </a:cubicBezTo>
                  <a:cubicBezTo>
                    <a:pt x="156752" y="743614"/>
                    <a:pt x="161951" y="743094"/>
                    <a:pt x="167150" y="742575"/>
                  </a:cubicBezTo>
                  <a:cubicBezTo>
                    <a:pt x="175728" y="741795"/>
                    <a:pt x="180148" y="737115"/>
                    <a:pt x="181707" y="728797"/>
                  </a:cubicBezTo>
                  <a:cubicBezTo>
                    <a:pt x="184827" y="713720"/>
                    <a:pt x="183527" y="700982"/>
                    <a:pt x="169230" y="691364"/>
                  </a:cubicBezTo>
                  <a:cubicBezTo>
                    <a:pt x="162211" y="686425"/>
                    <a:pt x="154672" y="680446"/>
                    <a:pt x="160911" y="668748"/>
                  </a:cubicBezTo>
                  <a:cubicBezTo>
                    <a:pt x="175728" y="641193"/>
                    <a:pt x="189246" y="613378"/>
                    <a:pt x="204063" y="585823"/>
                  </a:cubicBezTo>
                  <a:cubicBezTo>
                    <a:pt x="210042" y="574385"/>
                    <a:pt x="218621" y="564247"/>
                    <a:pt x="215761" y="549949"/>
                  </a:cubicBezTo>
                  <a:cubicBezTo>
                    <a:pt x="214981" y="545530"/>
                    <a:pt x="218881" y="543190"/>
                    <a:pt x="221480" y="540331"/>
                  </a:cubicBezTo>
                  <a:cubicBezTo>
                    <a:pt x="249035" y="511476"/>
                    <a:pt x="270611" y="477682"/>
                    <a:pt x="298426" y="449087"/>
                  </a:cubicBezTo>
                  <a:cubicBezTo>
                    <a:pt x="304405" y="443109"/>
                    <a:pt x="309344" y="439989"/>
                    <a:pt x="317143" y="440769"/>
                  </a:cubicBezTo>
                  <a:cubicBezTo>
                    <a:pt x="336120" y="443109"/>
                    <a:pt x="355096" y="441549"/>
                    <a:pt x="374333" y="441289"/>
                  </a:cubicBezTo>
                  <a:cubicBezTo>
                    <a:pt x="405527" y="440769"/>
                    <a:pt x="436721" y="441029"/>
                    <a:pt x="467916" y="441029"/>
                  </a:cubicBezTo>
                  <a:cubicBezTo>
                    <a:pt x="476494" y="441029"/>
                    <a:pt x="484293" y="442589"/>
                    <a:pt x="484293" y="454546"/>
                  </a:cubicBezTo>
                  <a:cubicBezTo>
                    <a:pt x="484033" y="495359"/>
                    <a:pt x="483253" y="535912"/>
                    <a:pt x="479874" y="576464"/>
                  </a:cubicBezTo>
                  <a:cubicBezTo>
                    <a:pt x="475714" y="630275"/>
                    <a:pt x="452319" y="676806"/>
                    <a:pt x="424244" y="721518"/>
                  </a:cubicBezTo>
                  <a:cubicBezTo>
                    <a:pt x="408127" y="747254"/>
                    <a:pt x="389930" y="771429"/>
                    <a:pt x="372773" y="796385"/>
                  </a:cubicBezTo>
                  <a:cubicBezTo>
                    <a:pt x="367054" y="804703"/>
                    <a:pt x="361335" y="812762"/>
                    <a:pt x="359515" y="822900"/>
                  </a:cubicBezTo>
                  <a:cubicBezTo>
                    <a:pt x="355096" y="848376"/>
                    <a:pt x="350677" y="874111"/>
                    <a:pt x="346258" y="899586"/>
                  </a:cubicBezTo>
                  <a:cubicBezTo>
                    <a:pt x="344438" y="909984"/>
                    <a:pt x="347298" y="914664"/>
                    <a:pt x="358216" y="910504"/>
                  </a:cubicBezTo>
                  <a:cubicBezTo>
                    <a:pt x="369134" y="906345"/>
                    <a:pt x="373033" y="911024"/>
                    <a:pt x="373293" y="921942"/>
                  </a:cubicBezTo>
                  <a:cubicBezTo>
                    <a:pt x="373553" y="930781"/>
                    <a:pt x="369394" y="940659"/>
                    <a:pt x="374073" y="948717"/>
                  </a:cubicBezTo>
                  <a:cubicBezTo>
                    <a:pt x="387590" y="971333"/>
                    <a:pt x="387070" y="995509"/>
                    <a:pt x="383951" y="1020464"/>
                  </a:cubicBezTo>
                  <a:cubicBezTo>
                    <a:pt x="381871" y="1037621"/>
                    <a:pt x="377192" y="1055558"/>
                    <a:pt x="382651" y="1071935"/>
                  </a:cubicBezTo>
                  <a:cubicBezTo>
                    <a:pt x="391490" y="1097931"/>
                    <a:pt x="397988" y="1125486"/>
                    <a:pt x="412546" y="1149141"/>
                  </a:cubicBezTo>
                  <a:cubicBezTo>
                    <a:pt x="427623" y="1174097"/>
                    <a:pt x="426843" y="1199312"/>
                    <a:pt x="418785" y="1225308"/>
                  </a:cubicBezTo>
                  <a:cubicBezTo>
                    <a:pt x="402148" y="1277558"/>
                    <a:pt x="386031" y="1330069"/>
                    <a:pt x="372253" y="1383099"/>
                  </a:cubicBezTo>
                  <a:cubicBezTo>
                    <a:pt x="357176" y="1441329"/>
                    <a:pt x="349377" y="1501638"/>
                    <a:pt x="319742" y="1555448"/>
                  </a:cubicBezTo>
                  <a:cubicBezTo>
                    <a:pt x="319483" y="1555708"/>
                    <a:pt x="319483" y="1556228"/>
                    <a:pt x="319483" y="1556748"/>
                  </a:cubicBezTo>
                  <a:cubicBezTo>
                    <a:pt x="313764" y="1577804"/>
                    <a:pt x="303365" y="1596780"/>
                    <a:pt x="291148" y="1614717"/>
                  </a:cubicBezTo>
                  <a:cubicBezTo>
                    <a:pt x="261513" y="1658130"/>
                    <a:pt x="238377" y="1704401"/>
                    <a:pt x="231618" y="1756912"/>
                  </a:cubicBezTo>
                  <a:cubicBezTo>
                    <a:pt x="226679" y="1795645"/>
                    <a:pt x="211862" y="1830738"/>
                    <a:pt x="198604" y="1866612"/>
                  </a:cubicBezTo>
                  <a:cubicBezTo>
                    <a:pt x="180667" y="1914703"/>
                    <a:pt x="160131" y="1962015"/>
                    <a:pt x="147653" y="2012186"/>
                  </a:cubicBezTo>
                  <a:cubicBezTo>
                    <a:pt x="143754" y="2027523"/>
                    <a:pt x="139075" y="2044420"/>
                    <a:pt x="124778" y="2053518"/>
                  </a:cubicBezTo>
                  <a:cubicBezTo>
                    <a:pt x="101902" y="2068075"/>
                    <a:pt x="87344" y="2090431"/>
                    <a:pt x="69148" y="2109148"/>
                  </a:cubicBezTo>
                  <a:cubicBezTo>
                    <a:pt x="63948" y="2114607"/>
                    <a:pt x="63689" y="2119286"/>
                    <a:pt x="69148" y="2124745"/>
                  </a:cubicBezTo>
                  <a:cubicBezTo>
                    <a:pt x="88124" y="2144242"/>
                    <a:pt x="107621" y="2163479"/>
                    <a:pt x="128417" y="2181155"/>
                  </a:cubicBezTo>
                  <a:cubicBezTo>
                    <a:pt x="130756" y="2183235"/>
                    <a:pt x="133616" y="2187394"/>
                    <a:pt x="137255" y="2184015"/>
                  </a:cubicBezTo>
                  <a:cubicBezTo>
                    <a:pt x="145834" y="2175956"/>
                    <a:pt x="150513" y="2183495"/>
                    <a:pt x="155192" y="2188434"/>
                  </a:cubicBezTo>
                  <a:cubicBezTo>
                    <a:pt x="174429" y="2208450"/>
                    <a:pt x="189506" y="2231846"/>
                    <a:pt x="206403" y="2253942"/>
                  </a:cubicBezTo>
                  <a:cubicBezTo>
                    <a:pt x="232398" y="2288256"/>
                    <a:pt x="268012" y="2304633"/>
                    <a:pt x="310384" y="2306973"/>
                  </a:cubicBezTo>
                  <a:cubicBezTo>
                    <a:pt x="318963" y="2307492"/>
                    <a:pt x="327801" y="2304893"/>
                    <a:pt x="330660" y="2296055"/>
                  </a:cubicBezTo>
                  <a:cubicBezTo>
                    <a:pt x="333520" y="2287476"/>
                    <a:pt x="325721" y="2282797"/>
                    <a:pt x="320002" y="2278638"/>
                  </a:cubicBezTo>
                  <a:cubicBezTo>
                    <a:pt x="307005" y="2269019"/>
                    <a:pt x="294787" y="2258881"/>
                    <a:pt x="284909" y="2246143"/>
                  </a:cubicBezTo>
                  <a:cubicBezTo>
                    <a:pt x="275810" y="2234186"/>
                    <a:pt x="270611" y="2221448"/>
                    <a:pt x="271911" y="2205851"/>
                  </a:cubicBezTo>
                  <a:cubicBezTo>
                    <a:pt x="273991" y="2180375"/>
                    <a:pt x="274251" y="2154380"/>
                    <a:pt x="266972" y="2129685"/>
                  </a:cubicBezTo>
                  <a:cubicBezTo>
                    <a:pt x="262553" y="2114867"/>
                    <a:pt x="262293" y="2101090"/>
                    <a:pt x="262293" y="2086532"/>
                  </a:cubicBezTo>
                  <a:cubicBezTo>
                    <a:pt x="262293" y="2077434"/>
                    <a:pt x="265672" y="2072495"/>
                    <a:pt x="274771" y="2072235"/>
                  </a:cubicBezTo>
                  <a:cubicBezTo>
                    <a:pt x="283089" y="2071975"/>
                    <a:pt x="286728" y="2068335"/>
                    <a:pt x="285689" y="2059497"/>
                  </a:cubicBezTo>
                  <a:cubicBezTo>
                    <a:pt x="284649" y="2052218"/>
                    <a:pt x="285689" y="2044680"/>
                    <a:pt x="285169" y="2037401"/>
                  </a:cubicBezTo>
                  <a:cubicBezTo>
                    <a:pt x="283349" y="2014525"/>
                    <a:pt x="288808" y="1994249"/>
                    <a:pt x="300766" y="1974232"/>
                  </a:cubicBezTo>
                  <a:cubicBezTo>
                    <a:pt x="314803" y="1950837"/>
                    <a:pt x="323642" y="1924841"/>
                    <a:pt x="333260" y="1899366"/>
                  </a:cubicBezTo>
                  <a:cubicBezTo>
                    <a:pt x="346778" y="1862973"/>
                    <a:pt x="355876" y="1825019"/>
                    <a:pt x="374333" y="1790446"/>
                  </a:cubicBezTo>
                  <a:cubicBezTo>
                    <a:pt x="395909" y="1750153"/>
                    <a:pt x="420344" y="1711160"/>
                    <a:pt x="437761" y="1668528"/>
                  </a:cubicBezTo>
                  <a:cubicBezTo>
                    <a:pt x="440621" y="1661769"/>
                    <a:pt x="445040" y="1655790"/>
                    <a:pt x="449719" y="1650071"/>
                  </a:cubicBezTo>
                  <a:cubicBezTo>
                    <a:pt x="459077" y="1639153"/>
                    <a:pt x="466876" y="1627195"/>
                    <a:pt x="473375" y="1614457"/>
                  </a:cubicBezTo>
                  <a:cubicBezTo>
                    <a:pt x="483253" y="1594701"/>
                    <a:pt x="493911" y="1575464"/>
                    <a:pt x="506909" y="1557528"/>
                  </a:cubicBezTo>
                  <a:cubicBezTo>
                    <a:pt x="510808" y="1552069"/>
                    <a:pt x="512108" y="1540631"/>
                    <a:pt x="521206" y="1543490"/>
                  </a:cubicBezTo>
                  <a:cubicBezTo>
                    <a:pt x="529525" y="1546090"/>
                    <a:pt x="525105" y="1556488"/>
                    <a:pt x="525365" y="1563247"/>
                  </a:cubicBezTo>
                  <a:cubicBezTo>
                    <a:pt x="526665" y="1603799"/>
                    <a:pt x="521986" y="1644612"/>
                    <a:pt x="527445" y="1685165"/>
                  </a:cubicBezTo>
                  <a:cubicBezTo>
                    <a:pt x="530565" y="1708300"/>
                    <a:pt x="536024" y="1731176"/>
                    <a:pt x="544342" y="1753012"/>
                  </a:cubicBezTo>
                  <a:cubicBezTo>
                    <a:pt x="546942" y="1759771"/>
                    <a:pt x="551361" y="1767050"/>
                    <a:pt x="559939" y="1766790"/>
                  </a:cubicBezTo>
                  <a:cubicBezTo>
                    <a:pt x="568778" y="1766530"/>
                    <a:pt x="571637" y="1758211"/>
                    <a:pt x="573717" y="1751453"/>
                  </a:cubicBezTo>
                  <a:cubicBezTo>
                    <a:pt x="575796" y="1744954"/>
                    <a:pt x="576056" y="1737935"/>
                    <a:pt x="576576" y="1730916"/>
                  </a:cubicBezTo>
                  <a:cubicBezTo>
                    <a:pt x="577096" y="1720518"/>
                    <a:pt x="577096" y="1710120"/>
                    <a:pt x="577616" y="1699722"/>
                  </a:cubicBezTo>
                  <a:cubicBezTo>
                    <a:pt x="578656" y="1674507"/>
                    <a:pt x="585415" y="1650591"/>
                    <a:pt x="598932" y="1629795"/>
                  </a:cubicBezTo>
                  <a:cubicBezTo>
                    <a:pt x="614269" y="1605879"/>
                    <a:pt x="630387" y="1581963"/>
                    <a:pt x="649363" y="1560647"/>
                  </a:cubicBezTo>
                  <a:cubicBezTo>
                    <a:pt x="651443" y="1558307"/>
                    <a:pt x="653522" y="1555448"/>
                    <a:pt x="651963" y="1552588"/>
                  </a:cubicBezTo>
                  <a:cubicBezTo>
                    <a:pt x="643904" y="1537771"/>
                    <a:pt x="655602" y="1529713"/>
                    <a:pt x="662101" y="1519574"/>
                  </a:cubicBezTo>
                  <a:cubicBezTo>
                    <a:pt x="668600" y="1509696"/>
                    <a:pt x="677438" y="1506837"/>
                    <a:pt x="687576" y="1513076"/>
                  </a:cubicBezTo>
                  <a:cubicBezTo>
                    <a:pt x="693295" y="1516455"/>
                    <a:pt x="696415" y="1514635"/>
                    <a:pt x="700834" y="1510736"/>
                  </a:cubicBezTo>
                  <a:cubicBezTo>
                    <a:pt x="725529" y="1488380"/>
                    <a:pt x="750745" y="1466284"/>
                    <a:pt x="775440" y="1444188"/>
                  </a:cubicBezTo>
                  <a:cubicBezTo>
                    <a:pt x="786098" y="1434570"/>
                    <a:pt x="798056" y="1427031"/>
                    <a:pt x="811054" y="1420792"/>
                  </a:cubicBezTo>
                  <a:cubicBezTo>
                    <a:pt x="856026" y="1399476"/>
                    <a:pt x="900218" y="1377380"/>
                    <a:pt x="939731" y="1346186"/>
                  </a:cubicBezTo>
                  <a:cubicBezTo>
                    <a:pt x="974305" y="1318891"/>
                    <a:pt x="1007579" y="1289516"/>
                    <a:pt x="1044232" y="1265080"/>
                  </a:cubicBezTo>
                  <a:cubicBezTo>
                    <a:pt x="1069707" y="1248183"/>
                    <a:pt x="1090504" y="1225827"/>
                    <a:pt x="1110780" y="1203471"/>
                  </a:cubicBezTo>
                  <a:cubicBezTo>
                    <a:pt x="1126377" y="1186315"/>
                    <a:pt x="1135996" y="1165778"/>
                    <a:pt x="1128977" y="1141603"/>
                  </a:cubicBezTo>
                  <a:cubicBezTo>
                    <a:pt x="1125337" y="1129125"/>
                    <a:pt x="1119878" y="1117167"/>
                    <a:pt x="1114679" y="1105469"/>
                  </a:cubicBezTo>
                  <a:cubicBezTo>
                    <a:pt x="1110000" y="1094551"/>
                    <a:pt x="1102981" y="1084933"/>
                    <a:pt x="1093623" y="1077914"/>
                  </a:cubicBezTo>
                  <a:cubicBezTo>
                    <a:pt x="1057750" y="1051399"/>
                    <a:pt x="1018237" y="1030603"/>
                    <a:pt x="977424" y="1012926"/>
                  </a:cubicBezTo>
                  <a:cubicBezTo>
                    <a:pt x="937911" y="995769"/>
                    <a:pt x="897359" y="980172"/>
                    <a:pt x="857066" y="964834"/>
                  </a:cubicBezTo>
                  <a:cubicBezTo>
                    <a:pt x="844588" y="960155"/>
                    <a:pt x="839389" y="952617"/>
                    <a:pt x="840169" y="939619"/>
                  </a:cubicBezTo>
                  <a:cubicBezTo>
                    <a:pt x="843028" y="901666"/>
                    <a:pt x="833670" y="862933"/>
                    <a:pt x="850567" y="826279"/>
                  </a:cubicBezTo>
                  <a:cubicBezTo>
                    <a:pt x="850827" y="774289"/>
                    <a:pt x="863824" y="724378"/>
                    <a:pt x="875782" y="674207"/>
                  </a:cubicBezTo>
                  <a:cubicBezTo>
                    <a:pt x="878642" y="661989"/>
                    <a:pt x="883841" y="651851"/>
                    <a:pt x="892159" y="642493"/>
                  </a:cubicBezTo>
                  <a:cubicBezTo>
                    <a:pt x="906977" y="625596"/>
                    <a:pt x="922574" y="608959"/>
                    <a:pt x="935312" y="590502"/>
                  </a:cubicBezTo>
                  <a:cubicBezTo>
                    <a:pt x="947789" y="572565"/>
                    <a:pt x="963127" y="565286"/>
                    <a:pt x="984443" y="565027"/>
                  </a:cubicBezTo>
                  <a:cubicBezTo>
                    <a:pt x="1040333" y="564247"/>
                    <a:pt x="1095963" y="559827"/>
                    <a:pt x="1151853" y="562947"/>
                  </a:cubicBezTo>
                  <a:cubicBezTo>
                    <a:pt x="1171089" y="563987"/>
                    <a:pt x="1189806" y="562687"/>
                    <a:pt x="1208522" y="557228"/>
                  </a:cubicBezTo>
                  <a:cubicBezTo>
                    <a:pt x="1253494" y="543970"/>
                    <a:pt x="1296387" y="526034"/>
                    <a:pt x="1337719" y="503938"/>
                  </a:cubicBezTo>
                  <a:cubicBezTo>
                    <a:pt x="1347857" y="498478"/>
                    <a:pt x="1359815" y="494579"/>
                    <a:pt x="1368134" y="487041"/>
                  </a:cubicBezTo>
                  <a:cubicBezTo>
                    <a:pt x="1380872" y="475083"/>
                    <a:pt x="1395689" y="469884"/>
                    <a:pt x="1411546" y="465205"/>
                  </a:cubicBezTo>
                  <a:cubicBezTo>
                    <a:pt x="1423244" y="461825"/>
                    <a:pt x="1434942" y="458446"/>
                    <a:pt x="1446380" y="454546"/>
                  </a:cubicBezTo>
                  <a:cubicBezTo>
                    <a:pt x="1455738" y="451427"/>
                    <a:pt x="1469515" y="451947"/>
                    <a:pt x="1462497" y="434270"/>
                  </a:cubicBezTo>
                  <a:cubicBezTo>
                    <a:pt x="1457558" y="421792"/>
                    <a:pt x="1484333" y="424652"/>
                    <a:pt x="1476534" y="409055"/>
                  </a:cubicBezTo>
                  <a:cubicBezTo>
                    <a:pt x="1476274" y="408795"/>
                    <a:pt x="1476534" y="408275"/>
                    <a:pt x="1476274" y="407755"/>
                  </a:cubicBezTo>
                  <a:cubicBezTo>
                    <a:pt x="1473415" y="399696"/>
                    <a:pt x="1477574" y="397097"/>
                    <a:pt x="1484853" y="395797"/>
                  </a:cubicBezTo>
                  <a:cubicBezTo>
                    <a:pt x="1504349" y="392158"/>
                    <a:pt x="1521246" y="383059"/>
                    <a:pt x="1537363" y="371621"/>
                  </a:cubicBezTo>
                  <a:cubicBezTo>
                    <a:pt x="1547242" y="364863"/>
                    <a:pt x="1555560" y="356024"/>
                    <a:pt x="1567258" y="351345"/>
                  </a:cubicBezTo>
                  <a:cubicBezTo>
                    <a:pt x="1576616" y="346926"/>
                    <a:pt x="1580256" y="338347"/>
                    <a:pt x="1575057" y="327169"/>
                  </a:cubicBezTo>
                  <a:close/>
                  <a:moveTo>
                    <a:pt x="842768" y="1205031"/>
                  </a:moveTo>
                  <a:cubicBezTo>
                    <a:pt x="806635" y="1232586"/>
                    <a:pt x="784799" y="1268460"/>
                    <a:pt x="755424" y="1296795"/>
                  </a:cubicBezTo>
                  <a:cubicBezTo>
                    <a:pt x="738527" y="1313172"/>
                    <a:pt x="721110" y="1329549"/>
                    <a:pt x="703433" y="1345146"/>
                  </a:cubicBezTo>
                  <a:cubicBezTo>
                    <a:pt x="697454" y="1350345"/>
                    <a:pt x="690956" y="1353724"/>
                    <a:pt x="682897" y="1355284"/>
                  </a:cubicBezTo>
                  <a:cubicBezTo>
                    <a:pt x="652483" y="1361523"/>
                    <a:pt x="624928" y="1372701"/>
                    <a:pt x="606731" y="1399996"/>
                  </a:cubicBezTo>
                  <a:cubicBezTo>
                    <a:pt x="603611" y="1404675"/>
                    <a:pt x="599452" y="1408575"/>
                    <a:pt x="595813" y="1412734"/>
                  </a:cubicBezTo>
                  <a:cubicBezTo>
                    <a:pt x="593473" y="1415333"/>
                    <a:pt x="590614" y="1416113"/>
                    <a:pt x="587494" y="1414293"/>
                  </a:cubicBezTo>
                  <a:cubicBezTo>
                    <a:pt x="583855" y="1412214"/>
                    <a:pt x="585155" y="1409354"/>
                    <a:pt x="586454" y="1406495"/>
                  </a:cubicBezTo>
                  <a:cubicBezTo>
                    <a:pt x="587234" y="1404935"/>
                    <a:pt x="587494" y="1403115"/>
                    <a:pt x="588274" y="1401556"/>
                  </a:cubicBezTo>
                  <a:cubicBezTo>
                    <a:pt x="616869" y="1343326"/>
                    <a:pt x="642344" y="1283797"/>
                    <a:pt x="668340" y="1224268"/>
                  </a:cubicBezTo>
                  <a:cubicBezTo>
                    <a:pt x="674579" y="1210230"/>
                    <a:pt x="683157" y="1202432"/>
                    <a:pt x="699534" y="1202692"/>
                  </a:cubicBezTo>
                  <a:cubicBezTo>
                    <a:pt x="742426" y="1203212"/>
                    <a:pt x="785319" y="1202692"/>
                    <a:pt x="828211" y="1202692"/>
                  </a:cubicBezTo>
                  <a:cubicBezTo>
                    <a:pt x="831590" y="1202952"/>
                    <a:pt x="834970" y="1203991"/>
                    <a:pt x="842768" y="1205031"/>
                  </a:cubicBezTo>
                  <a:close/>
                </a:path>
              </a:pathLst>
            </a:custGeom>
            <a:solidFill>
              <a:srgbClr val="003C54"/>
            </a:solidFill>
            <a:ln w="25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57975BEA-E6E1-5D07-3AE0-0D270BA5A4BA}"/>
              </a:ext>
            </a:extLst>
          </p:cNvPr>
          <p:cNvSpPr txBox="1"/>
          <p:nvPr/>
        </p:nvSpPr>
        <p:spPr>
          <a:xfrm>
            <a:off x="6898459" y="4830528"/>
            <a:ext cx="2994673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BC8D36B-E848-9851-267D-575523B4E75C}"/>
              </a:ext>
            </a:extLst>
          </p:cNvPr>
          <p:cNvSpPr txBox="1"/>
          <p:nvPr/>
        </p:nvSpPr>
        <p:spPr>
          <a:xfrm>
            <a:off x="1045663" y="3694262"/>
            <a:ext cx="2994673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E73C36-699E-45B0-2D7B-A158B7F15560}"/>
              </a:ext>
            </a:extLst>
          </p:cNvPr>
          <p:cNvSpPr txBox="1"/>
          <p:nvPr/>
        </p:nvSpPr>
        <p:spPr>
          <a:xfrm>
            <a:off x="3885247" y="4608593"/>
            <a:ext cx="2994673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A73D1B6-60FE-0E7D-758D-4291357FEDA6}"/>
              </a:ext>
            </a:extLst>
          </p:cNvPr>
          <p:cNvSpPr txBox="1"/>
          <p:nvPr/>
        </p:nvSpPr>
        <p:spPr>
          <a:xfrm>
            <a:off x="6779965" y="2583706"/>
            <a:ext cx="2152672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9265115-0A06-A776-0F36-CE6989E51116}"/>
              </a:ext>
            </a:extLst>
          </p:cNvPr>
          <p:cNvSpPr txBox="1"/>
          <p:nvPr/>
        </p:nvSpPr>
        <p:spPr>
          <a:xfrm>
            <a:off x="1181075" y="1504286"/>
            <a:ext cx="2994673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6049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1" grpId="0"/>
      <p:bldP spid="32" grpId="0"/>
      <p:bldP spid="33" grpId="0"/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585D85-DA06-CADE-C79E-3C5B9E08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1607BD-C08A-19C9-EF5B-C635D92747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27E8C1-7DD8-3563-49A3-6B8064704C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56B1DD-C2BD-71B2-2106-D137FACE28C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0B7F17-CA73-CE4F-3CAF-195EB8D2D3E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6BCD1B2-9CBC-11F9-A31B-DDC20B0C67D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DEF0E5-24A1-85AF-97EF-080EAF29568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3D340FA-C46A-FAD5-31A0-6C7DEBEE03A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D82F6B2-C581-BFEB-9368-80E58D451C6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DD85C74-9CEE-E701-4F16-94880F19BC7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B3AD2C2-2042-B465-4B00-C5C569243F83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cxnSp>
        <p:nvCxnSpPr>
          <p:cNvPr id="3" name="Google Shape;66;p18">
            <a:extLst>
              <a:ext uri="{FF2B5EF4-FFF2-40B4-BE49-F238E27FC236}">
                <a16:creationId xmlns:a16="http://schemas.microsoft.com/office/drawing/2014/main" id="{B07637D0-94E7-8C9F-57E6-D219021353D1}"/>
              </a:ext>
            </a:extLst>
          </p:cNvPr>
          <p:cNvCxnSpPr/>
          <p:nvPr/>
        </p:nvCxnSpPr>
        <p:spPr>
          <a:xfrm>
            <a:off x="5155918" y="2072006"/>
            <a:ext cx="2964626" cy="0"/>
          </a:xfrm>
          <a:prstGeom prst="straightConnector1">
            <a:avLst/>
          </a:prstGeom>
          <a:noFill/>
          <a:ln w="19050" cap="flat" cmpd="sng">
            <a:solidFill>
              <a:srgbClr val="003C5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Google Shape;67;p18">
            <a:extLst>
              <a:ext uri="{FF2B5EF4-FFF2-40B4-BE49-F238E27FC236}">
                <a16:creationId xmlns:a16="http://schemas.microsoft.com/office/drawing/2014/main" id="{359AC451-91DF-8AE2-5F8A-6F72F062EAD4}"/>
              </a:ext>
            </a:extLst>
          </p:cNvPr>
          <p:cNvCxnSpPr/>
          <p:nvPr/>
        </p:nvCxnSpPr>
        <p:spPr>
          <a:xfrm>
            <a:off x="5155918" y="2860377"/>
            <a:ext cx="2534770" cy="0"/>
          </a:xfrm>
          <a:prstGeom prst="straightConnector1">
            <a:avLst/>
          </a:prstGeom>
          <a:noFill/>
          <a:ln w="19050" cap="flat" cmpd="sng">
            <a:solidFill>
              <a:srgbClr val="003C5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Google Shape;68;p18">
            <a:extLst>
              <a:ext uri="{FF2B5EF4-FFF2-40B4-BE49-F238E27FC236}">
                <a16:creationId xmlns:a16="http://schemas.microsoft.com/office/drawing/2014/main" id="{87A4C07A-39B5-42C8-629A-1BEAD3EB0DEA}"/>
              </a:ext>
            </a:extLst>
          </p:cNvPr>
          <p:cNvCxnSpPr/>
          <p:nvPr/>
        </p:nvCxnSpPr>
        <p:spPr>
          <a:xfrm>
            <a:off x="5155918" y="3648748"/>
            <a:ext cx="2262477" cy="0"/>
          </a:xfrm>
          <a:prstGeom prst="straightConnector1">
            <a:avLst/>
          </a:prstGeom>
          <a:noFill/>
          <a:ln w="19050" cap="flat" cmpd="sng">
            <a:solidFill>
              <a:srgbClr val="003C5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Google Shape;69;p18">
            <a:extLst>
              <a:ext uri="{FF2B5EF4-FFF2-40B4-BE49-F238E27FC236}">
                <a16:creationId xmlns:a16="http://schemas.microsoft.com/office/drawing/2014/main" id="{DD20BF1F-1624-17BF-8892-F631517EE6E5}"/>
              </a:ext>
            </a:extLst>
          </p:cNvPr>
          <p:cNvCxnSpPr/>
          <p:nvPr/>
        </p:nvCxnSpPr>
        <p:spPr>
          <a:xfrm>
            <a:off x="5155918" y="4437119"/>
            <a:ext cx="1853656" cy="0"/>
          </a:xfrm>
          <a:prstGeom prst="straightConnector1">
            <a:avLst/>
          </a:prstGeom>
          <a:noFill/>
          <a:ln w="19050" cap="flat" cmpd="sng">
            <a:solidFill>
              <a:srgbClr val="003C5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" name="Google Shape;70;p18">
            <a:extLst>
              <a:ext uri="{FF2B5EF4-FFF2-40B4-BE49-F238E27FC236}">
                <a16:creationId xmlns:a16="http://schemas.microsoft.com/office/drawing/2014/main" id="{7C489D15-7DAB-D7F7-F9F9-3B41A9EDF529}"/>
              </a:ext>
            </a:extLst>
          </p:cNvPr>
          <p:cNvCxnSpPr/>
          <p:nvPr/>
        </p:nvCxnSpPr>
        <p:spPr>
          <a:xfrm>
            <a:off x="5050382" y="5225490"/>
            <a:ext cx="1307923" cy="0"/>
          </a:xfrm>
          <a:prstGeom prst="straightConnector1">
            <a:avLst/>
          </a:prstGeom>
          <a:noFill/>
          <a:ln w="19050" cap="flat" cmpd="sng">
            <a:solidFill>
              <a:srgbClr val="003C5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Google Shape;72;p18">
            <a:extLst>
              <a:ext uri="{FF2B5EF4-FFF2-40B4-BE49-F238E27FC236}">
                <a16:creationId xmlns:a16="http://schemas.microsoft.com/office/drawing/2014/main" id="{0B9EB0AA-769D-6D4A-A14E-EE92F9D99693}"/>
              </a:ext>
            </a:extLst>
          </p:cNvPr>
          <p:cNvSpPr/>
          <p:nvPr/>
        </p:nvSpPr>
        <p:spPr>
          <a:xfrm>
            <a:off x="3476768" y="1863858"/>
            <a:ext cx="2161368" cy="416296"/>
          </a:xfrm>
          <a:custGeom>
            <a:avLst/>
            <a:gdLst/>
            <a:ahLst/>
            <a:cxnLst/>
            <a:rect l="l" t="t" r="r" b="b"/>
            <a:pathLst>
              <a:path w="39875" h="9443" extrusionOk="0">
                <a:moveTo>
                  <a:pt x="0" y="0"/>
                </a:moveTo>
                <a:lnTo>
                  <a:pt x="39874" y="0"/>
                </a:lnTo>
                <a:lnTo>
                  <a:pt x="39874" y="9442"/>
                </a:lnTo>
                <a:lnTo>
                  <a:pt x="0" y="94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5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dirty="0"/>
          </a:p>
        </p:txBody>
      </p:sp>
      <p:sp>
        <p:nvSpPr>
          <p:cNvPr id="20" name="Google Shape;73;p18">
            <a:extLst>
              <a:ext uri="{FF2B5EF4-FFF2-40B4-BE49-F238E27FC236}">
                <a16:creationId xmlns:a16="http://schemas.microsoft.com/office/drawing/2014/main" id="{30D9CE9B-1AE4-2715-F148-3E5963809574}"/>
              </a:ext>
            </a:extLst>
          </p:cNvPr>
          <p:cNvSpPr/>
          <p:nvPr/>
        </p:nvSpPr>
        <p:spPr>
          <a:xfrm>
            <a:off x="3476788" y="2643719"/>
            <a:ext cx="2161368" cy="416296"/>
          </a:xfrm>
          <a:custGeom>
            <a:avLst/>
            <a:gdLst/>
            <a:ahLst/>
            <a:cxnLst/>
            <a:rect l="l" t="t" r="r" b="b"/>
            <a:pathLst>
              <a:path w="39875" h="9443" extrusionOk="0">
                <a:moveTo>
                  <a:pt x="0" y="0"/>
                </a:moveTo>
                <a:lnTo>
                  <a:pt x="39874" y="0"/>
                </a:lnTo>
                <a:lnTo>
                  <a:pt x="39874" y="9442"/>
                </a:lnTo>
                <a:lnTo>
                  <a:pt x="0" y="9442"/>
                </a:lnTo>
                <a:close/>
              </a:path>
            </a:pathLst>
          </a:custGeom>
          <a:solidFill>
            <a:srgbClr val="003C54"/>
          </a:solidFill>
          <a:ln>
            <a:noFill/>
          </a:ln>
          <a:effectLst>
            <a:outerShdw blurRad="63500" sx="101000" sy="101000" algn="ctr" rotWithShape="0">
              <a:prstClr val="black">
                <a:alpha val="15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dirty="0"/>
          </a:p>
        </p:txBody>
      </p:sp>
      <p:sp>
        <p:nvSpPr>
          <p:cNvPr id="21" name="Google Shape;74;p18">
            <a:extLst>
              <a:ext uri="{FF2B5EF4-FFF2-40B4-BE49-F238E27FC236}">
                <a16:creationId xmlns:a16="http://schemas.microsoft.com/office/drawing/2014/main" id="{8C8E01D3-43E9-1CC3-6E6E-C46A7553E7A1}"/>
              </a:ext>
            </a:extLst>
          </p:cNvPr>
          <p:cNvSpPr/>
          <p:nvPr/>
        </p:nvSpPr>
        <p:spPr>
          <a:xfrm>
            <a:off x="3476788" y="3429095"/>
            <a:ext cx="2161368" cy="416296"/>
          </a:xfrm>
          <a:custGeom>
            <a:avLst/>
            <a:gdLst/>
            <a:ahLst/>
            <a:cxnLst/>
            <a:rect l="l" t="t" r="r" b="b"/>
            <a:pathLst>
              <a:path w="39875" h="9443" extrusionOk="0">
                <a:moveTo>
                  <a:pt x="0" y="0"/>
                </a:moveTo>
                <a:lnTo>
                  <a:pt x="39874" y="0"/>
                </a:lnTo>
                <a:lnTo>
                  <a:pt x="39874" y="9442"/>
                </a:lnTo>
                <a:lnTo>
                  <a:pt x="0" y="94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5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dirty="0"/>
          </a:p>
        </p:txBody>
      </p:sp>
      <p:sp>
        <p:nvSpPr>
          <p:cNvPr id="22" name="Google Shape;75;p18">
            <a:extLst>
              <a:ext uri="{FF2B5EF4-FFF2-40B4-BE49-F238E27FC236}">
                <a16:creationId xmlns:a16="http://schemas.microsoft.com/office/drawing/2014/main" id="{6423FBE0-36F5-1E3C-5CF2-D59F2FF6EB70}"/>
              </a:ext>
            </a:extLst>
          </p:cNvPr>
          <p:cNvSpPr/>
          <p:nvPr/>
        </p:nvSpPr>
        <p:spPr>
          <a:xfrm>
            <a:off x="3476788" y="4211682"/>
            <a:ext cx="2161368" cy="416296"/>
          </a:xfrm>
          <a:custGeom>
            <a:avLst/>
            <a:gdLst/>
            <a:ahLst/>
            <a:cxnLst/>
            <a:rect l="l" t="t" r="r" b="b"/>
            <a:pathLst>
              <a:path w="39875" h="9443" extrusionOk="0">
                <a:moveTo>
                  <a:pt x="0" y="0"/>
                </a:moveTo>
                <a:lnTo>
                  <a:pt x="39874" y="0"/>
                </a:lnTo>
                <a:lnTo>
                  <a:pt x="39874" y="9442"/>
                </a:lnTo>
                <a:lnTo>
                  <a:pt x="0" y="9442"/>
                </a:lnTo>
                <a:close/>
              </a:path>
            </a:pathLst>
          </a:custGeom>
          <a:solidFill>
            <a:srgbClr val="003C54"/>
          </a:solidFill>
          <a:ln>
            <a:noFill/>
          </a:ln>
          <a:effectLst>
            <a:outerShdw blurRad="63500" sx="101000" sy="101000" algn="ctr" rotWithShape="0">
              <a:prstClr val="black">
                <a:alpha val="15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dirty="0"/>
          </a:p>
        </p:txBody>
      </p:sp>
      <p:sp>
        <p:nvSpPr>
          <p:cNvPr id="23" name="Google Shape;76;p18">
            <a:extLst>
              <a:ext uri="{FF2B5EF4-FFF2-40B4-BE49-F238E27FC236}">
                <a16:creationId xmlns:a16="http://schemas.microsoft.com/office/drawing/2014/main" id="{8E181436-10D0-68F4-8C47-EBBD4FC8F7B1}"/>
              </a:ext>
            </a:extLst>
          </p:cNvPr>
          <p:cNvSpPr/>
          <p:nvPr/>
        </p:nvSpPr>
        <p:spPr>
          <a:xfrm>
            <a:off x="3476788" y="5005853"/>
            <a:ext cx="2161368" cy="416296"/>
          </a:xfrm>
          <a:custGeom>
            <a:avLst/>
            <a:gdLst/>
            <a:ahLst/>
            <a:cxnLst/>
            <a:rect l="l" t="t" r="r" b="b"/>
            <a:pathLst>
              <a:path w="39875" h="9443" extrusionOk="0">
                <a:moveTo>
                  <a:pt x="0" y="0"/>
                </a:moveTo>
                <a:lnTo>
                  <a:pt x="39874" y="0"/>
                </a:lnTo>
                <a:lnTo>
                  <a:pt x="39874" y="9442"/>
                </a:lnTo>
                <a:lnTo>
                  <a:pt x="0" y="94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5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dirty="0">
              <a:sym typeface="Fira Sans Extra Condensed Medium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1B3BE9-5CE3-2AD3-7CDB-49C8682CF58F}"/>
              </a:ext>
            </a:extLst>
          </p:cNvPr>
          <p:cNvSpPr txBox="1"/>
          <p:nvPr/>
        </p:nvSpPr>
        <p:spPr>
          <a:xfrm>
            <a:off x="601984" y="1503290"/>
            <a:ext cx="275770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7C8DD5-B0DF-AC36-21E6-C135977CF491}"/>
              </a:ext>
            </a:extLst>
          </p:cNvPr>
          <p:cNvSpPr txBox="1"/>
          <p:nvPr/>
        </p:nvSpPr>
        <p:spPr>
          <a:xfrm>
            <a:off x="601984" y="2323446"/>
            <a:ext cx="275770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15DB16-063B-1E7F-3EF1-DEC46430C057}"/>
              </a:ext>
            </a:extLst>
          </p:cNvPr>
          <p:cNvSpPr txBox="1"/>
          <p:nvPr/>
        </p:nvSpPr>
        <p:spPr>
          <a:xfrm>
            <a:off x="601984" y="3143602"/>
            <a:ext cx="275770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96D5292-3950-3D7E-CC83-540CB80C6509}"/>
              </a:ext>
            </a:extLst>
          </p:cNvPr>
          <p:cNvSpPr txBox="1"/>
          <p:nvPr/>
        </p:nvSpPr>
        <p:spPr>
          <a:xfrm>
            <a:off x="601984" y="3963758"/>
            <a:ext cx="275770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599D11-E4F5-3868-822D-E3FD91F8D1ED}"/>
              </a:ext>
            </a:extLst>
          </p:cNvPr>
          <p:cNvSpPr txBox="1"/>
          <p:nvPr/>
        </p:nvSpPr>
        <p:spPr>
          <a:xfrm>
            <a:off x="601984" y="4783915"/>
            <a:ext cx="275770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C603A9-B1BB-898A-EC88-FED9FBB530E0}"/>
              </a:ext>
            </a:extLst>
          </p:cNvPr>
          <p:cNvSpPr txBox="1"/>
          <p:nvPr/>
        </p:nvSpPr>
        <p:spPr>
          <a:xfrm>
            <a:off x="3469468" y="2684648"/>
            <a:ext cx="21613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6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36168D4-A074-104E-F639-465D508304DC}"/>
              </a:ext>
            </a:extLst>
          </p:cNvPr>
          <p:cNvSpPr txBox="1"/>
          <p:nvPr/>
        </p:nvSpPr>
        <p:spPr>
          <a:xfrm>
            <a:off x="3460738" y="1902729"/>
            <a:ext cx="21613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9BDA276-392F-AF4F-4E20-24993D24B9FA}"/>
              </a:ext>
            </a:extLst>
          </p:cNvPr>
          <p:cNvSpPr txBox="1"/>
          <p:nvPr/>
        </p:nvSpPr>
        <p:spPr>
          <a:xfrm>
            <a:off x="3468701" y="4247988"/>
            <a:ext cx="21613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6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F7CF3E0-7B2D-FAD6-42F6-AFD974D013AF}"/>
              </a:ext>
            </a:extLst>
          </p:cNvPr>
          <p:cNvSpPr txBox="1"/>
          <p:nvPr/>
        </p:nvSpPr>
        <p:spPr>
          <a:xfrm>
            <a:off x="3459971" y="3466069"/>
            <a:ext cx="21613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780D9FE-563E-5B8D-D52E-3B11D1724814}"/>
              </a:ext>
            </a:extLst>
          </p:cNvPr>
          <p:cNvSpPr txBox="1"/>
          <p:nvPr/>
        </p:nvSpPr>
        <p:spPr>
          <a:xfrm>
            <a:off x="3435652" y="5036757"/>
            <a:ext cx="21613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407DA55-026A-F65E-F628-6DA1BE63E427}"/>
              </a:ext>
            </a:extLst>
          </p:cNvPr>
          <p:cNvGrpSpPr/>
          <p:nvPr/>
        </p:nvGrpSpPr>
        <p:grpSpPr>
          <a:xfrm>
            <a:off x="6100657" y="1394963"/>
            <a:ext cx="4165281" cy="4207308"/>
            <a:chOff x="6100657" y="1394963"/>
            <a:chExt cx="4165281" cy="4207308"/>
          </a:xfrm>
        </p:grpSpPr>
        <p:sp>
          <p:nvSpPr>
            <p:cNvPr id="24" name="Google Shape;81;p18">
              <a:extLst>
                <a:ext uri="{FF2B5EF4-FFF2-40B4-BE49-F238E27FC236}">
                  <a16:creationId xmlns:a16="http://schemas.microsoft.com/office/drawing/2014/main" id="{D1F2614B-B21E-8202-F9C9-A60FB37BEDBC}"/>
                </a:ext>
              </a:extLst>
            </p:cNvPr>
            <p:cNvSpPr/>
            <p:nvPr/>
          </p:nvSpPr>
          <p:spPr>
            <a:xfrm>
              <a:off x="7766515" y="2380261"/>
              <a:ext cx="833679" cy="155962"/>
            </a:xfrm>
            <a:custGeom>
              <a:avLst/>
              <a:gdLst/>
              <a:ahLst/>
              <a:cxnLst/>
              <a:rect l="l" t="t" r="r" b="b"/>
              <a:pathLst>
                <a:path w="26230" h="4907" extrusionOk="0">
                  <a:moveTo>
                    <a:pt x="14240" y="1"/>
                  </a:moveTo>
                  <a:lnTo>
                    <a:pt x="0" y="3454"/>
                  </a:lnTo>
                  <a:lnTo>
                    <a:pt x="17657" y="4906"/>
                  </a:lnTo>
                  <a:lnTo>
                    <a:pt x="26230" y="1144"/>
                  </a:lnTo>
                  <a:lnTo>
                    <a:pt x="14240" y="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82;p18">
              <a:extLst>
                <a:ext uri="{FF2B5EF4-FFF2-40B4-BE49-F238E27FC236}">
                  <a16:creationId xmlns:a16="http://schemas.microsoft.com/office/drawing/2014/main" id="{26E1B99C-D7ED-240A-2514-0F7C4AA69556}"/>
                </a:ext>
              </a:extLst>
            </p:cNvPr>
            <p:cNvSpPr/>
            <p:nvPr/>
          </p:nvSpPr>
          <p:spPr>
            <a:xfrm>
              <a:off x="7350042" y="3155679"/>
              <a:ext cx="1666596" cy="158599"/>
            </a:xfrm>
            <a:custGeom>
              <a:avLst/>
              <a:gdLst/>
              <a:ahLst/>
              <a:cxnLst/>
              <a:rect l="l" t="t" r="r" b="b"/>
              <a:pathLst>
                <a:path w="52436" h="4990" extrusionOk="0">
                  <a:moveTo>
                    <a:pt x="24837" y="1"/>
                  </a:moveTo>
                  <a:lnTo>
                    <a:pt x="0" y="3930"/>
                  </a:lnTo>
                  <a:lnTo>
                    <a:pt x="40744" y="4989"/>
                  </a:lnTo>
                  <a:lnTo>
                    <a:pt x="52436" y="1751"/>
                  </a:lnTo>
                  <a:lnTo>
                    <a:pt x="24837" y="1"/>
                  </a:lnTo>
                  <a:close/>
                </a:path>
              </a:pathLst>
            </a:custGeom>
            <a:solidFill>
              <a:srgbClr val="314C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83;p18">
              <a:extLst>
                <a:ext uri="{FF2B5EF4-FFF2-40B4-BE49-F238E27FC236}">
                  <a16:creationId xmlns:a16="http://schemas.microsoft.com/office/drawing/2014/main" id="{8EFB33B7-6CAA-4D1C-732A-4D21AAEB4A5F}"/>
                </a:ext>
              </a:extLst>
            </p:cNvPr>
            <p:cNvSpPr/>
            <p:nvPr/>
          </p:nvSpPr>
          <p:spPr>
            <a:xfrm>
              <a:off x="6933569" y="3913677"/>
              <a:ext cx="2499512" cy="241077"/>
            </a:xfrm>
            <a:custGeom>
              <a:avLst/>
              <a:gdLst/>
              <a:ahLst/>
              <a:cxnLst/>
              <a:rect l="l" t="t" r="r" b="b"/>
              <a:pathLst>
                <a:path w="78642" h="7585" extrusionOk="0">
                  <a:moveTo>
                    <a:pt x="34160" y="1"/>
                  </a:moveTo>
                  <a:lnTo>
                    <a:pt x="1" y="5251"/>
                  </a:lnTo>
                  <a:lnTo>
                    <a:pt x="62270" y="7585"/>
                  </a:lnTo>
                  <a:lnTo>
                    <a:pt x="78641" y="2775"/>
                  </a:lnTo>
                  <a:lnTo>
                    <a:pt x="34160" y="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84;p18">
              <a:extLst>
                <a:ext uri="{FF2B5EF4-FFF2-40B4-BE49-F238E27FC236}">
                  <a16:creationId xmlns:a16="http://schemas.microsoft.com/office/drawing/2014/main" id="{37EB7C4A-F77F-59C6-AEE2-82341861E20A}"/>
                </a:ext>
              </a:extLst>
            </p:cNvPr>
            <p:cNvSpPr/>
            <p:nvPr/>
          </p:nvSpPr>
          <p:spPr>
            <a:xfrm>
              <a:off x="6517098" y="4775008"/>
              <a:ext cx="3332429" cy="149891"/>
            </a:xfrm>
            <a:custGeom>
              <a:avLst/>
              <a:gdLst/>
              <a:ahLst/>
              <a:cxnLst/>
              <a:rect l="l" t="t" r="r" b="b"/>
              <a:pathLst>
                <a:path w="104848" h="4716" extrusionOk="0">
                  <a:moveTo>
                    <a:pt x="34672" y="0"/>
                  </a:moveTo>
                  <a:lnTo>
                    <a:pt x="1" y="3334"/>
                  </a:lnTo>
                  <a:lnTo>
                    <a:pt x="83964" y="4715"/>
                  </a:lnTo>
                  <a:lnTo>
                    <a:pt x="104847" y="846"/>
                  </a:lnTo>
                  <a:lnTo>
                    <a:pt x="3467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86;p18">
              <a:extLst>
                <a:ext uri="{FF2B5EF4-FFF2-40B4-BE49-F238E27FC236}">
                  <a16:creationId xmlns:a16="http://schemas.microsoft.com/office/drawing/2014/main" id="{59661105-8027-FE74-1723-8884C9E346BF}"/>
                </a:ext>
              </a:extLst>
            </p:cNvPr>
            <p:cNvSpPr/>
            <p:nvPr/>
          </p:nvSpPr>
          <p:spPr>
            <a:xfrm>
              <a:off x="6100657" y="4880978"/>
              <a:ext cx="4165281" cy="721293"/>
            </a:xfrm>
            <a:custGeom>
              <a:avLst/>
              <a:gdLst/>
              <a:ahLst/>
              <a:cxnLst/>
              <a:rect l="l" t="t" r="r" b="b"/>
              <a:pathLst>
                <a:path w="131052" h="22694" extrusionOk="0">
                  <a:moveTo>
                    <a:pt x="13109" y="0"/>
                  </a:moveTo>
                  <a:lnTo>
                    <a:pt x="0" y="22693"/>
                  </a:lnTo>
                  <a:lnTo>
                    <a:pt x="131052" y="22693"/>
                  </a:lnTo>
                  <a:lnTo>
                    <a:pt x="117955" y="0"/>
                  </a:ln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5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87;p18">
              <a:extLst>
                <a:ext uri="{FF2B5EF4-FFF2-40B4-BE49-F238E27FC236}">
                  <a16:creationId xmlns:a16="http://schemas.microsoft.com/office/drawing/2014/main" id="{84F89EA9-06A4-C8DF-BC16-22F0C9521DB6}"/>
                </a:ext>
              </a:extLst>
            </p:cNvPr>
            <p:cNvSpPr/>
            <p:nvPr/>
          </p:nvSpPr>
          <p:spPr>
            <a:xfrm>
              <a:off x="7766515" y="1695303"/>
              <a:ext cx="833679" cy="721293"/>
            </a:xfrm>
            <a:custGeom>
              <a:avLst/>
              <a:gdLst/>
              <a:ahLst/>
              <a:cxnLst/>
              <a:rect l="l" t="t" r="r" b="b"/>
              <a:pathLst>
                <a:path w="26230" h="22694" extrusionOk="0">
                  <a:moveTo>
                    <a:pt x="13109" y="0"/>
                  </a:moveTo>
                  <a:lnTo>
                    <a:pt x="0" y="22694"/>
                  </a:lnTo>
                  <a:lnTo>
                    <a:pt x="26230" y="22694"/>
                  </a:lnTo>
                  <a:lnTo>
                    <a:pt x="13133" y="0"/>
                  </a:ln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5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88;p18">
              <a:extLst>
                <a:ext uri="{FF2B5EF4-FFF2-40B4-BE49-F238E27FC236}">
                  <a16:creationId xmlns:a16="http://schemas.microsoft.com/office/drawing/2014/main" id="{29BE710E-7244-F464-0469-4B9D94EB2794}"/>
                </a:ext>
              </a:extLst>
            </p:cNvPr>
            <p:cNvSpPr/>
            <p:nvPr/>
          </p:nvSpPr>
          <p:spPr>
            <a:xfrm>
              <a:off x="7350042" y="2490013"/>
              <a:ext cx="1666596" cy="721293"/>
            </a:xfrm>
            <a:custGeom>
              <a:avLst/>
              <a:gdLst/>
              <a:ahLst/>
              <a:cxnLst/>
              <a:rect l="l" t="t" r="r" b="b"/>
              <a:pathLst>
                <a:path w="52436" h="22694" extrusionOk="0">
                  <a:moveTo>
                    <a:pt x="13097" y="1"/>
                  </a:moveTo>
                  <a:lnTo>
                    <a:pt x="0" y="22694"/>
                  </a:lnTo>
                  <a:lnTo>
                    <a:pt x="52436" y="22694"/>
                  </a:lnTo>
                  <a:lnTo>
                    <a:pt x="39327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5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89;p18">
              <a:extLst>
                <a:ext uri="{FF2B5EF4-FFF2-40B4-BE49-F238E27FC236}">
                  <a16:creationId xmlns:a16="http://schemas.microsoft.com/office/drawing/2014/main" id="{19234BFD-58AC-A795-AAC4-81F286034F9E}"/>
                </a:ext>
              </a:extLst>
            </p:cNvPr>
            <p:cNvSpPr/>
            <p:nvPr/>
          </p:nvSpPr>
          <p:spPr>
            <a:xfrm>
              <a:off x="6933569" y="3280560"/>
              <a:ext cx="2499512" cy="721293"/>
            </a:xfrm>
            <a:custGeom>
              <a:avLst/>
              <a:gdLst/>
              <a:ahLst/>
              <a:cxnLst/>
              <a:rect l="l" t="t" r="r" b="b"/>
              <a:pathLst>
                <a:path w="78642" h="22694" extrusionOk="0">
                  <a:moveTo>
                    <a:pt x="13109" y="1"/>
                  </a:moveTo>
                  <a:lnTo>
                    <a:pt x="1" y="22694"/>
                  </a:lnTo>
                  <a:lnTo>
                    <a:pt x="78641" y="22694"/>
                  </a:lnTo>
                  <a:lnTo>
                    <a:pt x="65545" y="1"/>
                  </a:lnTo>
                  <a:close/>
                </a:path>
              </a:pathLst>
            </a:custGeom>
            <a:solidFill>
              <a:srgbClr val="003C54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5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90;p18">
              <a:extLst>
                <a:ext uri="{FF2B5EF4-FFF2-40B4-BE49-F238E27FC236}">
                  <a16:creationId xmlns:a16="http://schemas.microsoft.com/office/drawing/2014/main" id="{75242523-B83E-2E72-D262-6929C3660B1C}"/>
                </a:ext>
              </a:extLst>
            </p:cNvPr>
            <p:cNvSpPr/>
            <p:nvPr/>
          </p:nvSpPr>
          <p:spPr>
            <a:xfrm>
              <a:off x="6517098" y="4080578"/>
              <a:ext cx="3332429" cy="721293"/>
            </a:xfrm>
            <a:custGeom>
              <a:avLst/>
              <a:gdLst/>
              <a:ahLst/>
              <a:cxnLst/>
              <a:rect l="l" t="t" r="r" b="b"/>
              <a:pathLst>
                <a:path w="104848" h="22694" extrusionOk="0">
                  <a:moveTo>
                    <a:pt x="13098" y="0"/>
                  </a:moveTo>
                  <a:lnTo>
                    <a:pt x="1" y="22694"/>
                  </a:lnTo>
                  <a:lnTo>
                    <a:pt x="104847" y="22694"/>
                  </a:lnTo>
                  <a:lnTo>
                    <a:pt x="9173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5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91;p18">
              <a:extLst>
                <a:ext uri="{FF2B5EF4-FFF2-40B4-BE49-F238E27FC236}">
                  <a16:creationId xmlns:a16="http://schemas.microsoft.com/office/drawing/2014/main" id="{3C983B93-9A2A-B3FB-C15E-446F65980619}"/>
                </a:ext>
              </a:extLst>
            </p:cNvPr>
            <p:cNvSpPr/>
            <p:nvPr/>
          </p:nvSpPr>
          <p:spPr>
            <a:xfrm rot="19800600">
              <a:off x="9388084" y="1394963"/>
              <a:ext cx="698535" cy="4068072"/>
            </a:xfrm>
            <a:prstGeom prst="upArrow">
              <a:avLst>
                <a:gd name="adj1" fmla="val 50000"/>
                <a:gd name="adj2" fmla="val 84539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EB5F703-A251-10CC-F2EB-9C84606AA4F5}"/>
                </a:ext>
              </a:extLst>
            </p:cNvPr>
            <p:cNvSpPr txBox="1"/>
            <p:nvPr/>
          </p:nvSpPr>
          <p:spPr>
            <a:xfrm>
              <a:off x="7852345" y="1976087"/>
              <a:ext cx="64961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01</a:t>
              </a:r>
              <a:endParaRPr lang="en-US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A76BA44-132F-4B70-ED68-75668C30790E}"/>
                </a:ext>
              </a:extLst>
            </p:cNvPr>
            <p:cNvSpPr txBox="1"/>
            <p:nvPr/>
          </p:nvSpPr>
          <p:spPr>
            <a:xfrm>
              <a:off x="7852344" y="2673270"/>
              <a:ext cx="64961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b="1" dirty="0">
                  <a:solidFill>
                    <a:srgbClr val="003C54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02</a:t>
              </a:r>
              <a:endParaRPr lang="en-US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B7DA63C-4D43-71C0-AD0F-D4A4F8F7EAAF}"/>
                </a:ext>
              </a:extLst>
            </p:cNvPr>
            <p:cNvSpPr txBox="1"/>
            <p:nvPr/>
          </p:nvSpPr>
          <p:spPr>
            <a:xfrm>
              <a:off x="7846086" y="3507640"/>
              <a:ext cx="64961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03</a:t>
              </a:r>
              <a:endParaRPr lang="en-US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78B9201-49AB-07AF-42DC-54D02EA938AF}"/>
                </a:ext>
              </a:extLst>
            </p:cNvPr>
            <p:cNvSpPr txBox="1"/>
            <p:nvPr/>
          </p:nvSpPr>
          <p:spPr>
            <a:xfrm>
              <a:off x="7846085" y="4243735"/>
              <a:ext cx="64961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b="1" dirty="0">
                  <a:solidFill>
                    <a:srgbClr val="003C54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04</a:t>
              </a:r>
              <a:endParaRPr lang="en-US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D1FB078-9489-EDCC-EDA7-29347F96BEB6}"/>
                </a:ext>
              </a:extLst>
            </p:cNvPr>
            <p:cNvSpPr txBox="1"/>
            <p:nvPr/>
          </p:nvSpPr>
          <p:spPr>
            <a:xfrm>
              <a:off x="7848759" y="5088887"/>
              <a:ext cx="64961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05</a:t>
              </a:r>
              <a:endParaRPr lang="en-US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55EF130-0586-E28B-DE33-0BEF126A5127}"/>
                </a:ext>
              </a:extLst>
            </p:cNvPr>
            <p:cNvSpPr txBox="1"/>
            <p:nvPr/>
          </p:nvSpPr>
          <p:spPr>
            <a:xfrm rot="3608551">
              <a:off x="8725433" y="3366740"/>
              <a:ext cx="216136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600" b="1" dirty="0">
                  <a:solidFill>
                    <a:srgbClr val="003C54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روند رشد سازمان</a:t>
              </a:r>
              <a:endParaRPr lang="en-US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334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500"/>
                            </p:stCondLst>
                            <p:childTnLst>
                              <p:par>
                                <p:cTn id="9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9" grpId="0" animBg="1"/>
      <p:bldP spid="20" grpId="0" animBg="1"/>
      <p:bldP spid="21" grpId="0" animBg="1"/>
      <p:bldP spid="22" grpId="0" animBg="1"/>
      <p:bldP spid="23" grpId="0" animBg="1"/>
      <p:bldP spid="9" grpId="0"/>
      <p:bldP spid="34" grpId="0"/>
      <p:bldP spid="35" grpId="0"/>
      <p:bldP spid="36" grpId="0"/>
      <p:bldP spid="37" grpId="0"/>
      <p:bldP spid="39" grpId="0"/>
      <p:bldP spid="40" grpId="0"/>
      <p:bldP spid="41" grpId="0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585D85-DA06-CADE-C79E-3C5B9E08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1607BD-C08A-19C9-EF5B-C635D92747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27E8C1-7DD8-3563-49A3-6B8064704C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56B1DD-C2BD-71B2-2106-D137FACE28C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0B7F17-CA73-CE4F-3CAF-195EB8D2D3E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6BCD1B2-9CBC-11F9-A31B-DDC20B0C67D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DEF0E5-24A1-85AF-97EF-080EAF29568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3D340FA-C46A-FAD5-31A0-6C7DEBEE03A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D82F6B2-C581-BFEB-9368-80E58D451C6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DD85C74-9CEE-E701-4F16-94880F19BC7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B3AD2C2-2042-B465-4B00-C5C569243F83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Google Shape;123;p20">
            <a:extLst>
              <a:ext uri="{FF2B5EF4-FFF2-40B4-BE49-F238E27FC236}">
                <a16:creationId xmlns:a16="http://schemas.microsoft.com/office/drawing/2014/main" id="{B5FBA505-DA8D-2860-F373-8F96561E3B5D}"/>
              </a:ext>
            </a:extLst>
          </p:cNvPr>
          <p:cNvSpPr/>
          <p:nvPr/>
        </p:nvSpPr>
        <p:spPr>
          <a:xfrm>
            <a:off x="5426585" y="3683632"/>
            <a:ext cx="2214165" cy="1757483"/>
          </a:xfrm>
          <a:custGeom>
            <a:avLst/>
            <a:gdLst/>
            <a:ahLst/>
            <a:cxnLst/>
            <a:rect l="l" t="t" r="r" b="b"/>
            <a:pathLst>
              <a:path w="8814" h="6996" extrusionOk="0">
                <a:moveTo>
                  <a:pt x="2766" y="0"/>
                </a:moveTo>
                <a:cubicBezTo>
                  <a:pt x="2241" y="0"/>
                  <a:pt x="1817" y="425"/>
                  <a:pt x="1817" y="949"/>
                </a:cubicBezTo>
                <a:cubicBezTo>
                  <a:pt x="1817" y="1322"/>
                  <a:pt x="1668" y="1680"/>
                  <a:pt x="1403" y="1945"/>
                </a:cubicBezTo>
                <a:lnTo>
                  <a:pt x="184" y="3165"/>
                </a:lnTo>
                <a:cubicBezTo>
                  <a:pt x="1" y="3349"/>
                  <a:pt x="1" y="3648"/>
                  <a:pt x="184" y="3830"/>
                </a:cubicBezTo>
                <a:lnTo>
                  <a:pt x="1403" y="5051"/>
                </a:lnTo>
                <a:cubicBezTo>
                  <a:pt x="1667" y="5314"/>
                  <a:pt x="1816" y="5674"/>
                  <a:pt x="1816" y="6047"/>
                </a:cubicBezTo>
                <a:cubicBezTo>
                  <a:pt x="1816" y="6571"/>
                  <a:pt x="2240" y="6996"/>
                  <a:pt x="2764" y="6996"/>
                </a:cubicBezTo>
                <a:lnTo>
                  <a:pt x="7864" y="6996"/>
                </a:lnTo>
                <a:cubicBezTo>
                  <a:pt x="8389" y="6996"/>
                  <a:pt x="8813" y="6571"/>
                  <a:pt x="8813" y="6047"/>
                </a:cubicBezTo>
                <a:lnTo>
                  <a:pt x="8813" y="949"/>
                </a:lnTo>
                <a:cubicBezTo>
                  <a:pt x="8813" y="425"/>
                  <a:pt x="8389" y="0"/>
                  <a:pt x="78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9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24;p20">
            <a:extLst>
              <a:ext uri="{FF2B5EF4-FFF2-40B4-BE49-F238E27FC236}">
                <a16:creationId xmlns:a16="http://schemas.microsoft.com/office/drawing/2014/main" id="{8D65EF52-0022-291E-A89D-031FE5DD87E7}"/>
              </a:ext>
            </a:extLst>
          </p:cNvPr>
          <p:cNvSpPr/>
          <p:nvPr/>
        </p:nvSpPr>
        <p:spPr>
          <a:xfrm>
            <a:off x="6085636" y="3915483"/>
            <a:ext cx="1368600" cy="1368600"/>
          </a:xfrm>
          <a:prstGeom prst="roundRect">
            <a:avLst>
              <a:gd name="adj" fmla="val 7368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25;p20">
            <a:extLst>
              <a:ext uri="{FF2B5EF4-FFF2-40B4-BE49-F238E27FC236}">
                <a16:creationId xmlns:a16="http://schemas.microsoft.com/office/drawing/2014/main" id="{7F2B305E-F0AF-32C8-DE99-549A9C368740}"/>
              </a:ext>
            </a:extLst>
          </p:cNvPr>
          <p:cNvSpPr/>
          <p:nvPr/>
        </p:nvSpPr>
        <p:spPr>
          <a:xfrm>
            <a:off x="5882784" y="1820895"/>
            <a:ext cx="1757716" cy="2202380"/>
          </a:xfrm>
          <a:custGeom>
            <a:avLst/>
            <a:gdLst/>
            <a:ahLst/>
            <a:cxnLst/>
            <a:rect l="l" t="t" r="r" b="b"/>
            <a:pathLst>
              <a:path w="6997" h="8767" extrusionOk="0">
                <a:moveTo>
                  <a:pt x="949" y="0"/>
                </a:moveTo>
                <a:cubicBezTo>
                  <a:pt x="425" y="0"/>
                  <a:pt x="1" y="425"/>
                  <a:pt x="1" y="950"/>
                </a:cubicBezTo>
                <a:lnTo>
                  <a:pt x="1" y="6047"/>
                </a:lnTo>
                <a:cubicBezTo>
                  <a:pt x="1" y="6572"/>
                  <a:pt x="425" y="6997"/>
                  <a:pt x="949" y="6997"/>
                </a:cubicBezTo>
                <a:cubicBezTo>
                  <a:pt x="1323" y="6997"/>
                  <a:pt x="1681" y="7145"/>
                  <a:pt x="1946" y="7408"/>
                </a:cubicBezTo>
                <a:lnTo>
                  <a:pt x="3167" y="8629"/>
                </a:lnTo>
                <a:cubicBezTo>
                  <a:pt x="3259" y="8721"/>
                  <a:pt x="3379" y="8767"/>
                  <a:pt x="3499" y="8767"/>
                </a:cubicBezTo>
                <a:cubicBezTo>
                  <a:pt x="3619" y="8767"/>
                  <a:pt x="3740" y="8721"/>
                  <a:pt x="3832" y="8629"/>
                </a:cubicBezTo>
                <a:lnTo>
                  <a:pt x="5051" y="7408"/>
                </a:lnTo>
                <a:cubicBezTo>
                  <a:pt x="5315" y="7145"/>
                  <a:pt x="5674" y="6997"/>
                  <a:pt x="6048" y="6997"/>
                </a:cubicBezTo>
                <a:cubicBezTo>
                  <a:pt x="6572" y="6997"/>
                  <a:pt x="6996" y="6572"/>
                  <a:pt x="6996" y="6047"/>
                </a:cubicBezTo>
                <a:lnTo>
                  <a:pt x="6996" y="950"/>
                </a:lnTo>
                <a:cubicBezTo>
                  <a:pt x="6996" y="425"/>
                  <a:pt x="6572" y="0"/>
                  <a:pt x="6048" y="0"/>
                </a:cubicBezTo>
                <a:close/>
              </a:path>
            </a:pathLst>
          </a:custGeom>
          <a:solidFill>
            <a:srgbClr val="003C54"/>
          </a:solidFill>
          <a:ln>
            <a:noFill/>
          </a:ln>
          <a:effectLst>
            <a:outerShdw blurRad="63500" sx="101000" sy="101000" algn="ctr" rotWithShape="0">
              <a:prstClr val="black">
                <a:alpha val="29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26;p20">
            <a:extLst>
              <a:ext uri="{FF2B5EF4-FFF2-40B4-BE49-F238E27FC236}">
                <a16:creationId xmlns:a16="http://schemas.microsoft.com/office/drawing/2014/main" id="{426932B6-FA11-6482-3036-9148FA2FA9BE}"/>
              </a:ext>
            </a:extLst>
          </p:cNvPr>
          <p:cNvSpPr/>
          <p:nvPr/>
        </p:nvSpPr>
        <p:spPr>
          <a:xfrm>
            <a:off x="6085636" y="1998995"/>
            <a:ext cx="1368600" cy="1368600"/>
          </a:xfrm>
          <a:prstGeom prst="roundRect">
            <a:avLst>
              <a:gd name="adj" fmla="val 736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27;p20">
            <a:extLst>
              <a:ext uri="{FF2B5EF4-FFF2-40B4-BE49-F238E27FC236}">
                <a16:creationId xmlns:a16="http://schemas.microsoft.com/office/drawing/2014/main" id="{7F383755-FF4D-A3F8-2802-CB5C12069010}"/>
              </a:ext>
            </a:extLst>
          </p:cNvPr>
          <p:cNvSpPr/>
          <p:nvPr/>
        </p:nvSpPr>
        <p:spPr>
          <a:xfrm>
            <a:off x="4020306" y="1820895"/>
            <a:ext cx="2213914" cy="1757734"/>
          </a:xfrm>
          <a:custGeom>
            <a:avLst/>
            <a:gdLst/>
            <a:ahLst/>
            <a:cxnLst/>
            <a:rect l="l" t="t" r="r" b="b"/>
            <a:pathLst>
              <a:path w="8813" h="6997" extrusionOk="0">
                <a:moveTo>
                  <a:pt x="949" y="0"/>
                </a:moveTo>
                <a:cubicBezTo>
                  <a:pt x="425" y="0"/>
                  <a:pt x="1" y="425"/>
                  <a:pt x="1" y="950"/>
                </a:cubicBezTo>
                <a:lnTo>
                  <a:pt x="1" y="6047"/>
                </a:lnTo>
                <a:cubicBezTo>
                  <a:pt x="1" y="6572"/>
                  <a:pt x="425" y="6997"/>
                  <a:pt x="949" y="6997"/>
                </a:cubicBezTo>
                <a:lnTo>
                  <a:pt x="6048" y="6997"/>
                </a:lnTo>
                <a:cubicBezTo>
                  <a:pt x="6572" y="6997"/>
                  <a:pt x="6996" y="6572"/>
                  <a:pt x="6996" y="6047"/>
                </a:cubicBezTo>
                <a:cubicBezTo>
                  <a:pt x="6996" y="5674"/>
                  <a:pt x="7145" y="5316"/>
                  <a:pt x="7409" y="5051"/>
                </a:cubicBezTo>
                <a:lnTo>
                  <a:pt x="8628" y="3831"/>
                </a:lnTo>
                <a:cubicBezTo>
                  <a:pt x="8813" y="3647"/>
                  <a:pt x="8813" y="3349"/>
                  <a:pt x="8628" y="3166"/>
                </a:cubicBezTo>
                <a:lnTo>
                  <a:pt x="7409" y="1946"/>
                </a:lnTo>
                <a:cubicBezTo>
                  <a:pt x="7145" y="1682"/>
                  <a:pt x="6996" y="1323"/>
                  <a:pt x="6996" y="950"/>
                </a:cubicBezTo>
                <a:cubicBezTo>
                  <a:pt x="6996" y="425"/>
                  <a:pt x="6572" y="0"/>
                  <a:pt x="60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9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28;p20">
            <a:extLst>
              <a:ext uri="{FF2B5EF4-FFF2-40B4-BE49-F238E27FC236}">
                <a16:creationId xmlns:a16="http://schemas.microsoft.com/office/drawing/2014/main" id="{B12824CA-A2BC-5A90-2ADD-E4751A81A3E5}"/>
              </a:ext>
            </a:extLst>
          </p:cNvPr>
          <p:cNvSpPr/>
          <p:nvPr/>
        </p:nvSpPr>
        <p:spPr>
          <a:xfrm>
            <a:off x="4211961" y="2015458"/>
            <a:ext cx="1368600" cy="1368600"/>
          </a:xfrm>
          <a:prstGeom prst="roundRect">
            <a:avLst>
              <a:gd name="adj" fmla="val 7368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" name="Google Shape;129;p20">
            <a:extLst>
              <a:ext uri="{FF2B5EF4-FFF2-40B4-BE49-F238E27FC236}">
                <a16:creationId xmlns:a16="http://schemas.microsoft.com/office/drawing/2014/main" id="{772EBC1D-EA13-3F6A-5851-2B6D96CE84C0}"/>
              </a:ext>
            </a:extLst>
          </p:cNvPr>
          <p:cNvGrpSpPr/>
          <p:nvPr/>
        </p:nvGrpSpPr>
        <p:grpSpPr>
          <a:xfrm>
            <a:off x="4020557" y="3227431"/>
            <a:ext cx="1757465" cy="2213685"/>
            <a:chOff x="2769847" y="2513711"/>
            <a:chExt cx="1757465" cy="2213685"/>
          </a:xfrm>
          <a:solidFill>
            <a:srgbClr val="003C54"/>
          </a:solidFill>
          <a:effectLst>
            <a:outerShdw blurRad="63500" sx="101000" sy="101000" algn="ctr" rotWithShape="0">
              <a:prstClr val="black">
                <a:alpha val="29000"/>
              </a:prstClr>
            </a:outerShdw>
          </a:effectLst>
        </p:grpSpPr>
        <p:sp>
          <p:nvSpPr>
            <p:cNvPr id="21" name="Google Shape;130;p20">
              <a:extLst>
                <a:ext uri="{FF2B5EF4-FFF2-40B4-BE49-F238E27FC236}">
                  <a16:creationId xmlns:a16="http://schemas.microsoft.com/office/drawing/2014/main" id="{4C4E280C-1B6F-EF41-BB7A-6BFEDE748C2D}"/>
                </a:ext>
              </a:extLst>
            </p:cNvPr>
            <p:cNvSpPr/>
            <p:nvPr/>
          </p:nvSpPr>
          <p:spPr>
            <a:xfrm>
              <a:off x="2769847" y="2525266"/>
              <a:ext cx="1757465" cy="2202129"/>
            </a:xfrm>
            <a:custGeom>
              <a:avLst/>
              <a:gdLst/>
              <a:ahLst/>
              <a:cxnLst/>
              <a:rect l="l" t="t" r="r" b="b"/>
              <a:pathLst>
                <a:path w="6996" h="8766" extrusionOk="0">
                  <a:moveTo>
                    <a:pt x="3498" y="0"/>
                  </a:moveTo>
                  <a:cubicBezTo>
                    <a:pt x="3378" y="0"/>
                    <a:pt x="3258" y="46"/>
                    <a:pt x="3166" y="138"/>
                  </a:cubicBezTo>
                  <a:lnTo>
                    <a:pt x="1951" y="1352"/>
                  </a:lnTo>
                  <a:lnTo>
                    <a:pt x="1945" y="1358"/>
                  </a:lnTo>
                  <a:cubicBezTo>
                    <a:pt x="1682" y="1622"/>
                    <a:pt x="1324" y="1770"/>
                    <a:pt x="950" y="1770"/>
                  </a:cubicBezTo>
                  <a:cubicBezTo>
                    <a:pt x="687" y="1770"/>
                    <a:pt x="450" y="1876"/>
                    <a:pt x="278" y="2048"/>
                  </a:cubicBezTo>
                  <a:cubicBezTo>
                    <a:pt x="107" y="2218"/>
                    <a:pt x="1" y="2457"/>
                    <a:pt x="1" y="2719"/>
                  </a:cubicBezTo>
                  <a:lnTo>
                    <a:pt x="1" y="7817"/>
                  </a:lnTo>
                  <a:cubicBezTo>
                    <a:pt x="1" y="8341"/>
                    <a:pt x="425" y="8766"/>
                    <a:pt x="950" y="8766"/>
                  </a:cubicBezTo>
                  <a:lnTo>
                    <a:pt x="6047" y="8766"/>
                  </a:lnTo>
                  <a:cubicBezTo>
                    <a:pt x="6571" y="8766"/>
                    <a:pt x="6995" y="8341"/>
                    <a:pt x="6995" y="7817"/>
                  </a:cubicBezTo>
                  <a:lnTo>
                    <a:pt x="6995" y="2719"/>
                  </a:lnTo>
                  <a:cubicBezTo>
                    <a:pt x="6995" y="2195"/>
                    <a:pt x="6570" y="1770"/>
                    <a:pt x="6046" y="1770"/>
                  </a:cubicBezTo>
                  <a:cubicBezTo>
                    <a:pt x="5859" y="1770"/>
                    <a:pt x="5675" y="1732"/>
                    <a:pt x="5507" y="1663"/>
                  </a:cubicBezTo>
                  <a:cubicBezTo>
                    <a:pt x="5337" y="1593"/>
                    <a:pt x="5182" y="1490"/>
                    <a:pt x="5050" y="1358"/>
                  </a:cubicBezTo>
                  <a:lnTo>
                    <a:pt x="5044" y="1352"/>
                  </a:lnTo>
                  <a:lnTo>
                    <a:pt x="3831" y="138"/>
                  </a:lnTo>
                  <a:cubicBezTo>
                    <a:pt x="3739" y="46"/>
                    <a:pt x="3618" y="0"/>
                    <a:pt x="34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31;p20">
              <a:extLst>
                <a:ext uri="{FF2B5EF4-FFF2-40B4-BE49-F238E27FC236}">
                  <a16:creationId xmlns:a16="http://schemas.microsoft.com/office/drawing/2014/main" id="{EE8805B3-5FC3-698D-F0DF-13FBB9545069}"/>
                </a:ext>
              </a:extLst>
            </p:cNvPr>
            <p:cNvSpPr/>
            <p:nvPr/>
          </p:nvSpPr>
          <p:spPr>
            <a:xfrm>
              <a:off x="3259708" y="2513711"/>
              <a:ext cx="777495" cy="350944"/>
            </a:xfrm>
            <a:custGeom>
              <a:avLst/>
              <a:gdLst/>
              <a:ahLst/>
              <a:cxnLst/>
              <a:rect l="l" t="t" r="r" b="b"/>
              <a:pathLst>
                <a:path w="3095" h="1397" extrusionOk="0">
                  <a:moveTo>
                    <a:pt x="3094" y="1397"/>
                  </a:moveTo>
                  <a:lnTo>
                    <a:pt x="0" y="1397"/>
                  </a:lnTo>
                  <a:lnTo>
                    <a:pt x="1214" y="182"/>
                  </a:lnTo>
                  <a:cubicBezTo>
                    <a:pt x="1397" y="0"/>
                    <a:pt x="1694" y="0"/>
                    <a:pt x="1879" y="1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Google Shape;132;p20">
            <a:extLst>
              <a:ext uri="{FF2B5EF4-FFF2-40B4-BE49-F238E27FC236}">
                <a16:creationId xmlns:a16="http://schemas.microsoft.com/office/drawing/2014/main" id="{21097224-E29D-5989-F24F-2C6D01806FC1}"/>
              </a:ext>
            </a:extLst>
          </p:cNvPr>
          <p:cNvSpPr/>
          <p:nvPr/>
        </p:nvSpPr>
        <p:spPr>
          <a:xfrm>
            <a:off x="4211961" y="3915495"/>
            <a:ext cx="1368600" cy="1368600"/>
          </a:xfrm>
          <a:prstGeom prst="roundRect">
            <a:avLst>
              <a:gd name="adj" fmla="val 736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" name="Google Shape;141;p20">
            <a:extLst>
              <a:ext uri="{FF2B5EF4-FFF2-40B4-BE49-F238E27FC236}">
                <a16:creationId xmlns:a16="http://schemas.microsoft.com/office/drawing/2014/main" id="{52562F58-431C-C2F1-82DE-B195FBDE3087}"/>
              </a:ext>
            </a:extLst>
          </p:cNvPr>
          <p:cNvGrpSpPr/>
          <p:nvPr/>
        </p:nvGrpSpPr>
        <p:grpSpPr>
          <a:xfrm>
            <a:off x="4667655" y="2473942"/>
            <a:ext cx="457211" cy="457207"/>
            <a:chOff x="-65131525" y="1914325"/>
            <a:chExt cx="316650" cy="316625"/>
          </a:xfrm>
          <a:solidFill>
            <a:srgbClr val="003C54"/>
          </a:solidFill>
        </p:grpSpPr>
        <p:sp>
          <p:nvSpPr>
            <p:cNvPr id="25" name="Google Shape;142;p20">
              <a:extLst>
                <a:ext uri="{FF2B5EF4-FFF2-40B4-BE49-F238E27FC236}">
                  <a16:creationId xmlns:a16="http://schemas.microsoft.com/office/drawing/2014/main" id="{EEEC9A49-B3CD-A764-118C-5AB6FB3E1BBF}"/>
                </a:ext>
              </a:extLst>
            </p:cNvPr>
            <p:cNvSpPr/>
            <p:nvPr/>
          </p:nvSpPr>
          <p:spPr>
            <a:xfrm>
              <a:off x="-65024400" y="1949750"/>
              <a:ext cx="103175" cy="247350"/>
            </a:xfrm>
            <a:custGeom>
              <a:avLst/>
              <a:gdLst/>
              <a:ahLst/>
              <a:cxnLst/>
              <a:rect l="l" t="t" r="r" b="b"/>
              <a:pathLst>
                <a:path w="4127" h="9894" extrusionOk="0">
                  <a:moveTo>
                    <a:pt x="2048" y="1"/>
                  </a:moveTo>
                  <a:cubicBezTo>
                    <a:pt x="1859" y="1"/>
                    <a:pt x="1638" y="190"/>
                    <a:pt x="1638" y="379"/>
                  </a:cubicBezTo>
                  <a:lnTo>
                    <a:pt x="1638" y="851"/>
                  </a:lnTo>
                  <a:cubicBezTo>
                    <a:pt x="725" y="1040"/>
                    <a:pt x="0" y="1891"/>
                    <a:pt x="0" y="2868"/>
                  </a:cubicBezTo>
                  <a:cubicBezTo>
                    <a:pt x="0" y="3970"/>
                    <a:pt x="977" y="4632"/>
                    <a:pt x="1827" y="5262"/>
                  </a:cubicBezTo>
                  <a:cubicBezTo>
                    <a:pt x="2552" y="5829"/>
                    <a:pt x="3308" y="6333"/>
                    <a:pt x="3308" y="6995"/>
                  </a:cubicBezTo>
                  <a:cubicBezTo>
                    <a:pt x="3308" y="7656"/>
                    <a:pt x="2772" y="8255"/>
                    <a:pt x="2079" y="8255"/>
                  </a:cubicBezTo>
                  <a:cubicBezTo>
                    <a:pt x="1418" y="8255"/>
                    <a:pt x="851" y="7688"/>
                    <a:pt x="851" y="6995"/>
                  </a:cubicBezTo>
                  <a:cubicBezTo>
                    <a:pt x="851" y="6774"/>
                    <a:pt x="662" y="6617"/>
                    <a:pt x="441" y="6617"/>
                  </a:cubicBezTo>
                  <a:cubicBezTo>
                    <a:pt x="189" y="6617"/>
                    <a:pt x="32" y="6806"/>
                    <a:pt x="32" y="6995"/>
                  </a:cubicBezTo>
                  <a:cubicBezTo>
                    <a:pt x="32" y="7971"/>
                    <a:pt x="756" y="8854"/>
                    <a:pt x="1701" y="9011"/>
                  </a:cubicBezTo>
                  <a:lnTo>
                    <a:pt x="1701" y="9484"/>
                  </a:lnTo>
                  <a:cubicBezTo>
                    <a:pt x="1701" y="9704"/>
                    <a:pt x="1890" y="9893"/>
                    <a:pt x="2079" y="9893"/>
                  </a:cubicBezTo>
                  <a:cubicBezTo>
                    <a:pt x="2268" y="9893"/>
                    <a:pt x="2489" y="9704"/>
                    <a:pt x="2489" y="9484"/>
                  </a:cubicBezTo>
                  <a:lnTo>
                    <a:pt x="2489" y="9011"/>
                  </a:lnTo>
                  <a:cubicBezTo>
                    <a:pt x="3434" y="8791"/>
                    <a:pt x="4127" y="7971"/>
                    <a:pt x="4127" y="6995"/>
                  </a:cubicBezTo>
                  <a:cubicBezTo>
                    <a:pt x="4127" y="5892"/>
                    <a:pt x="3151" y="5231"/>
                    <a:pt x="2331" y="4600"/>
                  </a:cubicBezTo>
                  <a:cubicBezTo>
                    <a:pt x="1575" y="4033"/>
                    <a:pt x="819" y="3529"/>
                    <a:pt x="819" y="2868"/>
                  </a:cubicBezTo>
                  <a:cubicBezTo>
                    <a:pt x="788" y="2143"/>
                    <a:pt x="1386" y="1607"/>
                    <a:pt x="2048" y="1607"/>
                  </a:cubicBezTo>
                  <a:cubicBezTo>
                    <a:pt x="2709" y="1607"/>
                    <a:pt x="3277" y="2143"/>
                    <a:pt x="3277" y="2868"/>
                  </a:cubicBezTo>
                  <a:cubicBezTo>
                    <a:pt x="3277" y="3088"/>
                    <a:pt x="3466" y="3246"/>
                    <a:pt x="3686" y="3246"/>
                  </a:cubicBezTo>
                  <a:cubicBezTo>
                    <a:pt x="3938" y="3246"/>
                    <a:pt x="4096" y="3057"/>
                    <a:pt x="4096" y="2868"/>
                  </a:cubicBezTo>
                  <a:cubicBezTo>
                    <a:pt x="4096" y="1891"/>
                    <a:pt x="3371" y="1009"/>
                    <a:pt x="2426" y="851"/>
                  </a:cubicBezTo>
                  <a:lnTo>
                    <a:pt x="2426" y="379"/>
                  </a:lnTo>
                  <a:cubicBezTo>
                    <a:pt x="2426" y="158"/>
                    <a:pt x="2237" y="1"/>
                    <a:pt x="20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43;p20">
              <a:extLst>
                <a:ext uri="{FF2B5EF4-FFF2-40B4-BE49-F238E27FC236}">
                  <a16:creationId xmlns:a16="http://schemas.microsoft.com/office/drawing/2014/main" id="{2000435A-365B-F19C-6144-8D7C13C0D432}"/>
                </a:ext>
              </a:extLst>
            </p:cNvPr>
            <p:cNvSpPr/>
            <p:nvPr/>
          </p:nvSpPr>
          <p:spPr>
            <a:xfrm>
              <a:off x="-65131525" y="1914325"/>
              <a:ext cx="316650" cy="316625"/>
            </a:xfrm>
            <a:custGeom>
              <a:avLst/>
              <a:gdLst/>
              <a:ahLst/>
              <a:cxnLst/>
              <a:rect l="l" t="t" r="r" b="b"/>
              <a:pathLst>
                <a:path w="12666" h="12665" extrusionOk="0">
                  <a:moveTo>
                    <a:pt x="6333" y="819"/>
                  </a:moveTo>
                  <a:cubicBezTo>
                    <a:pt x="9357" y="819"/>
                    <a:pt x="11846" y="3308"/>
                    <a:pt x="11846" y="6332"/>
                  </a:cubicBezTo>
                  <a:cubicBezTo>
                    <a:pt x="11846" y="9357"/>
                    <a:pt x="9357" y="11846"/>
                    <a:pt x="6333" y="11846"/>
                  </a:cubicBezTo>
                  <a:cubicBezTo>
                    <a:pt x="3308" y="11846"/>
                    <a:pt x="819" y="9357"/>
                    <a:pt x="819" y="6332"/>
                  </a:cubicBezTo>
                  <a:cubicBezTo>
                    <a:pt x="819" y="3308"/>
                    <a:pt x="3308" y="819"/>
                    <a:pt x="6333" y="819"/>
                  </a:cubicBezTo>
                  <a:close/>
                  <a:moveTo>
                    <a:pt x="6333" y="0"/>
                  </a:moveTo>
                  <a:cubicBezTo>
                    <a:pt x="2836" y="0"/>
                    <a:pt x="0" y="2835"/>
                    <a:pt x="0" y="6332"/>
                  </a:cubicBezTo>
                  <a:cubicBezTo>
                    <a:pt x="0" y="9830"/>
                    <a:pt x="2836" y="12665"/>
                    <a:pt x="6333" y="12665"/>
                  </a:cubicBezTo>
                  <a:cubicBezTo>
                    <a:pt x="9830" y="12665"/>
                    <a:pt x="12665" y="9830"/>
                    <a:pt x="12665" y="6332"/>
                  </a:cubicBezTo>
                  <a:cubicBezTo>
                    <a:pt x="12665" y="2835"/>
                    <a:pt x="9830" y="0"/>
                    <a:pt x="63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oogle Shape;144;p20">
            <a:extLst>
              <a:ext uri="{FF2B5EF4-FFF2-40B4-BE49-F238E27FC236}">
                <a16:creationId xmlns:a16="http://schemas.microsoft.com/office/drawing/2014/main" id="{83D9D0BF-D269-E85E-D6B9-7E48152E1305}"/>
              </a:ext>
            </a:extLst>
          </p:cNvPr>
          <p:cNvGrpSpPr/>
          <p:nvPr/>
        </p:nvGrpSpPr>
        <p:grpSpPr>
          <a:xfrm>
            <a:off x="6541339" y="2473952"/>
            <a:ext cx="457193" cy="457188"/>
            <a:chOff x="6479471" y="2079003"/>
            <a:chExt cx="348923" cy="348706"/>
          </a:xfrm>
          <a:solidFill>
            <a:srgbClr val="003C54"/>
          </a:solidFill>
        </p:grpSpPr>
        <p:sp>
          <p:nvSpPr>
            <p:cNvPr id="28" name="Google Shape;145;p20">
              <a:extLst>
                <a:ext uri="{FF2B5EF4-FFF2-40B4-BE49-F238E27FC236}">
                  <a16:creationId xmlns:a16="http://schemas.microsoft.com/office/drawing/2014/main" id="{3DEBCC93-2442-3CEF-A711-BDE78EDBF1AB}"/>
                </a:ext>
              </a:extLst>
            </p:cNvPr>
            <p:cNvSpPr/>
            <p:nvPr/>
          </p:nvSpPr>
          <p:spPr>
            <a:xfrm>
              <a:off x="6479471" y="2200291"/>
              <a:ext cx="38170" cy="22566"/>
            </a:xfrm>
            <a:custGeom>
              <a:avLst/>
              <a:gdLst/>
              <a:ahLst/>
              <a:cxnLst/>
              <a:rect l="l" t="t" r="r" b="b"/>
              <a:pathLst>
                <a:path w="1387" h="820" extrusionOk="0">
                  <a:moveTo>
                    <a:pt x="379" y="0"/>
                  </a:moveTo>
                  <a:cubicBezTo>
                    <a:pt x="158" y="0"/>
                    <a:pt x="1" y="189"/>
                    <a:pt x="1" y="378"/>
                  </a:cubicBezTo>
                  <a:cubicBezTo>
                    <a:pt x="1" y="630"/>
                    <a:pt x="190" y="819"/>
                    <a:pt x="379" y="819"/>
                  </a:cubicBezTo>
                  <a:lnTo>
                    <a:pt x="946" y="819"/>
                  </a:lnTo>
                  <a:cubicBezTo>
                    <a:pt x="1166" y="819"/>
                    <a:pt x="1387" y="630"/>
                    <a:pt x="1387" y="378"/>
                  </a:cubicBezTo>
                  <a:cubicBezTo>
                    <a:pt x="1387" y="189"/>
                    <a:pt x="1166" y="0"/>
                    <a:pt x="9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9" name="Google Shape;146;p20">
              <a:extLst>
                <a:ext uri="{FF2B5EF4-FFF2-40B4-BE49-F238E27FC236}">
                  <a16:creationId xmlns:a16="http://schemas.microsoft.com/office/drawing/2014/main" id="{025259BA-A915-B938-305A-EF4048EC2835}"/>
                </a:ext>
              </a:extLst>
            </p:cNvPr>
            <p:cNvGrpSpPr/>
            <p:nvPr/>
          </p:nvGrpSpPr>
          <p:grpSpPr>
            <a:xfrm>
              <a:off x="6520582" y="2079003"/>
              <a:ext cx="307811" cy="348706"/>
              <a:chOff x="-60218325" y="2304850"/>
              <a:chExt cx="279625" cy="316775"/>
            </a:xfrm>
            <a:grpFill/>
          </p:grpSpPr>
          <p:sp>
            <p:nvSpPr>
              <p:cNvPr id="30" name="Google Shape;147;p20">
                <a:extLst>
                  <a:ext uri="{FF2B5EF4-FFF2-40B4-BE49-F238E27FC236}">
                    <a16:creationId xmlns:a16="http://schemas.microsoft.com/office/drawing/2014/main" id="{876F80AC-EB5E-4456-6D9F-C7F94C8FA59F}"/>
                  </a:ext>
                </a:extLst>
              </p:cNvPr>
              <p:cNvSpPr/>
              <p:nvPr/>
            </p:nvSpPr>
            <p:spPr>
              <a:xfrm>
                <a:off x="-60218325" y="2304850"/>
                <a:ext cx="235525" cy="316775"/>
              </a:xfrm>
              <a:custGeom>
                <a:avLst/>
                <a:gdLst/>
                <a:ahLst/>
                <a:cxnLst/>
                <a:rect l="l" t="t" r="r" b="b"/>
                <a:pathLst>
                  <a:path w="9421" h="12671" extrusionOk="0">
                    <a:moveTo>
                      <a:pt x="4884" y="825"/>
                    </a:moveTo>
                    <a:cubicBezTo>
                      <a:pt x="6994" y="825"/>
                      <a:pt x="8633" y="2463"/>
                      <a:pt x="8633" y="4542"/>
                    </a:cubicBezTo>
                    <a:cubicBezTo>
                      <a:pt x="8570" y="6023"/>
                      <a:pt x="7688" y="7378"/>
                      <a:pt x="6364" y="7945"/>
                    </a:cubicBezTo>
                    <a:cubicBezTo>
                      <a:pt x="6207" y="8039"/>
                      <a:pt x="6112" y="8165"/>
                      <a:pt x="6112" y="8354"/>
                    </a:cubicBezTo>
                    <a:lnTo>
                      <a:pt x="6112" y="8543"/>
                    </a:lnTo>
                    <a:lnTo>
                      <a:pt x="3623" y="8543"/>
                    </a:lnTo>
                    <a:lnTo>
                      <a:pt x="3623" y="8354"/>
                    </a:lnTo>
                    <a:cubicBezTo>
                      <a:pt x="3623" y="8197"/>
                      <a:pt x="3560" y="8039"/>
                      <a:pt x="3403" y="7945"/>
                    </a:cubicBezTo>
                    <a:cubicBezTo>
                      <a:pt x="1828" y="7251"/>
                      <a:pt x="914" y="5582"/>
                      <a:pt x="1229" y="3880"/>
                    </a:cubicBezTo>
                    <a:cubicBezTo>
                      <a:pt x="1481" y="2431"/>
                      <a:pt x="2647" y="1203"/>
                      <a:pt x="4096" y="888"/>
                    </a:cubicBezTo>
                    <a:cubicBezTo>
                      <a:pt x="4379" y="856"/>
                      <a:pt x="4663" y="825"/>
                      <a:pt x="4884" y="825"/>
                    </a:cubicBezTo>
                    <a:close/>
                    <a:moveTo>
                      <a:pt x="6081" y="9362"/>
                    </a:moveTo>
                    <a:lnTo>
                      <a:pt x="6081" y="10213"/>
                    </a:lnTo>
                    <a:lnTo>
                      <a:pt x="3592" y="10213"/>
                    </a:lnTo>
                    <a:lnTo>
                      <a:pt x="3592" y="9362"/>
                    </a:lnTo>
                    <a:close/>
                    <a:moveTo>
                      <a:pt x="5986" y="11032"/>
                    </a:moveTo>
                    <a:cubicBezTo>
                      <a:pt x="5829" y="11505"/>
                      <a:pt x="5419" y="11851"/>
                      <a:pt x="4852" y="11851"/>
                    </a:cubicBezTo>
                    <a:cubicBezTo>
                      <a:pt x="4316" y="11851"/>
                      <a:pt x="3875" y="11505"/>
                      <a:pt x="3686" y="11032"/>
                    </a:cubicBezTo>
                    <a:close/>
                    <a:moveTo>
                      <a:pt x="4842" y="0"/>
                    </a:moveTo>
                    <a:cubicBezTo>
                      <a:pt x="4526" y="0"/>
                      <a:pt x="4202" y="32"/>
                      <a:pt x="3875" y="100"/>
                    </a:cubicBezTo>
                    <a:cubicBezTo>
                      <a:pt x="2111" y="509"/>
                      <a:pt x="693" y="1959"/>
                      <a:pt x="378" y="3723"/>
                    </a:cubicBezTo>
                    <a:cubicBezTo>
                      <a:pt x="0" y="5834"/>
                      <a:pt x="1071" y="7724"/>
                      <a:pt x="2773" y="8575"/>
                    </a:cubicBezTo>
                    <a:lnTo>
                      <a:pt x="2773" y="10591"/>
                    </a:lnTo>
                    <a:cubicBezTo>
                      <a:pt x="2773" y="11725"/>
                      <a:pt x="3718" y="12670"/>
                      <a:pt x="4852" y="12670"/>
                    </a:cubicBezTo>
                    <a:cubicBezTo>
                      <a:pt x="5986" y="12670"/>
                      <a:pt x="6963" y="11725"/>
                      <a:pt x="6963" y="10591"/>
                    </a:cubicBezTo>
                    <a:lnTo>
                      <a:pt x="6963" y="8575"/>
                    </a:lnTo>
                    <a:cubicBezTo>
                      <a:pt x="8444" y="7787"/>
                      <a:pt x="9420" y="6243"/>
                      <a:pt x="9420" y="4511"/>
                    </a:cubicBezTo>
                    <a:cubicBezTo>
                      <a:pt x="9392" y="1995"/>
                      <a:pt x="7331" y="0"/>
                      <a:pt x="48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148;p20">
                <a:extLst>
                  <a:ext uri="{FF2B5EF4-FFF2-40B4-BE49-F238E27FC236}">
                    <a16:creationId xmlns:a16="http://schemas.microsoft.com/office/drawing/2014/main" id="{AD049159-E55A-24EA-CE79-B351097CFEF2}"/>
                  </a:ext>
                </a:extLst>
              </p:cNvPr>
              <p:cNvSpPr/>
              <p:nvPr/>
            </p:nvSpPr>
            <p:spPr>
              <a:xfrm>
                <a:off x="-60127750" y="2347500"/>
                <a:ext cx="62250" cy="145750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5830" extrusionOk="0">
                    <a:moveTo>
                      <a:pt x="1229" y="1"/>
                    </a:moveTo>
                    <a:cubicBezTo>
                      <a:pt x="1009" y="1"/>
                      <a:pt x="851" y="190"/>
                      <a:pt x="851" y="379"/>
                    </a:cubicBezTo>
                    <a:lnTo>
                      <a:pt x="851" y="662"/>
                    </a:lnTo>
                    <a:cubicBezTo>
                      <a:pt x="378" y="820"/>
                      <a:pt x="0" y="1292"/>
                      <a:pt x="0" y="1828"/>
                    </a:cubicBezTo>
                    <a:cubicBezTo>
                      <a:pt x="0" y="2521"/>
                      <a:pt x="567" y="2899"/>
                      <a:pt x="1009" y="3214"/>
                    </a:cubicBezTo>
                    <a:cubicBezTo>
                      <a:pt x="1324" y="3466"/>
                      <a:pt x="1670" y="3687"/>
                      <a:pt x="1670" y="3939"/>
                    </a:cubicBezTo>
                    <a:cubicBezTo>
                      <a:pt x="1670" y="4159"/>
                      <a:pt x="1481" y="4348"/>
                      <a:pt x="1229" y="4348"/>
                    </a:cubicBezTo>
                    <a:cubicBezTo>
                      <a:pt x="1009" y="4348"/>
                      <a:pt x="851" y="4159"/>
                      <a:pt x="851" y="3939"/>
                    </a:cubicBezTo>
                    <a:cubicBezTo>
                      <a:pt x="851" y="3687"/>
                      <a:pt x="630" y="3498"/>
                      <a:pt x="441" y="3498"/>
                    </a:cubicBezTo>
                    <a:cubicBezTo>
                      <a:pt x="221" y="3498"/>
                      <a:pt x="0" y="3687"/>
                      <a:pt x="0" y="3939"/>
                    </a:cubicBezTo>
                    <a:cubicBezTo>
                      <a:pt x="0" y="4474"/>
                      <a:pt x="378" y="4915"/>
                      <a:pt x="851" y="5104"/>
                    </a:cubicBezTo>
                    <a:lnTo>
                      <a:pt x="851" y="5388"/>
                    </a:lnTo>
                    <a:cubicBezTo>
                      <a:pt x="851" y="5608"/>
                      <a:pt x="1040" y="5829"/>
                      <a:pt x="1229" y="5829"/>
                    </a:cubicBezTo>
                    <a:cubicBezTo>
                      <a:pt x="1481" y="5829"/>
                      <a:pt x="1670" y="5608"/>
                      <a:pt x="1670" y="5388"/>
                    </a:cubicBezTo>
                    <a:lnTo>
                      <a:pt x="1670" y="5104"/>
                    </a:lnTo>
                    <a:cubicBezTo>
                      <a:pt x="2143" y="4947"/>
                      <a:pt x="2489" y="4474"/>
                      <a:pt x="2489" y="3939"/>
                    </a:cubicBezTo>
                    <a:cubicBezTo>
                      <a:pt x="2489" y="3246"/>
                      <a:pt x="1954" y="2868"/>
                      <a:pt x="1513" y="2553"/>
                    </a:cubicBezTo>
                    <a:cubicBezTo>
                      <a:pt x="1198" y="2300"/>
                      <a:pt x="851" y="2080"/>
                      <a:pt x="851" y="1828"/>
                    </a:cubicBezTo>
                    <a:cubicBezTo>
                      <a:pt x="788" y="1607"/>
                      <a:pt x="1009" y="1418"/>
                      <a:pt x="1229" y="1418"/>
                    </a:cubicBezTo>
                    <a:cubicBezTo>
                      <a:pt x="1481" y="1418"/>
                      <a:pt x="1670" y="1607"/>
                      <a:pt x="1670" y="1828"/>
                    </a:cubicBezTo>
                    <a:cubicBezTo>
                      <a:pt x="1670" y="2080"/>
                      <a:pt x="1859" y="2269"/>
                      <a:pt x="2048" y="2269"/>
                    </a:cubicBezTo>
                    <a:cubicBezTo>
                      <a:pt x="2300" y="2269"/>
                      <a:pt x="2489" y="2080"/>
                      <a:pt x="2489" y="1828"/>
                    </a:cubicBezTo>
                    <a:cubicBezTo>
                      <a:pt x="2489" y="1292"/>
                      <a:pt x="2143" y="851"/>
                      <a:pt x="1670" y="662"/>
                    </a:cubicBezTo>
                    <a:lnTo>
                      <a:pt x="1670" y="379"/>
                    </a:lnTo>
                    <a:cubicBezTo>
                      <a:pt x="1670" y="158"/>
                      <a:pt x="1481" y="1"/>
                      <a:pt x="12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149;p20">
                <a:extLst>
                  <a:ext uri="{FF2B5EF4-FFF2-40B4-BE49-F238E27FC236}">
                    <a16:creationId xmlns:a16="http://schemas.microsoft.com/office/drawing/2014/main" id="{F1695CB4-DBFD-CC1A-0989-ED7E24117EB0}"/>
                  </a:ext>
                </a:extLst>
              </p:cNvPr>
              <p:cNvSpPr/>
              <p:nvPr/>
            </p:nvSpPr>
            <p:spPr>
              <a:xfrm>
                <a:off x="-60212825" y="2510750"/>
                <a:ext cx="32325" cy="30325"/>
              </a:xfrm>
              <a:custGeom>
                <a:avLst/>
                <a:gdLst/>
                <a:ahLst/>
                <a:cxnLst/>
                <a:rect l="l" t="t" r="r" b="b"/>
                <a:pathLst>
                  <a:path w="1293" h="1213" extrusionOk="0">
                    <a:moveTo>
                      <a:pt x="836" y="0"/>
                    </a:moveTo>
                    <a:cubicBezTo>
                      <a:pt x="725" y="0"/>
                      <a:pt x="615" y="39"/>
                      <a:pt x="536" y="118"/>
                    </a:cubicBezTo>
                    <a:lnTo>
                      <a:pt x="158" y="496"/>
                    </a:lnTo>
                    <a:cubicBezTo>
                      <a:pt x="1" y="654"/>
                      <a:pt x="1" y="906"/>
                      <a:pt x="158" y="1095"/>
                    </a:cubicBezTo>
                    <a:cubicBezTo>
                      <a:pt x="237" y="1174"/>
                      <a:pt x="340" y="1213"/>
                      <a:pt x="442" y="1213"/>
                    </a:cubicBezTo>
                    <a:cubicBezTo>
                      <a:pt x="544" y="1213"/>
                      <a:pt x="647" y="1174"/>
                      <a:pt x="725" y="1095"/>
                    </a:cubicBezTo>
                    <a:lnTo>
                      <a:pt x="1135" y="717"/>
                    </a:lnTo>
                    <a:cubicBezTo>
                      <a:pt x="1293" y="559"/>
                      <a:pt x="1293" y="276"/>
                      <a:pt x="1135" y="118"/>
                    </a:cubicBezTo>
                    <a:cubicBezTo>
                      <a:pt x="1056" y="39"/>
                      <a:pt x="946" y="0"/>
                      <a:pt x="8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150;p20">
                <a:extLst>
                  <a:ext uri="{FF2B5EF4-FFF2-40B4-BE49-F238E27FC236}">
                    <a16:creationId xmlns:a16="http://schemas.microsoft.com/office/drawing/2014/main" id="{85BCFDDD-9024-D029-0D05-3510AED212C8}"/>
                  </a:ext>
                </a:extLst>
              </p:cNvPr>
              <p:cNvSpPr/>
              <p:nvPr/>
            </p:nvSpPr>
            <p:spPr>
              <a:xfrm>
                <a:off x="-60012750" y="2310675"/>
                <a:ext cx="32300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1292" h="1214" extrusionOk="0">
                    <a:moveTo>
                      <a:pt x="835" y="1"/>
                    </a:moveTo>
                    <a:cubicBezTo>
                      <a:pt x="725" y="1"/>
                      <a:pt x="614" y="40"/>
                      <a:pt x="536" y="119"/>
                    </a:cubicBezTo>
                    <a:lnTo>
                      <a:pt x="126" y="528"/>
                    </a:lnTo>
                    <a:cubicBezTo>
                      <a:pt x="0" y="686"/>
                      <a:pt x="0" y="938"/>
                      <a:pt x="126" y="1096"/>
                    </a:cubicBezTo>
                    <a:cubicBezTo>
                      <a:pt x="205" y="1174"/>
                      <a:pt x="315" y="1214"/>
                      <a:pt x="425" y="1214"/>
                    </a:cubicBezTo>
                    <a:cubicBezTo>
                      <a:pt x="536" y="1214"/>
                      <a:pt x="646" y="1174"/>
                      <a:pt x="725" y="1096"/>
                    </a:cubicBezTo>
                    <a:lnTo>
                      <a:pt x="1134" y="718"/>
                    </a:lnTo>
                    <a:cubicBezTo>
                      <a:pt x="1292" y="560"/>
                      <a:pt x="1292" y="276"/>
                      <a:pt x="1134" y="119"/>
                    </a:cubicBezTo>
                    <a:cubicBezTo>
                      <a:pt x="1056" y="40"/>
                      <a:pt x="945" y="1"/>
                      <a:pt x="83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151;p20">
                <a:extLst>
                  <a:ext uri="{FF2B5EF4-FFF2-40B4-BE49-F238E27FC236}">
                    <a16:creationId xmlns:a16="http://schemas.microsoft.com/office/drawing/2014/main" id="{C19C2CF6-B2D1-B443-7369-8B687C648FDB}"/>
                  </a:ext>
                </a:extLst>
              </p:cNvPr>
              <p:cNvSpPr/>
              <p:nvPr/>
            </p:nvSpPr>
            <p:spPr>
              <a:xfrm>
                <a:off x="-60012750" y="2510750"/>
                <a:ext cx="32300" cy="30325"/>
              </a:xfrm>
              <a:custGeom>
                <a:avLst/>
                <a:gdLst/>
                <a:ahLst/>
                <a:cxnLst/>
                <a:rect l="l" t="t" r="r" b="b"/>
                <a:pathLst>
                  <a:path w="1292" h="1213" extrusionOk="0">
                    <a:moveTo>
                      <a:pt x="425" y="0"/>
                    </a:moveTo>
                    <a:cubicBezTo>
                      <a:pt x="315" y="0"/>
                      <a:pt x="205" y="39"/>
                      <a:pt x="126" y="118"/>
                    </a:cubicBezTo>
                    <a:cubicBezTo>
                      <a:pt x="0" y="276"/>
                      <a:pt x="0" y="559"/>
                      <a:pt x="126" y="717"/>
                    </a:cubicBezTo>
                    <a:lnTo>
                      <a:pt x="536" y="1095"/>
                    </a:lnTo>
                    <a:cubicBezTo>
                      <a:pt x="614" y="1174"/>
                      <a:pt x="725" y="1213"/>
                      <a:pt x="835" y="1213"/>
                    </a:cubicBezTo>
                    <a:cubicBezTo>
                      <a:pt x="945" y="1213"/>
                      <a:pt x="1056" y="1174"/>
                      <a:pt x="1134" y="1095"/>
                    </a:cubicBezTo>
                    <a:cubicBezTo>
                      <a:pt x="1292" y="937"/>
                      <a:pt x="1292" y="654"/>
                      <a:pt x="1134" y="496"/>
                    </a:cubicBezTo>
                    <a:lnTo>
                      <a:pt x="725" y="118"/>
                    </a:lnTo>
                    <a:cubicBezTo>
                      <a:pt x="646" y="39"/>
                      <a:pt x="536" y="0"/>
                      <a:pt x="4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152;p20">
                <a:extLst>
                  <a:ext uri="{FF2B5EF4-FFF2-40B4-BE49-F238E27FC236}">
                    <a16:creationId xmlns:a16="http://schemas.microsoft.com/office/drawing/2014/main" id="{E83F0E91-7F07-AC2D-0F0C-F2F41C9A7584}"/>
                  </a:ext>
                </a:extLst>
              </p:cNvPr>
              <p:cNvSpPr/>
              <p:nvPr/>
            </p:nvSpPr>
            <p:spPr>
              <a:xfrm>
                <a:off x="-60212825" y="2310675"/>
                <a:ext cx="32325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1293" h="1214" extrusionOk="0">
                    <a:moveTo>
                      <a:pt x="442" y="1"/>
                    </a:moveTo>
                    <a:cubicBezTo>
                      <a:pt x="340" y="1"/>
                      <a:pt x="237" y="40"/>
                      <a:pt x="158" y="119"/>
                    </a:cubicBezTo>
                    <a:cubicBezTo>
                      <a:pt x="1" y="276"/>
                      <a:pt x="1" y="560"/>
                      <a:pt x="158" y="718"/>
                    </a:cubicBezTo>
                    <a:lnTo>
                      <a:pt x="536" y="1096"/>
                    </a:lnTo>
                    <a:cubicBezTo>
                      <a:pt x="615" y="1174"/>
                      <a:pt x="725" y="1214"/>
                      <a:pt x="836" y="1214"/>
                    </a:cubicBezTo>
                    <a:cubicBezTo>
                      <a:pt x="946" y="1214"/>
                      <a:pt x="1056" y="1174"/>
                      <a:pt x="1135" y="1096"/>
                    </a:cubicBezTo>
                    <a:cubicBezTo>
                      <a:pt x="1293" y="938"/>
                      <a:pt x="1293" y="686"/>
                      <a:pt x="1135" y="528"/>
                    </a:cubicBezTo>
                    <a:lnTo>
                      <a:pt x="725" y="119"/>
                    </a:lnTo>
                    <a:cubicBezTo>
                      <a:pt x="647" y="40"/>
                      <a:pt x="544" y="1"/>
                      <a:pt x="4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153;p20">
                <a:extLst>
                  <a:ext uri="{FF2B5EF4-FFF2-40B4-BE49-F238E27FC236}">
                    <a16:creationId xmlns:a16="http://schemas.microsoft.com/office/drawing/2014/main" id="{21094F1B-832E-61F4-4544-C7E518DF9D2C}"/>
                  </a:ext>
                </a:extLst>
              </p:cNvPr>
              <p:cNvSpPr/>
              <p:nvPr/>
            </p:nvSpPr>
            <p:spPr>
              <a:xfrm>
                <a:off x="-59974175" y="2415250"/>
                <a:ext cx="3547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820" extrusionOk="0">
                    <a:moveTo>
                      <a:pt x="442" y="0"/>
                    </a:moveTo>
                    <a:cubicBezTo>
                      <a:pt x="221" y="0"/>
                      <a:pt x="1" y="189"/>
                      <a:pt x="1" y="378"/>
                    </a:cubicBezTo>
                    <a:cubicBezTo>
                      <a:pt x="1" y="630"/>
                      <a:pt x="221" y="819"/>
                      <a:pt x="442" y="819"/>
                    </a:cubicBezTo>
                    <a:lnTo>
                      <a:pt x="1009" y="819"/>
                    </a:lnTo>
                    <a:cubicBezTo>
                      <a:pt x="1230" y="819"/>
                      <a:pt x="1387" y="630"/>
                      <a:pt x="1387" y="378"/>
                    </a:cubicBezTo>
                    <a:cubicBezTo>
                      <a:pt x="1419" y="189"/>
                      <a:pt x="1230" y="0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7" name="Google Shape;154;p20">
            <a:extLst>
              <a:ext uri="{FF2B5EF4-FFF2-40B4-BE49-F238E27FC236}">
                <a16:creationId xmlns:a16="http://schemas.microsoft.com/office/drawing/2014/main" id="{66EDA767-6F51-68D5-A151-CBA0179163EC}"/>
              </a:ext>
            </a:extLst>
          </p:cNvPr>
          <p:cNvGrpSpPr/>
          <p:nvPr/>
        </p:nvGrpSpPr>
        <p:grpSpPr>
          <a:xfrm>
            <a:off x="4667660" y="4382087"/>
            <a:ext cx="457200" cy="435414"/>
            <a:chOff x="-62890750" y="2296300"/>
            <a:chExt cx="330825" cy="317450"/>
          </a:xfrm>
          <a:solidFill>
            <a:srgbClr val="003C54"/>
          </a:solidFill>
        </p:grpSpPr>
        <p:sp>
          <p:nvSpPr>
            <p:cNvPr id="38" name="Google Shape;155;p20">
              <a:extLst>
                <a:ext uri="{FF2B5EF4-FFF2-40B4-BE49-F238E27FC236}">
                  <a16:creationId xmlns:a16="http://schemas.microsoft.com/office/drawing/2014/main" id="{D7AA97DA-1D26-1462-F8E9-1F9AFAA49BBB}"/>
                </a:ext>
              </a:extLst>
            </p:cNvPr>
            <p:cNvSpPr/>
            <p:nvPr/>
          </p:nvSpPr>
          <p:spPr>
            <a:xfrm>
              <a:off x="-62890750" y="2296300"/>
              <a:ext cx="313500" cy="195375"/>
            </a:xfrm>
            <a:custGeom>
              <a:avLst/>
              <a:gdLst/>
              <a:ahLst/>
              <a:cxnLst/>
              <a:rect l="l" t="t" r="r" b="b"/>
              <a:pathLst>
                <a:path w="12540" h="7815" extrusionOk="0">
                  <a:moveTo>
                    <a:pt x="11437" y="2080"/>
                  </a:moveTo>
                  <a:lnTo>
                    <a:pt x="11658" y="2931"/>
                  </a:lnTo>
                  <a:lnTo>
                    <a:pt x="10776" y="2742"/>
                  </a:lnTo>
                  <a:lnTo>
                    <a:pt x="11437" y="2080"/>
                  </a:lnTo>
                  <a:close/>
                  <a:moveTo>
                    <a:pt x="6617" y="1"/>
                  </a:moveTo>
                  <a:cubicBezTo>
                    <a:pt x="4916" y="1"/>
                    <a:pt x="3340" y="662"/>
                    <a:pt x="2112" y="1828"/>
                  </a:cubicBezTo>
                  <a:cubicBezTo>
                    <a:pt x="663" y="3277"/>
                    <a:pt x="1" y="5420"/>
                    <a:pt x="379" y="7467"/>
                  </a:cubicBezTo>
                  <a:cubicBezTo>
                    <a:pt x="442" y="7656"/>
                    <a:pt x="568" y="7814"/>
                    <a:pt x="789" y="7814"/>
                  </a:cubicBezTo>
                  <a:lnTo>
                    <a:pt x="852" y="7814"/>
                  </a:lnTo>
                  <a:cubicBezTo>
                    <a:pt x="1104" y="7783"/>
                    <a:pt x="1198" y="7562"/>
                    <a:pt x="1167" y="7341"/>
                  </a:cubicBezTo>
                  <a:cubicBezTo>
                    <a:pt x="852" y="5577"/>
                    <a:pt x="1419" y="3718"/>
                    <a:pt x="2710" y="2458"/>
                  </a:cubicBezTo>
                  <a:cubicBezTo>
                    <a:pt x="3719" y="1450"/>
                    <a:pt x="5136" y="851"/>
                    <a:pt x="6617" y="851"/>
                  </a:cubicBezTo>
                  <a:cubicBezTo>
                    <a:pt x="7940" y="851"/>
                    <a:pt x="9200" y="1324"/>
                    <a:pt x="10177" y="2206"/>
                  </a:cubicBezTo>
                  <a:lnTo>
                    <a:pt x="9610" y="2773"/>
                  </a:lnTo>
                  <a:cubicBezTo>
                    <a:pt x="9484" y="2899"/>
                    <a:pt x="9452" y="3057"/>
                    <a:pt x="9484" y="3183"/>
                  </a:cubicBezTo>
                  <a:cubicBezTo>
                    <a:pt x="9515" y="3340"/>
                    <a:pt x="9641" y="3403"/>
                    <a:pt x="9799" y="3466"/>
                  </a:cubicBezTo>
                  <a:lnTo>
                    <a:pt x="12036" y="3939"/>
                  </a:lnTo>
                  <a:lnTo>
                    <a:pt x="12130" y="3939"/>
                  </a:lnTo>
                  <a:cubicBezTo>
                    <a:pt x="12225" y="3939"/>
                    <a:pt x="12319" y="3876"/>
                    <a:pt x="12382" y="3813"/>
                  </a:cubicBezTo>
                  <a:cubicBezTo>
                    <a:pt x="12508" y="3687"/>
                    <a:pt x="12540" y="3561"/>
                    <a:pt x="12508" y="3403"/>
                  </a:cubicBezTo>
                  <a:lnTo>
                    <a:pt x="12036" y="1167"/>
                  </a:lnTo>
                  <a:cubicBezTo>
                    <a:pt x="12004" y="1009"/>
                    <a:pt x="11878" y="883"/>
                    <a:pt x="11752" y="851"/>
                  </a:cubicBezTo>
                  <a:cubicBezTo>
                    <a:pt x="11715" y="844"/>
                    <a:pt x="11678" y="840"/>
                    <a:pt x="11642" y="840"/>
                  </a:cubicBezTo>
                  <a:cubicBezTo>
                    <a:pt x="11526" y="840"/>
                    <a:pt x="11422" y="881"/>
                    <a:pt x="11374" y="977"/>
                  </a:cubicBezTo>
                  <a:lnTo>
                    <a:pt x="10776" y="1576"/>
                  </a:lnTo>
                  <a:cubicBezTo>
                    <a:pt x="9641" y="536"/>
                    <a:pt x="8129" y="1"/>
                    <a:pt x="661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56;p20">
              <a:extLst>
                <a:ext uri="{FF2B5EF4-FFF2-40B4-BE49-F238E27FC236}">
                  <a16:creationId xmlns:a16="http://schemas.microsoft.com/office/drawing/2014/main" id="{96C763A2-B92B-5EEC-54EB-EF3F1129DBCD}"/>
                </a:ext>
              </a:extLst>
            </p:cNvPr>
            <p:cNvSpPr/>
            <p:nvPr/>
          </p:nvSpPr>
          <p:spPr>
            <a:xfrm>
              <a:off x="-62874975" y="2417475"/>
              <a:ext cx="315050" cy="196275"/>
            </a:xfrm>
            <a:custGeom>
              <a:avLst/>
              <a:gdLst/>
              <a:ahLst/>
              <a:cxnLst/>
              <a:rect l="l" t="t" r="r" b="b"/>
              <a:pathLst>
                <a:path w="12602" h="7851" extrusionOk="0">
                  <a:moveTo>
                    <a:pt x="977" y="4857"/>
                  </a:moveTo>
                  <a:lnTo>
                    <a:pt x="1827" y="5078"/>
                  </a:lnTo>
                  <a:lnTo>
                    <a:pt x="1166" y="5739"/>
                  </a:lnTo>
                  <a:lnTo>
                    <a:pt x="977" y="4857"/>
                  </a:lnTo>
                  <a:close/>
                  <a:moveTo>
                    <a:pt x="11779" y="1"/>
                  </a:moveTo>
                  <a:cubicBezTo>
                    <a:pt x="11759" y="1"/>
                    <a:pt x="11739" y="2"/>
                    <a:pt x="11720" y="6"/>
                  </a:cubicBezTo>
                  <a:cubicBezTo>
                    <a:pt x="11499" y="69"/>
                    <a:pt x="11373" y="289"/>
                    <a:pt x="11405" y="478"/>
                  </a:cubicBezTo>
                  <a:cubicBezTo>
                    <a:pt x="11720" y="2274"/>
                    <a:pt x="11184" y="4101"/>
                    <a:pt x="9861" y="5361"/>
                  </a:cubicBezTo>
                  <a:cubicBezTo>
                    <a:pt x="8853" y="6401"/>
                    <a:pt x="7435" y="7000"/>
                    <a:pt x="5986" y="7000"/>
                  </a:cubicBezTo>
                  <a:cubicBezTo>
                    <a:pt x="4631" y="7000"/>
                    <a:pt x="3371" y="6527"/>
                    <a:pt x="2394" y="5645"/>
                  </a:cubicBezTo>
                  <a:lnTo>
                    <a:pt x="2993" y="5046"/>
                  </a:lnTo>
                  <a:cubicBezTo>
                    <a:pt x="3088" y="4952"/>
                    <a:pt x="3151" y="4794"/>
                    <a:pt x="3088" y="4668"/>
                  </a:cubicBezTo>
                  <a:cubicBezTo>
                    <a:pt x="3056" y="4511"/>
                    <a:pt x="2962" y="4416"/>
                    <a:pt x="2772" y="4385"/>
                  </a:cubicBezTo>
                  <a:lnTo>
                    <a:pt x="536" y="3912"/>
                  </a:lnTo>
                  <a:cubicBezTo>
                    <a:pt x="506" y="3905"/>
                    <a:pt x="476" y="3901"/>
                    <a:pt x="446" y="3901"/>
                  </a:cubicBezTo>
                  <a:cubicBezTo>
                    <a:pt x="350" y="3901"/>
                    <a:pt x="254" y="3942"/>
                    <a:pt x="158" y="4038"/>
                  </a:cubicBezTo>
                  <a:cubicBezTo>
                    <a:pt x="32" y="4164"/>
                    <a:pt x="0" y="4290"/>
                    <a:pt x="32" y="4448"/>
                  </a:cubicBezTo>
                  <a:lnTo>
                    <a:pt x="504" y="6685"/>
                  </a:lnTo>
                  <a:cubicBezTo>
                    <a:pt x="536" y="6842"/>
                    <a:pt x="662" y="6937"/>
                    <a:pt x="788" y="7000"/>
                  </a:cubicBezTo>
                  <a:lnTo>
                    <a:pt x="882" y="7000"/>
                  </a:lnTo>
                  <a:cubicBezTo>
                    <a:pt x="1008" y="7000"/>
                    <a:pt x="1103" y="6968"/>
                    <a:pt x="1166" y="6874"/>
                  </a:cubicBezTo>
                  <a:lnTo>
                    <a:pt x="1764" y="6275"/>
                  </a:lnTo>
                  <a:cubicBezTo>
                    <a:pt x="2899" y="7315"/>
                    <a:pt x="4411" y="7850"/>
                    <a:pt x="5923" y="7850"/>
                  </a:cubicBezTo>
                  <a:cubicBezTo>
                    <a:pt x="7624" y="7850"/>
                    <a:pt x="9200" y="7189"/>
                    <a:pt x="10428" y="6023"/>
                  </a:cubicBezTo>
                  <a:cubicBezTo>
                    <a:pt x="11909" y="4511"/>
                    <a:pt x="12602" y="2400"/>
                    <a:pt x="12192" y="321"/>
                  </a:cubicBezTo>
                  <a:cubicBezTo>
                    <a:pt x="12164" y="123"/>
                    <a:pt x="11958" y="1"/>
                    <a:pt x="117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57;p20">
              <a:extLst>
                <a:ext uri="{FF2B5EF4-FFF2-40B4-BE49-F238E27FC236}">
                  <a16:creationId xmlns:a16="http://schemas.microsoft.com/office/drawing/2014/main" id="{04ADC2A6-40A9-B268-C98A-11399D4DEBB5}"/>
                </a:ext>
              </a:extLst>
            </p:cNvPr>
            <p:cNvSpPr/>
            <p:nvPr/>
          </p:nvSpPr>
          <p:spPr>
            <a:xfrm>
              <a:off x="-62822225" y="2357750"/>
              <a:ext cx="193000" cy="192975"/>
            </a:xfrm>
            <a:custGeom>
              <a:avLst/>
              <a:gdLst/>
              <a:ahLst/>
              <a:cxnLst/>
              <a:rect l="l" t="t" r="r" b="b"/>
              <a:pathLst>
                <a:path w="7720" h="7719" extrusionOk="0">
                  <a:moveTo>
                    <a:pt x="2238" y="1323"/>
                  </a:moveTo>
                  <a:lnTo>
                    <a:pt x="2238" y="1323"/>
                  </a:lnTo>
                  <a:cubicBezTo>
                    <a:pt x="2143" y="1544"/>
                    <a:pt x="2049" y="1827"/>
                    <a:pt x="1986" y="2111"/>
                  </a:cubicBezTo>
                  <a:lnTo>
                    <a:pt x="1419" y="2111"/>
                  </a:lnTo>
                  <a:cubicBezTo>
                    <a:pt x="1671" y="1796"/>
                    <a:pt x="1923" y="1512"/>
                    <a:pt x="2238" y="1323"/>
                  </a:cubicBezTo>
                  <a:close/>
                  <a:moveTo>
                    <a:pt x="3466" y="1040"/>
                  </a:moveTo>
                  <a:lnTo>
                    <a:pt x="3466" y="2111"/>
                  </a:lnTo>
                  <a:lnTo>
                    <a:pt x="2836" y="2111"/>
                  </a:lnTo>
                  <a:cubicBezTo>
                    <a:pt x="2994" y="1575"/>
                    <a:pt x="3246" y="1229"/>
                    <a:pt x="3466" y="1040"/>
                  </a:cubicBezTo>
                  <a:close/>
                  <a:moveTo>
                    <a:pt x="4254" y="1040"/>
                  </a:moveTo>
                  <a:cubicBezTo>
                    <a:pt x="4538" y="1229"/>
                    <a:pt x="4727" y="1575"/>
                    <a:pt x="4884" y="2111"/>
                  </a:cubicBezTo>
                  <a:lnTo>
                    <a:pt x="4254" y="2111"/>
                  </a:lnTo>
                  <a:lnTo>
                    <a:pt x="4254" y="1040"/>
                  </a:lnTo>
                  <a:close/>
                  <a:moveTo>
                    <a:pt x="5483" y="1323"/>
                  </a:moveTo>
                  <a:lnTo>
                    <a:pt x="5483" y="1323"/>
                  </a:lnTo>
                  <a:cubicBezTo>
                    <a:pt x="5798" y="1512"/>
                    <a:pt x="6081" y="1796"/>
                    <a:pt x="6302" y="2111"/>
                  </a:cubicBezTo>
                  <a:lnTo>
                    <a:pt x="5766" y="2111"/>
                  </a:lnTo>
                  <a:cubicBezTo>
                    <a:pt x="5672" y="1827"/>
                    <a:pt x="5609" y="1544"/>
                    <a:pt x="5483" y="1323"/>
                  </a:cubicBezTo>
                  <a:close/>
                  <a:moveTo>
                    <a:pt x="1765" y="2930"/>
                  </a:moveTo>
                  <a:cubicBezTo>
                    <a:pt x="1734" y="3245"/>
                    <a:pt x="1702" y="3560"/>
                    <a:pt x="1702" y="3875"/>
                  </a:cubicBezTo>
                  <a:cubicBezTo>
                    <a:pt x="1702" y="4190"/>
                    <a:pt x="1734" y="4537"/>
                    <a:pt x="1765" y="4820"/>
                  </a:cubicBezTo>
                  <a:lnTo>
                    <a:pt x="978" y="4820"/>
                  </a:lnTo>
                  <a:cubicBezTo>
                    <a:pt x="883" y="4537"/>
                    <a:pt x="820" y="4222"/>
                    <a:pt x="820" y="3875"/>
                  </a:cubicBezTo>
                  <a:cubicBezTo>
                    <a:pt x="820" y="3497"/>
                    <a:pt x="883" y="3214"/>
                    <a:pt x="978" y="2930"/>
                  </a:cubicBezTo>
                  <a:close/>
                  <a:moveTo>
                    <a:pt x="5136" y="2930"/>
                  </a:moveTo>
                  <a:cubicBezTo>
                    <a:pt x="5168" y="3245"/>
                    <a:pt x="5199" y="3560"/>
                    <a:pt x="5199" y="3875"/>
                  </a:cubicBezTo>
                  <a:cubicBezTo>
                    <a:pt x="5199" y="4222"/>
                    <a:pt x="5168" y="4537"/>
                    <a:pt x="5136" y="4820"/>
                  </a:cubicBezTo>
                  <a:lnTo>
                    <a:pt x="4286" y="4820"/>
                  </a:lnTo>
                  <a:lnTo>
                    <a:pt x="4286" y="2930"/>
                  </a:lnTo>
                  <a:close/>
                  <a:moveTo>
                    <a:pt x="6743" y="2930"/>
                  </a:moveTo>
                  <a:cubicBezTo>
                    <a:pt x="6869" y="3245"/>
                    <a:pt x="6900" y="3560"/>
                    <a:pt x="6900" y="3875"/>
                  </a:cubicBezTo>
                  <a:cubicBezTo>
                    <a:pt x="6900" y="4222"/>
                    <a:pt x="6869" y="4537"/>
                    <a:pt x="6743" y="4820"/>
                  </a:cubicBezTo>
                  <a:lnTo>
                    <a:pt x="5955" y="4820"/>
                  </a:lnTo>
                  <a:cubicBezTo>
                    <a:pt x="5987" y="4505"/>
                    <a:pt x="6018" y="4190"/>
                    <a:pt x="6018" y="3875"/>
                  </a:cubicBezTo>
                  <a:cubicBezTo>
                    <a:pt x="6018" y="3560"/>
                    <a:pt x="5987" y="3214"/>
                    <a:pt x="5955" y="2930"/>
                  </a:cubicBezTo>
                  <a:close/>
                  <a:moveTo>
                    <a:pt x="3466" y="2930"/>
                  </a:moveTo>
                  <a:lnTo>
                    <a:pt x="3466" y="4852"/>
                  </a:lnTo>
                  <a:lnTo>
                    <a:pt x="2647" y="4852"/>
                  </a:lnTo>
                  <a:cubicBezTo>
                    <a:pt x="2553" y="4537"/>
                    <a:pt x="2553" y="4222"/>
                    <a:pt x="2553" y="3875"/>
                  </a:cubicBezTo>
                  <a:cubicBezTo>
                    <a:pt x="2553" y="3497"/>
                    <a:pt x="2616" y="3214"/>
                    <a:pt x="2647" y="2930"/>
                  </a:cubicBezTo>
                  <a:close/>
                  <a:moveTo>
                    <a:pt x="6302" y="5640"/>
                  </a:moveTo>
                  <a:cubicBezTo>
                    <a:pt x="6081" y="5955"/>
                    <a:pt x="5798" y="6238"/>
                    <a:pt x="5483" y="6427"/>
                  </a:cubicBezTo>
                  <a:cubicBezTo>
                    <a:pt x="5609" y="6207"/>
                    <a:pt x="5672" y="5923"/>
                    <a:pt x="5766" y="5640"/>
                  </a:cubicBezTo>
                  <a:close/>
                  <a:moveTo>
                    <a:pt x="1986" y="5671"/>
                  </a:moveTo>
                  <a:cubicBezTo>
                    <a:pt x="2049" y="5955"/>
                    <a:pt x="2143" y="6238"/>
                    <a:pt x="2238" y="6459"/>
                  </a:cubicBezTo>
                  <a:cubicBezTo>
                    <a:pt x="1923" y="6238"/>
                    <a:pt x="1671" y="5955"/>
                    <a:pt x="1419" y="5671"/>
                  </a:cubicBezTo>
                  <a:close/>
                  <a:moveTo>
                    <a:pt x="4916" y="5640"/>
                  </a:moveTo>
                  <a:cubicBezTo>
                    <a:pt x="4727" y="6144"/>
                    <a:pt x="4538" y="6522"/>
                    <a:pt x="4286" y="6711"/>
                  </a:cubicBezTo>
                  <a:lnTo>
                    <a:pt x="4286" y="5640"/>
                  </a:lnTo>
                  <a:close/>
                  <a:moveTo>
                    <a:pt x="3466" y="5671"/>
                  </a:moveTo>
                  <a:lnTo>
                    <a:pt x="3466" y="6742"/>
                  </a:lnTo>
                  <a:cubicBezTo>
                    <a:pt x="3246" y="6553"/>
                    <a:pt x="2994" y="6144"/>
                    <a:pt x="2836" y="5671"/>
                  </a:cubicBezTo>
                  <a:close/>
                  <a:moveTo>
                    <a:pt x="3876" y="0"/>
                  </a:moveTo>
                  <a:cubicBezTo>
                    <a:pt x="2301" y="0"/>
                    <a:pt x="915" y="945"/>
                    <a:pt x="316" y="2332"/>
                  </a:cubicBezTo>
                  <a:cubicBezTo>
                    <a:pt x="127" y="2804"/>
                    <a:pt x="1" y="3308"/>
                    <a:pt x="1" y="3875"/>
                  </a:cubicBezTo>
                  <a:cubicBezTo>
                    <a:pt x="1" y="4411"/>
                    <a:pt x="127" y="4946"/>
                    <a:pt x="316" y="5419"/>
                  </a:cubicBezTo>
                  <a:cubicBezTo>
                    <a:pt x="915" y="6774"/>
                    <a:pt x="2301" y="7719"/>
                    <a:pt x="3876" y="7719"/>
                  </a:cubicBezTo>
                  <a:cubicBezTo>
                    <a:pt x="5451" y="7719"/>
                    <a:pt x="6806" y="6774"/>
                    <a:pt x="7405" y="5419"/>
                  </a:cubicBezTo>
                  <a:cubicBezTo>
                    <a:pt x="7594" y="4946"/>
                    <a:pt x="7720" y="4411"/>
                    <a:pt x="7720" y="3875"/>
                  </a:cubicBezTo>
                  <a:cubicBezTo>
                    <a:pt x="7720" y="3308"/>
                    <a:pt x="7594" y="2804"/>
                    <a:pt x="7405" y="2332"/>
                  </a:cubicBezTo>
                  <a:cubicBezTo>
                    <a:pt x="6806" y="945"/>
                    <a:pt x="5451" y="0"/>
                    <a:pt x="387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" name="Google Shape;158;p20">
            <a:extLst>
              <a:ext uri="{FF2B5EF4-FFF2-40B4-BE49-F238E27FC236}">
                <a16:creationId xmlns:a16="http://schemas.microsoft.com/office/drawing/2014/main" id="{C5AF25E8-2879-2A96-1B5B-242F480F6EE9}"/>
              </a:ext>
            </a:extLst>
          </p:cNvPr>
          <p:cNvGrpSpPr/>
          <p:nvPr/>
        </p:nvGrpSpPr>
        <p:grpSpPr>
          <a:xfrm>
            <a:off x="6541333" y="4371196"/>
            <a:ext cx="457205" cy="457191"/>
            <a:chOff x="3599700" y="1954475"/>
            <a:chExt cx="296175" cy="295400"/>
          </a:xfrm>
          <a:solidFill>
            <a:srgbClr val="003C54"/>
          </a:solidFill>
        </p:grpSpPr>
        <p:sp>
          <p:nvSpPr>
            <p:cNvPr id="42" name="Google Shape;159;p20">
              <a:extLst>
                <a:ext uri="{FF2B5EF4-FFF2-40B4-BE49-F238E27FC236}">
                  <a16:creationId xmlns:a16="http://schemas.microsoft.com/office/drawing/2014/main" id="{6B23B6BE-6385-4A2D-5E61-62D388F47496}"/>
                </a:ext>
              </a:extLst>
            </p:cNvPr>
            <p:cNvSpPr/>
            <p:nvPr/>
          </p:nvSpPr>
          <p:spPr>
            <a:xfrm>
              <a:off x="3599700" y="1954475"/>
              <a:ext cx="296175" cy="295400"/>
            </a:xfrm>
            <a:custGeom>
              <a:avLst/>
              <a:gdLst/>
              <a:ahLst/>
              <a:cxnLst/>
              <a:rect l="l" t="t" r="r" b="b"/>
              <a:pathLst>
                <a:path w="11847" h="11816" extrusionOk="0">
                  <a:moveTo>
                    <a:pt x="3151" y="694"/>
                  </a:moveTo>
                  <a:cubicBezTo>
                    <a:pt x="3718" y="694"/>
                    <a:pt x="4159" y="1166"/>
                    <a:pt x="4159" y="1734"/>
                  </a:cubicBezTo>
                  <a:cubicBezTo>
                    <a:pt x="4159" y="2301"/>
                    <a:pt x="3686" y="2742"/>
                    <a:pt x="3151" y="2742"/>
                  </a:cubicBezTo>
                  <a:cubicBezTo>
                    <a:pt x="2584" y="2742"/>
                    <a:pt x="2111" y="2269"/>
                    <a:pt x="2111" y="1734"/>
                  </a:cubicBezTo>
                  <a:cubicBezTo>
                    <a:pt x="2080" y="1166"/>
                    <a:pt x="2552" y="694"/>
                    <a:pt x="3151" y="694"/>
                  </a:cubicBezTo>
                  <a:close/>
                  <a:moveTo>
                    <a:pt x="8727" y="694"/>
                  </a:moveTo>
                  <a:cubicBezTo>
                    <a:pt x="9326" y="694"/>
                    <a:pt x="9767" y="1166"/>
                    <a:pt x="9767" y="1734"/>
                  </a:cubicBezTo>
                  <a:cubicBezTo>
                    <a:pt x="9767" y="2301"/>
                    <a:pt x="9294" y="2742"/>
                    <a:pt x="8727" y="2742"/>
                  </a:cubicBezTo>
                  <a:cubicBezTo>
                    <a:pt x="8128" y="2742"/>
                    <a:pt x="7719" y="2269"/>
                    <a:pt x="7719" y="1734"/>
                  </a:cubicBezTo>
                  <a:cubicBezTo>
                    <a:pt x="7656" y="1166"/>
                    <a:pt x="8128" y="694"/>
                    <a:pt x="8727" y="694"/>
                  </a:cubicBezTo>
                  <a:close/>
                  <a:moveTo>
                    <a:pt x="5923" y="4852"/>
                  </a:moveTo>
                  <a:cubicBezTo>
                    <a:pt x="6522" y="4852"/>
                    <a:pt x="6994" y="5325"/>
                    <a:pt x="6994" y="5861"/>
                  </a:cubicBezTo>
                  <a:cubicBezTo>
                    <a:pt x="6994" y="6396"/>
                    <a:pt x="6522" y="6869"/>
                    <a:pt x="5923" y="6869"/>
                  </a:cubicBezTo>
                  <a:cubicBezTo>
                    <a:pt x="5356" y="6869"/>
                    <a:pt x="4883" y="6428"/>
                    <a:pt x="4883" y="5861"/>
                  </a:cubicBezTo>
                  <a:cubicBezTo>
                    <a:pt x="4883" y="5294"/>
                    <a:pt x="5356" y="4852"/>
                    <a:pt x="5923" y="4852"/>
                  </a:cubicBezTo>
                  <a:close/>
                  <a:moveTo>
                    <a:pt x="3151" y="3466"/>
                  </a:moveTo>
                  <a:cubicBezTo>
                    <a:pt x="3875" y="3466"/>
                    <a:pt x="4600" y="3813"/>
                    <a:pt x="5072" y="4380"/>
                  </a:cubicBezTo>
                  <a:cubicBezTo>
                    <a:pt x="4537" y="4695"/>
                    <a:pt x="4159" y="5231"/>
                    <a:pt x="4159" y="5861"/>
                  </a:cubicBezTo>
                  <a:cubicBezTo>
                    <a:pt x="4159" y="6239"/>
                    <a:pt x="4285" y="6617"/>
                    <a:pt x="4505" y="6900"/>
                  </a:cubicBezTo>
                  <a:lnTo>
                    <a:pt x="693" y="6900"/>
                  </a:lnTo>
                  <a:lnTo>
                    <a:pt x="693" y="5892"/>
                  </a:lnTo>
                  <a:cubicBezTo>
                    <a:pt x="693" y="4569"/>
                    <a:pt x="1796" y="3466"/>
                    <a:pt x="3151" y="3466"/>
                  </a:cubicBezTo>
                  <a:close/>
                  <a:moveTo>
                    <a:pt x="8696" y="3498"/>
                  </a:moveTo>
                  <a:cubicBezTo>
                    <a:pt x="10019" y="3498"/>
                    <a:pt x="11121" y="4600"/>
                    <a:pt x="11121" y="5955"/>
                  </a:cubicBezTo>
                  <a:lnTo>
                    <a:pt x="11121" y="6932"/>
                  </a:lnTo>
                  <a:lnTo>
                    <a:pt x="7309" y="6932"/>
                  </a:lnTo>
                  <a:cubicBezTo>
                    <a:pt x="7561" y="6617"/>
                    <a:pt x="7656" y="6270"/>
                    <a:pt x="7656" y="5892"/>
                  </a:cubicBezTo>
                  <a:cubicBezTo>
                    <a:pt x="7656" y="5262"/>
                    <a:pt x="7309" y="4726"/>
                    <a:pt x="6774" y="4411"/>
                  </a:cubicBezTo>
                  <a:cubicBezTo>
                    <a:pt x="7215" y="3813"/>
                    <a:pt x="7939" y="3498"/>
                    <a:pt x="8696" y="3498"/>
                  </a:cubicBezTo>
                  <a:close/>
                  <a:moveTo>
                    <a:pt x="5923" y="7625"/>
                  </a:moveTo>
                  <a:cubicBezTo>
                    <a:pt x="6207" y="7625"/>
                    <a:pt x="6490" y="7656"/>
                    <a:pt x="6711" y="7751"/>
                  </a:cubicBezTo>
                  <a:lnTo>
                    <a:pt x="5923" y="8791"/>
                  </a:lnTo>
                  <a:lnTo>
                    <a:pt x="5135" y="7751"/>
                  </a:lnTo>
                  <a:cubicBezTo>
                    <a:pt x="5388" y="7688"/>
                    <a:pt x="5671" y="7625"/>
                    <a:pt x="5923" y="7625"/>
                  </a:cubicBezTo>
                  <a:close/>
                  <a:moveTo>
                    <a:pt x="4505" y="8066"/>
                  </a:moveTo>
                  <a:lnTo>
                    <a:pt x="5577" y="9484"/>
                  </a:lnTo>
                  <a:lnTo>
                    <a:pt x="5577" y="11153"/>
                  </a:lnTo>
                  <a:lnTo>
                    <a:pt x="3497" y="11153"/>
                  </a:lnTo>
                  <a:lnTo>
                    <a:pt x="3497" y="10019"/>
                  </a:lnTo>
                  <a:cubicBezTo>
                    <a:pt x="3497" y="9200"/>
                    <a:pt x="3875" y="8507"/>
                    <a:pt x="4505" y="8066"/>
                  </a:cubicBezTo>
                  <a:close/>
                  <a:moveTo>
                    <a:pt x="7341" y="8066"/>
                  </a:moveTo>
                  <a:cubicBezTo>
                    <a:pt x="7939" y="8507"/>
                    <a:pt x="8381" y="9263"/>
                    <a:pt x="8381" y="10051"/>
                  </a:cubicBezTo>
                  <a:lnTo>
                    <a:pt x="8381" y="11153"/>
                  </a:lnTo>
                  <a:lnTo>
                    <a:pt x="6301" y="11153"/>
                  </a:lnTo>
                  <a:lnTo>
                    <a:pt x="6301" y="9484"/>
                  </a:lnTo>
                  <a:lnTo>
                    <a:pt x="7341" y="8066"/>
                  </a:lnTo>
                  <a:close/>
                  <a:moveTo>
                    <a:pt x="3088" y="1"/>
                  </a:moveTo>
                  <a:cubicBezTo>
                    <a:pt x="2143" y="1"/>
                    <a:pt x="1355" y="788"/>
                    <a:pt x="1355" y="1734"/>
                  </a:cubicBezTo>
                  <a:cubicBezTo>
                    <a:pt x="1355" y="2238"/>
                    <a:pt x="1575" y="2679"/>
                    <a:pt x="1922" y="2994"/>
                  </a:cubicBezTo>
                  <a:cubicBezTo>
                    <a:pt x="788" y="3466"/>
                    <a:pt x="0" y="4569"/>
                    <a:pt x="0" y="5861"/>
                  </a:cubicBezTo>
                  <a:lnTo>
                    <a:pt x="0" y="7247"/>
                  </a:lnTo>
                  <a:cubicBezTo>
                    <a:pt x="0" y="7436"/>
                    <a:pt x="158" y="7593"/>
                    <a:pt x="347" y="7593"/>
                  </a:cubicBezTo>
                  <a:lnTo>
                    <a:pt x="3938" y="7593"/>
                  </a:lnTo>
                  <a:cubicBezTo>
                    <a:pt x="3214" y="8192"/>
                    <a:pt x="2741" y="9043"/>
                    <a:pt x="2741" y="10019"/>
                  </a:cubicBezTo>
                  <a:lnTo>
                    <a:pt x="2741" y="11437"/>
                  </a:lnTo>
                  <a:cubicBezTo>
                    <a:pt x="2741" y="11658"/>
                    <a:pt x="2899" y="11815"/>
                    <a:pt x="3088" y="11815"/>
                  </a:cubicBezTo>
                  <a:lnTo>
                    <a:pt x="8696" y="11815"/>
                  </a:lnTo>
                  <a:cubicBezTo>
                    <a:pt x="8885" y="11815"/>
                    <a:pt x="9042" y="11658"/>
                    <a:pt x="9042" y="11437"/>
                  </a:cubicBezTo>
                  <a:lnTo>
                    <a:pt x="9042" y="10019"/>
                  </a:lnTo>
                  <a:cubicBezTo>
                    <a:pt x="9042" y="9043"/>
                    <a:pt x="8570" y="8192"/>
                    <a:pt x="7876" y="7593"/>
                  </a:cubicBezTo>
                  <a:lnTo>
                    <a:pt x="11436" y="7593"/>
                  </a:lnTo>
                  <a:cubicBezTo>
                    <a:pt x="11657" y="7593"/>
                    <a:pt x="11815" y="7436"/>
                    <a:pt x="11815" y="7247"/>
                  </a:cubicBezTo>
                  <a:lnTo>
                    <a:pt x="11815" y="5861"/>
                  </a:lnTo>
                  <a:cubicBezTo>
                    <a:pt x="11846" y="4600"/>
                    <a:pt x="11027" y="3466"/>
                    <a:pt x="9861" y="2994"/>
                  </a:cubicBezTo>
                  <a:cubicBezTo>
                    <a:pt x="10239" y="2679"/>
                    <a:pt x="10428" y="2206"/>
                    <a:pt x="10428" y="1734"/>
                  </a:cubicBezTo>
                  <a:cubicBezTo>
                    <a:pt x="10428" y="788"/>
                    <a:pt x="9641" y="1"/>
                    <a:pt x="8696" y="1"/>
                  </a:cubicBezTo>
                  <a:cubicBezTo>
                    <a:pt x="7750" y="1"/>
                    <a:pt x="6963" y="788"/>
                    <a:pt x="6963" y="1734"/>
                  </a:cubicBezTo>
                  <a:cubicBezTo>
                    <a:pt x="6963" y="2238"/>
                    <a:pt x="7152" y="2679"/>
                    <a:pt x="7498" y="2994"/>
                  </a:cubicBezTo>
                  <a:cubicBezTo>
                    <a:pt x="6931" y="3214"/>
                    <a:pt x="6396" y="3624"/>
                    <a:pt x="6049" y="4159"/>
                  </a:cubicBezTo>
                  <a:lnTo>
                    <a:pt x="5734" y="4159"/>
                  </a:lnTo>
                  <a:cubicBezTo>
                    <a:pt x="5388" y="3655"/>
                    <a:pt x="4883" y="3214"/>
                    <a:pt x="4285" y="2994"/>
                  </a:cubicBezTo>
                  <a:cubicBezTo>
                    <a:pt x="4631" y="2679"/>
                    <a:pt x="4820" y="2238"/>
                    <a:pt x="4820" y="1734"/>
                  </a:cubicBezTo>
                  <a:cubicBezTo>
                    <a:pt x="4820" y="788"/>
                    <a:pt x="4033" y="1"/>
                    <a:pt x="3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60;p20">
              <a:extLst>
                <a:ext uri="{FF2B5EF4-FFF2-40B4-BE49-F238E27FC236}">
                  <a16:creationId xmlns:a16="http://schemas.microsoft.com/office/drawing/2014/main" id="{140098D3-BEC8-F5AF-E9FD-C76071C499E8}"/>
                </a:ext>
              </a:extLst>
            </p:cNvPr>
            <p:cNvSpPr/>
            <p:nvPr/>
          </p:nvSpPr>
          <p:spPr>
            <a:xfrm>
              <a:off x="3825750" y="2075775"/>
              <a:ext cx="35450" cy="17350"/>
            </a:xfrm>
            <a:custGeom>
              <a:avLst/>
              <a:gdLst/>
              <a:ahLst/>
              <a:cxnLst/>
              <a:rect l="l" t="t" r="r" b="b"/>
              <a:pathLst>
                <a:path w="1418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lnTo>
                    <a:pt x="1071" y="694"/>
                  </a:lnTo>
                  <a:cubicBezTo>
                    <a:pt x="1260" y="694"/>
                    <a:pt x="1418" y="536"/>
                    <a:pt x="1418" y="347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61;p20">
              <a:extLst>
                <a:ext uri="{FF2B5EF4-FFF2-40B4-BE49-F238E27FC236}">
                  <a16:creationId xmlns:a16="http://schemas.microsoft.com/office/drawing/2014/main" id="{755B5CAA-9BEC-54B5-E3B1-1F5A493F62E3}"/>
                </a:ext>
              </a:extLst>
            </p:cNvPr>
            <p:cNvSpPr/>
            <p:nvPr/>
          </p:nvSpPr>
          <p:spPr>
            <a:xfrm>
              <a:off x="3633550" y="2075775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9" y="536"/>
                    <a:pt x="1419" y="347"/>
                  </a:cubicBezTo>
                  <a:cubicBezTo>
                    <a:pt x="1419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63EE94B-D403-6447-D31D-A511BF07560F}"/>
              </a:ext>
            </a:extLst>
          </p:cNvPr>
          <p:cNvSpPr txBox="1"/>
          <p:nvPr/>
        </p:nvSpPr>
        <p:spPr>
          <a:xfrm>
            <a:off x="7696194" y="1876455"/>
            <a:ext cx="2649068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830FB61-3118-52B6-579B-1E3F0F6F4086}"/>
              </a:ext>
            </a:extLst>
          </p:cNvPr>
          <p:cNvSpPr txBox="1"/>
          <p:nvPr/>
        </p:nvSpPr>
        <p:spPr>
          <a:xfrm>
            <a:off x="7696194" y="3683632"/>
            <a:ext cx="2649068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8C6FC17-5B89-504D-9B86-E7830DDC88A8}"/>
              </a:ext>
            </a:extLst>
          </p:cNvPr>
          <p:cNvSpPr txBox="1"/>
          <p:nvPr/>
        </p:nvSpPr>
        <p:spPr>
          <a:xfrm>
            <a:off x="1217241" y="1832133"/>
            <a:ext cx="2649068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E5EE4EF-E322-51AB-40F5-D5D3164C51EA}"/>
              </a:ext>
            </a:extLst>
          </p:cNvPr>
          <p:cNvSpPr txBox="1"/>
          <p:nvPr/>
        </p:nvSpPr>
        <p:spPr>
          <a:xfrm>
            <a:off x="1217241" y="3639310"/>
            <a:ext cx="2649068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70631873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animBg="1"/>
      <p:bldP spid="11" grpId="0" animBg="1"/>
      <p:bldP spid="13" grpId="0" animBg="1"/>
      <p:bldP spid="15" grpId="0" animBg="1"/>
      <p:bldP spid="17" grpId="0" animBg="1"/>
      <p:bldP spid="19" grpId="0" animBg="1"/>
      <p:bldP spid="23" grpId="0" animBg="1"/>
      <p:bldP spid="9" grpId="0"/>
      <p:bldP spid="45" grpId="0"/>
      <p:bldP spid="46" grpId="0"/>
      <p:bldP spid="4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4219</Words>
  <Application>Microsoft Office PowerPoint</Application>
  <PresentationFormat>Widescreen</PresentationFormat>
  <Paragraphs>385</Paragraphs>
  <Slides>52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3" baseType="lpstr">
      <vt:lpstr>Arial</vt:lpstr>
      <vt:lpstr>Calibri</vt:lpstr>
      <vt:lpstr>Fira Sans Extra Condensed Medium</vt:lpstr>
      <vt:lpstr>Fira Sans Extra Condensed SemiBold</vt:lpstr>
      <vt:lpstr>Montserrat Medium</vt:lpstr>
      <vt:lpstr>Roboto</vt:lpstr>
      <vt:lpstr>Shabnam</vt:lpstr>
      <vt:lpstr>Source Han Sans K Light</vt:lpstr>
      <vt:lpstr>Times New Roman</vt:lpstr>
      <vt:lpstr>Vazir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94</cp:revision>
  <dcterms:created xsi:type="dcterms:W3CDTF">2024-01-06T15:16:37Z</dcterms:created>
  <dcterms:modified xsi:type="dcterms:W3CDTF">2024-02-20T13:57:11Z</dcterms:modified>
</cp:coreProperties>
</file>