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9" r:id="rId2"/>
    <p:sldId id="263" r:id="rId3"/>
    <p:sldId id="301" r:id="rId4"/>
    <p:sldId id="264" r:id="rId5"/>
    <p:sldId id="257" r:id="rId6"/>
    <p:sldId id="270" r:id="rId7"/>
    <p:sldId id="271" r:id="rId8"/>
    <p:sldId id="302" r:id="rId9"/>
    <p:sldId id="265" r:id="rId10"/>
    <p:sldId id="258" r:id="rId11"/>
    <p:sldId id="274" r:id="rId12"/>
    <p:sldId id="275" r:id="rId13"/>
    <p:sldId id="278" r:id="rId14"/>
    <p:sldId id="266" r:id="rId15"/>
    <p:sldId id="259" r:id="rId16"/>
    <p:sldId id="279" r:id="rId17"/>
    <p:sldId id="282" r:id="rId18"/>
    <p:sldId id="283" r:id="rId19"/>
    <p:sldId id="267" r:id="rId20"/>
    <p:sldId id="260" r:id="rId21"/>
    <p:sldId id="284" r:id="rId22"/>
    <p:sldId id="287" r:id="rId23"/>
    <p:sldId id="288" r:id="rId24"/>
    <p:sldId id="268" r:id="rId25"/>
    <p:sldId id="261" r:id="rId26"/>
    <p:sldId id="289" r:id="rId27"/>
    <p:sldId id="292" r:id="rId28"/>
    <p:sldId id="293" r:id="rId29"/>
    <p:sldId id="269" r:id="rId30"/>
    <p:sldId id="262" r:id="rId31"/>
    <p:sldId id="294" r:id="rId32"/>
    <p:sldId id="297" r:id="rId33"/>
    <p:sldId id="298" r:id="rId34"/>
    <p:sldId id="303" r:id="rId35"/>
    <p:sldId id="304" r:id="rId36"/>
    <p:sldId id="30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ابتدایی" id="{A1A679B5-5ED5-46D8-924E-F897F860A652}">
          <p14:sldIdLst>
            <p14:sldId id="299"/>
            <p14:sldId id="263"/>
            <p14:sldId id="301"/>
          </p14:sldIdLst>
        </p14:section>
        <p14:section name="مفدمه" id="{7D72299C-F263-44C9-9876-3FE2CB37A685}">
          <p14:sldIdLst>
            <p14:sldId id="264"/>
            <p14:sldId id="257"/>
            <p14:sldId id="270"/>
            <p14:sldId id="271"/>
            <p14:sldId id="302"/>
          </p14:sldIdLst>
        </p14:section>
        <p14:section name="اهداف" id="{935E955C-02F1-4973-AA3D-3074BAC8F00E}">
          <p14:sldIdLst>
            <p14:sldId id="265"/>
            <p14:sldId id="258"/>
            <p14:sldId id="274"/>
            <p14:sldId id="275"/>
            <p14:sldId id="278"/>
          </p14:sldIdLst>
        </p14:section>
        <p14:section name="وظایف" id="{093A30B4-CA5C-4F2B-9F37-2A500A14821F}">
          <p14:sldIdLst>
            <p14:sldId id="266"/>
            <p14:sldId id="259"/>
            <p14:sldId id="279"/>
            <p14:sldId id="282"/>
            <p14:sldId id="283"/>
          </p14:sldIdLst>
        </p14:section>
        <p14:section name="توسعه" id="{13F35E74-F123-4588-9CDE-2809D2141413}">
          <p14:sldIdLst>
            <p14:sldId id="267"/>
            <p14:sldId id="260"/>
            <p14:sldId id="284"/>
            <p14:sldId id="287"/>
            <p14:sldId id="288"/>
          </p14:sldIdLst>
        </p14:section>
        <p14:section name="تجارب" id="{DFCE9530-003B-4DBE-96D8-E6B7814CDE74}">
          <p14:sldIdLst>
            <p14:sldId id="268"/>
            <p14:sldId id="261"/>
            <p14:sldId id="289"/>
            <p14:sldId id="292"/>
            <p14:sldId id="293"/>
          </p14:sldIdLst>
        </p14:section>
        <p14:section name="تیم اجرایی" id="{9C0F7055-BDFA-44FE-8B90-63D5E0D2DC3C}">
          <p14:sldIdLst>
            <p14:sldId id="269"/>
            <p14:sldId id="262"/>
            <p14:sldId id="294"/>
            <p14:sldId id="297"/>
            <p14:sldId id="298"/>
            <p14:sldId id="303"/>
            <p14:sldId id="304"/>
            <p14:sldId id="30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1C1"/>
    <a:srgbClr val="E7E5E6"/>
    <a:srgbClr val="F2F2F2"/>
    <a:srgbClr val="FFFFFF"/>
    <a:srgbClr val="5E86CC"/>
    <a:srgbClr val="FB9BC3"/>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26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9223CB-8706-460D-AC7D-5C9620DC5C98}"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8A5280-CB78-4D48-BFE0-C5CAEF6301FA}" type="slidenum">
              <a:rPr lang="en-US" smtClean="0"/>
              <a:t>‹#›</a:t>
            </a:fld>
            <a:endParaRPr lang="en-US"/>
          </a:p>
        </p:txBody>
      </p:sp>
    </p:spTree>
    <p:extLst>
      <p:ext uri="{BB962C8B-B14F-4D97-AF65-F5344CB8AC3E}">
        <p14:creationId xmlns:p14="http://schemas.microsoft.com/office/powerpoint/2010/main" val="2357993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CA826-03E5-0CE2-26CC-76D0F4980098}"/>
              </a:ext>
            </a:extLst>
          </p:cNvPr>
          <p:cNvSpPr/>
          <p:nvPr userDrawn="1"/>
        </p:nvSpPr>
        <p:spPr>
          <a:xfrm>
            <a:off x="168166" y="157655"/>
            <a:ext cx="11834649" cy="6558456"/>
          </a:xfrm>
          <a:prstGeom prst="rect">
            <a:avLst/>
          </a:prstGeom>
          <a:solidFill>
            <a:schemeClr val="bg1"/>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5C1068E3-1EAC-7407-205A-E844A6C75CD2}"/>
              </a:ext>
            </a:extLst>
          </p:cNvPr>
          <p:cNvSpPr/>
          <p:nvPr userDrawn="1"/>
        </p:nvSpPr>
        <p:spPr>
          <a:xfrm>
            <a:off x="462455" y="409903"/>
            <a:ext cx="11246069" cy="6096000"/>
          </a:xfrm>
          <a:prstGeom prst="roundRect">
            <a:avLst>
              <a:gd name="adj" fmla="val 8736"/>
            </a:avLst>
          </a:prstGeom>
          <a:noFill/>
          <a:ln w="19050">
            <a:solidFill>
              <a:srgbClr val="0071C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41687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0AC259-561D-1821-B8E9-E04DB0652E69}"/>
              </a:ext>
            </a:extLst>
          </p:cNvPr>
          <p:cNvSpPr/>
          <p:nvPr userDrawn="1"/>
        </p:nvSpPr>
        <p:spPr>
          <a:xfrm>
            <a:off x="168166" y="157655"/>
            <a:ext cx="11834649" cy="6558456"/>
          </a:xfrm>
          <a:prstGeom prst="rect">
            <a:avLst/>
          </a:prstGeom>
          <a:solidFill>
            <a:srgbClr val="F2F2F2"/>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C3585777-8D0D-F565-B42B-4745B67C6DDD}"/>
              </a:ext>
            </a:extLst>
          </p:cNvPr>
          <p:cNvSpPr/>
          <p:nvPr userDrawn="1"/>
        </p:nvSpPr>
        <p:spPr>
          <a:xfrm>
            <a:off x="325821" y="830317"/>
            <a:ext cx="11519338" cy="4908328"/>
          </a:xfrm>
          <a:prstGeom prst="roundRect">
            <a:avLst>
              <a:gd name="adj" fmla="val 4549"/>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7ABE7814-99C7-C85C-332E-957446AC953F}"/>
              </a:ext>
            </a:extLst>
          </p:cNvPr>
          <p:cNvSpPr/>
          <p:nvPr userDrawn="1"/>
        </p:nvSpPr>
        <p:spPr>
          <a:xfrm>
            <a:off x="315311" y="258817"/>
            <a:ext cx="10846676" cy="491358"/>
          </a:xfrm>
          <a:prstGeom prst="roundRect">
            <a:avLst>
              <a:gd name="adj" fmla="val 50000"/>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ECB623DA-728D-775A-B44C-D31791729518}"/>
              </a:ext>
            </a:extLst>
          </p:cNvPr>
          <p:cNvCxnSpPr/>
          <p:nvPr userDrawn="1"/>
        </p:nvCxnSpPr>
        <p:spPr>
          <a:xfrm>
            <a:off x="178675" y="5906819"/>
            <a:ext cx="11813630" cy="0"/>
          </a:xfrm>
          <a:prstGeom prst="line">
            <a:avLst/>
          </a:prstGeom>
          <a:ln w="19050">
            <a:solidFill>
              <a:srgbClr val="0071C1"/>
            </a:solidFill>
            <a:prstDash val="sysDash"/>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3D398132-AA30-D157-EE42-2E877E1751A7}"/>
              </a:ext>
            </a:extLst>
          </p:cNvPr>
          <p:cNvSpPr/>
          <p:nvPr userDrawn="1"/>
        </p:nvSpPr>
        <p:spPr>
          <a:xfrm flipH="1">
            <a:off x="971155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699F5334-29A6-42F0-CF6D-119292D4124B}"/>
              </a:ext>
            </a:extLst>
          </p:cNvPr>
          <p:cNvSpPr/>
          <p:nvPr userDrawn="1"/>
        </p:nvSpPr>
        <p:spPr>
          <a:xfrm flipH="1">
            <a:off x="7954229" y="6065463"/>
            <a:ext cx="1555531" cy="536025"/>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7FEE09BD-E1F3-5B00-2CDF-CC054BA21D97}"/>
              </a:ext>
            </a:extLst>
          </p:cNvPr>
          <p:cNvSpPr/>
          <p:nvPr userDrawn="1"/>
        </p:nvSpPr>
        <p:spPr>
          <a:xfrm flipH="1">
            <a:off x="619689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21B9E7B7-A214-B76F-8C51-AC78A961BC9B}"/>
              </a:ext>
            </a:extLst>
          </p:cNvPr>
          <p:cNvSpPr/>
          <p:nvPr userDrawn="1"/>
        </p:nvSpPr>
        <p:spPr>
          <a:xfrm flipH="1">
            <a:off x="443956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4D93CB5-BC2C-4B65-C348-E4B03E5160C4}"/>
              </a:ext>
            </a:extLst>
          </p:cNvPr>
          <p:cNvSpPr/>
          <p:nvPr userDrawn="1"/>
        </p:nvSpPr>
        <p:spPr>
          <a:xfrm flipH="1">
            <a:off x="268223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C6C38F15-ADD5-86DD-8609-69D220BC3B62}"/>
              </a:ext>
            </a:extLst>
          </p:cNvPr>
          <p:cNvSpPr/>
          <p:nvPr userDrawn="1"/>
        </p:nvSpPr>
        <p:spPr>
          <a:xfrm flipH="1">
            <a:off x="924910"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22611D29-5830-FCFE-EABC-F12A751951AF}"/>
              </a:ext>
            </a:extLst>
          </p:cNvPr>
          <p:cNvSpPr/>
          <p:nvPr userDrawn="1"/>
        </p:nvSpPr>
        <p:spPr>
          <a:xfrm>
            <a:off x="301456"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DB08F764-9A99-6DED-8186-73499788E131}"/>
              </a:ext>
            </a:extLst>
          </p:cNvPr>
          <p:cNvSpPr/>
          <p:nvPr userDrawn="1"/>
        </p:nvSpPr>
        <p:spPr>
          <a:xfrm>
            <a:off x="11360734"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EA99CC72-9399-E4CD-6127-8A0CCF5B8C83}"/>
              </a:ext>
            </a:extLst>
          </p:cNvPr>
          <p:cNvSpPr/>
          <p:nvPr userDrawn="1"/>
        </p:nvSpPr>
        <p:spPr>
          <a:xfrm>
            <a:off x="11296722" y="22597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1253787"/>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0AC259-561D-1821-B8E9-E04DB0652E69}"/>
              </a:ext>
            </a:extLst>
          </p:cNvPr>
          <p:cNvSpPr/>
          <p:nvPr userDrawn="1"/>
        </p:nvSpPr>
        <p:spPr>
          <a:xfrm>
            <a:off x="168166" y="157655"/>
            <a:ext cx="11834649" cy="6558456"/>
          </a:xfrm>
          <a:prstGeom prst="rect">
            <a:avLst/>
          </a:prstGeom>
          <a:solidFill>
            <a:srgbClr val="F2F2F2"/>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C3585777-8D0D-F565-B42B-4745B67C6DDD}"/>
              </a:ext>
            </a:extLst>
          </p:cNvPr>
          <p:cNvSpPr/>
          <p:nvPr userDrawn="1"/>
        </p:nvSpPr>
        <p:spPr>
          <a:xfrm>
            <a:off x="325821" y="830317"/>
            <a:ext cx="11519338" cy="4908328"/>
          </a:xfrm>
          <a:prstGeom prst="roundRect">
            <a:avLst>
              <a:gd name="adj" fmla="val 4549"/>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7ABE7814-99C7-C85C-332E-957446AC953F}"/>
              </a:ext>
            </a:extLst>
          </p:cNvPr>
          <p:cNvSpPr/>
          <p:nvPr userDrawn="1"/>
        </p:nvSpPr>
        <p:spPr>
          <a:xfrm>
            <a:off x="315311" y="258817"/>
            <a:ext cx="10846676" cy="491358"/>
          </a:xfrm>
          <a:prstGeom prst="roundRect">
            <a:avLst>
              <a:gd name="adj" fmla="val 50000"/>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ECB623DA-728D-775A-B44C-D31791729518}"/>
              </a:ext>
            </a:extLst>
          </p:cNvPr>
          <p:cNvCxnSpPr/>
          <p:nvPr userDrawn="1"/>
        </p:nvCxnSpPr>
        <p:spPr>
          <a:xfrm>
            <a:off x="178675" y="5906819"/>
            <a:ext cx="11813630" cy="0"/>
          </a:xfrm>
          <a:prstGeom prst="line">
            <a:avLst/>
          </a:prstGeom>
          <a:ln w="19050">
            <a:solidFill>
              <a:srgbClr val="0071C1"/>
            </a:solidFill>
            <a:prstDash val="sysDash"/>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3D398132-AA30-D157-EE42-2E877E1751A7}"/>
              </a:ext>
            </a:extLst>
          </p:cNvPr>
          <p:cNvSpPr/>
          <p:nvPr userDrawn="1"/>
        </p:nvSpPr>
        <p:spPr>
          <a:xfrm flipH="1">
            <a:off x="9711559" y="6065463"/>
            <a:ext cx="1555531" cy="536025"/>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699F5334-29A6-42F0-CF6D-119292D4124B}"/>
              </a:ext>
            </a:extLst>
          </p:cNvPr>
          <p:cNvSpPr/>
          <p:nvPr userDrawn="1"/>
        </p:nvSpPr>
        <p:spPr>
          <a:xfrm flipH="1">
            <a:off x="795422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7FEE09BD-E1F3-5B00-2CDF-CC054BA21D97}"/>
              </a:ext>
            </a:extLst>
          </p:cNvPr>
          <p:cNvSpPr/>
          <p:nvPr userDrawn="1"/>
        </p:nvSpPr>
        <p:spPr>
          <a:xfrm flipH="1">
            <a:off x="619689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21B9E7B7-A214-B76F-8C51-AC78A961BC9B}"/>
              </a:ext>
            </a:extLst>
          </p:cNvPr>
          <p:cNvSpPr/>
          <p:nvPr userDrawn="1"/>
        </p:nvSpPr>
        <p:spPr>
          <a:xfrm flipH="1">
            <a:off x="443956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4D93CB5-BC2C-4B65-C348-E4B03E5160C4}"/>
              </a:ext>
            </a:extLst>
          </p:cNvPr>
          <p:cNvSpPr/>
          <p:nvPr userDrawn="1"/>
        </p:nvSpPr>
        <p:spPr>
          <a:xfrm flipH="1">
            <a:off x="268223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C6C38F15-ADD5-86DD-8609-69D220BC3B62}"/>
              </a:ext>
            </a:extLst>
          </p:cNvPr>
          <p:cNvSpPr/>
          <p:nvPr userDrawn="1"/>
        </p:nvSpPr>
        <p:spPr>
          <a:xfrm flipH="1">
            <a:off x="924910"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2E515070-E798-4DF7-11F9-F56D6E2B2576}"/>
              </a:ext>
            </a:extLst>
          </p:cNvPr>
          <p:cNvSpPr/>
          <p:nvPr userDrawn="1"/>
        </p:nvSpPr>
        <p:spPr>
          <a:xfrm>
            <a:off x="301456"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309DAD5E-8CFC-FA9B-D460-5114EA905270}"/>
              </a:ext>
            </a:extLst>
          </p:cNvPr>
          <p:cNvSpPr/>
          <p:nvPr userDrawn="1"/>
        </p:nvSpPr>
        <p:spPr>
          <a:xfrm>
            <a:off x="11360734"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2C8DBE25-8A76-32F4-C71D-0A7E8D485870}"/>
              </a:ext>
            </a:extLst>
          </p:cNvPr>
          <p:cNvSpPr/>
          <p:nvPr userDrawn="1"/>
        </p:nvSpPr>
        <p:spPr>
          <a:xfrm>
            <a:off x="11296722" y="22597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420742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CA826-03E5-0CE2-26CC-76D0F4980098}"/>
              </a:ext>
            </a:extLst>
          </p:cNvPr>
          <p:cNvSpPr/>
          <p:nvPr userDrawn="1"/>
        </p:nvSpPr>
        <p:spPr>
          <a:xfrm>
            <a:off x="168166" y="157655"/>
            <a:ext cx="11834649" cy="6558456"/>
          </a:xfrm>
          <a:prstGeom prst="rect">
            <a:avLst/>
          </a:prstGeom>
          <a:solidFill>
            <a:schemeClr val="bg1"/>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5C1068E3-1EAC-7407-205A-E844A6C75CD2}"/>
              </a:ext>
            </a:extLst>
          </p:cNvPr>
          <p:cNvSpPr/>
          <p:nvPr userDrawn="1"/>
        </p:nvSpPr>
        <p:spPr>
          <a:xfrm>
            <a:off x="462455" y="409903"/>
            <a:ext cx="11246069" cy="6096000"/>
          </a:xfrm>
          <a:prstGeom prst="roundRect">
            <a:avLst>
              <a:gd name="adj" fmla="val 8736"/>
            </a:avLst>
          </a:prstGeom>
          <a:noFill/>
          <a:ln w="19050">
            <a:solidFill>
              <a:srgbClr val="0071C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3EB31756-4F85-5C32-2CC3-03EAD3ED0C72}"/>
              </a:ext>
            </a:extLst>
          </p:cNvPr>
          <p:cNvSpPr/>
          <p:nvPr userDrawn="1"/>
        </p:nvSpPr>
        <p:spPr>
          <a:xfrm>
            <a:off x="3325368" y="89126"/>
            <a:ext cx="5541264" cy="641553"/>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206492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CA826-03E5-0CE2-26CC-76D0F4980098}"/>
              </a:ext>
            </a:extLst>
          </p:cNvPr>
          <p:cNvSpPr/>
          <p:nvPr userDrawn="1"/>
        </p:nvSpPr>
        <p:spPr>
          <a:xfrm>
            <a:off x="168166" y="157655"/>
            <a:ext cx="11834649" cy="6558456"/>
          </a:xfrm>
          <a:prstGeom prst="rect">
            <a:avLst/>
          </a:prstGeom>
          <a:solidFill>
            <a:schemeClr val="bg1"/>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5C1068E3-1EAC-7407-205A-E844A6C75CD2}"/>
              </a:ext>
            </a:extLst>
          </p:cNvPr>
          <p:cNvSpPr/>
          <p:nvPr userDrawn="1"/>
        </p:nvSpPr>
        <p:spPr>
          <a:xfrm>
            <a:off x="462455" y="409903"/>
            <a:ext cx="11246069" cy="6096000"/>
          </a:xfrm>
          <a:prstGeom prst="roundRect">
            <a:avLst>
              <a:gd name="adj" fmla="val 8736"/>
            </a:avLst>
          </a:prstGeom>
          <a:noFill/>
          <a:ln w="19050">
            <a:solidFill>
              <a:srgbClr val="0071C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A566715B-1AB0-9D3C-1576-72FD1228F039}"/>
              </a:ext>
            </a:extLst>
          </p:cNvPr>
          <p:cNvSpPr/>
          <p:nvPr userDrawn="1"/>
        </p:nvSpPr>
        <p:spPr>
          <a:xfrm>
            <a:off x="966953" y="2119309"/>
            <a:ext cx="10226564" cy="2557794"/>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2E0B146-2736-CE23-AE2D-1AD54622D34E}"/>
              </a:ext>
            </a:extLst>
          </p:cNvPr>
          <p:cNvSpPr/>
          <p:nvPr userDrawn="1"/>
        </p:nvSpPr>
        <p:spPr>
          <a:xfrm>
            <a:off x="5131100" y="849609"/>
            <a:ext cx="1929799" cy="1929799"/>
          </a:xfrm>
          <a:prstGeom prst="ellipse">
            <a:avLst/>
          </a:prstGeom>
          <a:solidFill>
            <a:schemeClr val="bg1"/>
          </a:solidFill>
          <a:ln>
            <a:noFill/>
          </a:ln>
          <a:effectLst>
            <a:outerShdw blurRad="63500" sx="101000" sy="101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988247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CA826-03E5-0CE2-26CC-76D0F4980098}"/>
              </a:ext>
            </a:extLst>
          </p:cNvPr>
          <p:cNvSpPr/>
          <p:nvPr userDrawn="1"/>
        </p:nvSpPr>
        <p:spPr>
          <a:xfrm>
            <a:off x="168166" y="157655"/>
            <a:ext cx="11834649" cy="6558456"/>
          </a:xfrm>
          <a:prstGeom prst="rect">
            <a:avLst/>
          </a:prstGeom>
          <a:solidFill>
            <a:schemeClr val="bg1"/>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5C1068E3-1EAC-7407-205A-E844A6C75CD2}"/>
              </a:ext>
            </a:extLst>
          </p:cNvPr>
          <p:cNvSpPr/>
          <p:nvPr userDrawn="1"/>
        </p:nvSpPr>
        <p:spPr>
          <a:xfrm>
            <a:off x="462455" y="409903"/>
            <a:ext cx="11246069" cy="6096000"/>
          </a:xfrm>
          <a:prstGeom prst="roundRect">
            <a:avLst>
              <a:gd name="adj" fmla="val 8736"/>
            </a:avLst>
          </a:prstGeom>
          <a:noFill/>
          <a:ln w="19050">
            <a:solidFill>
              <a:srgbClr val="0071C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663CA053-0634-CD14-CFD4-994E1B50FBCE}"/>
              </a:ext>
            </a:extLst>
          </p:cNvPr>
          <p:cNvGrpSpPr/>
          <p:nvPr userDrawn="1"/>
        </p:nvGrpSpPr>
        <p:grpSpPr>
          <a:xfrm flipH="1">
            <a:off x="853966" y="1806752"/>
            <a:ext cx="10484068" cy="3302302"/>
            <a:chOff x="966953" y="1806752"/>
            <a:chExt cx="10484068" cy="3302302"/>
          </a:xfrm>
        </p:grpSpPr>
        <p:sp>
          <p:nvSpPr>
            <p:cNvPr id="8" name="Rectangle: Rounded Corners 7">
              <a:extLst>
                <a:ext uri="{FF2B5EF4-FFF2-40B4-BE49-F238E27FC236}">
                  <a16:creationId xmlns:a16="http://schemas.microsoft.com/office/drawing/2014/main" id="{A566715B-1AB0-9D3C-1576-72FD1228F039}"/>
                </a:ext>
              </a:extLst>
            </p:cNvPr>
            <p:cNvSpPr/>
            <p:nvPr userDrawn="1"/>
          </p:nvSpPr>
          <p:spPr>
            <a:xfrm>
              <a:off x="966953" y="2119309"/>
              <a:ext cx="10226564" cy="2557794"/>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2E0B146-2736-CE23-AE2D-1AD54622D34E}"/>
                </a:ext>
              </a:extLst>
            </p:cNvPr>
            <p:cNvSpPr/>
            <p:nvPr userDrawn="1"/>
          </p:nvSpPr>
          <p:spPr>
            <a:xfrm>
              <a:off x="8148719" y="1806752"/>
              <a:ext cx="3302302" cy="3302302"/>
            </a:xfrm>
            <a:prstGeom prst="ellipse">
              <a:avLst/>
            </a:prstGeom>
            <a:solidFill>
              <a:schemeClr val="bg1"/>
            </a:solidFill>
            <a:ln>
              <a:noFill/>
            </a:ln>
            <a:effectLst>
              <a:outerShdw blurRad="63500" sx="101000" sy="101000" algn="ctr" rotWithShape="0">
                <a:prstClr val="black">
                  <a:alpha val="1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1562727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CA826-03E5-0CE2-26CC-76D0F4980098}"/>
              </a:ext>
            </a:extLst>
          </p:cNvPr>
          <p:cNvSpPr/>
          <p:nvPr userDrawn="1"/>
        </p:nvSpPr>
        <p:spPr>
          <a:xfrm>
            <a:off x="168166" y="157655"/>
            <a:ext cx="11834649" cy="6558456"/>
          </a:xfrm>
          <a:prstGeom prst="rect">
            <a:avLst/>
          </a:prstGeom>
          <a:solidFill>
            <a:schemeClr val="bg1"/>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5C1068E3-1EAC-7407-205A-E844A6C75CD2}"/>
              </a:ext>
            </a:extLst>
          </p:cNvPr>
          <p:cNvSpPr/>
          <p:nvPr userDrawn="1"/>
        </p:nvSpPr>
        <p:spPr>
          <a:xfrm>
            <a:off x="462455" y="409903"/>
            <a:ext cx="11246069" cy="6096000"/>
          </a:xfrm>
          <a:prstGeom prst="roundRect">
            <a:avLst>
              <a:gd name="adj" fmla="val 8736"/>
            </a:avLst>
          </a:prstGeom>
          <a:noFill/>
          <a:ln w="19050">
            <a:solidFill>
              <a:srgbClr val="0071C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A566715B-1AB0-9D3C-1576-72FD1228F039}"/>
              </a:ext>
            </a:extLst>
          </p:cNvPr>
          <p:cNvSpPr/>
          <p:nvPr userDrawn="1"/>
        </p:nvSpPr>
        <p:spPr>
          <a:xfrm>
            <a:off x="972207" y="2150103"/>
            <a:ext cx="10226564" cy="2557794"/>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305471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0AC259-561D-1821-B8E9-E04DB0652E69}"/>
              </a:ext>
            </a:extLst>
          </p:cNvPr>
          <p:cNvSpPr/>
          <p:nvPr userDrawn="1"/>
        </p:nvSpPr>
        <p:spPr>
          <a:xfrm>
            <a:off x="168166" y="157655"/>
            <a:ext cx="11834649" cy="6558456"/>
          </a:xfrm>
          <a:prstGeom prst="rect">
            <a:avLst/>
          </a:prstGeom>
          <a:solidFill>
            <a:srgbClr val="F2F2F2"/>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C3585777-8D0D-F565-B42B-4745B67C6DDD}"/>
              </a:ext>
            </a:extLst>
          </p:cNvPr>
          <p:cNvSpPr/>
          <p:nvPr userDrawn="1"/>
        </p:nvSpPr>
        <p:spPr>
          <a:xfrm>
            <a:off x="325821" y="830317"/>
            <a:ext cx="11519338" cy="4908328"/>
          </a:xfrm>
          <a:prstGeom prst="roundRect">
            <a:avLst>
              <a:gd name="adj" fmla="val 4549"/>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7ABE7814-99C7-C85C-332E-957446AC953F}"/>
              </a:ext>
            </a:extLst>
          </p:cNvPr>
          <p:cNvSpPr/>
          <p:nvPr userDrawn="1"/>
        </p:nvSpPr>
        <p:spPr>
          <a:xfrm>
            <a:off x="315311" y="258817"/>
            <a:ext cx="10846676" cy="491358"/>
          </a:xfrm>
          <a:prstGeom prst="roundRect">
            <a:avLst>
              <a:gd name="adj" fmla="val 50000"/>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ECB623DA-728D-775A-B44C-D31791729518}"/>
              </a:ext>
            </a:extLst>
          </p:cNvPr>
          <p:cNvCxnSpPr/>
          <p:nvPr userDrawn="1"/>
        </p:nvCxnSpPr>
        <p:spPr>
          <a:xfrm>
            <a:off x="178675" y="5906819"/>
            <a:ext cx="11813630" cy="0"/>
          </a:xfrm>
          <a:prstGeom prst="line">
            <a:avLst/>
          </a:prstGeom>
          <a:ln w="19050">
            <a:solidFill>
              <a:srgbClr val="0071C1"/>
            </a:solidFill>
            <a:prstDash val="sysDash"/>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3D398132-AA30-D157-EE42-2E877E1751A7}"/>
              </a:ext>
            </a:extLst>
          </p:cNvPr>
          <p:cNvSpPr/>
          <p:nvPr userDrawn="1"/>
        </p:nvSpPr>
        <p:spPr>
          <a:xfrm flipH="1">
            <a:off x="971155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699F5334-29A6-42F0-CF6D-119292D4124B}"/>
              </a:ext>
            </a:extLst>
          </p:cNvPr>
          <p:cNvSpPr/>
          <p:nvPr userDrawn="1"/>
        </p:nvSpPr>
        <p:spPr>
          <a:xfrm flipH="1">
            <a:off x="795422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7FEE09BD-E1F3-5B00-2CDF-CC054BA21D97}"/>
              </a:ext>
            </a:extLst>
          </p:cNvPr>
          <p:cNvSpPr/>
          <p:nvPr userDrawn="1"/>
        </p:nvSpPr>
        <p:spPr>
          <a:xfrm flipH="1">
            <a:off x="619689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21B9E7B7-A214-B76F-8C51-AC78A961BC9B}"/>
              </a:ext>
            </a:extLst>
          </p:cNvPr>
          <p:cNvSpPr/>
          <p:nvPr userDrawn="1"/>
        </p:nvSpPr>
        <p:spPr>
          <a:xfrm flipH="1">
            <a:off x="443956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4D93CB5-BC2C-4B65-C348-E4B03E5160C4}"/>
              </a:ext>
            </a:extLst>
          </p:cNvPr>
          <p:cNvSpPr/>
          <p:nvPr userDrawn="1"/>
        </p:nvSpPr>
        <p:spPr>
          <a:xfrm flipH="1">
            <a:off x="268223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C6C38F15-ADD5-86DD-8609-69D220BC3B62}"/>
              </a:ext>
            </a:extLst>
          </p:cNvPr>
          <p:cNvSpPr/>
          <p:nvPr userDrawn="1"/>
        </p:nvSpPr>
        <p:spPr>
          <a:xfrm flipH="1">
            <a:off x="924910" y="6074994"/>
            <a:ext cx="1555531" cy="536025"/>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CAC1F0B1-9A7E-F6FD-0765-48FE23D6F11A}"/>
              </a:ext>
            </a:extLst>
          </p:cNvPr>
          <p:cNvSpPr/>
          <p:nvPr userDrawn="1"/>
        </p:nvSpPr>
        <p:spPr>
          <a:xfrm>
            <a:off x="301456"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925032BA-C1A8-A56F-7902-4B1223930E54}"/>
              </a:ext>
            </a:extLst>
          </p:cNvPr>
          <p:cNvSpPr/>
          <p:nvPr userDrawn="1"/>
        </p:nvSpPr>
        <p:spPr>
          <a:xfrm>
            <a:off x="11360734"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75E378C9-9D4D-EF6E-7FC2-A639EDD0CCE4}"/>
              </a:ext>
            </a:extLst>
          </p:cNvPr>
          <p:cNvSpPr/>
          <p:nvPr userDrawn="1"/>
        </p:nvSpPr>
        <p:spPr>
          <a:xfrm>
            <a:off x="11296722" y="22597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86396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0AC259-561D-1821-B8E9-E04DB0652E69}"/>
              </a:ext>
            </a:extLst>
          </p:cNvPr>
          <p:cNvSpPr/>
          <p:nvPr userDrawn="1"/>
        </p:nvSpPr>
        <p:spPr>
          <a:xfrm>
            <a:off x="168166" y="157655"/>
            <a:ext cx="11834649" cy="6558456"/>
          </a:xfrm>
          <a:prstGeom prst="rect">
            <a:avLst/>
          </a:prstGeom>
          <a:solidFill>
            <a:srgbClr val="F2F2F2"/>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C3585777-8D0D-F565-B42B-4745B67C6DDD}"/>
              </a:ext>
            </a:extLst>
          </p:cNvPr>
          <p:cNvSpPr/>
          <p:nvPr userDrawn="1"/>
        </p:nvSpPr>
        <p:spPr>
          <a:xfrm>
            <a:off x="325821" y="830317"/>
            <a:ext cx="11519338" cy="4908328"/>
          </a:xfrm>
          <a:prstGeom prst="roundRect">
            <a:avLst>
              <a:gd name="adj" fmla="val 4549"/>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7ABE7814-99C7-C85C-332E-957446AC953F}"/>
              </a:ext>
            </a:extLst>
          </p:cNvPr>
          <p:cNvSpPr/>
          <p:nvPr userDrawn="1"/>
        </p:nvSpPr>
        <p:spPr>
          <a:xfrm>
            <a:off x="315311" y="258817"/>
            <a:ext cx="10846676" cy="491358"/>
          </a:xfrm>
          <a:prstGeom prst="roundRect">
            <a:avLst>
              <a:gd name="adj" fmla="val 50000"/>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ECB623DA-728D-775A-B44C-D31791729518}"/>
              </a:ext>
            </a:extLst>
          </p:cNvPr>
          <p:cNvCxnSpPr/>
          <p:nvPr userDrawn="1"/>
        </p:nvCxnSpPr>
        <p:spPr>
          <a:xfrm>
            <a:off x="178675" y="5906819"/>
            <a:ext cx="11813630" cy="0"/>
          </a:xfrm>
          <a:prstGeom prst="line">
            <a:avLst/>
          </a:prstGeom>
          <a:ln w="19050">
            <a:solidFill>
              <a:srgbClr val="0071C1"/>
            </a:solidFill>
            <a:prstDash val="sysDash"/>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3D398132-AA30-D157-EE42-2E877E1751A7}"/>
              </a:ext>
            </a:extLst>
          </p:cNvPr>
          <p:cNvSpPr/>
          <p:nvPr userDrawn="1"/>
        </p:nvSpPr>
        <p:spPr>
          <a:xfrm flipH="1">
            <a:off x="971155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699F5334-29A6-42F0-CF6D-119292D4124B}"/>
              </a:ext>
            </a:extLst>
          </p:cNvPr>
          <p:cNvSpPr/>
          <p:nvPr userDrawn="1"/>
        </p:nvSpPr>
        <p:spPr>
          <a:xfrm flipH="1">
            <a:off x="795422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7FEE09BD-E1F3-5B00-2CDF-CC054BA21D97}"/>
              </a:ext>
            </a:extLst>
          </p:cNvPr>
          <p:cNvSpPr/>
          <p:nvPr userDrawn="1"/>
        </p:nvSpPr>
        <p:spPr>
          <a:xfrm flipH="1">
            <a:off x="619689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21B9E7B7-A214-B76F-8C51-AC78A961BC9B}"/>
              </a:ext>
            </a:extLst>
          </p:cNvPr>
          <p:cNvSpPr/>
          <p:nvPr userDrawn="1"/>
        </p:nvSpPr>
        <p:spPr>
          <a:xfrm flipH="1">
            <a:off x="443956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4D93CB5-BC2C-4B65-C348-E4B03E5160C4}"/>
              </a:ext>
            </a:extLst>
          </p:cNvPr>
          <p:cNvSpPr/>
          <p:nvPr userDrawn="1"/>
        </p:nvSpPr>
        <p:spPr>
          <a:xfrm flipH="1">
            <a:off x="2682239" y="6065463"/>
            <a:ext cx="1555531" cy="536025"/>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C6C38F15-ADD5-86DD-8609-69D220BC3B62}"/>
              </a:ext>
            </a:extLst>
          </p:cNvPr>
          <p:cNvSpPr/>
          <p:nvPr userDrawn="1"/>
        </p:nvSpPr>
        <p:spPr>
          <a:xfrm flipH="1">
            <a:off x="924910"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988320C-EB21-E02A-C611-FA8A136B0B18}"/>
              </a:ext>
            </a:extLst>
          </p:cNvPr>
          <p:cNvSpPr/>
          <p:nvPr userDrawn="1"/>
        </p:nvSpPr>
        <p:spPr>
          <a:xfrm>
            <a:off x="301456"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0D20D01-21B4-F396-01F0-78BB43F8FDF5}"/>
              </a:ext>
            </a:extLst>
          </p:cNvPr>
          <p:cNvSpPr/>
          <p:nvPr userDrawn="1"/>
        </p:nvSpPr>
        <p:spPr>
          <a:xfrm>
            <a:off x="11360734"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C395C575-45CD-47BA-B25D-80CF4B4139F3}"/>
              </a:ext>
            </a:extLst>
          </p:cNvPr>
          <p:cNvSpPr/>
          <p:nvPr userDrawn="1"/>
        </p:nvSpPr>
        <p:spPr>
          <a:xfrm>
            <a:off x="11296722" y="22597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932991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0AC259-561D-1821-B8E9-E04DB0652E69}"/>
              </a:ext>
            </a:extLst>
          </p:cNvPr>
          <p:cNvSpPr/>
          <p:nvPr userDrawn="1"/>
        </p:nvSpPr>
        <p:spPr>
          <a:xfrm>
            <a:off x="168166" y="157655"/>
            <a:ext cx="11834649" cy="6558456"/>
          </a:xfrm>
          <a:prstGeom prst="rect">
            <a:avLst/>
          </a:prstGeom>
          <a:solidFill>
            <a:srgbClr val="F2F2F2"/>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C3585777-8D0D-F565-B42B-4745B67C6DDD}"/>
              </a:ext>
            </a:extLst>
          </p:cNvPr>
          <p:cNvSpPr/>
          <p:nvPr userDrawn="1"/>
        </p:nvSpPr>
        <p:spPr>
          <a:xfrm>
            <a:off x="325821" y="830317"/>
            <a:ext cx="11519338" cy="4908328"/>
          </a:xfrm>
          <a:prstGeom prst="roundRect">
            <a:avLst>
              <a:gd name="adj" fmla="val 4549"/>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7ABE7814-99C7-C85C-332E-957446AC953F}"/>
              </a:ext>
            </a:extLst>
          </p:cNvPr>
          <p:cNvSpPr/>
          <p:nvPr userDrawn="1"/>
        </p:nvSpPr>
        <p:spPr>
          <a:xfrm>
            <a:off x="315311" y="258817"/>
            <a:ext cx="10846676" cy="491358"/>
          </a:xfrm>
          <a:prstGeom prst="roundRect">
            <a:avLst>
              <a:gd name="adj" fmla="val 50000"/>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ECB623DA-728D-775A-B44C-D31791729518}"/>
              </a:ext>
            </a:extLst>
          </p:cNvPr>
          <p:cNvCxnSpPr/>
          <p:nvPr userDrawn="1"/>
        </p:nvCxnSpPr>
        <p:spPr>
          <a:xfrm>
            <a:off x="178675" y="5906819"/>
            <a:ext cx="11813630" cy="0"/>
          </a:xfrm>
          <a:prstGeom prst="line">
            <a:avLst/>
          </a:prstGeom>
          <a:ln w="19050">
            <a:solidFill>
              <a:srgbClr val="0071C1"/>
            </a:solidFill>
            <a:prstDash val="sysDash"/>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3D398132-AA30-D157-EE42-2E877E1751A7}"/>
              </a:ext>
            </a:extLst>
          </p:cNvPr>
          <p:cNvSpPr/>
          <p:nvPr userDrawn="1"/>
        </p:nvSpPr>
        <p:spPr>
          <a:xfrm flipH="1">
            <a:off x="971155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699F5334-29A6-42F0-CF6D-119292D4124B}"/>
              </a:ext>
            </a:extLst>
          </p:cNvPr>
          <p:cNvSpPr/>
          <p:nvPr userDrawn="1"/>
        </p:nvSpPr>
        <p:spPr>
          <a:xfrm flipH="1">
            <a:off x="795422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7FEE09BD-E1F3-5B00-2CDF-CC054BA21D97}"/>
              </a:ext>
            </a:extLst>
          </p:cNvPr>
          <p:cNvSpPr/>
          <p:nvPr userDrawn="1"/>
        </p:nvSpPr>
        <p:spPr>
          <a:xfrm flipH="1">
            <a:off x="619689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21B9E7B7-A214-B76F-8C51-AC78A961BC9B}"/>
              </a:ext>
            </a:extLst>
          </p:cNvPr>
          <p:cNvSpPr/>
          <p:nvPr userDrawn="1"/>
        </p:nvSpPr>
        <p:spPr>
          <a:xfrm flipH="1">
            <a:off x="4439569" y="6065463"/>
            <a:ext cx="1555531" cy="536025"/>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4D93CB5-BC2C-4B65-C348-E4B03E5160C4}"/>
              </a:ext>
            </a:extLst>
          </p:cNvPr>
          <p:cNvSpPr/>
          <p:nvPr userDrawn="1"/>
        </p:nvSpPr>
        <p:spPr>
          <a:xfrm flipH="1">
            <a:off x="268223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C6C38F15-ADD5-86DD-8609-69D220BC3B62}"/>
              </a:ext>
            </a:extLst>
          </p:cNvPr>
          <p:cNvSpPr/>
          <p:nvPr userDrawn="1"/>
        </p:nvSpPr>
        <p:spPr>
          <a:xfrm flipH="1">
            <a:off x="924910"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D4A85CE-6212-B09D-37C4-6656DE2BF913}"/>
              </a:ext>
            </a:extLst>
          </p:cNvPr>
          <p:cNvSpPr/>
          <p:nvPr userDrawn="1"/>
        </p:nvSpPr>
        <p:spPr>
          <a:xfrm>
            <a:off x="301456"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C41412B-5F0D-65F6-EA4C-D67C6677BEAF}"/>
              </a:ext>
            </a:extLst>
          </p:cNvPr>
          <p:cNvSpPr/>
          <p:nvPr userDrawn="1"/>
        </p:nvSpPr>
        <p:spPr>
          <a:xfrm>
            <a:off x="11360734"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EE565D83-20FA-FC45-F74D-BB09FDFE72E1}"/>
              </a:ext>
            </a:extLst>
          </p:cNvPr>
          <p:cNvSpPr/>
          <p:nvPr userDrawn="1"/>
        </p:nvSpPr>
        <p:spPr>
          <a:xfrm>
            <a:off x="11296722" y="22597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057367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0AC259-561D-1821-B8E9-E04DB0652E69}"/>
              </a:ext>
            </a:extLst>
          </p:cNvPr>
          <p:cNvSpPr/>
          <p:nvPr userDrawn="1"/>
        </p:nvSpPr>
        <p:spPr>
          <a:xfrm>
            <a:off x="168166" y="157655"/>
            <a:ext cx="11834649" cy="6558456"/>
          </a:xfrm>
          <a:prstGeom prst="rect">
            <a:avLst/>
          </a:prstGeom>
          <a:solidFill>
            <a:srgbClr val="F2F2F2"/>
          </a:solidFill>
          <a:ln>
            <a:noFill/>
          </a:ln>
          <a:effectLst>
            <a:outerShdw blurRad="63500" algn="ctr"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C3585777-8D0D-F565-B42B-4745B67C6DDD}"/>
              </a:ext>
            </a:extLst>
          </p:cNvPr>
          <p:cNvSpPr/>
          <p:nvPr userDrawn="1"/>
        </p:nvSpPr>
        <p:spPr>
          <a:xfrm>
            <a:off x="325821" y="830317"/>
            <a:ext cx="11519338" cy="4908328"/>
          </a:xfrm>
          <a:prstGeom prst="roundRect">
            <a:avLst>
              <a:gd name="adj" fmla="val 4549"/>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7ABE7814-99C7-C85C-332E-957446AC953F}"/>
              </a:ext>
            </a:extLst>
          </p:cNvPr>
          <p:cNvSpPr/>
          <p:nvPr userDrawn="1"/>
        </p:nvSpPr>
        <p:spPr>
          <a:xfrm>
            <a:off x="315311" y="258817"/>
            <a:ext cx="10846676" cy="491358"/>
          </a:xfrm>
          <a:prstGeom prst="roundRect">
            <a:avLst>
              <a:gd name="adj" fmla="val 50000"/>
            </a:avLst>
          </a:prstGeom>
          <a:solidFill>
            <a:schemeClr val="bg1"/>
          </a:solidFill>
          <a:ln>
            <a:noFill/>
          </a:ln>
          <a:effectLst>
            <a:outerShdw blurRad="63500" algn="ctr" rotWithShape="0">
              <a:prstClr val="black">
                <a:alpha val="17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ECB623DA-728D-775A-B44C-D31791729518}"/>
              </a:ext>
            </a:extLst>
          </p:cNvPr>
          <p:cNvCxnSpPr/>
          <p:nvPr userDrawn="1"/>
        </p:nvCxnSpPr>
        <p:spPr>
          <a:xfrm>
            <a:off x="178675" y="5906819"/>
            <a:ext cx="11813630" cy="0"/>
          </a:xfrm>
          <a:prstGeom prst="line">
            <a:avLst/>
          </a:prstGeom>
          <a:ln w="19050">
            <a:solidFill>
              <a:srgbClr val="0071C1"/>
            </a:solidFill>
            <a:prstDash val="sysDash"/>
          </a:ln>
        </p:spPr>
        <p:style>
          <a:lnRef idx="1">
            <a:schemeClr val="accent1"/>
          </a:lnRef>
          <a:fillRef idx="0">
            <a:schemeClr val="accent1"/>
          </a:fillRef>
          <a:effectRef idx="0">
            <a:schemeClr val="accent1"/>
          </a:effectRef>
          <a:fontRef idx="minor">
            <a:schemeClr val="tx1"/>
          </a:fontRef>
        </p:style>
      </p:cxnSp>
      <p:sp>
        <p:nvSpPr>
          <p:cNvPr id="20" name="Rectangle: Rounded Corners 19">
            <a:extLst>
              <a:ext uri="{FF2B5EF4-FFF2-40B4-BE49-F238E27FC236}">
                <a16:creationId xmlns:a16="http://schemas.microsoft.com/office/drawing/2014/main" id="{3D398132-AA30-D157-EE42-2E877E1751A7}"/>
              </a:ext>
            </a:extLst>
          </p:cNvPr>
          <p:cNvSpPr/>
          <p:nvPr userDrawn="1"/>
        </p:nvSpPr>
        <p:spPr>
          <a:xfrm>
            <a:off x="924910"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699F5334-29A6-42F0-CF6D-119292D4124B}"/>
              </a:ext>
            </a:extLst>
          </p:cNvPr>
          <p:cNvSpPr/>
          <p:nvPr userDrawn="1"/>
        </p:nvSpPr>
        <p:spPr>
          <a:xfrm>
            <a:off x="2682240"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7FEE09BD-E1F3-5B00-2CDF-CC054BA21D97}"/>
              </a:ext>
            </a:extLst>
          </p:cNvPr>
          <p:cNvSpPr/>
          <p:nvPr userDrawn="1"/>
        </p:nvSpPr>
        <p:spPr>
          <a:xfrm>
            <a:off x="4439570"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21B9E7B7-A214-B76F-8C51-AC78A961BC9B}"/>
              </a:ext>
            </a:extLst>
          </p:cNvPr>
          <p:cNvSpPr/>
          <p:nvPr userDrawn="1"/>
        </p:nvSpPr>
        <p:spPr>
          <a:xfrm>
            <a:off x="6196900" y="6065463"/>
            <a:ext cx="1555531" cy="536025"/>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84D93CB5-BC2C-4B65-C348-E4B03E5160C4}"/>
              </a:ext>
            </a:extLst>
          </p:cNvPr>
          <p:cNvSpPr/>
          <p:nvPr userDrawn="1"/>
        </p:nvSpPr>
        <p:spPr>
          <a:xfrm>
            <a:off x="7954230"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C6C38F15-ADD5-86DD-8609-69D220BC3B62}"/>
              </a:ext>
            </a:extLst>
          </p:cNvPr>
          <p:cNvSpPr/>
          <p:nvPr userDrawn="1"/>
        </p:nvSpPr>
        <p:spPr>
          <a:xfrm>
            <a:off x="9711559" y="6065463"/>
            <a:ext cx="1555531" cy="536025"/>
          </a:xfrm>
          <a:prstGeom prst="roundRect">
            <a:avLst>
              <a:gd name="adj" fmla="val 50000"/>
            </a:avLst>
          </a:prstGeom>
          <a:solidFill>
            <a:srgbClr val="E7E5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60847D3-0A69-5C5D-CD0B-66232F042BA8}"/>
              </a:ext>
            </a:extLst>
          </p:cNvPr>
          <p:cNvSpPr/>
          <p:nvPr userDrawn="1"/>
        </p:nvSpPr>
        <p:spPr>
          <a:xfrm>
            <a:off x="301456"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16024A83-26CD-620F-899C-B58270654331}"/>
              </a:ext>
            </a:extLst>
          </p:cNvPr>
          <p:cNvSpPr/>
          <p:nvPr userDrawn="1"/>
        </p:nvSpPr>
        <p:spPr>
          <a:xfrm>
            <a:off x="11360734" y="607499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6E2E712-19A0-E2BF-A995-0BEB7F75EDBB}"/>
              </a:ext>
            </a:extLst>
          </p:cNvPr>
          <p:cNvSpPr/>
          <p:nvPr userDrawn="1"/>
        </p:nvSpPr>
        <p:spPr>
          <a:xfrm>
            <a:off x="11296722" y="225974"/>
            <a:ext cx="548437" cy="536025"/>
          </a:xfrm>
          <a:prstGeom prst="roundRect">
            <a:avLst>
              <a:gd name="adj" fmla="val 50000"/>
            </a:avLst>
          </a:prstGeom>
          <a:solidFill>
            <a:srgbClr val="E7E5E6"/>
          </a:solidFill>
          <a:ln w="19050">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370412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6210843"/>
      </p:ext>
    </p:extLst>
  </p:cSld>
  <p:clrMap bg1="lt1" tx1="dk1" bg2="lt2" tx2="dk2" accent1="accent1" accent2="accent2" accent3="accent3" accent4="accent4" accent5="accent5" accent6="accent6" hlink="hlink" folHlink="folHlink"/>
  <p:sldLayoutIdLst>
    <p:sldLayoutId id="2147483658" r:id="rId1"/>
    <p:sldLayoutId id="2147483660" r:id="rId2"/>
    <p:sldLayoutId id="2147483656" r:id="rId3"/>
    <p:sldLayoutId id="2147483657" r:id="rId4"/>
    <p:sldLayoutId id="2147483659" r:id="rId5"/>
    <p:sldLayoutId id="2147483650" r:id="rId6"/>
    <p:sldLayoutId id="2147483651" r:id="rId7"/>
    <p:sldLayoutId id="2147483652" r:id="rId8"/>
    <p:sldLayoutId id="2147483653" r:id="rId9"/>
    <p:sldLayoutId id="2147483654" r:id="rId10"/>
    <p:sldLayoutId id="2147483655" r:id="rId11"/>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0.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70.png"/><Relationship Id="rId18" Type="http://schemas.openxmlformats.org/officeDocument/2006/relationships/slide" Target="slide29.xml"/><Relationship Id="rId3" Type="http://schemas.openxmlformats.org/officeDocument/2006/relationships/slide" Target="slide4.xml"/><Relationship Id="rId7" Type="http://schemas.openxmlformats.org/officeDocument/2006/relationships/image" Target="../media/image50.png"/><Relationship Id="rId12" Type="http://schemas.openxmlformats.org/officeDocument/2006/relationships/slide" Target="slide19.xml"/><Relationship Id="rId17" Type="http://schemas.openxmlformats.org/officeDocument/2006/relationships/image" Target="../media/image8.png"/><Relationship Id="rId2" Type="http://schemas.openxmlformats.org/officeDocument/2006/relationships/image" Target="../media/image3.png"/><Relationship Id="rId16"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image" Target="../media/image6.png"/><Relationship Id="rId5" Type="http://schemas.openxmlformats.org/officeDocument/2006/relationships/image" Target="../media/image4.png"/><Relationship Id="rId15" Type="http://schemas.openxmlformats.org/officeDocument/2006/relationships/slide" Target="slide24.xml"/><Relationship Id="rId10" Type="http://schemas.openxmlformats.org/officeDocument/2006/relationships/image" Target="../media/image60.png"/><Relationship Id="rId19" Type="http://schemas.openxmlformats.org/officeDocument/2006/relationships/image" Target="../media/image90.png"/><Relationship Id="rId4" Type="http://schemas.openxmlformats.org/officeDocument/2006/relationships/image" Target="../media/image40.png"/><Relationship Id="rId9" Type="http://schemas.openxmlformats.org/officeDocument/2006/relationships/slide" Target="slide14.xml"/><Relationship Id="rId1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1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3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1.xml"/><Relationship Id="rId5" Type="http://schemas.openxmlformats.org/officeDocument/2006/relationships/image" Target="../media/image11.png"/><Relationship Id="rId4" Type="http://schemas.openxmlformats.org/officeDocument/2006/relationships/image" Target="../media/image15.jpeg"/></Relationships>
</file>

<file path=ppt/slides/_rels/slide3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1.xml"/><Relationship Id="rId5" Type="http://schemas.openxmlformats.org/officeDocument/2006/relationships/image" Target="../media/image11.png"/><Relationship Id="rId4" Type="http://schemas.openxmlformats.org/officeDocument/2006/relationships/image" Target="../media/image16.jpeg"/></Relationships>
</file>

<file path=ppt/slides/_rels/slide3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1.xml"/><Relationship Id="rId5" Type="http://schemas.openxmlformats.org/officeDocument/2006/relationships/image" Target="../media/image11.png"/><Relationship Id="rId4" Type="http://schemas.openxmlformats.org/officeDocument/2006/relationships/image" Target="../media/image1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FA05384-289D-C9D7-A1CB-54395A12AA96}"/>
              </a:ext>
            </a:extLst>
          </p:cNvPr>
          <p:cNvSpPr txBox="1"/>
          <p:nvPr/>
        </p:nvSpPr>
        <p:spPr>
          <a:xfrm>
            <a:off x="1322962" y="2505032"/>
            <a:ext cx="10019489" cy="1446550"/>
          </a:xfrm>
          <a:prstGeom prst="rect">
            <a:avLst/>
          </a:prstGeom>
          <a:noFill/>
        </p:spPr>
        <p:txBody>
          <a:bodyPr wrap="square">
            <a:spAutoFit/>
          </a:bodyPr>
          <a:lstStyle/>
          <a:p>
            <a:r>
              <a:rPr lang="en-US" sz="8800" dirty="0">
                <a:solidFill>
                  <a:srgbClr val="0071C1"/>
                </a:solidFill>
                <a:latin typeface="Times New Roman" panose="02020603050405020304" pitchFamily="18" charset="0"/>
                <a:cs typeface="Times New Roman" panose="02020603050405020304" pitchFamily="18" charset="0"/>
              </a:rPr>
              <a:t>In The Name Of God</a:t>
            </a:r>
          </a:p>
        </p:txBody>
      </p:sp>
    </p:spTree>
    <p:extLst>
      <p:ext uri="{BB962C8B-B14F-4D97-AF65-F5344CB8AC3E}">
        <p14:creationId xmlns:p14="http://schemas.microsoft.com/office/powerpoint/2010/main" val="173137898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65EC78B8-9B09-1790-0250-CE52DA5353B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13" name="TextBox 12">
            <a:extLst>
              <a:ext uri="{FF2B5EF4-FFF2-40B4-BE49-F238E27FC236}">
                <a16:creationId xmlns:a16="http://schemas.microsoft.com/office/drawing/2014/main" id="{68B592E7-905E-4E82-86DC-83E9DCBDA37E}"/>
              </a:ext>
            </a:extLst>
          </p:cNvPr>
          <p:cNvSpPr txBox="1"/>
          <p:nvPr/>
        </p:nvSpPr>
        <p:spPr>
          <a:xfrm>
            <a:off x="4051358" y="988697"/>
            <a:ext cx="4451570"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44F06E6C-F855-EC3D-1A50-44610811BA0D}"/>
              </a:ext>
            </a:extLst>
          </p:cNvPr>
          <p:cNvSpPr txBox="1"/>
          <p:nvPr/>
        </p:nvSpPr>
        <p:spPr>
          <a:xfrm>
            <a:off x="573932" y="1490007"/>
            <a:ext cx="10982528" cy="3833742"/>
          </a:xfrm>
          <a:prstGeom prst="rect">
            <a:avLst/>
          </a:prstGeom>
          <a:noFill/>
        </p:spPr>
        <p:txBody>
          <a:bodyPr wrap="square">
            <a:spAutoFit/>
          </a:bodyPr>
          <a:lstStyle/>
          <a:p>
            <a:pPr algn="justLow">
              <a:lnSpc>
                <a:spcPct val="4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provides all kinds of application files with the best quality of this test text</a:t>
            </a:r>
          </a:p>
        </p:txBody>
      </p:sp>
      <p:sp>
        <p:nvSpPr>
          <p:cNvPr id="11" name="TextBox 10">
            <a:extLst>
              <a:ext uri="{FF2B5EF4-FFF2-40B4-BE49-F238E27FC236}">
                <a16:creationId xmlns:a16="http://schemas.microsoft.com/office/drawing/2014/main" id="{76720DFC-34CC-E47D-01AA-8AED4D8C98FE}"/>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12" name="TextBox 11">
            <a:extLst>
              <a:ext uri="{FF2B5EF4-FFF2-40B4-BE49-F238E27FC236}">
                <a16:creationId xmlns:a16="http://schemas.microsoft.com/office/drawing/2014/main" id="{8D86F99A-5CE2-8BC1-BBBA-BA5427D5989B}"/>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15" name="TextBox 14">
            <a:extLst>
              <a:ext uri="{FF2B5EF4-FFF2-40B4-BE49-F238E27FC236}">
                <a16:creationId xmlns:a16="http://schemas.microsoft.com/office/drawing/2014/main" id="{9BEC7E45-C7E8-4F6D-03BB-CB9F135F7D0D}"/>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16" name="TextBox 15">
            <a:extLst>
              <a:ext uri="{FF2B5EF4-FFF2-40B4-BE49-F238E27FC236}">
                <a16:creationId xmlns:a16="http://schemas.microsoft.com/office/drawing/2014/main" id="{E1462184-7AC2-7885-C8E0-660C37FF4F7B}"/>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17" name="TextBox 16">
            <a:extLst>
              <a:ext uri="{FF2B5EF4-FFF2-40B4-BE49-F238E27FC236}">
                <a16:creationId xmlns:a16="http://schemas.microsoft.com/office/drawing/2014/main" id="{A8999A22-1F55-E76F-04F1-EB06FDD3AEAB}"/>
              </a:ext>
            </a:extLst>
          </p:cNvPr>
          <p:cNvSpPr txBox="1"/>
          <p:nvPr/>
        </p:nvSpPr>
        <p:spPr>
          <a:xfrm>
            <a:off x="2680138"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Goals</a:t>
            </a:r>
          </a:p>
        </p:txBody>
      </p:sp>
      <p:sp>
        <p:nvSpPr>
          <p:cNvPr id="18" name="TextBox 17">
            <a:extLst>
              <a:ext uri="{FF2B5EF4-FFF2-40B4-BE49-F238E27FC236}">
                <a16:creationId xmlns:a16="http://schemas.microsoft.com/office/drawing/2014/main" id="{059E7628-66AE-6097-C550-0FB2365CF55E}"/>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AF917F4B-697F-907B-18A9-746D6F4F614F}"/>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1CCB2581-C534-0010-5A6F-9D49E93ED5EB}"/>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F7C1D065-0CE4-AF2D-0624-42A620DF76A5}"/>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CC341F25-3ACD-04C7-527C-A01F11BA3314}"/>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10</a:t>
            </a:r>
          </a:p>
        </p:txBody>
      </p:sp>
    </p:spTree>
    <p:extLst>
      <p:ext uri="{BB962C8B-B14F-4D97-AF65-F5344CB8AC3E}">
        <p14:creationId xmlns:p14="http://schemas.microsoft.com/office/powerpoint/2010/main" val="1776531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0ADDB91E-79B9-42C1-8C3F-0DD743636D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11" name="Group 10">
            <a:extLst>
              <a:ext uri="{FF2B5EF4-FFF2-40B4-BE49-F238E27FC236}">
                <a16:creationId xmlns:a16="http://schemas.microsoft.com/office/drawing/2014/main" id="{6B78344C-F0C0-49B3-EF3F-C91915404C3E}"/>
              </a:ext>
            </a:extLst>
          </p:cNvPr>
          <p:cNvGrpSpPr/>
          <p:nvPr/>
        </p:nvGrpSpPr>
        <p:grpSpPr>
          <a:xfrm>
            <a:off x="6280315" y="1989680"/>
            <a:ext cx="2283777" cy="3174708"/>
            <a:chOff x="6241036" y="2972174"/>
            <a:chExt cx="2283777" cy="3174708"/>
          </a:xfrm>
        </p:grpSpPr>
        <p:sp>
          <p:nvSpPr>
            <p:cNvPr id="12" name="7 Rectángulo redondeado">
              <a:extLst>
                <a:ext uri="{FF2B5EF4-FFF2-40B4-BE49-F238E27FC236}">
                  <a16:creationId xmlns:a16="http://schemas.microsoft.com/office/drawing/2014/main" id="{82BDE927-13C7-6667-D43F-C4BC9C7C71EA}"/>
                </a:ext>
              </a:extLst>
            </p:cNvPr>
            <p:cNvSpPr/>
            <p:nvPr/>
          </p:nvSpPr>
          <p:spPr bwMode="auto">
            <a:xfrm>
              <a:off x="6262379" y="2972174"/>
              <a:ext cx="2241091" cy="2300207"/>
            </a:xfrm>
            <a:prstGeom prst="roundRect">
              <a:avLst>
                <a:gd name="adj" fmla="val 2557"/>
              </a:avLst>
            </a:prstGeom>
            <a:noFill/>
            <a:ln w="3175">
              <a:solidFill>
                <a:schemeClr val="tx1"/>
              </a:solidFill>
            </a:ln>
          </p:spPr>
          <p:txBody>
            <a:bodyPr lIns="216003" tIns="287999" rIns="216003" bIns="287999" rtlCol="0" anchor="t" anchorCtr="0"/>
            <a:lstStyle/>
            <a:p>
              <a:pPr marL="0" marR="0" lvl="0" indent="0" algn="just" defTabSz="914400" eaLnBrk="1" fontAlgn="auto" latinLnBrk="0" hangingPunct="1">
                <a:lnSpc>
                  <a:spcPct val="125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E7E6E6"/>
                </a:solidFill>
                <a:effectLst/>
                <a:uLnTx/>
                <a:uFillTx/>
                <a:latin typeface="Source Sans Pro" panose="020B0503030403020204" pitchFamily="34" charset="0"/>
              </a:endParaRPr>
            </a:p>
          </p:txBody>
        </p:sp>
        <p:sp>
          <p:nvSpPr>
            <p:cNvPr id="13" name="9 Rectángulo">
              <a:extLst>
                <a:ext uri="{FF2B5EF4-FFF2-40B4-BE49-F238E27FC236}">
                  <a16:creationId xmlns:a16="http://schemas.microsoft.com/office/drawing/2014/main" id="{0F8D900C-6275-763D-9CFF-A65B85F93BCD}"/>
                </a:ext>
              </a:extLst>
            </p:cNvPr>
            <p:cNvSpPr/>
            <p:nvPr/>
          </p:nvSpPr>
          <p:spPr bwMode="auto">
            <a:xfrm>
              <a:off x="6241036" y="5223322"/>
              <a:ext cx="2283777" cy="923560"/>
            </a:xfrm>
            <a:custGeom>
              <a:avLst/>
              <a:gdLst/>
              <a:ahLst/>
              <a:cxnLst/>
              <a:rect l="l" t="t" r="r" b="b"/>
              <a:pathLst>
                <a:path w="2295255" h="1396618">
                  <a:moveTo>
                    <a:pt x="0" y="0"/>
                  </a:moveTo>
                  <a:lnTo>
                    <a:pt x="2295255" y="0"/>
                  </a:lnTo>
                  <a:lnTo>
                    <a:pt x="2295255" y="1396618"/>
                  </a:lnTo>
                  <a:lnTo>
                    <a:pt x="1147628" y="1155024"/>
                  </a:lnTo>
                  <a:lnTo>
                    <a:pt x="0" y="1396618"/>
                  </a:lnTo>
                  <a:close/>
                </a:path>
              </a:pathLst>
            </a:custGeom>
            <a:solidFill>
              <a:srgbClr val="0071C1"/>
            </a:solidFill>
            <a:ln>
              <a:noFill/>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SV" sz="6003" b="1" i="0" u="none" strike="noStrike" kern="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nvGrpSpPr>
            <p:cNvPr id="14" name="Group 13">
              <a:extLst>
                <a:ext uri="{FF2B5EF4-FFF2-40B4-BE49-F238E27FC236}">
                  <a16:creationId xmlns:a16="http://schemas.microsoft.com/office/drawing/2014/main" id="{986D887A-4A6E-50CD-FD8A-78D4371289C6}"/>
                </a:ext>
              </a:extLst>
            </p:cNvPr>
            <p:cNvGrpSpPr/>
            <p:nvPr/>
          </p:nvGrpSpPr>
          <p:grpSpPr>
            <a:xfrm>
              <a:off x="7072534" y="5330442"/>
              <a:ext cx="557113" cy="589866"/>
              <a:chOff x="7742238" y="3649663"/>
              <a:chExt cx="627062" cy="644526"/>
            </a:xfrm>
            <a:solidFill>
              <a:schemeClr val="tx1"/>
            </a:solidFill>
          </p:grpSpPr>
          <p:sp>
            <p:nvSpPr>
              <p:cNvPr id="15" name="Freeform 14">
                <a:extLst>
                  <a:ext uri="{FF2B5EF4-FFF2-40B4-BE49-F238E27FC236}">
                    <a16:creationId xmlns:a16="http://schemas.microsoft.com/office/drawing/2014/main" id="{5C15BB07-8F38-DF8E-9276-40D9D7FF4F68}"/>
                  </a:ext>
                </a:extLst>
              </p:cNvPr>
              <p:cNvSpPr>
                <a:spLocks/>
              </p:cNvSpPr>
              <p:nvPr/>
            </p:nvSpPr>
            <p:spPr bwMode="auto">
              <a:xfrm>
                <a:off x="7742238" y="3649663"/>
                <a:ext cx="542925" cy="541338"/>
              </a:xfrm>
              <a:custGeom>
                <a:avLst/>
                <a:gdLst>
                  <a:gd name="T0" fmla="*/ 76 w 142"/>
                  <a:gd name="T1" fmla="*/ 130 h 142"/>
                  <a:gd name="T2" fmla="*/ 71 w 142"/>
                  <a:gd name="T3" fmla="*/ 130 h 142"/>
                  <a:gd name="T4" fmla="*/ 12 w 142"/>
                  <a:gd name="T5" fmla="*/ 71 h 142"/>
                  <a:gd name="T6" fmla="*/ 71 w 142"/>
                  <a:gd name="T7" fmla="*/ 12 h 142"/>
                  <a:gd name="T8" fmla="*/ 130 w 142"/>
                  <a:gd name="T9" fmla="*/ 71 h 142"/>
                  <a:gd name="T10" fmla="*/ 129 w 142"/>
                  <a:gd name="T11" fmla="*/ 81 h 142"/>
                  <a:gd name="T12" fmla="*/ 140 w 142"/>
                  <a:gd name="T13" fmla="*/ 85 h 142"/>
                  <a:gd name="T14" fmla="*/ 142 w 142"/>
                  <a:gd name="T15" fmla="*/ 71 h 142"/>
                  <a:gd name="T16" fmla="*/ 71 w 142"/>
                  <a:gd name="T17" fmla="*/ 0 h 142"/>
                  <a:gd name="T18" fmla="*/ 0 w 142"/>
                  <a:gd name="T19" fmla="*/ 71 h 142"/>
                  <a:gd name="T20" fmla="*/ 71 w 142"/>
                  <a:gd name="T21" fmla="*/ 142 h 142"/>
                  <a:gd name="T22" fmla="*/ 80 w 142"/>
                  <a:gd name="T23" fmla="*/ 141 h 142"/>
                  <a:gd name="T24" fmla="*/ 76 w 142"/>
                  <a:gd name="T25" fmla="*/ 1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42">
                    <a:moveTo>
                      <a:pt x="76" y="130"/>
                    </a:moveTo>
                    <a:cubicBezTo>
                      <a:pt x="74" y="130"/>
                      <a:pt x="73" y="130"/>
                      <a:pt x="71" y="130"/>
                    </a:cubicBezTo>
                    <a:cubicBezTo>
                      <a:pt x="38" y="130"/>
                      <a:pt x="12" y="104"/>
                      <a:pt x="12" y="71"/>
                    </a:cubicBezTo>
                    <a:cubicBezTo>
                      <a:pt x="12" y="38"/>
                      <a:pt x="38" y="12"/>
                      <a:pt x="71" y="12"/>
                    </a:cubicBezTo>
                    <a:cubicBezTo>
                      <a:pt x="103" y="12"/>
                      <a:pt x="130" y="38"/>
                      <a:pt x="130" y="71"/>
                    </a:cubicBezTo>
                    <a:cubicBezTo>
                      <a:pt x="130" y="74"/>
                      <a:pt x="129" y="78"/>
                      <a:pt x="129" y="81"/>
                    </a:cubicBezTo>
                    <a:cubicBezTo>
                      <a:pt x="140" y="85"/>
                      <a:pt x="140" y="85"/>
                      <a:pt x="140" y="85"/>
                    </a:cubicBezTo>
                    <a:cubicBezTo>
                      <a:pt x="141" y="80"/>
                      <a:pt x="142" y="76"/>
                      <a:pt x="142" y="71"/>
                    </a:cubicBezTo>
                    <a:cubicBezTo>
                      <a:pt x="142" y="32"/>
                      <a:pt x="110" y="0"/>
                      <a:pt x="71" y="0"/>
                    </a:cubicBezTo>
                    <a:cubicBezTo>
                      <a:pt x="32" y="0"/>
                      <a:pt x="0" y="32"/>
                      <a:pt x="0" y="71"/>
                    </a:cubicBezTo>
                    <a:cubicBezTo>
                      <a:pt x="0" y="110"/>
                      <a:pt x="32" y="142"/>
                      <a:pt x="71" y="142"/>
                    </a:cubicBezTo>
                    <a:cubicBezTo>
                      <a:pt x="74" y="142"/>
                      <a:pt x="77" y="142"/>
                      <a:pt x="80" y="141"/>
                    </a:cubicBezTo>
                    <a:lnTo>
                      <a:pt x="76" y="1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5">
                <a:extLst>
                  <a:ext uri="{FF2B5EF4-FFF2-40B4-BE49-F238E27FC236}">
                    <a16:creationId xmlns:a16="http://schemas.microsoft.com/office/drawing/2014/main" id="{5619FAE5-D816-1876-B3E4-24190926B855}"/>
                  </a:ext>
                </a:extLst>
              </p:cNvPr>
              <p:cNvSpPr>
                <a:spLocks noEditPoints="1"/>
              </p:cNvSpPr>
              <p:nvPr/>
            </p:nvSpPr>
            <p:spPr bwMode="auto">
              <a:xfrm>
                <a:off x="7883525" y="3798888"/>
                <a:ext cx="260350" cy="258763"/>
              </a:xfrm>
              <a:custGeom>
                <a:avLst/>
                <a:gdLst>
                  <a:gd name="T0" fmla="*/ 34 w 68"/>
                  <a:gd name="T1" fmla="*/ 68 h 68"/>
                  <a:gd name="T2" fmla="*/ 0 w 68"/>
                  <a:gd name="T3" fmla="*/ 34 h 68"/>
                  <a:gd name="T4" fmla="*/ 34 w 68"/>
                  <a:gd name="T5" fmla="*/ 0 h 68"/>
                  <a:gd name="T6" fmla="*/ 68 w 68"/>
                  <a:gd name="T7" fmla="*/ 34 h 68"/>
                  <a:gd name="T8" fmla="*/ 34 w 68"/>
                  <a:gd name="T9" fmla="*/ 68 h 68"/>
                  <a:gd name="T10" fmla="*/ 34 w 68"/>
                  <a:gd name="T11" fmla="*/ 12 h 68"/>
                  <a:gd name="T12" fmla="*/ 12 w 68"/>
                  <a:gd name="T13" fmla="*/ 34 h 68"/>
                  <a:gd name="T14" fmla="*/ 34 w 68"/>
                  <a:gd name="T15" fmla="*/ 56 h 68"/>
                  <a:gd name="T16" fmla="*/ 56 w 68"/>
                  <a:gd name="T17" fmla="*/ 34 h 68"/>
                  <a:gd name="T18" fmla="*/ 34 w 68"/>
                  <a:gd name="T19"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4" y="68"/>
                    </a:moveTo>
                    <a:cubicBezTo>
                      <a:pt x="16" y="68"/>
                      <a:pt x="0" y="52"/>
                      <a:pt x="0" y="34"/>
                    </a:cubicBezTo>
                    <a:cubicBezTo>
                      <a:pt x="0" y="15"/>
                      <a:pt x="16" y="0"/>
                      <a:pt x="34" y="0"/>
                    </a:cubicBezTo>
                    <a:cubicBezTo>
                      <a:pt x="53" y="0"/>
                      <a:pt x="68" y="15"/>
                      <a:pt x="68" y="34"/>
                    </a:cubicBezTo>
                    <a:cubicBezTo>
                      <a:pt x="68" y="52"/>
                      <a:pt x="53" y="68"/>
                      <a:pt x="34" y="68"/>
                    </a:cubicBezTo>
                    <a:close/>
                    <a:moveTo>
                      <a:pt x="34" y="12"/>
                    </a:moveTo>
                    <a:cubicBezTo>
                      <a:pt x="22" y="12"/>
                      <a:pt x="12" y="22"/>
                      <a:pt x="12" y="34"/>
                    </a:cubicBezTo>
                    <a:cubicBezTo>
                      <a:pt x="12" y="46"/>
                      <a:pt x="22" y="56"/>
                      <a:pt x="34" y="56"/>
                    </a:cubicBezTo>
                    <a:cubicBezTo>
                      <a:pt x="46" y="56"/>
                      <a:pt x="56" y="46"/>
                      <a:pt x="56" y="34"/>
                    </a:cubicBezTo>
                    <a:cubicBezTo>
                      <a:pt x="56" y="22"/>
                      <a:pt x="46" y="12"/>
                      <a:pt x="34"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6">
                <a:extLst>
                  <a:ext uri="{FF2B5EF4-FFF2-40B4-BE49-F238E27FC236}">
                    <a16:creationId xmlns:a16="http://schemas.microsoft.com/office/drawing/2014/main" id="{AED37B89-E721-88C5-1A20-41D103121712}"/>
                  </a:ext>
                </a:extLst>
              </p:cNvPr>
              <p:cNvSpPr>
                <a:spLocks/>
              </p:cNvSpPr>
              <p:nvPr/>
            </p:nvSpPr>
            <p:spPr bwMode="auto">
              <a:xfrm>
                <a:off x="7999413" y="3921126"/>
                <a:ext cx="369887" cy="373063"/>
              </a:xfrm>
              <a:custGeom>
                <a:avLst/>
                <a:gdLst>
                  <a:gd name="T0" fmla="*/ 233 w 233"/>
                  <a:gd name="T1" fmla="*/ 204 h 235"/>
                  <a:gd name="T2" fmla="*/ 137 w 233"/>
                  <a:gd name="T3" fmla="*/ 110 h 235"/>
                  <a:gd name="T4" fmla="*/ 214 w 233"/>
                  <a:gd name="T5" fmla="*/ 74 h 235"/>
                  <a:gd name="T6" fmla="*/ 0 w 233"/>
                  <a:gd name="T7" fmla="*/ 0 h 235"/>
                  <a:gd name="T8" fmla="*/ 72 w 233"/>
                  <a:gd name="T9" fmla="*/ 218 h 235"/>
                  <a:gd name="T10" fmla="*/ 108 w 233"/>
                  <a:gd name="T11" fmla="*/ 141 h 235"/>
                  <a:gd name="T12" fmla="*/ 202 w 233"/>
                  <a:gd name="T13" fmla="*/ 235 h 235"/>
                  <a:gd name="T14" fmla="*/ 233 w 233"/>
                  <a:gd name="T15" fmla="*/ 204 h 235"/>
                  <a:gd name="T16" fmla="*/ 233 w 233"/>
                  <a:gd name="T17" fmla="*/ 204 h 235"/>
                  <a:gd name="T18" fmla="*/ 233 w 233"/>
                  <a:gd name="T19" fmla="*/ 20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3" h="235">
                    <a:moveTo>
                      <a:pt x="233" y="204"/>
                    </a:moveTo>
                    <a:lnTo>
                      <a:pt x="137" y="110"/>
                    </a:lnTo>
                    <a:lnTo>
                      <a:pt x="214" y="74"/>
                    </a:lnTo>
                    <a:lnTo>
                      <a:pt x="0" y="0"/>
                    </a:lnTo>
                    <a:lnTo>
                      <a:pt x="72" y="218"/>
                    </a:lnTo>
                    <a:lnTo>
                      <a:pt x="108" y="141"/>
                    </a:lnTo>
                    <a:lnTo>
                      <a:pt x="202" y="235"/>
                    </a:lnTo>
                    <a:lnTo>
                      <a:pt x="233" y="204"/>
                    </a:lnTo>
                    <a:lnTo>
                      <a:pt x="233" y="204"/>
                    </a:lnTo>
                    <a:lnTo>
                      <a:pt x="233" y="2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8" name="Group 17">
            <a:extLst>
              <a:ext uri="{FF2B5EF4-FFF2-40B4-BE49-F238E27FC236}">
                <a16:creationId xmlns:a16="http://schemas.microsoft.com/office/drawing/2014/main" id="{0F5F74A0-84BB-EC13-136B-DF010F295EE8}"/>
              </a:ext>
            </a:extLst>
          </p:cNvPr>
          <p:cNvGrpSpPr/>
          <p:nvPr/>
        </p:nvGrpSpPr>
        <p:grpSpPr>
          <a:xfrm>
            <a:off x="1054455" y="1989680"/>
            <a:ext cx="2283777" cy="3174708"/>
            <a:chOff x="1015176" y="2972174"/>
            <a:chExt cx="2283777" cy="3174708"/>
          </a:xfrm>
        </p:grpSpPr>
        <p:sp>
          <p:nvSpPr>
            <p:cNvPr id="19" name="7 Rectángulo redondeado">
              <a:extLst>
                <a:ext uri="{FF2B5EF4-FFF2-40B4-BE49-F238E27FC236}">
                  <a16:creationId xmlns:a16="http://schemas.microsoft.com/office/drawing/2014/main" id="{909A6809-7194-78A0-6D64-8250C5183F1F}"/>
                </a:ext>
              </a:extLst>
            </p:cNvPr>
            <p:cNvSpPr/>
            <p:nvPr/>
          </p:nvSpPr>
          <p:spPr bwMode="auto">
            <a:xfrm>
              <a:off x="1036521" y="2972174"/>
              <a:ext cx="2241091" cy="2300207"/>
            </a:xfrm>
            <a:prstGeom prst="roundRect">
              <a:avLst>
                <a:gd name="adj" fmla="val 2557"/>
              </a:avLst>
            </a:prstGeom>
            <a:noFill/>
            <a:ln w="3175">
              <a:solidFill>
                <a:schemeClr val="tx1"/>
              </a:solidFill>
            </a:ln>
          </p:spPr>
          <p:txBody>
            <a:bodyPr lIns="216003" tIns="287999" rIns="216003" bIns="287999" rtlCol="0" anchor="t" anchorCtr="0"/>
            <a:lstStyle/>
            <a:p>
              <a:pPr marL="0" marR="0" lvl="0" indent="0" algn="just" defTabSz="914400" eaLnBrk="1" fontAlgn="auto" latinLnBrk="0" hangingPunct="1">
                <a:lnSpc>
                  <a:spcPct val="125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E7E6E6"/>
                </a:solidFill>
                <a:effectLst/>
                <a:uLnTx/>
                <a:uFillTx/>
                <a:latin typeface="Source Sans Pro" panose="020B0503030403020204" pitchFamily="34" charset="0"/>
              </a:endParaRPr>
            </a:p>
          </p:txBody>
        </p:sp>
        <p:sp>
          <p:nvSpPr>
            <p:cNvPr id="20" name="9 Rectángulo">
              <a:extLst>
                <a:ext uri="{FF2B5EF4-FFF2-40B4-BE49-F238E27FC236}">
                  <a16:creationId xmlns:a16="http://schemas.microsoft.com/office/drawing/2014/main" id="{C3C105D9-31BD-646C-CEE7-7A35C4A6F738}"/>
                </a:ext>
              </a:extLst>
            </p:cNvPr>
            <p:cNvSpPr/>
            <p:nvPr/>
          </p:nvSpPr>
          <p:spPr bwMode="auto">
            <a:xfrm>
              <a:off x="1015176" y="5223322"/>
              <a:ext cx="2283777" cy="923560"/>
            </a:xfrm>
            <a:custGeom>
              <a:avLst/>
              <a:gdLst/>
              <a:ahLst/>
              <a:cxnLst/>
              <a:rect l="l" t="t" r="r" b="b"/>
              <a:pathLst>
                <a:path w="2295255" h="1396618">
                  <a:moveTo>
                    <a:pt x="0" y="0"/>
                  </a:moveTo>
                  <a:lnTo>
                    <a:pt x="2295255" y="0"/>
                  </a:lnTo>
                  <a:lnTo>
                    <a:pt x="2295255" y="1396618"/>
                  </a:lnTo>
                  <a:lnTo>
                    <a:pt x="1147628" y="1155024"/>
                  </a:lnTo>
                  <a:lnTo>
                    <a:pt x="0" y="1396618"/>
                  </a:lnTo>
                  <a:close/>
                </a:path>
              </a:pathLst>
            </a:custGeom>
            <a:solidFill>
              <a:srgbClr val="0071C1"/>
            </a:solidFill>
            <a:ln>
              <a:noFill/>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SV" sz="6003" b="1" i="0" u="none" strike="noStrike" kern="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nvGrpSpPr>
            <p:cNvPr id="21" name="Group 20">
              <a:extLst>
                <a:ext uri="{FF2B5EF4-FFF2-40B4-BE49-F238E27FC236}">
                  <a16:creationId xmlns:a16="http://schemas.microsoft.com/office/drawing/2014/main" id="{CCF00AC2-6DDD-94FF-3767-2E08D6DB80C6}"/>
                </a:ext>
              </a:extLst>
            </p:cNvPr>
            <p:cNvGrpSpPr/>
            <p:nvPr/>
          </p:nvGrpSpPr>
          <p:grpSpPr>
            <a:xfrm>
              <a:off x="1948844" y="5387212"/>
              <a:ext cx="489656" cy="504396"/>
              <a:chOff x="8756835" y="3387391"/>
              <a:chExt cx="380133" cy="380134"/>
            </a:xfrm>
            <a:solidFill>
              <a:schemeClr val="tx1"/>
            </a:solidFill>
          </p:grpSpPr>
          <p:sp>
            <p:nvSpPr>
              <p:cNvPr id="22" name="Freeform 11">
                <a:extLst>
                  <a:ext uri="{FF2B5EF4-FFF2-40B4-BE49-F238E27FC236}">
                    <a16:creationId xmlns:a16="http://schemas.microsoft.com/office/drawing/2014/main" id="{D52E1510-1297-F452-B7CA-A6F32F21A495}"/>
                  </a:ext>
                </a:extLst>
              </p:cNvPr>
              <p:cNvSpPr>
                <a:spLocks/>
              </p:cNvSpPr>
              <p:nvPr/>
            </p:nvSpPr>
            <p:spPr bwMode="auto">
              <a:xfrm>
                <a:off x="8957479" y="3387391"/>
                <a:ext cx="179489" cy="179490"/>
              </a:xfrm>
              <a:custGeom>
                <a:avLst/>
                <a:gdLst>
                  <a:gd name="T0" fmla="*/ 12 w 117"/>
                  <a:gd name="T1" fmla="*/ 98 h 117"/>
                  <a:gd name="T2" fmla="*/ 16 w 117"/>
                  <a:gd name="T3" fmla="*/ 94 h 117"/>
                  <a:gd name="T4" fmla="*/ 23 w 117"/>
                  <a:gd name="T5" fmla="*/ 94 h 117"/>
                  <a:gd name="T6" fmla="*/ 23 w 117"/>
                  <a:gd name="T7" fmla="*/ 101 h 117"/>
                  <a:gd name="T8" fmla="*/ 19 w 117"/>
                  <a:gd name="T9" fmla="*/ 105 h 117"/>
                  <a:gd name="T10" fmla="*/ 31 w 117"/>
                  <a:gd name="T11" fmla="*/ 117 h 117"/>
                  <a:gd name="T12" fmla="*/ 53 w 117"/>
                  <a:gd name="T13" fmla="*/ 95 h 117"/>
                  <a:gd name="T14" fmla="*/ 101 w 117"/>
                  <a:gd name="T15" fmla="*/ 83 h 117"/>
                  <a:gd name="T16" fmla="*/ 113 w 117"/>
                  <a:gd name="T17" fmla="*/ 39 h 117"/>
                  <a:gd name="T18" fmla="*/ 87 w 117"/>
                  <a:gd name="T19" fmla="*/ 65 h 117"/>
                  <a:gd name="T20" fmla="*/ 68 w 117"/>
                  <a:gd name="T21" fmla="*/ 65 h 117"/>
                  <a:gd name="T22" fmla="*/ 52 w 117"/>
                  <a:gd name="T23" fmla="*/ 49 h 117"/>
                  <a:gd name="T24" fmla="*/ 52 w 117"/>
                  <a:gd name="T25" fmla="*/ 30 h 117"/>
                  <a:gd name="T26" fmla="*/ 78 w 117"/>
                  <a:gd name="T27" fmla="*/ 4 h 117"/>
                  <a:gd name="T28" fmla="*/ 34 w 117"/>
                  <a:gd name="T29" fmla="*/ 17 h 117"/>
                  <a:gd name="T30" fmla="*/ 22 w 117"/>
                  <a:gd name="T31" fmla="*/ 64 h 117"/>
                  <a:gd name="T32" fmla="*/ 0 w 117"/>
                  <a:gd name="T33" fmla="*/ 86 h 117"/>
                  <a:gd name="T34" fmla="*/ 12 w 117"/>
                  <a:gd name="T35" fmla="*/ 9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117">
                    <a:moveTo>
                      <a:pt x="12" y="98"/>
                    </a:moveTo>
                    <a:cubicBezTo>
                      <a:pt x="16" y="94"/>
                      <a:pt x="16" y="94"/>
                      <a:pt x="16" y="94"/>
                    </a:cubicBezTo>
                    <a:cubicBezTo>
                      <a:pt x="18" y="92"/>
                      <a:pt x="21" y="92"/>
                      <a:pt x="23" y="94"/>
                    </a:cubicBezTo>
                    <a:cubicBezTo>
                      <a:pt x="25" y="96"/>
                      <a:pt x="25" y="99"/>
                      <a:pt x="23" y="101"/>
                    </a:cubicBezTo>
                    <a:cubicBezTo>
                      <a:pt x="19" y="105"/>
                      <a:pt x="19" y="105"/>
                      <a:pt x="19" y="105"/>
                    </a:cubicBezTo>
                    <a:cubicBezTo>
                      <a:pt x="31" y="117"/>
                      <a:pt x="31" y="117"/>
                      <a:pt x="31" y="117"/>
                    </a:cubicBezTo>
                    <a:cubicBezTo>
                      <a:pt x="53" y="95"/>
                      <a:pt x="53" y="95"/>
                      <a:pt x="53" y="95"/>
                    </a:cubicBezTo>
                    <a:cubicBezTo>
                      <a:pt x="69" y="100"/>
                      <a:pt x="88" y="96"/>
                      <a:pt x="101" y="83"/>
                    </a:cubicBezTo>
                    <a:cubicBezTo>
                      <a:pt x="113" y="71"/>
                      <a:pt x="117" y="54"/>
                      <a:pt x="113" y="39"/>
                    </a:cubicBezTo>
                    <a:cubicBezTo>
                      <a:pt x="87" y="65"/>
                      <a:pt x="87" y="65"/>
                      <a:pt x="87" y="65"/>
                    </a:cubicBezTo>
                    <a:cubicBezTo>
                      <a:pt x="82" y="70"/>
                      <a:pt x="74" y="70"/>
                      <a:pt x="68" y="65"/>
                    </a:cubicBezTo>
                    <a:cubicBezTo>
                      <a:pt x="52" y="49"/>
                      <a:pt x="52" y="49"/>
                      <a:pt x="52" y="49"/>
                    </a:cubicBezTo>
                    <a:cubicBezTo>
                      <a:pt x="47" y="44"/>
                      <a:pt x="47" y="35"/>
                      <a:pt x="52" y="30"/>
                    </a:cubicBezTo>
                    <a:cubicBezTo>
                      <a:pt x="78" y="4"/>
                      <a:pt x="78" y="4"/>
                      <a:pt x="78" y="4"/>
                    </a:cubicBezTo>
                    <a:cubicBezTo>
                      <a:pt x="63" y="0"/>
                      <a:pt x="46" y="5"/>
                      <a:pt x="34" y="17"/>
                    </a:cubicBezTo>
                    <a:cubicBezTo>
                      <a:pt x="21" y="29"/>
                      <a:pt x="17" y="48"/>
                      <a:pt x="22" y="64"/>
                    </a:cubicBezTo>
                    <a:cubicBezTo>
                      <a:pt x="0" y="86"/>
                      <a:pt x="0" y="86"/>
                      <a:pt x="0" y="86"/>
                    </a:cubicBezTo>
                    <a:lnTo>
                      <a:pt x="12" y="9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3" name="Freeform 12">
                <a:extLst>
                  <a:ext uri="{FF2B5EF4-FFF2-40B4-BE49-F238E27FC236}">
                    <a16:creationId xmlns:a16="http://schemas.microsoft.com/office/drawing/2014/main" id="{33AA7B31-001E-84A0-577F-B30AFEDA8F1F}"/>
                  </a:ext>
                </a:extLst>
              </p:cNvPr>
              <p:cNvSpPr>
                <a:spLocks/>
              </p:cNvSpPr>
              <p:nvPr/>
            </p:nvSpPr>
            <p:spPr bwMode="auto">
              <a:xfrm>
                <a:off x="8756835" y="3589958"/>
                <a:ext cx="177566" cy="177567"/>
              </a:xfrm>
              <a:custGeom>
                <a:avLst/>
                <a:gdLst>
                  <a:gd name="T0" fmla="*/ 105 w 116"/>
                  <a:gd name="T1" fmla="*/ 19 h 116"/>
                  <a:gd name="T2" fmla="*/ 101 w 116"/>
                  <a:gd name="T3" fmla="*/ 23 h 116"/>
                  <a:gd name="T4" fmla="*/ 93 w 116"/>
                  <a:gd name="T5" fmla="*/ 23 h 116"/>
                  <a:gd name="T6" fmla="*/ 93 w 116"/>
                  <a:gd name="T7" fmla="*/ 15 h 116"/>
                  <a:gd name="T8" fmla="*/ 97 w 116"/>
                  <a:gd name="T9" fmla="*/ 11 h 116"/>
                  <a:gd name="T10" fmla="*/ 86 w 116"/>
                  <a:gd name="T11" fmla="*/ 0 h 116"/>
                  <a:gd name="T12" fmla="*/ 64 w 116"/>
                  <a:gd name="T13" fmla="*/ 22 h 116"/>
                  <a:gd name="T14" fmla="*/ 16 w 116"/>
                  <a:gd name="T15" fmla="*/ 34 h 116"/>
                  <a:gd name="T16" fmla="*/ 4 w 116"/>
                  <a:gd name="T17" fmla="*/ 78 h 116"/>
                  <a:gd name="T18" fmla="*/ 30 w 116"/>
                  <a:gd name="T19" fmla="*/ 52 h 116"/>
                  <a:gd name="T20" fmla="*/ 48 w 116"/>
                  <a:gd name="T21" fmla="*/ 52 h 116"/>
                  <a:gd name="T22" fmla="*/ 64 w 116"/>
                  <a:gd name="T23" fmla="*/ 68 h 116"/>
                  <a:gd name="T24" fmla="*/ 64 w 116"/>
                  <a:gd name="T25" fmla="*/ 86 h 116"/>
                  <a:gd name="T26" fmla="*/ 38 w 116"/>
                  <a:gd name="T27" fmla="*/ 113 h 116"/>
                  <a:gd name="T28" fmla="*/ 83 w 116"/>
                  <a:gd name="T29" fmla="*/ 100 h 116"/>
                  <a:gd name="T30" fmla="*/ 94 w 116"/>
                  <a:gd name="T31" fmla="*/ 52 h 116"/>
                  <a:gd name="T32" fmla="*/ 116 w 116"/>
                  <a:gd name="T33" fmla="*/ 30 h 116"/>
                  <a:gd name="T34" fmla="*/ 105 w 116"/>
                  <a:gd name="T35" fmla="*/ 1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116">
                    <a:moveTo>
                      <a:pt x="105" y="19"/>
                    </a:moveTo>
                    <a:cubicBezTo>
                      <a:pt x="101" y="23"/>
                      <a:pt x="101" y="23"/>
                      <a:pt x="101" y="23"/>
                    </a:cubicBezTo>
                    <a:cubicBezTo>
                      <a:pt x="99" y="25"/>
                      <a:pt x="95" y="25"/>
                      <a:pt x="93" y="23"/>
                    </a:cubicBezTo>
                    <a:cubicBezTo>
                      <a:pt x="91" y="21"/>
                      <a:pt x="91" y="17"/>
                      <a:pt x="93" y="15"/>
                    </a:cubicBezTo>
                    <a:cubicBezTo>
                      <a:pt x="97" y="11"/>
                      <a:pt x="97" y="11"/>
                      <a:pt x="97" y="11"/>
                    </a:cubicBezTo>
                    <a:cubicBezTo>
                      <a:pt x="86" y="0"/>
                      <a:pt x="86" y="0"/>
                      <a:pt x="86" y="0"/>
                    </a:cubicBezTo>
                    <a:cubicBezTo>
                      <a:pt x="64" y="22"/>
                      <a:pt x="64" y="22"/>
                      <a:pt x="64" y="22"/>
                    </a:cubicBezTo>
                    <a:cubicBezTo>
                      <a:pt x="47" y="17"/>
                      <a:pt x="29" y="21"/>
                      <a:pt x="16" y="34"/>
                    </a:cubicBezTo>
                    <a:cubicBezTo>
                      <a:pt x="4" y="46"/>
                      <a:pt x="0" y="63"/>
                      <a:pt x="4" y="78"/>
                    </a:cubicBezTo>
                    <a:cubicBezTo>
                      <a:pt x="30" y="52"/>
                      <a:pt x="30" y="52"/>
                      <a:pt x="30" y="52"/>
                    </a:cubicBezTo>
                    <a:cubicBezTo>
                      <a:pt x="35" y="47"/>
                      <a:pt x="43" y="47"/>
                      <a:pt x="48" y="52"/>
                    </a:cubicBezTo>
                    <a:cubicBezTo>
                      <a:pt x="64" y="68"/>
                      <a:pt x="64" y="68"/>
                      <a:pt x="64" y="68"/>
                    </a:cubicBezTo>
                    <a:cubicBezTo>
                      <a:pt x="69" y="73"/>
                      <a:pt x="69" y="81"/>
                      <a:pt x="64" y="86"/>
                    </a:cubicBezTo>
                    <a:cubicBezTo>
                      <a:pt x="38" y="113"/>
                      <a:pt x="38" y="113"/>
                      <a:pt x="38" y="113"/>
                    </a:cubicBezTo>
                    <a:cubicBezTo>
                      <a:pt x="53" y="116"/>
                      <a:pt x="71" y="112"/>
                      <a:pt x="83" y="100"/>
                    </a:cubicBezTo>
                    <a:cubicBezTo>
                      <a:pt x="95" y="87"/>
                      <a:pt x="99" y="69"/>
                      <a:pt x="94" y="52"/>
                    </a:cubicBezTo>
                    <a:cubicBezTo>
                      <a:pt x="116" y="30"/>
                      <a:pt x="116" y="30"/>
                      <a:pt x="116" y="30"/>
                    </a:cubicBezTo>
                    <a:lnTo>
                      <a:pt x="105" y="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4" name="Freeform 13">
                <a:extLst>
                  <a:ext uri="{FF2B5EF4-FFF2-40B4-BE49-F238E27FC236}">
                    <a16:creationId xmlns:a16="http://schemas.microsoft.com/office/drawing/2014/main" id="{8B52A9DC-A2CA-50DA-6621-183F28D1EC18}"/>
                  </a:ext>
                </a:extLst>
              </p:cNvPr>
              <p:cNvSpPr>
                <a:spLocks noEditPoints="1"/>
              </p:cNvSpPr>
              <p:nvPr/>
            </p:nvSpPr>
            <p:spPr bwMode="auto">
              <a:xfrm>
                <a:off x="8756835" y="3387391"/>
                <a:ext cx="380133" cy="380134"/>
              </a:xfrm>
              <a:custGeom>
                <a:avLst/>
                <a:gdLst>
                  <a:gd name="T0" fmla="*/ 232 w 248"/>
                  <a:gd name="T1" fmla="*/ 166 h 248"/>
                  <a:gd name="T2" fmla="*/ 184 w 248"/>
                  <a:gd name="T3" fmla="*/ 154 h 248"/>
                  <a:gd name="T4" fmla="*/ 94 w 248"/>
                  <a:gd name="T5" fmla="*/ 64 h 248"/>
                  <a:gd name="T6" fmla="*/ 83 w 248"/>
                  <a:gd name="T7" fmla="*/ 17 h 248"/>
                  <a:gd name="T8" fmla="*/ 38 w 248"/>
                  <a:gd name="T9" fmla="*/ 4 h 248"/>
                  <a:gd name="T10" fmla="*/ 64 w 248"/>
                  <a:gd name="T11" fmla="*/ 30 h 248"/>
                  <a:gd name="T12" fmla="*/ 64 w 248"/>
                  <a:gd name="T13" fmla="*/ 49 h 248"/>
                  <a:gd name="T14" fmla="*/ 48 w 248"/>
                  <a:gd name="T15" fmla="*/ 65 h 248"/>
                  <a:gd name="T16" fmla="*/ 30 w 248"/>
                  <a:gd name="T17" fmla="*/ 65 h 248"/>
                  <a:gd name="T18" fmla="*/ 4 w 248"/>
                  <a:gd name="T19" fmla="*/ 39 h 248"/>
                  <a:gd name="T20" fmla="*/ 16 w 248"/>
                  <a:gd name="T21" fmla="*/ 83 h 248"/>
                  <a:gd name="T22" fmla="*/ 64 w 248"/>
                  <a:gd name="T23" fmla="*/ 95 h 248"/>
                  <a:gd name="T24" fmla="*/ 153 w 248"/>
                  <a:gd name="T25" fmla="*/ 184 h 248"/>
                  <a:gd name="T26" fmla="*/ 165 w 248"/>
                  <a:gd name="T27" fmla="*/ 232 h 248"/>
                  <a:gd name="T28" fmla="*/ 209 w 248"/>
                  <a:gd name="T29" fmla="*/ 245 h 248"/>
                  <a:gd name="T30" fmla="*/ 183 w 248"/>
                  <a:gd name="T31" fmla="*/ 218 h 248"/>
                  <a:gd name="T32" fmla="*/ 183 w 248"/>
                  <a:gd name="T33" fmla="*/ 200 h 248"/>
                  <a:gd name="T34" fmla="*/ 199 w 248"/>
                  <a:gd name="T35" fmla="*/ 184 h 248"/>
                  <a:gd name="T36" fmla="*/ 218 w 248"/>
                  <a:gd name="T37" fmla="*/ 184 h 248"/>
                  <a:gd name="T38" fmla="*/ 244 w 248"/>
                  <a:gd name="T39" fmla="*/ 210 h 248"/>
                  <a:gd name="T40" fmla="*/ 232 w 248"/>
                  <a:gd name="T41" fmla="*/ 166 h 248"/>
                  <a:gd name="T42" fmla="*/ 154 w 248"/>
                  <a:gd name="T43" fmla="*/ 155 h 248"/>
                  <a:gd name="T44" fmla="*/ 147 w 248"/>
                  <a:gd name="T45" fmla="*/ 155 h 248"/>
                  <a:gd name="T46" fmla="*/ 93 w 248"/>
                  <a:gd name="T47" fmla="*/ 101 h 248"/>
                  <a:gd name="T48" fmla="*/ 93 w 248"/>
                  <a:gd name="T49" fmla="*/ 94 h 248"/>
                  <a:gd name="T50" fmla="*/ 101 w 248"/>
                  <a:gd name="T51" fmla="*/ 94 h 248"/>
                  <a:gd name="T52" fmla="*/ 154 w 248"/>
                  <a:gd name="T53" fmla="*/ 147 h 248"/>
                  <a:gd name="T54" fmla="*/ 154 w 248"/>
                  <a:gd name="T55" fmla="*/ 155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8" h="248">
                    <a:moveTo>
                      <a:pt x="232" y="166"/>
                    </a:moveTo>
                    <a:cubicBezTo>
                      <a:pt x="219" y="153"/>
                      <a:pt x="200" y="149"/>
                      <a:pt x="184" y="154"/>
                    </a:cubicBezTo>
                    <a:cubicBezTo>
                      <a:pt x="94" y="64"/>
                      <a:pt x="94" y="64"/>
                      <a:pt x="94" y="64"/>
                    </a:cubicBezTo>
                    <a:cubicBezTo>
                      <a:pt x="99" y="48"/>
                      <a:pt x="95" y="29"/>
                      <a:pt x="83" y="17"/>
                    </a:cubicBezTo>
                    <a:cubicBezTo>
                      <a:pt x="71" y="5"/>
                      <a:pt x="53" y="0"/>
                      <a:pt x="38" y="4"/>
                    </a:cubicBezTo>
                    <a:cubicBezTo>
                      <a:pt x="64" y="30"/>
                      <a:pt x="64" y="30"/>
                      <a:pt x="64" y="30"/>
                    </a:cubicBezTo>
                    <a:cubicBezTo>
                      <a:pt x="69" y="35"/>
                      <a:pt x="69" y="44"/>
                      <a:pt x="64" y="49"/>
                    </a:cubicBezTo>
                    <a:cubicBezTo>
                      <a:pt x="48" y="65"/>
                      <a:pt x="48" y="65"/>
                      <a:pt x="48" y="65"/>
                    </a:cubicBezTo>
                    <a:cubicBezTo>
                      <a:pt x="43" y="70"/>
                      <a:pt x="35" y="70"/>
                      <a:pt x="30" y="65"/>
                    </a:cubicBezTo>
                    <a:cubicBezTo>
                      <a:pt x="4" y="39"/>
                      <a:pt x="4" y="39"/>
                      <a:pt x="4" y="39"/>
                    </a:cubicBezTo>
                    <a:cubicBezTo>
                      <a:pt x="0" y="54"/>
                      <a:pt x="4" y="71"/>
                      <a:pt x="16" y="83"/>
                    </a:cubicBezTo>
                    <a:cubicBezTo>
                      <a:pt x="29" y="96"/>
                      <a:pt x="47" y="100"/>
                      <a:pt x="64" y="95"/>
                    </a:cubicBezTo>
                    <a:cubicBezTo>
                      <a:pt x="153" y="184"/>
                      <a:pt x="153" y="184"/>
                      <a:pt x="153" y="184"/>
                    </a:cubicBezTo>
                    <a:cubicBezTo>
                      <a:pt x="148" y="201"/>
                      <a:pt x="152" y="219"/>
                      <a:pt x="165" y="232"/>
                    </a:cubicBezTo>
                    <a:cubicBezTo>
                      <a:pt x="177" y="244"/>
                      <a:pt x="194" y="248"/>
                      <a:pt x="209" y="245"/>
                    </a:cubicBezTo>
                    <a:cubicBezTo>
                      <a:pt x="183" y="218"/>
                      <a:pt x="183" y="218"/>
                      <a:pt x="183" y="218"/>
                    </a:cubicBezTo>
                    <a:cubicBezTo>
                      <a:pt x="178" y="213"/>
                      <a:pt x="178" y="205"/>
                      <a:pt x="183" y="200"/>
                    </a:cubicBezTo>
                    <a:cubicBezTo>
                      <a:pt x="199" y="184"/>
                      <a:pt x="199" y="184"/>
                      <a:pt x="199" y="184"/>
                    </a:cubicBezTo>
                    <a:cubicBezTo>
                      <a:pt x="205" y="179"/>
                      <a:pt x="213" y="179"/>
                      <a:pt x="218" y="184"/>
                    </a:cubicBezTo>
                    <a:cubicBezTo>
                      <a:pt x="244" y="210"/>
                      <a:pt x="244" y="210"/>
                      <a:pt x="244" y="210"/>
                    </a:cubicBezTo>
                    <a:cubicBezTo>
                      <a:pt x="248" y="195"/>
                      <a:pt x="244" y="178"/>
                      <a:pt x="232" y="166"/>
                    </a:cubicBezTo>
                    <a:close/>
                    <a:moveTo>
                      <a:pt x="154" y="155"/>
                    </a:moveTo>
                    <a:cubicBezTo>
                      <a:pt x="152" y="157"/>
                      <a:pt x="149" y="157"/>
                      <a:pt x="147" y="155"/>
                    </a:cubicBezTo>
                    <a:cubicBezTo>
                      <a:pt x="93" y="101"/>
                      <a:pt x="93" y="101"/>
                      <a:pt x="93" y="101"/>
                    </a:cubicBezTo>
                    <a:cubicBezTo>
                      <a:pt x="91" y="99"/>
                      <a:pt x="91" y="96"/>
                      <a:pt x="93" y="94"/>
                    </a:cubicBezTo>
                    <a:cubicBezTo>
                      <a:pt x="95" y="92"/>
                      <a:pt x="99" y="92"/>
                      <a:pt x="101" y="94"/>
                    </a:cubicBezTo>
                    <a:cubicBezTo>
                      <a:pt x="154" y="147"/>
                      <a:pt x="154" y="147"/>
                      <a:pt x="154" y="147"/>
                    </a:cubicBezTo>
                    <a:cubicBezTo>
                      <a:pt x="156" y="149"/>
                      <a:pt x="156" y="153"/>
                      <a:pt x="154" y="15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grpSp>
      <p:grpSp>
        <p:nvGrpSpPr>
          <p:cNvPr id="25" name="Group 24">
            <a:extLst>
              <a:ext uri="{FF2B5EF4-FFF2-40B4-BE49-F238E27FC236}">
                <a16:creationId xmlns:a16="http://schemas.microsoft.com/office/drawing/2014/main" id="{763EB77B-5B90-0ABE-597D-6BF2B37CB0A3}"/>
              </a:ext>
            </a:extLst>
          </p:cNvPr>
          <p:cNvGrpSpPr/>
          <p:nvPr/>
        </p:nvGrpSpPr>
        <p:grpSpPr>
          <a:xfrm>
            <a:off x="3667385" y="1989680"/>
            <a:ext cx="2283777" cy="3174708"/>
            <a:chOff x="3628106" y="2972174"/>
            <a:chExt cx="2283777" cy="3174708"/>
          </a:xfrm>
        </p:grpSpPr>
        <p:sp>
          <p:nvSpPr>
            <p:cNvPr id="26" name="7 Rectángulo redondeado">
              <a:extLst>
                <a:ext uri="{FF2B5EF4-FFF2-40B4-BE49-F238E27FC236}">
                  <a16:creationId xmlns:a16="http://schemas.microsoft.com/office/drawing/2014/main" id="{A101A9F8-40E5-CFCE-D8EC-5CAA66012FDD}"/>
                </a:ext>
              </a:extLst>
            </p:cNvPr>
            <p:cNvSpPr/>
            <p:nvPr/>
          </p:nvSpPr>
          <p:spPr bwMode="auto">
            <a:xfrm>
              <a:off x="3649450" y="2972174"/>
              <a:ext cx="2241091" cy="2300207"/>
            </a:xfrm>
            <a:prstGeom prst="roundRect">
              <a:avLst>
                <a:gd name="adj" fmla="val 2557"/>
              </a:avLst>
            </a:prstGeom>
            <a:noFill/>
            <a:ln w="3175">
              <a:solidFill>
                <a:schemeClr val="tx1"/>
              </a:solidFill>
            </a:ln>
          </p:spPr>
          <p:txBody>
            <a:bodyPr lIns="216003" tIns="287999" rIns="216003" bIns="287999" rtlCol="0" anchor="t" anchorCtr="0"/>
            <a:lstStyle/>
            <a:p>
              <a:pPr marL="0" marR="0" lvl="0" indent="0" algn="just" defTabSz="914400" eaLnBrk="1" fontAlgn="auto" latinLnBrk="0" hangingPunct="1">
                <a:lnSpc>
                  <a:spcPct val="125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E7E6E6"/>
                </a:solidFill>
                <a:effectLst/>
                <a:uLnTx/>
                <a:uFillTx/>
                <a:latin typeface="Source Sans Pro" panose="020B0503030403020204" pitchFamily="34" charset="0"/>
              </a:endParaRPr>
            </a:p>
          </p:txBody>
        </p:sp>
        <p:sp>
          <p:nvSpPr>
            <p:cNvPr id="27" name="9 Rectángulo">
              <a:extLst>
                <a:ext uri="{FF2B5EF4-FFF2-40B4-BE49-F238E27FC236}">
                  <a16:creationId xmlns:a16="http://schemas.microsoft.com/office/drawing/2014/main" id="{E6977DE7-4E31-9A96-9328-39453F8ECD8A}"/>
                </a:ext>
              </a:extLst>
            </p:cNvPr>
            <p:cNvSpPr/>
            <p:nvPr/>
          </p:nvSpPr>
          <p:spPr bwMode="auto">
            <a:xfrm>
              <a:off x="3628106" y="5223322"/>
              <a:ext cx="2283777" cy="923560"/>
            </a:xfrm>
            <a:custGeom>
              <a:avLst/>
              <a:gdLst/>
              <a:ahLst/>
              <a:cxnLst/>
              <a:rect l="l" t="t" r="r" b="b"/>
              <a:pathLst>
                <a:path w="2295255" h="1396618">
                  <a:moveTo>
                    <a:pt x="0" y="0"/>
                  </a:moveTo>
                  <a:lnTo>
                    <a:pt x="2295255" y="0"/>
                  </a:lnTo>
                  <a:lnTo>
                    <a:pt x="2295255" y="1396618"/>
                  </a:lnTo>
                  <a:lnTo>
                    <a:pt x="1147628" y="1155024"/>
                  </a:lnTo>
                  <a:lnTo>
                    <a:pt x="0" y="1396618"/>
                  </a:lnTo>
                  <a:close/>
                </a:path>
              </a:pathLst>
            </a:custGeom>
            <a:solidFill>
              <a:srgbClr val="0071C1"/>
            </a:solidFill>
            <a:ln>
              <a:noFill/>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SV" sz="6003" b="1" i="0" u="none" strike="noStrike" kern="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8" name="Freeform 153">
              <a:extLst>
                <a:ext uri="{FF2B5EF4-FFF2-40B4-BE49-F238E27FC236}">
                  <a16:creationId xmlns:a16="http://schemas.microsoft.com/office/drawing/2014/main" id="{40076FCD-4887-35FA-C160-C786337F313B}"/>
                </a:ext>
              </a:extLst>
            </p:cNvPr>
            <p:cNvSpPr>
              <a:spLocks/>
            </p:cNvSpPr>
            <p:nvPr/>
          </p:nvSpPr>
          <p:spPr bwMode="auto">
            <a:xfrm>
              <a:off x="4570062" y="5364194"/>
              <a:ext cx="439036" cy="452252"/>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9" name="Group 28">
            <a:extLst>
              <a:ext uri="{FF2B5EF4-FFF2-40B4-BE49-F238E27FC236}">
                <a16:creationId xmlns:a16="http://schemas.microsoft.com/office/drawing/2014/main" id="{6D9267E1-018D-3AC7-2C0C-63A42217A469}"/>
              </a:ext>
            </a:extLst>
          </p:cNvPr>
          <p:cNvGrpSpPr/>
          <p:nvPr/>
        </p:nvGrpSpPr>
        <p:grpSpPr>
          <a:xfrm>
            <a:off x="8893245" y="1989680"/>
            <a:ext cx="2283777" cy="3174708"/>
            <a:chOff x="8853966" y="2972174"/>
            <a:chExt cx="2283777" cy="3174708"/>
          </a:xfrm>
        </p:grpSpPr>
        <p:sp>
          <p:nvSpPr>
            <p:cNvPr id="30" name="7 Rectángulo redondeado">
              <a:extLst>
                <a:ext uri="{FF2B5EF4-FFF2-40B4-BE49-F238E27FC236}">
                  <a16:creationId xmlns:a16="http://schemas.microsoft.com/office/drawing/2014/main" id="{20871123-9466-808C-43ED-A38A544FCFFD}"/>
                </a:ext>
              </a:extLst>
            </p:cNvPr>
            <p:cNvSpPr/>
            <p:nvPr/>
          </p:nvSpPr>
          <p:spPr bwMode="auto">
            <a:xfrm>
              <a:off x="8875309" y="2972174"/>
              <a:ext cx="2241091" cy="2300207"/>
            </a:xfrm>
            <a:prstGeom prst="roundRect">
              <a:avLst>
                <a:gd name="adj" fmla="val 2557"/>
              </a:avLst>
            </a:prstGeom>
            <a:noFill/>
            <a:ln w="3175">
              <a:solidFill>
                <a:schemeClr val="tx1"/>
              </a:solidFill>
            </a:ln>
          </p:spPr>
          <p:txBody>
            <a:bodyPr lIns="216003" tIns="287999" rIns="216003" bIns="287999" rtlCol="0" anchor="t" anchorCtr="0"/>
            <a:lstStyle/>
            <a:p>
              <a:pPr marL="0" marR="0" lvl="0" indent="0" algn="just" defTabSz="914400" eaLnBrk="1" fontAlgn="auto" latinLnBrk="0" hangingPunct="1">
                <a:lnSpc>
                  <a:spcPct val="125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E7E6E6"/>
                </a:solidFill>
                <a:effectLst/>
                <a:uLnTx/>
                <a:uFillTx/>
                <a:latin typeface="Source Sans Pro" panose="020B0503030403020204" pitchFamily="34" charset="0"/>
              </a:endParaRPr>
            </a:p>
          </p:txBody>
        </p:sp>
        <p:sp>
          <p:nvSpPr>
            <p:cNvPr id="31" name="9 Rectángulo">
              <a:extLst>
                <a:ext uri="{FF2B5EF4-FFF2-40B4-BE49-F238E27FC236}">
                  <a16:creationId xmlns:a16="http://schemas.microsoft.com/office/drawing/2014/main" id="{A383CAB5-436E-3272-8800-1A571D590692}"/>
                </a:ext>
              </a:extLst>
            </p:cNvPr>
            <p:cNvSpPr/>
            <p:nvPr/>
          </p:nvSpPr>
          <p:spPr bwMode="auto">
            <a:xfrm>
              <a:off x="8853966" y="5223322"/>
              <a:ext cx="2283777" cy="923560"/>
            </a:xfrm>
            <a:custGeom>
              <a:avLst/>
              <a:gdLst/>
              <a:ahLst/>
              <a:cxnLst/>
              <a:rect l="l" t="t" r="r" b="b"/>
              <a:pathLst>
                <a:path w="2295255" h="1396618">
                  <a:moveTo>
                    <a:pt x="0" y="0"/>
                  </a:moveTo>
                  <a:lnTo>
                    <a:pt x="2295255" y="0"/>
                  </a:lnTo>
                  <a:lnTo>
                    <a:pt x="2295255" y="1396618"/>
                  </a:lnTo>
                  <a:lnTo>
                    <a:pt x="1147628" y="1155024"/>
                  </a:lnTo>
                  <a:lnTo>
                    <a:pt x="0" y="1396618"/>
                  </a:lnTo>
                  <a:close/>
                </a:path>
              </a:pathLst>
            </a:custGeom>
            <a:solidFill>
              <a:srgbClr val="0071C1"/>
            </a:solidFill>
            <a:ln>
              <a:noFill/>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SV" sz="6003" b="1" i="0" u="none" strike="noStrike" kern="0" cap="none" spc="0" normalizeH="0" baseline="0" noProof="0" dirty="0">
                <a:ln>
                  <a:noFill/>
                </a:ln>
                <a:solidFill>
                  <a:prstClr val="white"/>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nvGrpSpPr>
            <p:cNvPr id="32" name="Group 31">
              <a:extLst>
                <a:ext uri="{FF2B5EF4-FFF2-40B4-BE49-F238E27FC236}">
                  <a16:creationId xmlns:a16="http://schemas.microsoft.com/office/drawing/2014/main" id="{0965D423-0ECB-841C-AE62-F629DA2D7DA3}"/>
                </a:ext>
              </a:extLst>
            </p:cNvPr>
            <p:cNvGrpSpPr/>
            <p:nvPr/>
          </p:nvGrpSpPr>
          <p:grpSpPr>
            <a:xfrm>
              <a:off x="9805649" y="5349612"/>
              <a:ext cx="432456" cy="491781"/>
              <a:chOff x="9805987" y="1155701"/>
              <a:chExt cx="439738" cy="500062"/>
            </a:xfrm>
            <a:solidFill>
              <a:schemeClr val="tx1"/>
            </a:solidFill>
          </p:grpSpPr>
          <p:sp>
            <p:nvSpPr>
              <p:cNvPr id="33" name="Freeform 108">
                <a:extLst>
                  <a:ext uri="{FF2B5EF4-FFF2-40B4-BE49-F238E27FC236}">
                    <a16:creationId xmlns:a16="http://schemas.microsoft.com/office/drawing/2014/main" id="{21206A92-6C8C-1119-8FBE-F278A62DFFC3}"/>
                  </a:ext>
                </a:extLst>
              </p:cNvPr>
              <p:cNvSpPr>
                <a:spLocks noEditPoints="1"/>
              </p:cNvSpPr>
              <p:nvPr/>
            </p:nvSpPr>
            <p:spPr bwMode="auto">
              <a:xfrm>
                <a:off x="9899650" y="1155701"/>
                <a:ext cx="252413" cy="125413"/>
              </a:xfrm>
              <a:custGeom>
                <a:avLst/>
                <a:gdLst>
                  <a:gd name="T0" fmla="*/ 32 w 32"/>
                  <a:gd name="T1" fmla="*/ 8 h 16"/>
                  <a:gd name="T2" fmla="*/ 24 w 32"/>
                  <a:gd name="T3" fmla="*/ 8 h 16"/>
                  <a:gd name="T4" fmla="*/ 16 w 32"/>
                  <a:gd name="T5" fmla="*/ 0 h 16"/>
                  <a:gd name="T6" fmla="*/ 8 w 32"/>
                  <a:gd name="T7" fmla="*/ 8 h 16"/>
                  <a:gd name="T8" fmla="*/ 0 w 32"/>
                  <a:gd name="T9" fmla="*/ 8 h 16"/>
                  <a:gd name="T10" fmla="*/ 0 w 32"/>
                  <a:gd name="T11" fmla="*/ 16 h 16"/>
                  <a:gd name="T12" fmla="*/ 32 w 32"/>
                  <a:gd name="T13" fmla="*/ 16 h 16"/>
                  <a:gd name="T14" fmla="*/ 32 w 32"/>
                  <a:gd name="T15" fmla="*/ 8 h 16"/>
                  <a:gd name="T16" fmla="*/ 16 w 32"/>
                  <a:gd name="T17" fmla="*/ 12 h 16"/>
                  <a:gd name="T18" fmla="*/ 12 w 32"/>
                  <a:gd name="T19" fmla="*/ 8 h 16"/>
                  <a:gd name="T20" fmla="*/ 16 w 32"/>
                  <a:gd name="T21" fmla="*/ 4 h 16"/>
                  <a:gd name="T22" fmla="*/ 20 w 32"/>
                  <a:gd name="T23" fmla="*/ 8 h 16"/>
                  <a:gd name="T24" fmla="*/ 16 w 32"/>
                  <a:gd name="T2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6">
                    <a:moveTo>
                      <a:pt x="32" y="8"/>
                    </a:moveTo>
                    <a:cubicBezTo>
                      <a:pt x="24" y="8"/>
                      <a:pt x="24" y="8"/>
                      <a:pt x="24" y="8"/>
                    </a:cubicBezTo>
                    <a:cubicBezTo>
                      <a:pt x="24" y="4"/>
                      <a:pt x="20" y="0"/>
                      <a:pt x="16" y="0"/>
                    </a:cubicBezTo>
                    <a:cubicBezTo>
                      <a:pt x="12" y="0"/>
                      <a:pt x="8" y="4"/>
                      <a:pt x="8" y="8"/>
                    </a:cubicBezTo>
                    <a:cubicBezTo>
                      <a:pt x="0" y="8"/>
                      <a:pt x="0" y="8"/>
                      <a:pt x="0" y="8"/>
                    </a:cubicBezTo>
                    <a:cubicBezTo>
                      <a:pt x="0" y="16"/>
                      <a:pt x="0" y="16"/>
                      <a:pt x="0" y="16"/>
                    </a:cubicBezTo>
                    <a:cubicBezTo>
                      <a:pt x="32" y="16"/>
                      <a:pt x="32" y="16"/>
                      <a:pt x="32" y="16"/>
                    </a:cubicBezTo>
                    <a:lnTo>
                      <a:pt x="32" y="8"/>
                    </a:lnTo>
                    <a:close/>
                    <a:moveTo>
                      <a:pt x="16" y="12"/>
                    </a:moveTo>
                    <a:cubicBezTo>
                      <a:pt x="14" y="12"/>
                      <a:pt x="12" y="10"/>
                      <a:pt x="12" y="8"/>
                    </a:cubicBezTo>
                    <a:cubicBezTo>
                      <a:pt x="12" y="6"/>
                      <a:pt x="14" y="4"/>
                      <a:pt x="16" y="4"/>
                    </a:cubicBezTo>
                    <a:cubicBezTo>
                      <a:pt x="18" y="4"/>
                      <a:pt x="20" y="6"/>
                      <a:pt x="20" y="8"/>
                    </a:cubicBezTo>
                    <a:cubicBezTo>
                      <a:pt x="20" y="10"/>
                      <a:pt x="18" y="12"/>
                      <a:pt x="16"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109">
                <a:extLst>
                  <a:ext uri="{FF2B5EF4-FFF2-40B4-BE49-F238E27FC236}">
                    <a16:creationId xmlns:a16="http://schemas.microsoft.com/office/drawing/2014/main" id="{DAE537FB-C2ED-DCBB-EAB1-F038BFA0CDD7}"/>
                  </a:ext>
                </a:extLst>
              </p:cNvPr>
              <p:cNvSpPr>
                <a:spLocks noEditPoints="1"/>
              </p:cNvSpPr>
              <p:nvPr/>
            </p:nvSpPr>
            <p:spPr bwMode="auto">
              <a:xfrm>
                <a:off x="9805987" y="1217613"/>
                <a:ext cx="439738" cy="438150"/>
              </a:xfrm>
              <a:custGeom>
                <a:avLst/>
                <a:gdLst>
                  <a:gd name="T0" fmla="*/ 237 w 277"/>
                  <a:gd name="T1" fmla="*/ 0 h 276"/>
                  <a:gd name="T2" fmla="*/ 237 w 277"/>
                  <a:gd name="T3" fmla="*/ 59 h 276"/>
                  <a:gd name="T4" fmla="*/ 40 w 277"/>
                  <a:gd name="T5" fmla="*/ 59 h 276"/>
                  <a:gd name="T6" fmla="*/ 40 w 277"/>
                  <a:gd name="T7" fmla="*/ 0 h 276"/>
                  <a:gd name="T8" fmla="*/ 0 w 277"/>
                  <a:gd name="T9" fmla="*/ 0 h 276"/>
                  <a:gd name="T10" fmla="*/ 0 w 277"/>
                  <a:gd name="T11" fmla="*/ 276 h 276"/>
                  <a:gd name="T12" fmla="*/ 277 w 277"/>
                  <a:gd name="T13" fmla="*/ 276 h 276"/>
                  <a:gd name="T14" fmla="*/ 277 w 277"/>
                  <a:gd name="T15" fmla="*/ 0 h 276"/>
                  <a:gd name="T16" fmla="*/ 237 w 277"/>
                  <a:gd name="T17" fmla="*/ 0 h 276"/>
                  <a:gd name="T18" fmla="*/ 129 w 277"/>
                  <a:gd name="T19" fmla="*/ 232 h 276"/>
                  <a:gd name="T20" fmla="*/ 114 w 277"/>
                  <a:gd name="T21" fmla="*/ 222 h 276"/>
                  <a:gd name="T22" fmla="*/ 59 w 277"/>
                  <a:gd name="T23" fmla="*/ 163 h 276"/>
                  <a:gd name="T24" fmla="*/ 89 w 277"/>
                  <a:gd name="T25" fmla="*/ 138 h 276"/>
                  <a:gd name="T26" fmla="*/ 129 w 277"/>
                  <a:gd name="T27" fmla="*/ 178 h 276"/>
                  <a:gd name="T28" fmla="*/ 208 w 277"/>
                  <a:gd name="T29" fmla="*/ 99 h 276"/>
                  <a:gd name="T30" fmla="*/ 237 w 277"/>
                  <a:gd name="T31" fmla="*/ 128 h 276"/>
                  <a:gd name="T32" fmla="*/ 129 w 277"/>
                  <a:gd name="T33" fmla="*/ 232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76">
                    <a:moveTo>
                      <a:pt x="237" y="0"/>
                    </a:moveTo>
                    <a:lnTo>
                      <a:pt x="237" y="59"/>
                    </a:lnTo>
                    <a:lnTo>
                      <a:pt x="40" y="59"/>
                    </a:lnTo>
                    <a:lnTo>
                      <a:pt x="40" y="0"/>
                    </a:lnTo>
                    <a:lnTo>
                      <a:pt x="0" y="0"/>
                    </a:lnTo>
                    <a:lnTo>
                      <a:pt x="0" y="276"/>
                    </a:lnTo>
                    <a:lnTo>
                      <a:pt x="277" y="276"/>
                    </a:lnTo>
                    <a:lnTo>
                      <a:pt x="277" y="0"/>
                    </a:lnTo>
                    <a:lnTo>
                      <a:pt x="237" y="0"/>
                    </a:lnTo>
                    <a:close/>
                    <a:moveTo>
                      <a:pt x="129" y="232"/>
                    </a:moveTo>
                    <a:lnTo>
                      <a:pt x="114" y="222"/>
                    </a:lnTo>
                    <a:lnTo>
                      <a:pt x="59" y="163"/>
                    </a:lnTo>
                    <a:lnTo>
                      <a:pt x="89" y="138"/>
                    </a:lnTo>
                    <a:lnTo>
                      <a:pt x="129" y="178"/>
                    </a:lnTo>
                    <a:lnTo>
                      <a:pt x="208" y="99"/>
                    </a:lnTo>
                    <a:lnTo>
                      <a:pt x="237" y="128"/>
                    </a:lnTo>
                    <a:lnTo>
                      <a:pt x="129" y="2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sp>
        <p:nvSpPr>
          <p:cNvPr id="35" name="TextBox 34">
            <a:extLst>
              <a:ext uri="{FF2B5EF4-FFF2-40B4-BE49-F238E27FC236}">
                <a16:creationId xmlns:a16="http://schemas.microsoft.com/office/drawing/2014/main" id="{12EFB10D-3076-85CF-90FB-91BC094C9521}"/>
              </a:ext>
            </a:extLst>
          </p:cNvPr>
          <p:cNvSpPr txBox="1"/>
          <p:nvPr/>
        </p:nvSpPr>
        <p:spPr>
          <a:xfrm>
            <a:off x="8901554" y="1964058"/>
            <a:ext cx="2283777" cy="2235292"/>
          </a:xfrm>
          <a:prstGeom prst="rect">
            <a:avLst/>
          </a:prstGeom>
          <a:noFill/>
        </p:spPr>
        <p:txBody>
          <a:bodyPr wrap="square">
            <a:spAutoFit/>
          </a:bodyPr>
          <a:lstStyle/>
          <a:p>
            <a:pPr algn="ctr">
              <a:lnSpc>
                <a:spcPct val="250000"/>
              </a:lnSpc>
            </a:pPr>
            <a:r>
              <a:rPr lang="en-US" sz="16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36" name="TextBox 35">
            <a:extLst>
              <a:ext uri="{FF2B5EF4-FFF2-40B4-BE49-F238E27FC236}">
                <a16:creationId xmlns:a16="http://schemas.microsoft.com/office/drawing/2014/main" id="{35AF5134-2EDF-810C-50D1-0455BAF480C1}"/>
              </a:ext>
            </a:extLst>
          </p:cNvPr>
          <p:cNvSpPr txBox="1"/>
          <p:nvPr/>
        </p:nvSpPr>
        <p:spPr>
          <a:xfrm>
            <a:off x="6273200" y="1964058"/>
            <a:ext cx="2283777" cy="2235292"/>
          </a:xfrm>
          <a:prstGeom prst="rect">
            <a:avLst/>
          </a:prstGeom>
          <a:noFill/>
        </p:spPr>
        <p:txBody>
          <a:bodyPr wrap="square">
            <a:spAutoFit/>
          </a:bodyPr>
          <a:lstStyle/>
          <a:p>
            <a:pPr algn="ctr">
              <a:lnSpc>
                <a:spcPct val="250000"/>
              </a:lnSpc>
            </a:pPr>
            <a:r>
              <a:rPr lang="en-US" sz="16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37" name="TextBox 36">
            <a:extLst>
              <a:ext uri="{FF2B5EF4-FFF2-40B4-BE49-F238E27FC236}">
                <a16:creationId xmlns:a16="http://schemas.microsoft.com/office/drawing/2014/main" id="{398B52A0-5C76-73B8-9321-327E088CBBC0}"/>
              </a:ext>
            </a:extLst>
          </p:cNvPr>
          <p:cNvSpPr txBox="1"/>
          <p:nvPr/>
        </p:nvSpPr>
        <p:spPr>
          <a:xfrm>
            <a:off x="3644846" y="1964058"/>
            <a:ext cx="2283777" cy="2235292"/>
          </a:xfrm>
          <a:prstGeom prst="rect">
            <a:avLst/>
          </a:prstGeom>
          <a:noFill/>
        </p:spPr>
        <p:txBody>
          <a:bodyPr wrap="square">
            <a:spAutoFit/>
          </a:bodyPr>
          <a:lstStyle/>
          <a:p>
            <a:pPr algn="ctr">
              <a:lnSpc>
                <a:spcPct val="250000"/>
              </a:lnSpc>
            </a:pPr>
            <a:r>
              <a:rPr lang="en-US" sz="16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38" name="TextBox 37">
            <a:extLst>
              <a:ext uri="{FF2B5EF4-FFF2-40B4-BE49-F238E27FC236}">
                <a16:creationId xmlns:a16="http://schemas.microsoft.com/office/drawing/2014/main" id="{3CEC9126-30D5-FA8E-A096-D3E57D67FEFA}"/>
              </a:ext>
            </a:extLst>
          </p:cNvPr>
          <p:cNvSpPr txBox="1"/>
          <p:nvPr/>
        </p:nvSpPr>
        <p:spPr>
          <a:xfrm>
            <a:off x="1074960" y="1939087"/>
            <a:ext cx="2283777" cy="2235292"/>
          </a:xfrm>
          <a:prstGeom prst="rect">
            <a:avLst/>
          </a:prstGeom>
          <a:noFill/>
        </p:spPr>
        <p:txBody>
          <a:bodyPr wrap="square">
            <a:spAutoFit/>
          </a:bodyPr>
          <a:lstStyle/>
          <a:p>
            <a:pPr algn="ctr">
              <a:lnSpc>
                <a:spcPct val="250000"/>
              </a:lnSpc>
            </a:pPr>
            <a:r>
              <a:rPr lang="en-US" sz="16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39" name="TextBox 38">
            <a:extLst>
              <a:ext uri="{FF2B5EF4-FFF2-40B4-BE49-F238E27FC236}">
                <a16:creationId xmlns:a16="http://schemas.microsoft.com/office/drawing/2014/main" id="{FEA52B4B-CD20-F347-9D68-A7E82A36D9AB}"/>
              </a:ext>
            </a:extLst>
          </p:cNvPr>
          <p:cNvSpPr txBox="1"/>
          <p:nvPr/>
        </p:nvSpPr>
        <p:spPr>
          <a:xfrm>
            <a:off x="3849572" y="1052516"/>
            <a:ext cx="4724724"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C0FB78BE-DD35-DAC3-BE93-1AEE852987E6}"/>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41" name="TextBox 40">
            <a:extLst>
              <a:ext uri="{FF2B5EF4-FFF2-40B4-BE49-F238E27FC236}">
                <a16:creationId xmlns:a16="http://schemas.microsoft.com/office/drawing/2014/main" id="{7086D09F-F907-8019-C3AD-7E3440E3CF46}"/>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42" name="TextBox 41">
            <a:extLst>
              <a:ext uri="{FF2B5EF4-FFF2-40B4-BE49-F238E27FC236}">
                <a16:creationId xmlns:a16="http://schemas.microsoft.com/office/drawing/2014/main" id="{6A444883-A42C-ACA7-CD6F-950F0E41B5E9}"/>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43" name="TextBox 42">
            <a:extLst>
              <a:ext uri="{FF2B5EF4-FFF2-40B4-BE49-F238E27FC236}">
                <a16:creationId xmlns:a16="http://schemas.microsoft.com/office/drawing/2014/main" id="{4BF4D5D2-0C93-68FA-FEFA-CFDC1B2DBFEF}"/>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44" name="TextBox 43">
            <a:extLst>
              <a:ext uri="{FF2B5EF4-FFF2-40B4-BE49-F238E27FC236}">
                <a16:creationId xmlns:a16="http://schemas.microsoft.com/office/drawing/2014/main" id="{65D57788-BB1B-E857-B4DF-ED3604E65761}"/>
              </a:ext>
            </a:extLst>
          </p:cNvPr>
          <p:cNvSpPr txBox="1"/>
          <p:nvPr/>
        </p:nvSpPr>
        <p:spPr>
          <a:xfrm>
            <a:off x="2680138"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Goals</a:t>
            </a:r>
          </a:p>
        </p:txBody>
      </p:sp>
      <p:sp>
        <p:nvSpPr>
          <p:cNvPr id="45" name="TextBox 44">
            <a:extLst>
              <a:ext uri="{FF2B5EF4-FFF2-40B4-BE49-F238E27FC236}">
                <a16:creationId xmlns:a16="http://schemas.microsoft.com/office/drawing/2014/main" id="{4C708628-3004-55D0-76EF-236016DBD4AF}"/>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1DCBC6A7-9336-65B2-D392-BF979CC8807D}"/>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E85E0735-59EE-638D-5EEB-B9E30887518C}"/>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5804EEBF-8E14-9BFF-8180-34D3ECA9E226}"/>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B959CCF1-AF49-A4F8-0613-04CAC7024C36}"/>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11</a:t>
            </a:r>
          </a:p>
        </p:txBody>
      </p:sp>
    </p:spTree>
    <p:extLst>
      <p:ext uri="{BB962C8B-B14F-4D97-AF65-F5344CB8AC3E}">
        <p14:creationId xmlns:p14="http://schemas.microsoft.com/office/powerpoint/2010/main" val="6703734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vertical)">
                                      <p:cBhvr>
                                        <p:cTn id="7" dur="500"/>
                                        <p:tgtEl>
                                          <p:spTgt spid="39"/>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900" decel="100000" fill="hold"/>
                                        <p:tgtEl>
                                          <p:spTgt spid="2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1000"/>
                                        <p:tgtEl>
                                          <p:spTgt spid="35"/>
                                        </p:tgtEl>
                                      </p:cBhvr>
                                    </p:animEffect>
                                    <p:anim calcmode="lin" valueType="num">
                                      <p:cBhvr>
                                        <p:cTn id="19" dur="1000" fill="hold"/>
                                        <p:tgtEl>
                                          <p:spTgt spid="35"/>
                                        </p:tgtEl>
                                        <p:attrNameLst>
                                          <p:attrName>ppt_x</p:attrName>
                                        </p:attrNameLst>
                                      </p:cBhvr>
                                      <p:tavLst>
                                        <p:tav tm="0">
                                          <p:val>
                                            <p:strVal val="#ppt_x"/>
                                          </p:val>
                                        </p:tav>
                                        <p:tav tm="100000">
                                          <p:val>
                                            <p:strVal val="#ppt_x"/>
                                          </p:val>
                                        </p:tav>
                                      </p:tavLst>
                                    </p:anim>
                                    <p:anim calcmode="lin" valueType="num">
                                      <p:cBhvr>
                                        <p:cTn id="20" dur="900" decel="100000" fill="hold"/>
                                        <p:tgtEl>
                                          <p:spTgt spid="3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900" decel="100000" fill="hold"/>
                                        <p:tgtEl>
                                          <p:spTgt spid="1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29" fill="hold">
                            <p:stCondLst>
                              <p:cond delay="3500"/>
                            </p:stCondLst>
                            <p:childTnLst>
                              <p:par>
                                <p:cTn id="30" presetID="37"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900" decel="100000" fill="hold"/>
                                        <p:tgtEl>
                                          <p:spTgt spid="36"/>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par>
                          <p:cTn id="36" fill="hold">
                            <p:stCondLst>
                              <p:cond delay="4500"/>
                            </p:stCondLst>
                            <p:childTnLst>
                              <p:par>
                                <p:cTn id="37" presetID="37"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900" decel="100000" fill="hold"/>
                                        <p:tgtEl>
                                          <p:spTgt spid="25"/>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43" fill="hold">
                            <p:stCondLst>
                              <p:cond delay="5500"/>
                            </p:stCondLst>
                            <p:childTnLst>
                              <p:par>
                                <p:cTn id="44" presetID="37"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1000"/>
                                        <p:tgtEl>
                                          <p:spTgt spid="37"/>
                                        </p:tgtEl>
                                      </p:cBhvr>
                                    </p:animEffect>
                                    <p:anim calcmode="lin" valueType="num">
                                      <p:cBhvr>
                                        <p:cTn id="47" dur="1000" fill="hold"/>
                                        <p:tgtEl>
                                          <p:spTgt spid="37"/>
                                        </p:tgtEl>
                                        <p:attrNameLst>
                                          <p:attrName>ppt_x</p:attrName>
                                        </p:attrNameLst>
                                      </p:cBhvr>
                                      <p:tavLst>
                                        <p:tav tm="0">
                                          <p:val>
                                            <p:strVal val="#ppt_x"/>
                                          </p:val>
                                        </p:tav>
                                        <p:tav tm="100000">
                                          <p:val>
                                            <p:strVal val="#ppt_x"/>
                                          </p:val>
                                        </p:tav>
                                      </p:tavLst>
                                    </p:anim>
                                    <p:anim calcmode="lin" valueType="num">
                                      <p:cBhvr>
                                        <p:cTn id="48" dur="900" decel="100000" fill="hold"/>
                                        <p:tgtEl>
                                          <p:spTgt spid="3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par>
                          <p:cTn id="50" fill="hold">
                            <p:stCondLst>
                              <p:cond delay="6500"/>
                            </p:stCondLst>
                            <p:childTnLst>
                              <p:par>
                                <p:cTn id="51" presetID="37" presetClass="entr" presetSubtype="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900" decel="100000" fill="hold"/>
                                        <p:tgtEl>
                                          <p:spTgt spid="18"/>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57" fill="hold">
                            <p:stCondLst>
                              <p:cond delay="7500"/>
                            </p:stCondLst>
                            <p:childTnLst>
                              <p:par>
                                <p:cTn id="58" presetID="37" presetClass="entr" presetSubtype="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1000"/>
                                        <p:tgtEl>
                                          <p:spTgt spid="38"/>
                                        </p:tgtEl>
                                      </p:cBhvr>
                                    </p:animEffect>
                                    <p:anim calcmode="lin" valueType="num">
                                      <p:cBhvr>
                                        <p:cTn id="61" dur="1000" fill="hold"/>
                                        <p:tgtEl>
                                          <p:spTgt spid="38"/>
                                        </p:tgtEl>
                                        <p:attrNameLst>
                                          <p:attrName>ppt_x</p:attrName>
                                        </p:attrNameLst>
                                      </p:cBhvr>
                                      <p:tavLst>
                                        <p:tav tm="0">
                                          <p:val>
                                            <p:strVal val="#ppt_x"/>
                                          </p:val>
                                        </p:tav>
                                        <p:tav tm="100000">
                                          <p:val>
                                            <p:strVal val="#ppt_x"/>
                                          </p:val>
                                        </p:tav>
                                      </p:tavLst>
                                    </p:anim>
                                    <p:anim calcmode="lin" valueType="num">
                                      <p:cBhvr>
                                        <p:cTn id="62" dur="900" decel="100000" fill="hold"/>
                                        <p:tgtEl>
                                          <p:spTgt spid="38"/>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2EEB1F6-4CC8-0F8A-C531-C4731CE9286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17" name="TextBox 16">
            <a:extLst>
              <a:ext uri="{FF2B5EF4-FFF2-40B4-BE49-F238E27FC236}">
                <a16:creationId xmlns:a16="http://schemas.microsoft.com/office/drawing/2014/main" id="{166ACD91-38FA-AC48-A234-507E1B8A7BD4}"/>
              </a:ext>
            </a:extLst>
          </p:cNvPr>
          <p:cNvSpPr txBox="1"/>
          <p:nvPr/>
        </p:nvSpPr>
        <p:spPr>
          <a:xfrm>
            <a:off x="1379461" y="3966932"/>
            <a:ext cx="2283686" cy="1513363"/>
          </a:xfrm>
          <a:prstGeom prst="rect">
            <a:avLst/>
          </a:prstGeom>
          <a:noFill/>
        </p:spPr>
        <p:txBody>
          <a:bodyPr wrap="square">
            <a:spAutoFit/>
          </a:bodyPr>
          <a:lstStyle/>
          <a:p>
            <a:pPr algn="ctr">
              <a:lnSpc>
                <a:spcPct val="200000"/>
              </a:lnSpc>
            </a:pPr>
            <a:r>
              <a:rPr lang="en-US" sz="12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p>
        </p:txBody>
      </p:sp>
      <p:sp>
        <p:nvSpPr>
          <p:cNvPr id="18" name="TextBox 17">
            <a:extLst>
              <a:ext uri="{FF2B5EF4-FFF2-40B4-BE49-F238E27FC236}">
                <a16:creationId xmlns:a16="http://schemas.microsoft.com/office/drawing/2014/main" id="{AE245C18-94EC-E5C5-974E-5F1DC221447E}"/>
              </a:ext>
            </a:extLst>
          </p:cNvPr>
          <p:cNvSpPr txBox="1"/>
          <p:nvPr/>
        </p:nvSpPr>
        <p:spPr>
          <a:xfrm>
            <a:off x="1265175" y="1846034"/>
            <a:ext cx="2560241" cy="1429046"/>
          </a:xfrm>
          <a:prstGeom prst="rect">
            <a:avLst/>
          </a:prstGeom>
          <a:noFill/>
        </p:spPr>
        <p:txBody>
          <a:bodyPr wrap="square">
            <a:spAutoFit/>
          </a:bodyPr>
          <a:lstStyle/>
          <a:p>
            <a:pPr algn="ctr">
              <a:lnSpc>
                <a:spcPct val="200000"/>
              </a:lnSpc>
            </a:pPr>
            <a:r>
              <a:rPr lang="en-US" sz="12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19" name="TextBox 18">
            <a:extLst>
              <a:ext uri="{FF2B5EF4-FFF2-40B4-BE49-F238E27FC236}">
                <a16:creationId xmlns:a16="http://schemas.microsoft.com/office/drawing/2014/main" id="{9EEC42E2-B461-8BE6-240B-7C39D39F6596}"/>
              </a:ext>
            </a:extLst>
          </p:cNvPr>
          <p:cNvSpPr txBox="1"/>
          <p:nvPr/>
        </p:nvSpPr>
        <p:spPr>
          <a:xfrm>
            <a:off x="5014743" y="1848124"/>
            <a:ext cx="2283686" cy="1513363"/>
          </a:xfrm>
          <a:prstGeom prst="rect">
            <a:avLst/>
          </a:prstGeom>
          <a:noFill/>
        </p:spPr>
        <p:txBody>
          <a:bodyPr wrap="square">
            <a:spAutoFit/>
          </a:bodyPr>
          <a:lstStyle/>
          <a:p>
            <a:pPr algn="ctr">
              <a:lnSpc>
                <a:spcPct val="200000"/>
              </a:lnSpc>
            </a:pPr>
            <a:r>
              <a:rPr lang="en-US" sz="12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p>
        </p:txBody>
      </p:sp>
      <p:sp>
        <p:nvSpPr>
          <p:cNvPr id="20" name="TextBox 19">
            <a:extLst>
              <a:ext uri="{FF2B5EF4-FFF2-40B4-BE49-F238E27FC236}">
                <a16:creationId xmlns:a16="http://schemas.microsoft.com/office/drawing/2014/main" id="{79FE8524-DD8D-8D24-0F83-72E6952FA5CA}"/>
              </a:ext>
            </a:extLst>
          </p:cNvPr>
          <p:cNvSpPr txBox="1"/>
          <p:nvPr/>
        </p:nvSpPr>
        <p:spPr>
          <a:xfrm>
            <a:off x="8718435" y="1845291"/>
            <a:ext cx="2283686" cy="1513363"/>
          </a:xfrm>
          <a:prstGeom prst="rect">
            <a:avLst/>
          </a:prstGeom>
          <a:noFill/>
        </p:spPr>
        <p:txBody>
          <a:bodyPr wrap="square">
            <a:spAutoFit/>
          </a:bodyPr>
          <a:lstStyle/>
          <a:p>
            <a:pPr algn="ctr">
              <a:lnSpc>
                <a:spcPct val="200000"/>
              </a:lnSpc>
            </a:pPr>
            <a:r>
              <a:rPr lang="en-US" sz="12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p>
        </p:txBody>
      </p:sp>
      <p:sp>
        <p:nvSpPr>
          <p:cNvPr id="21" name="TextBox 20">
            <a:extLst>
              <a:ext uri="{FF2B5EF4-FFF2-40B4-BE49-F238E27FC236}">
                <a16:creationId xmlns:a16="http://schemas.microsoft.com/office/drawing/2014/main" id="{3C6BDE4B-1B64-D6CA-8225-3A9BFCFD2733}"/>
              </a:ext>
            </a:extLst>
          </p:cNvPr>
          <p:cNvSpPr txBox="1"/>
          <p:nvPr/>
        </p:nvSpPr>
        <p:spPr>
          <a:xfrm>
            <a:off x="5064289" y="4041791"/>
            <a:ext cx="2283686" cy="1513363"/>
          </a:xfrm>
          <a:prstGeom prst="rect">
            <a:avLst/>
          </a:prstGeom>
          <a:noFill/>
        </p:spPr>
        <p:txBody>
          <a:bodyPr wrap="square">
            <a:spAutoFit/>
          </a:bodyPr>
          <a:lstStyle/>
          <a:p>
            <a:pPr algn="ctr">
              <a:lnSpc>
                <a:spcPct val="200000"/>
              </a:lnSpc>
            </a:pPr>
            <a:r>
              <a:rPr lang="en-US" sz="12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p>
        </p:txBody>
      </p:sp>
      <p:sp>
        <p:nvSpPr>
          <p:cNvPr id="22" name="TextBox 21">
            <a:extLst>
              <a:ext uri="{FF2B5EF4-FFF2-40B4-BE49-F238E27FC236}">
                <a16:creationId xmlns:a16="http://schemas.microsoft.com/office/drawing/2014/main" id="{5EDE05A7-F99D-6CB2-A618-7202BFCB419C}"/>
              </a:ext>
            </a:extLst>
          </p:cNvPr>
          <p:cNvSpPr txBox="1"/>
          <p:nvPr/>
        </p:nvSpPr>
        <p:spPr>
          <a:xfrm>
            <a:off x="8726494" y="3963116"/>
            <a:ext cx="2283686" cy="1513363"/>
          </a:xfrm>
          <a:prstGeom prst="rect">
            <a:avLst/>
          </a:prstGeom>
          <a:noFill/>
        </p:spPr>
        <p:txBody>
          <a:bodyPr wrap="square">
            <a:spAutoFit/>
          </a:bodyPr>
          <a:lstStyle/>
          <a:p>
            <a:pPr algn="ctr">
              <a:lnSpc>
                <a:spcPct val="200000"/>
              </a:lnSpc>
            </a:pPr>
            <a:r>
              <a:rPr lang="en-US" sz="12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p>
        </p:txBody>
      </p:sp>
      <p:grpSp>
        <p:nvGrpSpPr>
          <p:cNvPr id="61" name="Group 60">
            <a:extLst>
              <a:ext uri="{FF2B5EF4-FFF2-40B4-BE49-F238E27FC236}">
                <a16:creationId xmlns:a16="http://schemas.microsoft.com/office/drawing/2014/main" id="{FFC03614-2060-A02C-F2B3-8E21E06DF422}"/>
              </a:ext>
            </a:extLst>
          </p:cNvPr>
          <p:cNvGrpSpPr/>
          <p:nvPr/>
        </p:nvGrpSpPr>
        <p:grpSpPr>
          <a:xfrm>
            <a:off x="9552851" y="1210043"/>
            <a:ext cx="547910" cy="599694"/>
            <a:chOff x="9552851" y="1210043"/>
            <a:chExt cx="547910" cy="599694"/>
          </a:xfrm>
        </p:grpSpPr>
        <p:sp>
          <p:nvSpPr>
            <p:cNvPr id="16" name="Oval 15">
              <a:extLst>
                <a:ext uri="{FF2B5EF4-FFF2-40B4-BE49-F238E27FC236}">
                  <a16:creationId xmlns:a16="http://schemas.microsoft.com/office/drawing/2014/main" id="{570D373F-1A91-1FA2-3822-D6815B0236BA}"/>
                </a:ext>
              </a:extLst>
            </p:cNvPr>
            <p:cNvSpPr/>
            <p:nvPr/>
          </p:nvSpPr>
          <p:spPr>
            <a:xfrm>
              <a:off x="9627867" y="1411858"/>
              <a:ext cx="397879" cy="397879"/>
            </a:xfrm>
            <a:prstGeom prst="ellipse">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oogle Shape;290;p21">
              <a:extLst>
                <a:ext uri="{FF2B5EF4-FFF2-40B4-BE49-F238E27FC236}">
                  <a16:creationId xmlns:a16="http://schemas.microsoft.com/office/drawing/2014/main" id="{00E544D7-CD69-F9FC-A048-5D2E3365838F}"/>
                </a:ext>
              </a:extLst>
            </p:cNvPr>
            <p:cNvGrpSpPr/>
            <p:nvPr/>
          </p:nvGrpSpPr>
          <p:grpSpPr>
            <a:xfrm>
              <a:off x="9552851" y="1210043"/>
              <a:ext cx="547910" cy="591029"/>
              <a:chOff x="6955123" y="2543100"/>
              <a:chExt cx="433075" cy="467152"/>
            </a:xfrm>
            <a:solidFill>
              <a:schemeClr val="tx1"/>
            </a:solidFill>
          </p:grpSpPr>
          <p:sp>
            <p:nvSpPr>
              <p:cNvPr id="24" name="Google Shape;291;p21">
                <a:extLst>
                  <a:ext uri="{FF2B5EF4-FFF2-40B4-BE49-F238E27FC236}">
                    <a16:creationId xmlns:a16="http://schemas.microsoft.com/office/drawing/2014/main" id="{75339961-699B-E3B0-E510-BAC11DE80C02}"/>
                  </a:ext>
                </a:extLst>
              </p:cNvPr>
              <p:cNvSpPr/>
              <p:nvPr/>
            </p:nvSpPr>
            <p:spPr>
              <a:xfrm>
                <a:off x="7024613" y="2612562"/>
                <a:ext cx="293107" cy="397690"/>
              </a:xfrm>
              <a:custGeom>
                <a:avLst/>
                <a:gdLst/>
                <a:ahLst/>
                <a:cxnLst/>
                <a:rect l="l" t="t" r="r" b="b"/>
                <a:pathLst>
                  <a:path w="10347" h="14039" extrusionOk="0">
                    <a:moveTo>
                      <a:pt x="5191" y="608"/>
                    </a:moveTo>
                    <a:cubicBezTo>
                      <a:pt x="7715" y="608"/>
                      <a:pt x="9763" y="2668"/>
                      <a:pt x="9763" y="5192"/>
                    </a:cubicBezTo>
                    <a:cubicBezTo>
                      <a:pt x="9763" y="7180"/>
                      <a:pt x="8477" y="8931"/>
                      <a:pt x="6596" y="9550"/>
                    </a:cubicBezTo>
                    <a:cubicBezTo>
                      <a:pt x="6465" y="9597"/>
                      <a:pt x="6358" y="9705"/>
                      <a:pt x="6358" y="9835"/>
                    </a:cubicBezTo>
                    <a:lnTo>
                      <a:pt x="6358" y="10455"/>
                    </a:lnTo>
                    <a:lnTo>
                      <a:pt x="3977" y="10455"/>
                    </a:lnTo>
                    <a:lnTo>
                      <a:pt x="3977" y="9835"/>
                    </a:lnTo>
                    <a:cubicBezTo>
                      <a:pt x="3977" y="9705"/>
                      <a:pt x="3881" y="9597"/>
                      <a:pt x="3762" y="9550"/>
                    </a:cubicBezTo>
                    <a:cubicBezTo>
                      <a:pt x="1869" y="8931"/>
                      <a:pt x="607" y="7180"/>
                      <a:pt x="607" y="5192"/>
                    </a:cubicBezTo>
                    <a:cubicBezTo>
                      <a:pt x="607" y="2668"/>
                      <a:pt x="2655" y="608"/>
                      <a:pt x="5191" y="608"/>
                    </a:cubicBezTo>
                    <a:close/>
                    <a:moveTo>
                      <a:pt x="6358" y="11050"/>
                    </a:moveTo>
                    <a:lnTo>
                      <a:pt x="6358" y="12538"/>
                    </a:lnTo>
                    <a:lnTo>
                      <a:pt x="6108" y="12538"/>
                    </a:lnTo>
                    <a:cubicBezTo>
                      <a:pt x="5929" y="12538"/>
                      <a:pt x="5763" y="12669"/>
                      <a:pt x="5763" y="12836"/>
                    </a:cubicBezTo>
                    <a:lnTo>
                      <a:pt x="5763" y="13431"/>
                    </a:lnTo>
                    <a:lnTo>
                      <a:pt x="4572" y="13431"/>
                    </a:lnTo>
                    <a:lnTo>
                      <a:pt x="4572" y="12836"/>
                    </a:lnTo>
                    <a:cubicBezTo>
                      <a:pt x="4572" y="12669"/>
                      <a:pt x="4441" y="12538"/>
                      <a:pt x="4274" y="12538"/>
                    </a:cubicBezTo>
                    <a:lnTo>
                      <a:pt x="3977" y="12538"/>
                    </a:lnTo>
                    <a:lnTo>
                      <a:pt x="3977" y="11050"/>
                    </a:lnTo>
                    <a:close/>
                    <a:moveTo>
                      <a:pt x="5191" y="1"/>
                    </a:moveTo>
                    <a:cubicBezTo>
                      <a:pt x="2322" y="1"/>
                      <a:pt x="0" y="2335"/>
                      <a:pt x="0" y="5192"/>
                    </a:cubicBezTo>
                    <a:cubicBezTo>
                      <a:pt x="0" y="7371"/>
                      <a:pt x="1298" y="9300"/>
                      <a:pt x="3381" y="10062"/>
                    </a:cubicBezTo>
                    <a:lnTo>
                      <a:pt x="3381" y="12836"/>
                    </a:lnTo>
                    <a:cubicBezTo>
                      <a:pt x="3381" y="13014"/>
                      <a:pt x="3489" y="13145"/>
                      <a:pt x="3655" y="13145"/>
                    </a:cubicBezTo>
                    <a:lnTo>
                      <a:pt x="3977" y="13145"/>
                    </a:lnTo>
                    <a:lnTo>
                      <a:pt x="3977" y="13753"/>
                    </a:lnTo>
                    <a:cubicBezTo>
                      <a:pt x="3977" y="13931"/>
                      <a:pt x="4096" y="14038"/>
                      <a:pt x="4274" y="14038"/>
                    </a:cubicBezTo>
                    <a:lnTo>
                      <a:pt x="6108" y="14038"/>
                    </a:lnTo>
                    <a:cubicBezTo>
                      <a:pt x="6275" y="14038"/>
                      <a:pt x="6358" y="13931"/>
                      <a:pt x="6358" y="13753"/>
                    </a:cubicBezTo>
                    <a:lnTo>
                      <a:pt x="6358" y="13134"/>
                    </a:lnTo>
                    <a:lnTo>
                      <a:pt x="6715" y="13134"/>
                    </a:lnTo>
                    <a:cubicBezTo>
                      <a:pt x="6882" y="13134"/>
                      <a:pt x="6953" y="13014"/>
                      <a:pt x="6953" y="12836"/>
                    </a:cubicBezTo>
                    <a:lnTo>
                      <a:pt x="6953" y="10062"/>
                    </a:lnTo>
                    <a:cubicBezTo>
                      <a:pt x="9037" y="9300"/>
                      <a:pt x="10347" y="7371"/>
                      <a:pt x="10347" y="5192"/>
                    </a:cubicBezTo>
                    <a:cubicBezTo>
                      <a:pt x="10347" y="2335"/>
                      <a:pt x="8049" y="1"/>
                      <a:pt x="5191" y="1"/>
                    </a:cubicBezTo>
                    <a:close/>
                  </a:path>
                </a:pathLst>
              </a:custGeom>
              <a:grpFill/>
              <a:ln>
                <a:noFill/>
              </a:ln>
            </p:spPr>
            <p:txBody>
              <a:bodyPr spcFirstLastPara="1" wrap="square" lIns="121900" tIns="121900" rIns="121900" bIns="121900" anchor="ctr" anchorCtr="0">
                <a:noAutofit/>
              </a:bodyPr>
              <a:lstStyle/>
              <a:p>
                <a:endParaRPr sz="2400"/>
              </a:p>
            </p:txBody>
          </p:sp>
          <p:sp>
            <p:nvSpPr>
              <p:cNvPr id="25" name="Google Shape;292;p21">
                <a:extLst>
                  <a:ext uri="{FF2B5EF4-FFF2-40B4-BE49-F238E27FC236}">
                    <a16:creationId xmlns:a16="http://schemas.microsoft.com/office/drawing/2014/main" id="{1FD07F94-C1A7-4585-EC39-F6C859D4E971}"/>
                  </a:ext>
                </a:extLst>
              </p:cNvPr>
              <p:cNvSpPr/>
              <p:nvPr/>
            </p:nvSpPr>
            <p:spPr>
              <a:xfrm>
                <a:off x="7162542" y="2543100"/>
                <a:ext cx="16883" cy="51953"/>
              </a:xfrm>
              <a:custGeom>
                <a:avLst/>
                <a:gdLst/>
                <a:ahLst/>
                <a:cxnLst/>
                <a:rect l="l" t="t" r="r" b="b"/>
                <a:pathLst>
                  <a:path w="596" h="1834" extrusionOk="0">
                    <a:moveTo>
                      <a:pt x="298" y="0"/>
                    </a:moveTo>
                    <a:cubicBezTo>
                      <a:pt x="132" y="0"/>
                      <a:pt x="1" y="143"/>
                      <a:pt x="1" y="310"/>
                    </a:cubicBezTo>
                    <a:lnTo>
                      <a:pt x="1" y="1536"/>
                    </a:lnTo>
                    <a:cubicBezTo>
                      <a:pt x="1" y="1703"/>
                      <a:pt x="132" y="1834"/>
                      <a:pt x="298" y="1834"/>
                    </a:cubicBezTo>
                    <a:cubicBezTo>
                      <a:pt x="465" y="1834"/>
                      <a:pt x="596" y="1703"/>
                      <a:pt x="596" y="1536"/>
                    </a:cubicBezTo>
                    <a:lnTo>
                      <a:pt x="596" y="310"/>
                    </a:lnTo>
                    <a:cubicBezTo>
                      <a:pt x="596" y="143"/>
                      <a:pt x="465" y="0"/>
                      <a:pt x="298" y="0"/>
                    </a:cubicBezTo>
                    <a:close/>
                  </a:path>
                </a:pathLst>
              </a:custGeom>
              <a:grpFill/>
              <a:ln>
                <a:noFill/>
              </a:ln>
            </p:spPr>
            <p:txBody>
              <a:bodyPr spcFirstLastPara="1" wrap="square" lIns="121900" tIns="121900" rIns="121900" bIns="121900" anchor="ctr" anchorCtr="0">
                <a:noAutofit/>
              </a:bodyPr>
              <a:lstStyle/>
              <a:p>
                <a:endParaRPr sz="2400"/>
              </a:p>
            </p:txBody>
          </p:sp>
          <p:sp>
            <p:nvSpPr>
              <p:cNvPr id="26" name="Google Shape;293;p21">
                <a:extLst>
                  <a:ext uri="{FF2B5EF4-FFF2-40B4-BE49-F238E27FC236}">
                    <a16:creationId xmlns:a16="http://schemas.microsoft.com/office/drawing/2014/main" id="{69340022-8E57-3F8A-C47F-2F0C4E5A924F}"/>
                  </a:ext>
                </a:extLst>
              </p:cNvPr>
              <p:cNvSpPr/>
              <p:nvPr/>
            </p:nvSpPr>
            <p:spPr>
              <a:xfrm>
                <a:off x="7336245" y="2752868"/>
                <a:ext cx="51953" cy="16912"/>
              </a:xfrm>
              <a:custGeom>
                <a:avLst/>
                <a:gdLst/>
                <a:ahLst/>
                <a:cxnLst/>
                <a:rect l="l" t="t" r="r" b="b"/>
                <a:pathLst>
                  <a:path w="1834" h="597" extrusionOk="0">
                    <a:moveTo>
                      <a:pt x="298" y="1"/>
                    </a:moveTo>
                    <a:cubicBezTo>
                      <a:pt x="131" y="1"/>
                      <a:pt x="0" y="132"/>
                      <a:pt x="0" y="299"/>
                    </a:cubicBezTo>
                    <a:cubicBezTo>
                      <a:pt x="0" y="465"/>
                      <a:pt x="131" y="596"/>
                      <a:pt x="298" y="596"/>
                    </a:cubicBezTo>
                    <a:lnTo>
                      <a:pt x="1524" y="596"/>
                    </a:lnTo>
                    <a:cubicBezTo>
                      <a:pt x="1691" y="596"/>
                      <a:pt x="1834" y="465"/>
                      <a:pt x="1834" y="299"/>
                    </a:cubicBezTo>
                    <a:cubicBezTo>
                      <a:pt x="1834" y="132"/>
                      <a:pt x="1691" y="1"/>
                      <a:pt x="1524" y="1"/>
                    </a:cubicBezTo>
                    <a:close/>
                  </a:path>
                </a:pathLst>
              </a:custGeom>
              <a:grpFill/>
              <a:ln>
                <a:noFill/>
              </a:ln>
            </p:spPr>
            <p:txBody>
              <a:bodyPr spcFirstLastPara="1" wrap="square" lIns="121900" tIns="121900" rIns="121900" bIns="121900" anchor="ctr" anchorCtr="0">
                <a:noAutofit/>
              </a:bodyPr>
              <a:lstStyle/>
              <a:p>
                <a:endParaRPr sz="2400"/>
              </a:p>
            </p:txBody>
          </p:sp>
          <p:sp>
            <p:nvSpPr>
              <p:cNvPr id="27" name="Google Shape;294;p21">
                <a:extLst>
                  <a:ext uri="{FF2B5EF4-FFF2-40B4-BE49-F238E27FC236}">
                    <a16:creationId xmlns:a16="http://schemas.microsoft.com/office/drawing/2014/main" id="{E5D54358-15E2-F2E6-F7D2-6E119BFC755D}"/>
                  </a:ext>
                </a:extLst>
              </p:cNvPr>
              <p:cNvSpPr/>
              <p:nvPr/>
            </p:nvSpPr>
            <p:spPr>
              <a:xfrm>
                <a:off x="6955123" y="2752868"/>
                <a:ext cx="51953" cy="16912"/>
              </a:xfrm>
              <a:custGeom>
                <a:avLst/>
                <a:gdLst/>
                <a:ahLst/>
                <a:cxnLst/>
                <a:rect l="l" t="t" r="r" b="b"/>
                <a:pathLst>
                  <a:path w="1834" h="597" extrusionOk="0">
                    <a:moveTo>
                      <a:pt x="298" y="1"/>
                    </a:moveTo>
                    <a:cubicBezTo>
                      <a:pt x="131" y="1"/>
                      <a:pt x="0" y="132"/>
                      <a:pt x="0" y="299"/>
                    </a:cubicBezTo>
                    <a:cubicBezTo>
                      <a:pt x="0" y="465"/>
                      <a:pt x="131" y="596"/>
                      <a:pt x="298" y="596"/>
                    </a:cubicBezTo>
                    <a:lnTo>
                      <a:pt x="1524" y="596"/>
                    </a:lnTo>
                    <a:cubicBezTo>
                      <a:pt x="1691" y="596"/>
                      <a:pt x="1834" y="465"/>
                      <a:pt x="1834" y="299"/>
                    </a:cubicBezTo>
                    <a:cubicBezTo>
                      <a:pt x="1834" y="132"/>
                      <a:pt x="1691" y="1"/>
                      <a:pt x="1524" y="1"/>
                    </a:cubicBezTo>
                    <a:close/>
                  </a:path>
                </a:pathLst>
              </a:custGeom>
              <a:grpFill/>
              <a:ln>
                <a:noFill/>
              </a:ln>
            </p:spPr>
            <p:txBody>
              <a:bodyPr spcFirstLastPara="1" wrap="square" lIns="121900" tIns="121900" rIns="121900" bIns="121900" anchor="ctr" anchorCtr="0">
                <a:noAutofit/>
              </a:bodyPr>
              <a:lstStyle/>
              <a:p>
                <a:endParaRPr sz="2400"/>
              </a:p>
            </p:txBody>
          </p:sp>
          <p:sp>
            <p:nvSpPr>
              <p:cNvPr id="28" name="Google Shape;295;p21">
                <a:extLst>
                  <a:ext uri="{FF2B5EF4-FFF2-40B4-BE49-F238E27FC236}">
                    <a16:creationId xmlns:a16="http://schemas.microsoft.com/office/drawing/2014/main" id="{1798AB09-F4A1-382E-4A07-1E969FCB4B0B}"/>
                  </a:ext>
                </a:extLst>
              </p:cNvPr>
              <p:cNvSpPr/>
              <p:nvPr/>
            </p:nvSpPr>
            <p:spPr>
              <a:xfrm>
                <a:off x="7284630" y="2603978"/>
                <a:ext cx="43539" cy="42010"/>
              </a:xfrm>
              <a:custGeom>
                <a:avLst/>
                <a:gdLst/>
                <a:ahLst/>
                <a:cxnLst/>
                <a:rect l="l" t="t" r="r" b="b"/>
                <a:pathLst>
                  <a:path w="1537" h="1483" extrusionOk="0">
                    <a:moveTo>
                      <a:pt x="1197" y="0"/>
                    </a:moveTo>
                    <a:cubicBezTo>
                      <a:pt x="1117" y="0"/>
                      <a:pt x="1037" y="30"/>
                      <a:pt x="977" y="90"/>
                    </a:cubicBezTo>
                    <a:lnTo>
                      <a:pt x="120" y="959"/>
                    </a:lnTo>
                    <a:cubicBezTo>
                      <a:pt x="1" y="1078"/>
                      <a:pt x="1" y="1268"/>
                      <a:pt x="120" y="1387"/>
                    </a:cubicBezTo>
                    <a:cubicBezTo>
                      <a:pt x="179" y="1447"/>
                      <a:pt x="251" y="1483"/>
                      <a:pt x="334" y="1483"/>
                    </a:cubicBezTo>
                    <a:cubicBezTo>
                      <a:pt x="406" y="1483"/>
                      <a:pt x="489" y="1447"/>
                      <a:pt x="548" y="1387"/>
                    </a:cubicBezTo>
                    <a:lnTo>
                      <a:pt x="1418" y="530"/>
                    </a:lnTo>
                    <a:cubicBezTo>
                      <a:pt x="1537" y="411"/>
                      <a:pt x="1537" y="209"/>
                      <a:pt x="1418" y="90"/>
                    </a:cubicBezTo>
                    <a:cubicBezTo>
                      <a:pt x="1358" y="30"/>
                      <a:pt x="1278" y="0"/>
                      <a:pt x="1197" y="0"/>
                    </a:cubicBezTo>
                    <a:close/>
                  </a:path>
                </a:pathLst>
              </a:custGeom>
              <a:grpFill/>
              <a:ln>
                <a:noFill/>
              </a:ln>
            </p:spPr>
            <p:txBody>
              <a:bodyPr spcFirstLastPara="1" wrap="square" lIns="121900" tIns="121900" rIns="121900" bIns="121900" anchor="ctr" anchorCtr="0">
                <a:noAutofit/>
              </a:bodyPr>
              <a:lstStyle/>
              <a:p>
                <a:endParaRPr sz="2400"/>
              </a:p>
            </p:txBody>
          </p:sp>
          <p:sp>
            <p:nvSpPr>
              <p:cNvPr id="29" name="Google Shape;296;p21">
                <a:extLst>
                  <a:ext uri="{FF2B5EF4-FFF2-40B4-BE49-F238E27FC236}">
                    <a16:creationId xmlns:a16="http://schemas.microsoft.com/office/drawing/2014/main" id="{E98C0393-67FC-9E9B-6EA5-5E6CC9E17A64}"/>
                  </a:ext>
                </a:extLst>
              </p:cNvPr>
              <p:cNvSpPr/>
              <p:nvPr/>
            </p:nvSpPr>
            <p:spPr>
              <a:xfrm>
                <a:off x="7015143" y="2873462"/>
                <a:ext cx="43539" cy="42010"/>
              </a:xfrm>
              <a:custGeom>
                <a:avLst/>
                <a:gdLst/>
                <a:ahLst/>
                <a:cxnLst/>
                <a:rect l="l" t="t" r="r" b="b"/>
                <a:pathLst>
                  <a:path w="1537" h="1483" extrusionOk="0">
                    <a:moveTo>
                      <a:pt x="1193" y="0"/>
                    </a:moveTo>
                    <a:cubicBezTo>
                      <a:pt x="1114" y="0"/>
                      <a:pt x="1036" y="30"/>
                      <a:pt x="977" y="90"/>
                    </a:cubicBezTo>
                    <a:lnTo>
                      <a:pt x="120" y="959"/>
                    </a:lnTo>
                    <a:cubicBezTo>
                      <a:pt x="1" y="1078"/>
                      <a:pt x="1" y="1268"/>
                      <a:pt x="120" y="1387"/>
                    </a:cubicBezTo>
                    <a:cubicBezTo>
                      <a:pt x="179" y="1447"/>
                      <a:pt x="251" y="1483"/>
                      <a:pt x="334" y="1483"/>
                    </a:cubicBezTo>
                    <a:cubicBezTo>
                      <a:pt x="405" y="1483"/>
                      <a:pt x="489" y="1447"/>
                      <a:pt x="548" y="1387"/>
                    </a:cubicBezTo>
                    <a:lnTo>
                      <a:pt x="1417" y="530"/>
                    </a:lnTo>
                    <a:cubicBezTo>
                      <a:pt x="1537" y="411"/>
                      <a:pt x="1537" y="221"/>
                      <a:pt x="1417" y="90"/>
                    </a:cubicBezTo>
                    <a:cubicBezTo>
                      <a:pt x="1352" y="30"/>
                      <a:pt x="1272" y="0"/>
                      <a:pt x="1193" y="0"/>
                    </a:cubicBezTo>
                    <a:close/>
                  </a:path>
                </a:pathLst>
              </a:custGeom>
              <a:grpFill/>
              <a:ln>
                <a:noFill/>
              </a:ln>
            </p:spPr>
            <p:txBody>
              <a:bodyPr spcFirstLastPara="1" wrap="square" lIns="121900" tIns="121900" rIns="121900" bIns="121900" anchor="ctr" anchorCtr="0">
                <a:noAutofit/>
              </a:bodyPr>
              <a:lstStyle/>
              <a:p>
                <a:endParaRPr sz="2400"/>
              </a:p>
            </p:txBody>
          </p:sp>
          <p:sp>
            <p:nvSpPr>
              <p:cNvPr id="30" name="Google Shape;297;p21">
                <a:extLst>
                  <a:ext uri="{FF2B5EF4-FFF2-40B4-BE49-F238E27FC236}">
                    <a16:creationId xmlns:a16="http://schemas.microsoft.com/office/drawing/2014/main" id="{735AD6D2-757A-B481-A335-C98E2C2C7AB9}"/>
                  </a:ext>
                </a:extLst>
              </p:cNvPr>
              <p:cNvSpPr/>
              <p:nvPr/>
            </p:nvSpPr>
            <p:spPr>
              <a:xfrm>
                <a:off x="7284621" y="2873463"/>
                <a:ext cx="43539" cy="42010"/>
              </a:xfrm>
              <a:custGeom>
                <a:avLst/>
                <a:gdLst/>
                <a:ahLst/>
                <a:cxnLst/>
                <a:rect l="l" t="t" r="r" b="b"/>
                <a:pathLst>
                  <a:path w="1537" h="1483" extrusionOk="0">
                    <a:moveTo>
                      <a:pt x="334" y="0"/>
                    </a:moveTo>
                    <a:cubicBezTo>
                      <a:pt x="257" y="0"/>
                      <a:pt x="179" y="30"/>
                      <a:pt x="120" y="90"/>
                    </a:cubicBezTo>
                    <a:cubicBezTo>
                      <a:pt x="1" y="221"/>
                      <a:pt x="1" y="411"/>
                      <a:pt x="120" y="530"/>
                    </a:cubicBezTo>
                    <a:lnTo>
                      <a:pt x="977" y="1387"/>
                    </a:lnTo>
                    <a:cubicBezTo>
                      <a:pt x="1037" y="1447"/>
                      <a:pt x="1120" y="1483"/>
                      <a:pt x="1191" y="1483"/>
                    </a:cubicBezTo>
                    <a:cubicBezTo>
                      <a:pt x="1275" y="1483"/>
                      <a:pt x="1358" y="1447"/>
                      <a:pt x="1418" y="1387"/>
                    </a:cubicBezTo>
                    <a:cubicBezTo>
                      <a:pt x="1537" y="1268"/>
                      <a:pt x="1537" y="1078"/>
                      <a:pt x="1418" y="959"/>
                    </a:cubicBezTo>
                    <a:lnTo>
                      <a:pt x="548" y="90"/>
                    </a:lnTo>
                    <a:cubicBezTo>
                      <a:pt x="489" y="30"/>
                      <a:pt x="411" y="0"/>
                      <a:pt x="334" y="0"/>
                    </a:cubicBezTo>
                    <a:close/>
                  </a:path>
                </a:pathLst>
              </a:custGeom>
              <a:grpFill/>
              <a:ln>
                <a:noFill/>
              </a:ln>
            </p:spPr>
            <p:txBody>
              <a:bodyPr spcFirstLastPara="1" wrap="square" lIns="121900" tIns="121900" rIns="121900" bIns="121900" anchor="ctr" anchorCtr="0">
                <a:noAutofit/>
              </a:bodyPr>
              <a:lstStyle/>
              <a:p>
                <a:endParaRPr sz="2400"/>
              </a:p>
            </p:txBody>
          </p:sp>
          <p:sp>
            <p:nvSpPr>
              <p:cNvPr id="31" name="Google Shape;298;p21">
                <a:extLst>
                  <a:ext uri="{FF2B5EF4-FFF2-40B4-BE49-F238E27FC236}">
                    <a16:creationId xmlns:a16="http://schemas.microsoft.com/office/drawing/2014/main" id="{B5AD1F72-9A50-45B0-9CA1-7D69CABB7D5F}"/>
                  </a:ext>
                </a:extLst>
              </p:cNvPr>
              <p:cNvSpPr/>
              <p:nvPr/>
            </p:nvSpPr>
            <p:spPr>
              <a:xfrm>
                <a:off x="7015096" y="2603981"/>
                <a:ext cx="43539" cy="42010"/>
              </a:xfrm>
              <a:custGeom>
                <a:avLst/>
                <a:gdLst/>
                <a:ahLst/>
                <a:cxnLst/>
                <a:rect l="l" t="t" r="r" b="b"/>
                <a:pathLst>
                  <a:path w="1537" h="1483" extrusionOk="0">
                    <a:moveTo>
                      <a:pt x="334" y="0"/>
                    </a:moveTo>
                    <a:cubicBezTo>
                      <a:pt x="257" y="0"/>
                      <a:pt x="179" y="30"/>
                      <a:pt x="120" y="90"/>
                    </a:cubicBezTo>
                    <a:cubicBezTo>
                      <a:pt x="1" y="209"/>
                      <a:pt x="1" y="411"/>
                      <a:pt x="120" y="530"/>
                    </a:cubicBezTo>
                    <a:lnTo>
                      <a:pt x="977" y="1387"/>
                    </a:lnTo>
                    <a:cubicBezTo>
                      <a:pt x="1036" y="1447"/>
                      <a:pt x="1120" y="1483"/>
                      <a:pt x="1191" y="1483"/>
                    </a:cubicBezTo>
                    <a:cubicBezTo>
                      <a:pt x="1275" y="1483"/>
                      <a:pt x="1358" y="1447"/>
                      <a:pt x="1417" y="1387"/>
                    </a:cubicBezTo>
                    <a:cubicBezTo>
                      <a:pt x="1537" y="1268"/>
                      <a:pt x="1537" y="1078"/>
                      <a:pt x="1417" y="959"/>
                    </a:cubicBezTo>
                    <a:lnTo>
                      <a:pt x="548" y="90"/>
                    </a:lnTo>
                    <a:cubicBezTo>
                      <a:pt x="489" y="30"/>
                      <a:pt x="411" y="0"/>
                      <a:pt x="334" y="0"/>
                    </a:cubicBezTo>
                    <a:close/>
                  </a:path>
                </a:pathLst>
              </a:custGeom>
              <a:grpFill/>
              <a:ln>
                <a:noFill/>
              </a:ln>
            </p:spPr>
            <p:txBody>
              <a:bodyPr spcFirstLastPara="1" wrap="square" lIns="121900" tIns="121900" rIns="121900" bIns="121900" anchor="ctr" anchorCtr="0">
                <a:noAutofit/>
              </a:bodyPr>
              <a:lstStyle/>
              <a:p>
                <a:endParaRPr sz="2400"/>
              </a:p>
            </p:txBody>
          </p:sp>
        </p:grpSp>
      </p:grpSp>
      <p:grpSp>
        <p:nvGrpSpPr>
          <p:cNvPr id="65" name="Group 64">
            <a:extLst>
              <a:ext uri="{FF2B5EF4-FFF2-40B4-BE49-F238E27FC236}">
                <a16:creationId xmlns:a16="http://schemas.microsoft.com/office/drawing/2014/main" id="{05C2CC8C-945C-6C4A-D0D1-2038F5DCBFCB}"/>
              </a:ext>
            </a:extLst>
          </p:cNvPr>
          <p:cNvGrpSpPr/>
          <p:nvPr/>
        </p:nvGrpSpPr>
        <p:grpSpPr>
          <a:xfrm>
            <a:off x="5903328" y="3537269"/>
            <a:ext cx="586760" cy="434948"/>
            <a:chOff x="5903328" y="3537269"/>
            <a:chExt cx="586760" cy="434948"/>
          </a:xfrm>
        </p:grpSpPr>
        <p:sp>
          <p:nvSpPr>
            <p:cNvPr id="13" name="Oval 12">
              <a:extLst>
                <a:ext uri="{FF2B5EF4-FFF2-40B4-BE49-F238E27FC236}">
                  <a16:creationId xmlns:a16="http://schemas.microsoft.com/office/drawing/2014/main" id="{6BCEC6F6-DEEC-0D42-6084-36F9D406C926}"/>
                </a:ext>
              </a:extLst>
            </p:cNvPr>
            <p:cNvSpPr/>
            <p:nvPr/>
          </p:nvSpPr>
          <p:spPr>
            <a:xfrm>
              <a:off x="6007193" y="3537269"/>
              <a:ext cx="397879" cy="397879"/>
            </a:xfrm>
            <a:prstGeom prst="ellipse">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Google Shape;306;p21">
              <a:extLst>
                <a:ext uri="{FF2B5EF4-FFF2-40B4-BE49-F238E27FC236}">
                  <a16:creationId xmlns:a16="http://schemas.microsoft.com/office/drawing/2014/main" id="{74C7E9C6-F521-C431-4A77-AEAFC1BA6F49}"/>
                </a:ext>
              </a:extLst>
            </p:cNvPr>
            <p:cNvSpPr/>
            <p:nvPr/>
          </p:nvSpPr>
          <p:spPr>
            <a:xfrm>
              <a:off x="5903328" y="3569349"/>
              <a:ext cx="586760" cy="402868"/>
            </a:xfrm>
            <a:custGeom>
              <a:avLst/>
              <a:gdLst/>
              <a:ahLst/>
              <a:cxnLst/>
              <a:rect l="l" t="t" r="r" b="b"/>
              <a:pathLst>
                <a:path w="16372" h="11241" extrusionOk="0">
                  <a:moveTo>
                    <a:pt x="8524" y="1470"/>
                  </a:moveTo>
                  <a:cubicBezTo>
                    <a:pt x="8856" y="1470"/>
                    <a:pt x="9218" y="1568"/>
                    <a:pt x="9656" y="1763"/>
                  </a:cubicBezTo>
                  <a:cubicBezTo>
                    <a:pt x="10930" y="2335"/>
                    <a:pt x="12192" y="2799"/>
                    <a:pt x="12585" y="2930"/>
                  </a:cubicBezTo>
                  <a:cubicBezTo>
                    <a:pt x="13037" y="4013"/>
                    <a:pt x="13633" y="5692"/>
                    <a:pt x="14026" y="6859"/>
                  </a:cubicBezTo>
                  <a:lnTo>
                    <a:pt x="13323" y="7323"/>
                  </a:lnTo>
                  <a:cubicBezTo>
                    <a:pt x="12811" y="6621"/>
                    <a:pt x="11740" y="5752"/>
                    <a:pt x="10704" y="4906"/>
                  </a:cubicBezTo>
                  <a:cubicBezTo>
                    <a:pt x="10013" y="4359"/>
                    <a:pt x="9358" y="3835"/>
                    <a:pt x="8954" y="3418"/>
                  </a:cubicBezTo>
                  <a:cubicBezTo>
                    <a:pt x="8881" y="3346"/>
                    <a:pt x="8787" y="3311"/>
                    <a:pt x="8693" y="3311"/>
                  </a:cubicBezTo>
                  <a:cubicBezTo>
                    <a:pt x="8648" y="3311"/>
                    <a:pt x="8603" y="3319"/>
                    <a:pt x="8561" y="3335"/>
                  </a:cubicBezTo>
                  <a:cubicBezTo>
                    <a:pt x="8299" y="3418"/>
                    <a:pt x="7299" y="3763"/>
                    <a:pt x="7239" y="3859"/>
                  </a:cubicBezTo>
                  <a:cubicBezTo>
                    <a:pt x="6879" y="4395"/>
                    <a:pt x="6507" y="4539"/>
                    <a:pt x="6190" y="4539"/>
                  </a:cubicBezTo>
                  <a:cubicBezTo>
                    <a:pt x="6036" y="4539"/>
                    <a:pt x="5895" y="4505"/>
                    <a:pt x="5775" y="4466"/>
                  </a:cubicBezTo>
                  <a:cubicBezTo>
                    <a:pt x="5656" y="4418"/>
                    <a:pt x="5644" y="4371"/>
                    <a:pt x="5632" y="4323"/>
                  </a:cubicBezTo>
                  <a:cubicBezTo>
                    <a:pt x="5548" y="3990"/>
                    <a:pt x="5941" y="3216"/>
                    <a:pt x="6465" y="2704"/>
                  </a:cubicBezTo>
                  <a:cubicBezTo>
                    <a:pt x="7289" y="1880"/>
                    <a:pt x="7844" y="1470"/>
                    <a:pt x="8524" y="1470"/>
                  </a:cubicBezTo>
                  <a:close/>
                  <a:moveTo>
                    <a:pt x="5917" y="2192"/>
                  </a:moveTo>
                  <a:cubicBezTo>
                    <a:pt x="5405" y="2644"/>
                    <a:pt x="4715" y="3739"/>
                    <a:pt x="4894" y="4501"/>
                  </a:cubicBezTo>
                  <a:cubicBezTo>
                    <a:pt x="4965" y="4835"/>
                    <a:pt x="5203" y="5073"/>
                    <a:pt x="5536" y="5180"/>
                  </a:cubicBezTo>
                  <a:cubicBezTo>
                    <a:pt x="5758" y="5254"/>
                    <a:pt x="5976" y="5291"/>
                    <a:pt x="6186" y="5291"/>
                  </a:cubicBezTo>
                  <a:cubicBezTo>
                    <a:pt x="6787" y="5291"/>
                    <a:pt x="7331" y="4992"/>
                    <a:pt x="7763" y="4418"/>
                  </a:cubicBezTo>
                  <a:cubicBezTo>
                    <a:pt x="8001" y="4382"/>
                    <a:pt x="8477" y="4168"/>
                    <a:pt x="8596" y="4120"/>
                  </a:cubicBezTo>
                  <a:cubicBezTo>
                    <a:pt x="9025" y="4537"/>
                    <a:pt x="9608" y="5002"/>
                    <a:pt x="10228" y="5502"/>
                  </a:cubicBezTo>
                  <a:cubicBezTo>
                    <a:pt x="11335" y="6395"/>
                    <a:pt x="12597" y="7419"/>
                    <a:pt x="12883" y="8002"/>
                  </a:cubicBezTo>
                  <a:cubicBezTo>
                    <a:pt x="13014" y="8300"/>
                    <a:pt x="12871" y="8490"/>
                    <a:pt x="12764" y="8573"/>
                  </a:cubicBezTo>
                  <a:cubicBezTo>
                    <a:pt x="12669" y="8660"/>
                    <a:pt x="12549" y="8705"/>
                    <a:pt x="12447" y="8705"/>
                  </a:cubicBezTo>
                  <a:cubicBezTo>
                    <a:pt x="12395" y="8705"/>
                    <a:pt x="12348" y="8693"/>
                    <a:pt x="12311" y="8669"/>
                  </a:cubicBezTo>
                  <a:cubicBezTo>
                    <a:pt x="12025" y="8442"/>
                    <a:pt x="11132" y="7561"/>
                    <a:pt x="10394" y="6799"/>
                  </a:cubicBezTo>
                  <a:cubicBezTo>
                    <a:pt x="10321" y="6720"/>
                    <a:pt x="10224" y="6682"/>
                    <a:pt x="10125" y="6682"/>
                  </a:cubicBezTo>
                  <a:cubicBezTo>
                    <a:pt x="10030" y="6682"/>
                    <a:pt x="9934" y="6717"/>
                    <a:pt x="9858" y="6787"/>
                  </a:cubicBezTo>
                  <a:cubicBezTo>
                    <a:pt x="9716" y="6930"/>
                    <a:pt x="9704" y="7168"/>
                    <a:pt x="9847" y="7323"/>
                  </a:cubicBezTo>
                  <a:cubicBezTo>
                    <a:pt x="10025" y="7502"/>
                    <a:pt x="11168" y="8669"/>
                    <a:pt x="11692" y="9133"/>
                  </a:cubicBezTo>
                  <a:cubicBezTo>
                    <a:pt x="11644" y="9300"/>
                    <a:pt x="11501" y="9407"/>
                    <a:pt x="11418" y="9443"/>
                  </a:cubicBezTo>
                  <a:cubicBezTo>
                    <a:pt x="11303" y="9500"/>
                    <a:pt x="11184" y="9524"/>
                    <a:pt x="11082" y="9524"/>
                  </a:cubicBezTo>
                  <a:cubicBezTo>
                    <a:pt x="10974" y="9524"/>
                    <a:pt x="10884" y="9497"/>
                    <a:pt x="10835" y="9454"/>
                  </a:cubicBezTo>
                  <a:cubicBezTo>
                    <a:pt x="10823" y="9454"/>
                    <a:pt x="10823" y="9454"/>
                    <a:pt x="10823" y="9443"/>
                  </a:cubicBezTo>
                  <a:lnTo>
                    <a:pt x="10811" y="9443"/>
                  </a:lnTo>
                  <a:cubicBezTo>
                    <a:pt x="10358" y="9073"/>
                    <a:pt x="8668" y="7276"/>
                    <a:pt x="8418" y="6990"/>
                  </a:cubicBezTo>
                  <a:cubicBezTo>
                    <a:pt x="8342" y="6908"/>
                    <a:pt x="8240" y="6866"/>
                    <a:pt x="8137" y="6866"/>
                  </a:cubicBezTo>
                  <a:cubicBezTo>
                    <a:pt x="8046" y="6866"/>
                    <a:pt x="7955" y="6899"/>
                    <a:pt x="7882" y="6966"/>
                  </a:cubicBezTo>
                  <a:cubicBezTo>
                    <a:pt x="7727" y="7109"/>
                    <a:pt x="7715" y="7347"/>
                    <a:pt x="7858" y="7502"/>
                  </a:cubicBezTo>
                  <a:cubicBezTo>
                    <a:pt x="7870" y="7514"/>
                    <a:pt x="9454" y="9228"/>
                    <a:pt x="10156" y="9871"/>
                  </a:cubicBezTo>
                  <a:cubicBezTo>
                    <a:pt x="10085" y="10050"/>
                    <a:pt x="9930" y="10205"/>
                    <a:pt x="9751" y="10276"/>
                  </a:cubicBezTo>
                  <a:cubicBezTo>
                    <a:pt x="9700" y="10297"/>
                    <a:pt x="9639" y="10313"/>
                    <a:pt x="9575" y="10313"/>
                  </a:cubicBezTo>
                  <a:cubicBezTo>
                    <a:pt x="9492" y="10313"/>
                    <a:pt x="9403" y="10285"/>
                    <a:pt x="9323" y="10205"/>
                  </a:cubicBezTo>
                  <a:lnTo>
                    <a:pt x="9311" y="10205"/>
                  </a:lnTo>
                  <a:cubicBezTo>
                    <a:pt x="9311" y="10205"/>
                    <a:pt x="9311" y="10205"/>
                    <a:pt x="9311" y="10193"/>
                  </a:cubicBezTo>
                  <a:cubicBezTo>
                    <a:pt x="8763" y="9740"/>
                    <a:pt x="8215" y="9157"/>
                    <a:pt x="8001" y="8931"/>
                  </a:cubicBezTo>
                  <a:cubicBezTo>
                    <a:pt x="7925" y="8849"/>
                    <a:pt x="7823" y="8807"/>
                    <a:pt x="7720" y="8807"/>
                  </a:cubicBezTo>
                  <a:cubicBezTo>
                    <a:pt x="7629" y="8807"/>
                    <a:pt x="7538" y="8840"/>
                    <a:pt x="7465" y="8907"/>
                  </a:cubicBezTo>
                  <a:cubicBezTo>
                    <a:pt x="7310" y="9050"/>
                    <a:pt x="7310" y="9288"/>
                    <a:pt x="7453" y="9443"/>
                  </a:cubicBezTo>
                  <a:cubicBezTo>
                    <a:pt x="7691" y="9705"/>
                    <a:pt x="8061" y="10097"/>
                    <a:pt x="8477" y="10478"/>
                  </a:cubicBezTo>
                  <a:cubicBezTo>
                    <a:pt x="8430" y="10478"/>
                    <a:pt x="8382" y="10490"/>
                    <a:pt x="8311" y="10490"/>
                  </a:cubicBezTo>
                  <a:cubicBezTo>
                    <a:pt x="8049" y="10490"/>
                    <a:pt x="7596" y="10324"/>
                    <a:pt x="7382" y="10169"/>
                  </a:cubicBezTo>
                  <a:cubicBezTo>
                    <a:pt x="7120" y="10002"/>
                    <a:pt x="5453" y="8752"/>
                    <a:pt x="4012" y="7549"/>
                  </a:cubicBezTo>
                  <a:cubicBezTo>
                    <a:pt x="3810" y="7383"/>
                    <a:pt x="3465" y="7014"/>
                    <a:pt x="3155" y="6692"/>
                  </a:cubicBezTo>
                  <a:cubicBezTo>
                    <a:pt x="2929" y="6454"/>
                    <a:pt x="2715" y="6252"/>
                    <a:pt x="2584" y="6121"/>
                  </a:cubicBezTo>
                  <a:cubicBezTo>
                    <a:pt x="2893" y="5085"/>
                    <a:pt x="3358" y="3537"/>
                    <a:pt x="3608" y="2192"/>
                  </a:cubicBezTo>
                  <a:close/>
                  <a:moveTo>
                    <a:pt x="738" y="1"/>
                  </a:moveTo>
                  <a:lnTo>
                    <a:pt x="738" y="763"/>
                  </a:lnTo>
                  <a:cubicBezTo>
                    <a:pt x="1786" y="870"/>
                    <a:pt x="2608" y="1013"/>
                    <a:pt x="2989" y="1203"/>
                  </a:cubicBezTo>
                  <a:cubicBezTo>
                    <a:pt x="2786" y="2858"/>
                    <a:pt x="1881" y="5764"/>
                    <a:pt x="1607" y="6657"/>
                  </a:cubicBezTo>
                  <a:lnTo>
                    <a:pt x="0" y="6657"/>
                  </a:lnTo>
                  <a:lnTo>
                    <a:pt x="0" y="7395"/>
                  </a:lnTo>
                  <a:lnTo>
                    <a:pt x="1881" y="7395"/>
                  </a:lnTo>
                  <a:cubicBezTo>
                    <a:pt x="2048" y="7395"/>
                    <a:pt x="2191" y="7323"/>
                    <a:pt x="2238" y="7168"/>
                  </a:cubicBezTo>
                  <a:cubicBezTo>
                    <a:pt x="2250" y="7145"/>
                    <a:pt x="2286" y="7061"/>
                    <a:pt x="2334" y="6907"/>
                  </a:cubicBezTo>
                  <a:cubicBezTo>
                    <a:pt x="2417" y="7002"/>
                    <a:pt x="2512" y="7109"/>
                    <a:pt x="2608" y="7216"/>
                  </a:cubicBezTo>
                  <a:cubicBezTo>
                    <a:pt x="2941" y="7561"/>
                    <a:pt x="3298" y="7930"/>
                    <a:pt x="3524" y="8133"/>
                  </a:cubicBezTo>
                  <a:cubicBezTo>
                    <a:pt x="4941" y="9312"/>
                    <a:pt x="6632" y="10586"/>
                    <a:pt x="6965" y="10800"/>
                  </a:cubicBezTo>
                  <a:cubicBezTo>
                    <a:pt x="7239" y="10978"/>
                    <a:pt x="7846" y="11240"/>
                    <a:pt x="8311" y="11240"/>
                  </a:cubicBezTo>
                  <a:cubicBezTo>
                    <a:pt x="8680" y="11240"/>
                    <a:pt x="8965" y="11157"/>
                    <a:pt x="9168" y="10990"/>
                  </a:cubicBezTo>
                  <a:cubicBezTo>
                    <a:pt x="9295" y="11043"/>
                    <a:pt x="9431" y="11069"/>
                    <a:pt x="9572" y="11069"/>
                  </a:cubicBezTo>
                  <a:cubicBezTo>
                    <a:pt x="9720" y="11069"/>
                    <a:pt x="9872" y="11040"/>
                    <a:pt x="10025" y="10978"/>
                  </a:cubicBezTo>
                  <a:cubicBezTo>
                    <a:pt x="10370" y="10848"/>
                    <a:pt x="10644" y="10586"/>
                    <a:pt x="10811" y="10252"/>
                  </a:cubicBezTo>
                  <a:cubicBezTo>
                    <a:pt x="10902" y="10274"/>
                    <a:pt x="10996" y="10285"/>
                    <a:pt x="11092" y="10285"/>
                  </a:cubicBezTo>
                  <a:cubicBezTo>
                    <a:pt x="11311" y="10285"/>
                    <a:pt x="11540" y="10229"/>
                    <a:pt x="11763" y="10121"/>
                  </a:cubicBezTo>
                  <a:cubicBezTo>
                    <a:pt x="12061" y="9966"/>
                    <a:pt x="12275" y="9728"/>
                    <a:pt x="12394" y="9454"/>
                  </a:cubicBezTo>
                  <a:cubicBezTo>
                    <a:pt x="12422" y="9457"/>
                    <a:pt x="12449" y="9458"/>
                    <a:pt x="12476" y="9458"/>
                  </a:cubicBezTo>
                  <a:cubicBezTo>
                    <a:pt x="12748" y="9458"/>
                    <a:pt x="13024" y="9350"/>
                    <a:pt x="13252" y="9145"/>
                  </a:cubicBezTo>
                  <a:cubicBezTo>
                    <a:pt x="13597" y="8859"/>
                    <a:pt x="13740" y="8431"/>
                    <a:pt x="13657" y="8002"/>
                  </a:cubicBezTo>
                  <a:lnTo>
                    <a:pt x="14264" y="7597"/>
                  </a:lnTo>
                  <a:cubicBezTo>
                    <a:pt x="14299" y="7728"/>
                    <a:pt x="14335" y="7895"/>
                    <a:pt x="14371" y="7978"/>
                  </a:cubicBezTo>
                  <a:cubicBezTo>
                    <a:pt x="14407" y="8145"/>
                    <a:pt x="14561" y="8288"/>
                    <a:pt x="14728" y="8288"/>
                  </a:cubicBezTo>
                  <a:lnTo>
                    <a:pt x="16371" y="8288"/>
                  </a:lnTo>
                  <a:lnTo>
                    <a:pt x="16371" y="7395"/>
                  </a:lnTo>
                  <a:lnTo>
                    <a:pt x="15014" y="7395"/>
                  </a:lnTo>
                  <a:cubicBezTo>
                    <a:pt x="14657" y="6359"/>
                    <a:pt x="13609" y="3228"/>
                    <a:pt x="13025" y="1965"/>
                  </a:cubicBezTo>
                  <a:cubicBezTo>
                    <a:pt x="13573" y="1775"/>
                    <a:pt x="14728" y="1501"/>
                    <a:pt x="16371" y="1430"/>
                  </a:cubicBezTo>
                  <a:lnTo>
                    <a:pt x="16371" y="680"/>
                  </a:lnTo>
                  <a:cubicBezTo>
                    <a:pt x="13835" y="775"/>
                    <a:pt x="12394" y="1430"/>
                    <a:pt x="12335" y="1454"/>
                  </a:cubicBezTo>
                  <a:cubicBezTo>
                    <a:pt x="12240" y="1501"/>
                    <a:pt x="12156" y="1584"/>
                    <a:pt x="12121" y="1692"/>
                  </a:cubicBezTo>
                  <a:cubicBezTo>
                    <a:pt x="12097" y="1787"/>
                    <a:pt x="12109" y="1882"/>
                    <a:pt x="12144" y="1965"/>
                  </a:cubicBezTo>
                  <a:cubicBezTo>
                    <a:pt x="11573" y="1751"/>
                    <a:pt x="10775" y="1442"/>
                    <a:pt x="9977" y="1084"/>
                  </a:cubicBezTo>
                  <a:cubicBezTo>
                    <a:pt x="9438" y="845"/>
                    <a:pt x="8974" y="735"/>
                    <a:pt x="8551" y="735"/>
                  </a:cubicBezTo>
                  <a:cubicBezTo>
                    <a:pt x="7901" y="735"/>
                    <a:pt x="7347" y="994"/>
                    <a:pt x="6763" y="1442"/>
                  </a:cubicBezTo>
                  <a:lnTo>
                    <a:pt x="3727" y="1442"/>
                  </a:lnTo>
                  <a:cubicBezTo>
                    <a:pt x="3751" y="1299"/>
                    <a:pt x="3762" y="1192"/>
                    <a:pt x="3774" y="1084"/>
                  </a:cubicBezTo>
                  <a:cubicBezTo>
                    <a:pt x="3774" y="977"/>
                    <a:pt x="3727" y="846"/>
                    <a:pt x="3643" y="775"/>
                  </a:cubicBezTo>
                  <a:cubicBezTo>
                    <a:pt x="3191" y="346"/>
                    <a:pt x="1786" y="120"/>
                    <a:pt x="738" y="1"/>
                  </a:cubicBezTo>
                  <a:close/>
                </a:path>
              </a:pathLst>
            </a:custGeom>
            <a:solidFill>
              <a:schemeClr val="tx1"/>
            </a:solidFill>
            <a:ln>
              <a:noFill/>
            </a:ln>
          </p:spPr>
          <p:txBody>
            <a:bodyPr spcFirstLastPara="1" wrap="square" lIns="121900" tIns="121900" rIns="121900" bIns="121900" anchor="ctr" anchorCtr="0">
              <a:noAutofit/>
            </a:bodyPr>
            <a:lstStyle/>
            <a:p>
              <a:endParaRPr sz="2400"/>
            </a:p>
          </p:txBody>
        </p:sp>
      </p:grpSp>
      <p:grpSp>
        <p:nvGrpSpPr>
          <p:cNvPr id="62" name="Group 61">
            <a:extLst>
              <a:ext uri="{FF2B5EF4-FFF2-40B4-BE49-F238E27FC236}">
                <a16:creationId xmlns:a16="http://schemas.microsoft.com/office/drawing/2014/main" id="{783D5A56-0EBE-CC47-6CB8-706DA6200724}"/>
              </a:ext>
            </a:extLst>
          </p:cNvPr>
          <p:cNvGrpSpPr/>
          <p:nvPr/>
        </p:nvGrpSpPr>
        <p:grpSpPr>
          <a:xfrm>
            <a:off x="5861284" y="1201618"/>
            <a:ext cx="609373" cy="610915"/>
            <a:chOff x="5861284" y="1201618"/>
            <a:chExt cx="609373" cy="610915"/>
          </a:xfrm>
        </p:grpSpPr>
        <p:sp>
          <p:nvSpPr>
            <p:cNvPr id="14" name="Oval 13">
              <a:extLst>
                <a:ext uri="{FF2B5EF4-FFF2-40B4-BE49-F238E27FC236}">
                  <a16:creationId xmlns:a16="http://schemas.microsoft.com/office/drawing/2014/main" id="{74D2C7F2-19CC-F997-A4B3-613DFA87A24C}"/>
                </a:ext>
              </a:extLst>
            </p:cNvPr>
            <p:cNvSpPr/>
            <p:nvPr/>
          </p:nvSpPr>
          <p:spPr>
            <a:xfrm>
              <a:off x="5967032" y="1414654"/>
              <a:ext cx="397879" cy="397879"/>
            </a:xfrm>
            <a:prstGeom prst="ellipse">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oogle Shape;315;p21">
              <a:extLst>
                <a:ext uri="{FF2B5EF4-FFF2-40B4-BE49-F238E27FC236}">
                  <a16:creationId xmlns:a16="http://schemas.microsoft.com/office/drawing/2014/main" id="{9807CC00-0250-3FF7-9BAE-0BA781ED0DF8}"/>
                </a:ext>
              </a:extLst>
            </p:cNvPr>
            <p:cNvGrpSpPr/>
            <p:nvPr/>
          </p:nvGrpSpPr>
          <p:grpSpPr>
            <a:xfrm>
              <a:off x="5861284" y="1201618"/>
              <a:ext cx="609373" cy="608119"/>
              <a:chOff x="4338436" y="2512397"/>
              <a:chExt cx="481652" cy="480661"/>
            </a:xfrm>
            <a:solidFill>
              <a:schemeClr val="tx1"/>
            </a:solidFill>
          </p:grpSpPr>
          <p:sp>
            <p:nvSpPr>
              <p:cNvPr id="34" name="Google Shape;316;p21">
                <a:extLst>
                  <a:ext uri="{FF2B5EF4-FFF2-40B4-BE49-F238E27FC236}">
                    <a16:creationId xmlns:a16="http://schemas.microsoft.com/office/drawing/2014/main" id="{0ED9A212-5C87-30C4-7CD6-B1845A1F303D}"/>
                  </a:ext>
                </a:extLst>
              </p:cNvPr>
              <p:cNvSpPr/>
              <p:nvPr/>
            </p:nvSpPr>
            <p:spPr>
              <a:xfrm>
                <a:off x="4540132" y="2622026"/>
                <a:ext cx="63425" cy="63425"/>
              </a:xfrm>
              <a:custGeom>
                <a:avLst/>
                <a:gdLst/>
                <a:ahLst/>
                <a:cxnLst/>
                <a:rect l="l" t="t" r="r" b="b"/>
                <a:pathLst>
                  <a:path w="2239" h="2239" extrusionOk="0">
                    <a:moveTo>
                      <a:pt x="1644" y="596"/>
                    </a:moveTo>
                    <a:lnTo>
                      <a:pt x="1644" y="1786"/>
                    </a:lnTo>
                    <a:lnTo>
                      <a:pt x="596" y="1786"/>
                    </a:lnTo>
                    <a:lnTo>
                      <a:pt x="596" y="596"/>
                    </a:lnTo>
                    <a:close/>
                    <a:moveTo>
                      <a:pt x="286" y="0"/>
                    </a:moveTo>
                    <a:cubicBezTo>
                      <a:pt x="132" y="0"/>
                      <a:pt x="1" y="131"/>
                      <a:pt x="1" y="286"/>
                    </a:cubicBezTo>
                    <a:lnTo>
                      <a:pt x="1" y="1953"/>
                    </a:lnTo>
                    <a:cubicBezTo>
                      <a:pt x="1" y="2108"/>
                      <a:pt x="132" y="2239"/>
                      <a:pt x="286" y="2239"/>
                    </a:cubicBezTo>
                    <a:lnTo>
                      <a:pt x="1953" y="2239"/>
                    </a:lnTo>
                    <a:cubicBezTo>
                      <a:pt x="2108" y="2239"/>
                      <a:pt x="2239" y="2108"/>
                      <a:pt x="2239" y="1953"/>
                    </a:cubicBezTo>
                    <a:lnTo>
                      <a:pt x="2239" y="286"/>
                    </a:lnTo>
                    <a:cubicBezTo>
                      <a:pt x="2239" y="131"/>
                      <a:pt x="2108" y="0"/>
                      <a:pt x="1953" y="0"/>
                    </a:cubicBezTo>
                    <a:close/>
                  </a:path>
                </a:pathLst>
              </a:custGeom>
              <a:grpFill/>
              <a:ln>
                <a:noFill/>
              </a:ln>
            </p:spPr>
            <p:txBody>
              <a:bodyPr spcFirstLastPara="1" wrap="square" lIns="121900" tIns="121900" rIns="121900" bIns="121900" anchor="ctr" anchorCtr="0">
                <a:noAutofit/>
              </a:bodyPr>
              <a:lstStyle/>
              <a:p>
                <a:endParaRPr sz="2400"/>
              </a:p>
            </p:txBody>
          </p:sp>
          <p:sp>
            <p:nvSpPr>
              <p:cNvPr id="35" name="Google Shape;317;p21">
                <a:extLst>
                  <a:ext uri="{FF2B5EF4-FFF2-40B4-BE49-F238E27FC236}">
                    <a16:creationId xmlns:a16="http://schemas.microsoft.com/office/drawing/2014/main" id="{82508DC6-9E85-08B0-8D24-36EC8BC946C9}"/>
                  </a:ext>
                </a:extLst>
              </p:cNvPr>
              <p:cNvSpPr/>
              <p:nvPr/>
            </p:nvSpPr>
            <p:spPr>
              <a:xfrm>
                <a:off x="4540132" y="2542084"/>
                <a:ext cx="63425" cy="63085"/>
              </a:xfrm>
              <a:custGeom>
                <a:avLst/>
                <a:gdLst/>
                <a:ahLst/>
                <a:cxnLst/>
                <a:rect l="l" t="t" r="r" b="b"/>
                <a:pathLst>
                  <a:path w="2239" h="2227" extrusionOk="0">
                    <a:moveTo>
                      <a:pt x="1644" y="596"/>
                    </a:moveTo>
                    <a:lnTo>
                      <a:pt x="1644" y="1786"/>
                    </a:lnTo>
                    <a:lnTo>
                      <a:pt x="596" y="1786"/>
                    </a:lnTo>
                    <a:lnTo>
                      <a:pt x="596" y="596"/>
                    </a:lnTo>
                    <a:close/>
                    <a:moveTo>
                      <a:pt x="286" y="1"/>
                    </a:moveTo>
                    <a:cubicBezTo>
                      <a:pt x="132" y="1"/>
                      <a:pt x="1" y="132"/>
                      <a:pt x="1" y="286"/>
                    </a:cubicBezTo>
                    <a:lnTo>
                      <a:pt x="1" y="1953"/>
                    </a:lnTo>
                    <a:cubicBezTo>
                      <a:pt x="1" y="2108"/>
                      <a:pt x="132" y="2227"/>
                      <a:pt x="286" y="2227"/>
                    </a:cubicBezTo>
                    <a:lnTo>
                      <a:pt x="1953" y="2227"/>
                    </a:lnTo>
                    <a:cubicBezTo>
                      <a:pt x="2108" y="2227"/>
                      <a:pt x="2239" y="2108"/>
                      <a:pt x="2239" y="1953"/>
                    </a:cubicBezTo>
                    <a:lnTo>
                      <a:pt x="2239" y="286"/>
                    </a:lnTo>
                    <a:cubicBezTo>
                      <a:pt x="2239" y="132"/>
                      <a:pt x="2108" y="1"/>
                      <a:pt x="1953" y="1"/>
                    </a:cubicBezTo>
                    <a:close/>
                  </a:path>
                </a:pathLst>
              </a:custGeom>
              <a:grpFill/>
              <a:ln>
                <a:noFill/>
              </a:ln>
            </p:spPr>
            <p:txBody>
              <a:bodyPr spcFirstLastPara="1" wrap="square" lIns="121900" tIns="121900" rIns="121900" bIns="121900" anchor="ctr" anchorCtr="0">
                <a:noAutofit/>
              </a:bodyPr>
              <a:lstStyle/>
              <a:p>
                <a:endParaRPr sz="2400"/>
              </a:p>
            </p:txBody>
          </p:sp>
          <p:sp>
            <p:nvSpPr>
              <p:cNvPr id="36" name="Google Shape;318;p21">
                <a:extLst>
                  <a:ext uri="{FF2B5EF4-FFF2-40B4-BE49-F238E27FC236}">
                    <a16:creationId xmlns:a16="http://schemas.microsoft.com/office/drawing/2014/main" id="{6A26FD69-7881-9F0B-1D96-D6D3866E9D90}"/>
                  </a:ext>
                </a:extLst>
              </p:cNvPr>
              <p:cNvSpPr/>
              <p:nvPr/>
            </p:nvSpPr>
            <p:spPr>
              <a:xfrm>
                <a:off x="4459850" y="2622026"/>
                <a:ext cx="63454" cy="67476"/>
              </a:xfrm>
              <a:custGeom>
                <a:avLst/>
                <a:gdLst/>
                <a:ahLst/>
                <a:cxnLst/>
                <a:rect l="l" t="t" r="r" b="b"/>
                <a:pathLst>
                  <a:path w="2240" h="2382" extrusionOk="0">
                    <a:moveTo>
                      <a:pt x="1644" y="596"/>
                    </a:moveTo>
                    <a:lnTo>
                      <a:pt x="1644" y="1786"/>
                    </a:lnTo>
                    <a:lnTo>
                      <a:pt x="608" y="1786"/>
                    </a:lnTo>
                    <a:lnTo>
                      <a:pt x="608" y="596"/>
                    </a:lnTo>
                    <a:close/>
                    <a:moveTo>
                      <a:pt x="251" y="0"/>
                    </a:moveTo>
                    <a:cubicBezTo>
                      <a:pt x="96" y="0"/>
                      <a:pt x="1" y="179"/>
                      <a:pt x="1" y="334"/>
                    </a:cubicBezTo>
                    <a:lnTo>
                      <a:pt x="1" y="2036"/>
                    </a:lnTo>
                    <a:cubicBezTo>
                      <a:pt x="1" y="2191"/>
                      <a:pt x="96" y="2382"/>
                      <a:pt x="251" y="2382"/>
                    </a:cubicBezTo>
                    <a:lnTo>
                      <a:pt x="1954" y="2382"/>
                    </a:lnTo>
                    <a:cubicBezTo>
                      <a:pt x="2108" y="2382"/>
                      <a:pt x="2239" y="2191"/>
                      <a:pt x="2239" y="2036"/>
                    </a:cubicBezTo>
                    <a:lnTo>
                      <a:pt x="2239" y="334"/>
                    </a:lnTo>
                    <a:cubicBezTo>
                      <a:pt x="2239" y="179"/>
                      <a:pt x="2108" y="0"/>
                      <a:pt x="1954" y="0"/>
                    </a:cubicBezTo>
                    <a:close/>
                  </a:path>
                </a:pathLst>
              </a:custGeom>
              <a:grpFill/>
              <a:ln>
                <a:noFill/>
              </a:ln>
            </p:spPr>
            <p:txBody>
              <a:bodyPr spcFirstLastPara="1" wrap="square" lIns="121900" tIns="121900" rIns="121900" bIns="121900" anchor="ctr" anchorCtr="0">
                <a:noAutofit/>
              </a:bodyPr>
              <a:lstStyle/>
              <a:p>
                <a:endParaRPr sz="2400"/>
              </a:p>
            </p:txBody>
          </p:sp>
          <p:sp>
            <p:nvSpPr>
              <p:cNvPr id="37" name="Google Shape;319;p21">
                <a:extLst>
                  <a:ext uri="{FF2B5EF4-FFF2-40B4-BE49-F238E27FC236}">
                    <a16:creationId xmlns:a16="http://schemas.microsoft.com/office/drawing/2014/main" id="{D4657844-F88B-1CD9-1310-365B9EC754B2}"/>
                  </a:ext>
                </a:extLst>
              </p:cNvPr>
              <p:cNvSpPr/>
              <p:nvPr/>
            </p:nvSpPr>
            <p:spPr>
              <a:xfrm>
                <a:off x="4459850" y="2542084"/>
                <a:ext cx="63454" cy="63085"/>
              </a:xfrm>
              <a:custGeom>
                <a:avLst/>
                <a:gdLst/>
                <a:ahLst/>
                <a:cxnLst/>
                <a:rect l="l" t="t" r="r" b="b"/>
                <a:pathLst>
                  <a:path w="2240" h="2227" extrusionOk="0">
                    <a:moveTo>
                      <a:pt x="1644" y="596"/>
                    </a:moveTo>
                    <a:lnTo>
                      <a:pt x="1644" y="1786"/>
                    </a:lnTo>
                    <a:lnTo>
                      <a:pt x="608" y="1786"/>
                    </a:lnTo>
                    <a:lnTo>
                      <a:pt x="608" y="596"/>
                    </a:lnTo>
                    <a:close/>
                    <a:moveTo>
                      <a:pt x="251" y="1"/>
                    </a:moveTo>
                    <a:cubicBezTo>
                      <a:pt x="96" y="1"/>
                      <a:pt x="1" y="167"/>
                      <a:pt x="1" y="322"/>
                    </a:cubicBezTo>
                    <a:lnTo>
                      <a:pt x="1" y="2025"/>
                    </a:lnTo>
                    <a:cubicBezTo>
                      <a:pt x="1" y="2179"/>
                      <a:pt x="96" y="2227"/>
                      <a:pt x="251" y="2227"/>
                    </a:cubicBezTo>
                    <a:lnTo>
                      <a:pt x="1954" y="2227"/>
                    </a:lnTo>
                    <a:cubicBezTo>
                      <a:pt x="2108" y="2227"/>
                      <a:pt x="2239" y="2179"/>
                      <a:pt x="2239" y="2025"/>
                    </a:cubicBezTo>
                    <a:lnTo>
                      <a:pt x="2239" y="322"/>
                    </a:lnTo>
                    <a:cubicBezTo>
                      <a:pt x="2239" y="167"/>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38" name="Google Shape;320;p21">
                <a:extLst>
                  <a:ext uri="{FF2B5EF4-FFF2-40B4-BE49-F238E27FC236}">
                    <a16:creationId xmlns:a16="http://schemas.microsoft.com/office/drawing/2014/main" id="{F314177E-DFED-D96F-F974-26F9076E6832}"/>
                  </a:ext>
                </a:extLst>
              </p:cNvPr>
              <p:cNvSpPr/>
              <p:nvPr/>
            </p:nvSpPr>
            <p:spPr>
              <a:xfrm>
                <a:off x="4459850" y="2702279"/>
                <a:ext cx="63454" cy="67504"/>
              </a:xfrm>
              <a:custGeom>
                <a:avLst/>
                <a:gdLst/>
                <a:ahLst/>
                <a:cxnLst/>
                <a:rect l="l" t="t" r="r" b="b"/>
                <a:pathLst>
                  <a:path w="2240" h="2383" extrusionOk="0">
                    <a:moveTo>
                      <a:pt x="1644" y="596"/>
                    </a:moveTo>
                    <a:lnTo>
                      <a:pt x="1644" y="1787"/>
                    </a:lnTo>
                    <a:lnTo>
                      <a:pt x="608" y="1787"/>
                    </a:lnTo>
                    <a:lnTo>
                      <a:pt x="608" y="596"/>
                    </a:lnTo>
                    <a:close/>
                    <a:moveTo>
                      <a:pt x="251" y="1"/>
                    </a:moveTo>
                    <a:cubicBezTo>
                      <a:pt x="96" y="1"/>
                      <a:pt x="1" y="180"/>
                      <a:pt x="1" y="334"/>
                    </a:cubicBezTo>
                    <a:lnTo>
                      <a:pt x="1" y="2037"/>
                    </a:lnTo>
                    <a:cubicBezTo>
                      <a:pt x="1" y="2192"/>
                      <a:pt x="96" y="2382"/>
                      <a:pt x="251" y="2382"/>
                    </a:cubicBezTo>
                    <a:lnTo>
                      <a:pt x="1954" y="2382"/>
                    </a:lnTo>
                    <a:cubicBezTo>
                      <a:pt x="2108" y="2382"/>
                      <a:pt x="2239" y="2192"/>
                      <a:pt x="2239" y="2037"/>
                    </a:cubicBezTo>
                    <a:lnTo>
                      <a:pt x="2239" y="334"/>
                    </a:lnTo>
                    <a:cubicBezTo>
                      <a:pt x="2239" y="180"/>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39" name="Google Shape;321;p21">
                <a:extLst>
                  <a:ext uri="{FF2B5EF4-FFF2-40B4-BE49-F238E27FC236}">
                    <a16:creationId xmlns:a16="http://schemas.microsoft.com/office/drawing/2014/main" id="{23ABB273-E715-A3F7-A30E-5948CDBD4876}"/>
                  </a:ext>
                </a:extLst>
              </p:cNvPr>
              <p:cNvSpPr/>
              <p:nvPr/>
            </p:nvSpPr>
            <p:spPr>
              <a:xfrm>
                <a:off x="4459850" y="2782221"/>
                <a:ext cx="63454" cy="67476"/>
              </a:xfrm>
              <a:custGeom>
                <a:avLst/>
                <a:gdLst/>
                <a:ahLst/>
                <a:cxnLst/>
                <a:rect l="l" t="t" r="r" b="b"/>
                <a:pathLst>
                  <a:path w="2240" h="2382" extrusionOk="0">
                    <a:moveTo>
                      <a:pt x="1644" y="596"/>
                    </a:moveTo>
                    <a:lnTo>
                      <a:pt x="1644" y="1787"/>
                    </a:lnTo>
                    <a:lnTo>
                      <a:pt x="608" y="1787"/>
                    </a:lnTo>
                    <a:lnTo>
                      <a:pt x="608" y="596"/>
                    </a:lnTo>
                    <a:close/>
                    <a:moveTo>
                      <a:pt x="251" y="1"/>
                    </a:moveTo>
                    <a:cubicBezTo>
                      <a:pt x="96" y="1"/>
                      <a:pt x="1" y="191"/>
                      <a:pt x="1" y="346"/>
                    </a:cubicBezTo>
                    <a:lnTo>
                      <a:pt x="1" y="2049"/>
                    </a:lnTo>
                    <a:cubicBezTo>
                      <a:pt x="1" y="2203"/>
                      <a:pt x="96" y="2382"/>
                      <a:pt x="251" y="2382"/>
                    </a:cubicBezTo>
                    <a:lnTo>
                      <a:pt x="1954" y="2382"/>
                    </a:lnTo>
                    <a:cubicBezTo>
                      <a:pt x="2108" y="2382"/>
                      <a:pt x="2239" y="2203"/>
                      <a:pt x="2239" y="2049"/>
                    </a:cubicBezTo>
                    <a:lnTo>
                      <a:pt x="2239" y="346"/>
                    </a:lnTo>
                    <a:cubicBezTo>
                      <a:pt x="2239" y="191"/>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40" name="Google Shape;322;p21">
                <a:extLst>
                  <a:ext uri="{FF2B5EF4-FFF2-40B4-BE49-F238E27FC236}">
                    <a16:creationId xmlns:a16="http://schemas.microsoft.com/office/drawing/2014/main" id="{DB4EAACD-824E-6584-2D44-9FD820ACE684}"/>
                  </a:ext>
                </a:extLst>
              </p:cNvPr>
              <p:cNvSpPr/>
              <p:nvPr/>
            </p:nvSpPr>
            <p:spPr>
              <a:xfrm>
                <a:off x="4658175" y="2815960"/>
                <a:ext cx="67476" cy="63425"/>
              </a:xfrm>
              <a:custGeom>
                <a:avLst/>
                <a:gdLst/>
                <a:ahLst/>
                <a:cxnLst/>
                <a:rect l="l" t="t" r="r" b="b"/>
                <a:pathLst>
                  <a:path w="2382" h="2239" extrusionOk="0">
                    <a:moveTo>
                      <a:pt x="1787" y="596"/>
                    </a:moveTo>
                    <a:lnTo>
                      <a:pt x="1787" y="1643"/>
                    </a:lnTo>
                    <a:lnTo>
                      <a:pt x="596" y="1643"/>
                    </a:lnTo>
                    <a:lnTo>
                      <a:pt x="596" y="596"/>
                    </a:lnTo>
                    <a:close/>
                    <a:moveTo>
                      <a:pt x="334" y="0"/>
                    </a:moveTo>
                    <a:cubicBezTo>
                      <a:pt x="179" y="0"/>
                      <a:pt x="1" y="131"/>
                      <a:pt x="1" y="286"/>
                    </a:cubicBezTo>
                    <a:lnTo>
                      <a:pt x="1" y="1989"/>
                    </a:lnTo>
                    <a:cubicBezTo>
                      <a:pt x="1" y="2144"/>
                      <a:pt x="179" y="2239"/>
                      <a:pt x="334" y="2239"/>
                    </a:cubicBezTo>
                    <a:lnTo>
                      <a:pt x="2037" y="2239"/>
                    </a:lnTo>
                    <a:cubicBezTo>
                      <a:pt x="2192" y="2239"/>
                      <a:pt x="2382" y="2144"/>
                      <a:pt x="2382" y="1989"/>
                    </a:cubicBezTo>
                    <a:lnTo>
                      <a:pt x="2382" y="286"/>
                    </a:lnTo>
                    <a:cubicBezTo>
                      <a:pt x="2382" y="131"/>
                      <a:pt x="2192" y="0"/>
                      <a:pt x="2037" y="0"/>
                    </a:cubicBezTo>
                    <a:close/>
                  </a:path>
                </a:pathLst>
              </a:custGeom>
              <a:grpFill/>
              <a:ln>
                <a:noFill/>
              </a:ln>
            </p:spPr>
            <p:txBody>
              <a:bodyPr spcFirstLastPara="1" wrap="square" lIns="121900" tIns="121900" rIns="121900" bIns="121900" anchor="ctr" anchorCtr="0">
                <a:noAutofit/>
              </a:bodyPr>
              <a:lstStyle/>
              <a:p>
                <a:endParaRPr sz="2400"/>
              </a:p>
            </p:txBody>
          </p:sp>
          <p:sp>
            <p:nvSpPr>
              <p:cNvPr id="41" name="Google Shape;323;p21">
                <a:extLst>
                  <a:ext uri="{FF2B5EF4-FFF2-40B4-BE49-F238E27FC236}">
                    <a16:creationId xmlns:a16="http://schemas.microsoft.com/office/drawing/2014/main" id="{E0A07134-F551-DB24-EBB3-BFD47D53D54E}"/>
                  </a:ext>
                </a:extLst>
              </p:cNvPr>
              <p:cNvSpPr/>
              <p:nvPr/>
            </p:nvSpPr>
            <p:spPr>
              <a:xfrm>
                <a:off x="4658175" y="2736018"/>
                <a:ext cx="67476" cy="63114"/>
              </a:xfrm>
              <a:custGeom>
                <a:avLst/>
                <a:gdLst/>
                <a:ahLst/>
                <a:cxnLst/>
                <a:rect l="l" t="t" r="r" b="b"/>
                <a:pathLst>
                  <a:path w="2382" h="2228" extrusionOk="0">
                    <a:moveTo>
                      <a:pt x="1787" y="596"/>
                    </a:moveTo>
                    <a:lnTo>
                      <a:pt x="1787" y="1632"/>
                    </a:lnTo>
                    <a:lnTo>
                      <a:pt x="596" y="1632"/>
                    </a:lnTo>
                    <a:lnTo>
                      <a:pt x="596" y="596"/>
                    </a:lnTo>
                    <a:close/>
                    <a:moveTo>
                      <a:pt x="334" y="1"/>
                    </a:moveTo>
                    <a:cubicBezTo>
                      <a:pt x="179" y="1"/>
                      <a:pt x="1" y="120"/>
                      <a:pt x="1" y="274"/>
                    </a:cubicBezTo>
                    <a:lnTo>
                      <a:pt x="1" y="1977"/>
                    </a:lnTo>
                    <a:cubicBezTo>
                      <a:pt x="1" y="2132"/>
                      <a:pt x="179" y="2227"/>
                      <a:pt x="334" y="2227"/>
                    </a:cubicBezTo>
                    <a:lnTo>
                      <a:pt x="2037" y="2227"/>
                    </a:lnTo>
                    <a:cubicBezTo>
                      <a:pt x="2192" y="2227"/>
                      <a:pt x="2382" y="2132"/>
                      <a:pt x="2382" y="1977"/>
                    </a:cubicBezTo>
                    <a:lnTo>
                      <a:pt x="2382" y="274"/>
                    </a:lnTo>
                    <a:cubicBezTo>
                      <a:pt x="2382" y="120"/>
                      <a:pt x="2192" y="1"/>
                      <a:pt x="2037" y="1"/>
                    </a:cubicBezTo>
                    <a:close/>
                  </a:path>
                </a:pathLst>
              </a:custGeom>
              <a:grpFill/>
              <a:ln>
                <a:noFill/>
              </a:ln>
            </p:spPr>
            <p:txBody>
              <a:bodyPr spcFirstLastPara="1" wrap="square" lIns="121900" tIns="121900" rIns="121900" bIns="121900" anchor="ctr" anchorCtr="0">
                <a:noAutofit/>
              </a:bodyPr>
              <a:lstStyle/>
              <a:p>
                <a:endParaRPr sz="2400"/>
              </a:p>
            </p:txBody>
          </p:sp>
          <p:sp>
            <p:nvSpPr>
              <p:cNvPr id="42" name="Google Shape;324;p21">
                <a:extLst>
                  <a:ext uri="{FF2B5EF4-FFF2-40B4-BE49-F238E27FC236}">
                    <a16:creationId xmlns:a16="http://schemas.microsoft.com/office/drawing/2014/main" id="{90EB0BAE-987E-5B40-FCD0-E1F61C3E6513}"/>
                  </a:ext>
                </a:extLst>
              </p:cNvPr>
              <p:cNvSpPr/>
              <p:nvPr/>
            </p:nvSpPr>
            <p:spPr>
              <a:xfrm>
                <a:off x="4645711" y="2622366"/>
                <a:ext cx="67476" cy="67136"/>
              </a:xfrm>
              <a:custGeom>
                <a:avLst/>
                <a:gdLst/>
                <a:ahLst/>
                <a:cxnLst/>
                <a:rect l="l" t="t" r="r" b="b"/>
                <a:pathLst>
                  <a:path w="2382" h="2370" extrusionOk="0">
                    <a:moveTo>
                      <a:pt x="1786" y="584"/>
                    </a:moveTo>
                    <a:lnTo>
                      <a:pt x="1786" y="1774"/>
                    </a:lnTo>
                    <a:lnTo>
                      <a:pt x="596" y="1774"/>
                    </a:lnTo>
                    <a:lnTo>
                      <a:pt x="596" y="584"/>
                    </a:lnTo>
                    <a:close/>
                    <a:moveTo>
                      <a:pt x="334" y="0"/>
                    </a:moveTo>
                    <a:cubicBezTo>
                      <a:pt x="179" y="0"/>
                      <a:pt x="0" y="167"/>
                      <a:pt x="0" y="322"/>
                    </a:cubicBezTo>
                    <a:lnTo>
                      <a:pt x="0" y="2024"/>
                    </a:lnTo>
                    <a:cubicBezTo>
                      <a:pt x="0" y="2179"/>
                      <a:pt x="179" y="2370"/>
                      <a:pt x="334" y="2370"/>
                    </a:cubicBezTo>
                    <a:lnTo>
                      <a:pt x="2036" y="2370"/>
                    </a:lnTo>
                    <a:cubicBezTo>
                      <a:pt x="2191" y="2370"/>
                      <a:pt x="2381" y="2179"/>
                      <a:pt x="2381" y="2024"/>
                    </a:cubicBezTo>
                    <a:lnTo>
                      <a:pt x="2381" y="322"/>
                    </a:lnTo>
                    <a:cubicBezTo>
                      <a:pt x="2381" y="167"/>
                      <a:pt x="2191" y="0"/>
                      <a:pt x="2036" y="0"/>
                    </a:cubicBezTo>
                    <a:close/>
                  </a:path>
                </a:pathLst>
              </a:custGeom>
              <a:grpFill/>
              <a:ln>
                <a:noFill/>
              </a:ln>
            </p:spPr>
            <p:txBody>
              <a:bodyPr spcFirstLastPara="1" wrap="square" lIns="121900" tIns="121900" rIns="121900" bIns="121900" anchor="ctr" anchorCtr="0">
                <a:noAutofit/>
              </a:bodyPr>
              <a:lstStyle/>
              <a:p>
                <a:endParaRPr sz="2400"/>
              </a:p>
            </p:txBody>
          </p:sp>
          <p:sp>
            <p:nvSpPr>
              <p:cNvPr id="43" name="Google Shape;325;p21">
                <a:extLst>
                  <a:ext uri="{FF2B5EF4-FFF2-40B4-BE49-F238E27FC236}">
                    <a16:creationId xmlns:a16="http://schemas.microsoft.com/office/drawing/2014/main" id="{61DCC21F-855E-79B7-910E-03FCF48AEB63}"/>
                  </a:ext>
                </a:extLst>
              </p:cNvPr>
              <p:cNvSpPr/>
              <p:nvPr/>
            </p:nvSpPr>
            <p:spPr>
              <a:xfrm>
                <a:off x="4658175" y="2896242"/>
                <a:ext cx="67476" cy="63085"/>
              </a:xfrm>
              <a:custGeom>
                <a:avLst/>
                <a:gdLst/>
                <a:ahLst/>
                <a:cxnLst/>
                <a:rect l="l" t="t" r="r" b="b"/>
                <a:pathLst>
                  <a:path w="2382" h="2227" extrusionOk="0">
                    <a:moveTo>
                      <a:pt x="1787" y="595"/>
                    </a:moveTo>
                    <a:lnTo>
                      <a:pt x="1787" y="1631"/>
                    </a:lnTo>
                    <a:lnTo>
                      <a:pt x="596" y="1631"/>
                    </a:lnTo>
                    <a:lnTo>
                      <a:pt x="596" y="595"/>
                    </a:lnTo>
                    <a:close/>
                    <a:moveTo>
                      <a:pt x="334" y="0"/>
                    </a:moveTo>
                    <a:cubicBezTo>
                      <a:pt x="179" y="0"/>
                      <a:pt x="1" y="131"/>
                      <a:pt x="1" y="286"/>
                    </a:cubicBezTo>
                    <a:lnTo>
                      <a:pt x="1" y="1988"/>
                    </a:lnTo>
                    <a:cubicBezTo>
                      <a:pt x="1" y="2143"/>
                      <a:pt x="179" y="2227"/>
                      <a:pt x="334" y="2227"/>
                    </a:cubicBezTo>
                    <a:lnTo>
                      <a:pt x="2037" y="2227"/>
                    </a:lnTo>
                    <a:cubicBezTo>
                      <a:pt x="2192" y="2227"/>
                      <a:pt x="2382" y="2143"/>
                      <a:pt x="2382" y="1988"/>
                    </a:cubicBezTo>
                    <a:lnTo>
                      <a:pt x="2382" y="286"/>
                    </a:lnTo>
                    <a:cubicBezTo>
                      <a:pt x="2382" y="131"/>
                      <a:pt x="2192" y="0"/>
                      <a:pt x="2037" y="0"/>
                    </a:cubicBezTo>
                    <a:close/>
                  </a:path>
                </a:pathLst>
              </a:custGeom>
              <a:grpFill/>
              <a:ln>
                <a:noFill/>
              </a:ln>
            </p:spPr>
            <p:txBody>
              <a:bodyPr spcFirstLastPara="1" wrap="square" lIns="121900" tIns="121900" rIns="121900" bIns="121900" anchor="ctr" anchorCtr="0">
                <a:noAutofit/>
              </a:bodyPr>
              <a:lstStyle/>
              <a:p>
                <a:endParaRPr sz="2400"/>
              </a:p>
            </p:txBody>
          </p:sp>
          <p:sp>
            <p:nvSpPr>
              <p:cNvPr id="44" name="Google Shape;326;p21">
                <a:extLst>
                  <a:ext uri="{FF2B5EF4-FFF2-40B4-BE49-F238E27FC236}">
                    <a16:creationId xmlns:a16="http://schemas.microsoft.com/office/drawing/2014/main" id="{33072179-9F2F-FB3E-F592-29F81FC4365B}"/>
                  </a:ext>
                </a:extLst>
              </p:cNvPr>
              <p:cNvSpPr/>
              <p:nvPr/>
            </p:nvSpPr>
            <p:spPr>
              <a:xfrm>
                <a:off x="4578233" y="2815960"/>
                <a:ext cx="67504" cy="63425"/>
              </a:xfrm>
              <a:custGeom>
                <a:avLst/>
                <a:gdLst/>
                <a:ahLst/>
                <a:cxnLst/>
                <a:rect l="l" t="t" r="r" b="b"/>
                <a:pathLst>
                  <a:path w="2383" h="2239" extrusionOk="0">
                    <a:moveTo>
                      <a:pt x="1787" y="596"/>
                    </a:moveTo>
                    <a:lnTo>
                      <a:pt x="1787" y="1643"/>
                    </a:lnTo>
                    <a:lnTo>
                      <a:pt x="596" y="1643"/>
                    </a:lnTo>
                    <a:lnTo>
                      <a:pt x="596" y="596"/>
                    </a:lnTo>
                    <a:close/>
                    <a:moveTo>
                      <a:pt x="322" y="0"/>
                    </a:moveTo>
                    <a:cubicBezTo>
                      <a:pt x="168" y="0"/>
                      <a:pt x="1" y="131"/>
                      <a:pt x="1" y="286"/>
                    </a:cubicBezTo>
                    <a:lnTo>
                      <a:pt x="1" y="1989"/>
                    </a:lnTo>
                    <a:cubicBezTo>
                      <a:pt x="1" y="2144"/>
                      <a:pt x="168" y="2239"/>
                      <a:pt x="322" y="2239"/>
                    </a:cubicBezTo>
                    <a:lnTo>
                      <a:pt x="2025" y="2239"/>
                    </a:lnTo>
                    <a:cubicBezTo>
                      <a:pt x="2180" y="2239"/>
                      <a:pt x="2382" y="2144"/>
                      <a:pt x="2382" y="1989"/>
                    </a:cubicBezTo>
                    <a:lnTo>
                      <a:pt x="2382" y="286"/>
                    </a:lnTo>
                    <a:cubicBezTo>
                      <a:pt x="2382" y="131"/>
                      <a:pt x="2180" y="0"/>
                      <a:pt x="2025" y="0"/>
                    </a:cubicBezTo>
                    <a:close/>
                  </a:path>
                </a:pathLst>
              </a:custGeom>
              <a:grpFill/>
              <a:ln>
                <a:noFill/>
              </a:ln>
            </p:spPr>
            <p:txBody>
              <a:bodyPr spcFirstLastPara="1" wrap="square" lIns="121900" tIns="121900" rIns="121900" bIns="121900" anchor="ctr" anchorCtr="0">
                <a:noAutofit/>
              </a:bodyPr>
              <a:lstStyle/>
              <a:p>
                <a:endParaRPr sz="2400"/>
              </a:p>
            </p:txBody>
          </p:sp>
          <p:sp>
            <p:nvSpPr>
              <p:cNvPr id="45" name="Google Shape;327;p21">
                <a:extLst>
                  <a:ext uri="{FF2B5EF4-FFF2-40B4-BE49-F238E27FC236}">
                    <a16:creationId xmlns:a16="http://schemas.microsoft.com/office/drawing/2014/main" id="{151DFFC7-85F9-C3E6-872D-C9F22EAD0A61}"/>
                  </a:ext>
                </a:extLst>
              </p:cNvPr>
              <p:cNvSpPr/>
              <p:nvPr/>
            </p:nvSpPr>
            <p:spPr>
              <a:xfrm>
                <a:off x="4578233" y="2736018"/>
                <a:ext cx="67504" cy="63114"/>
              </a:xfrm>
              <a:custGeom>
                <a:avLst/>
                <a:gdLst/>
                <a:ahLst/>
                <a:cxnLst/>
                <a:rect l="l" t="t" r="r" b="b"/>
                <a:pathLst>
                  <a:path w="2383" h="2228" extrusionOk="0">
                    <a:moveTo>
                      <a:pt x="1787" y="596"/>
                    </a:moveTo>
                    <a:lnTo>
                      <a:pt x="1787" y="1632"/>
                    </a:lnTo>
                    <a:lnTo>
                      <a:pt x="596" y="1632"/>
                    </a:lnTo>
                    <a:lnTo>
                      <a:pt x="596" y="596"/>
                    </a:lnTo>
                    <a:close/>
                    <a:moveTo>
                      <a:pt x="322" y="1"/>
                    </a:moveTo>
                    <a:cubicBezTo>
                      <a:pt x="168" y="1"/>
                      <a:pt x="1" y="120"/>
                      <a:pt x="1" y="274"/>
                    </a:cubicBezTo>
                    <a:lnTo>
                      <a:pt x="1" y="1977"/>
                    </a:lnTo>
                    <a:cubicBezTo>
                      <a:pt x="1" y="2132"/>
                      <a:pt x="168" y="2227"/>
                      <a:pt x="322" y="2227"/>
                    </a:cubicBezTo>
                    <a:lnTo>
                      <a:pt x="2025" y="2227"/>
                    </a:lnTo>
                    <a:cubicBezTo>
                      <a:pt x="2180" y="2227"/>
                      <a:pt x="2382" y="2132"/>
                      <a:pt x="2382" y="1977"/>
                    </a:cubicBezTo>
                    <a:lnTo>
                      <a:pt x="2382" y="274"/>
                    </a:lnTo>
                    <a:cubicBezTo>
                      <a:pt x="2382" y="120"/>
                      <a:pt x="2180" y="1"/>
                      <a:pt x="2025" y="1"/>
                    </a:cubicBezTo>
                    <a:close/>
                  </a:path>
                </a:pathLst>
              </a:custGeom>
              <a:grpFill/>
              <a:ln>
                <a:noFill/>
              </a:ln>
            </p:spPr>
            <p:txBody>
              <a:bodyPr spcFirstLastPara="1" wrap="square" lIns="121900" tIns="121900" rIns="121900" bIns="121900" anchor="ctr" anchorCtr="0">
                <a:noAutofit/>
              </a:bodyPr>
              <a:lstStyle/>
              <a:p>
                <a:endParaRPr sz="2400"/>
              </a:p>
            </p:txBody>
          </p:sp>
          <p:sp>
            <p:nvSpPr>
              <p:cNvPr id="46" name="Google Shape;328;p21">
                <a:extLst>
                  <a:ext uri="{FF2B5EF4-FFF2-40B4-BE49-F238E27FC236}">
                    <a16:creationId xmlns:a16="http://schemas.microsoft.com/office/drawing/2014/main" id="{0BB3DA02-BA35-2606-D6DA-CC75B129FF9F}"/>
                  </a:ext>
                </a:extLst>
              </p:cNvPr>
              <p:cNvSpPr/>
              <p:nvPr/>
            </p:nvSpPr>
            <p:spPr>
              <a:xfrm>
                <a:off x="4338436" y="2512397"/>
                <a:ext cx="481652" cy="480661"/>
              </a:xfrm>
              <a:custGeom>
                <a:avLst/>
                <a:gdLst/>
                <a:ahLst/>
                <a:cxnLst/>
                <a:rect l="l" t="t" r="r" b="b"/>
                <a:pathLst>
                  <a:path w="17003" h="16968" extrusionOk="0">
                    <a:moveTo>
                      <a:pt x="13669" y="3275"/>
                    </a:moveTo>
                    <a:lnTo>
                      <a:pt x="13669" y="6704"/>
                    </a:lnTo>
                    <a:lnTo>
                      <a:pt x="10847" y="6704"/>
                    </a:lnTo>
                    <a:lnTo>
                      <a:pt x="10847" y="3275"/>
                    </a:lnTo>
                    <a:close/>
                    <a:moveTo>
                      <a:pt x="5930" y="14145"/>
                    </a:moveTo>
                    <a:lnTo>
                      <a:pt x="5930" y="16372"/>
                    </a:lnTo>
                    <a:lnTo>
                      <a:pt x="4739" y="16372"/>
                    </a:lnTo>
                    <a:lnTo>
                      <a:pt x="4739" y="14145"/>
                    </a:lnTo>
                    <a:close/>
                    <a:moveTo>
                      <a:pt x="10252" y="453"/>
                    </a:moveTo>
                    <a:lnTo>
                      <a:pt x="10252" y="2680"/>
                    </a:lnTo>
                    <a:lnTo>
                      <a:pt x="10252" y="6704"/>
                    </a:lnTo>
                    <a:lnTo>
                      <a:pt x="7371" y="6704"/>
                    </a:lnTo>
                    <a:cubicBezTo>
                      <a:pt x="7216" y="6704"/>
                      <a:pt x="7121" y="6883"/>
                      <a:pt x="7121" y="7037"/>
                    </a:cubicBezTo>
                    <a:lnTo>
                      <a:pt x="7121" y="16372"/>
                    </a:lnTo>
                    <a:lnTo>
                      <a:pt x="6525" y="16372"/>
                    </a:lnTo>
                    <a:lnTo>
                      <a:pt x="6525" y="13836"/>
                    </a:lnTo>
                    <a:cubicBezTo>
                      <a:pt x="6525" y="13681"/>
                      <a:pt x="6335" y="13550"/>
                      <a:pt x="6168" y="13550"/>
                    </a:cubicBezTo>
                    <a:lnTo>
                      <a:pt x="4477" y="13550"/>
                    </a:lnTo>
                    <a:cubicBezTo>
                      <a:pt x="4311" y="13550"/>
                      <a:pt x="4144" y="13681"/>
                      <a:pt x="4144" y="13836"/>
                    </a:cubicBezTo>
                    <a:lnTo>
                      <a:pt x="4144" y="16372"/>
                    </a:lnTo>
                    <a:lnTo>
                      <a:pt x="3406" y="16372"/>
                    </a:lnTo>
                    <a:lnTo>
                      <a:pt x="3406" y="453"/>
                    </a:lnTo>
                    <a:close/>
                    <a:moveTo>
                      <a:pt x="10252" y="14145"/>
                    </a:moveTo>
                    <a:lnTo>
                      <a:pt x="10252" y="16372"/>
                    </a:lnTo>
                    <a:lnTo>
                      <a:pt x="9061" y="16372"/>
                    </a:lnTo>
                    <a:lnTo>
                      <a:pt x="9061" y="14145"/>
                    </a:lnTo>
                    <a:close/>
                    <a:moveTo>
                      <a:pt x="14419" y="7299"/>
                    </a:moveTo>
                    <a:lnTo>
                      <a:pt x="14419" y="16372"/>
                    </a:lnTo>
                    <a:lnTo>
                      <a:pt x="10847" y="16372"/>
                    </a:lnTo>
                    <a:lnTo>
                      <a:pt x="10847" y="13836"/>
                    </a:lnTo>
                    <a:cubicBezTo>
                      <a:pt x="10847" y="13681"/>
                      <a:pt x="10645" y="13550"/>
                      <a:pt x="10490" y="13550"/>
                    </a:cubicBezTo>
                    <a:lnTo>
                      <a:pt x="8787" y="13550"/>
                    </a:lnTo>
                    <a:cubicBezTo>
                      <a:pt x="8633" y="13550"/>
                      <a:pt x="8466" y="13681"/>
                      <a:pt x="8466" y="13836"/>
                    </a:cubicBezTo>
                    <a:lnTo>
                      <a:pt x="8466" y="16372"/>
                    </a:lnTo>
                    <a:lnTo>
                      <a:pt x="7716" y="16372"/>
                    </a:lnTo>
                    <a:lnTo>
                      <a:pt x="7716" y="7299"/>
                    </a:lnTo>
                    <a:close/>
                    <a:moveTo>
                      <a:pt x="3120" y="1"/>
                    </a:moveTo>
                    <a:cubicBezTo>
                      <a:pt x="2965" y="1"/>
                      <a:pt x="2811" y="84"/>
                      <a:pt x="2811" y="239"/>
                    </a:cubicBezTo>
                    <a:lnTo>
                      <a:pt x="2811" y="16372"/>
                    </a:lnTo>
                    <a:lnTo>
                      <a:pt x="286" y="16372"/>
                    </a:lnTo>
                    <a:cubicBezTo>
                      <a:pt x="132" y="16372"/>
                      <a:pt x="1" y="16515"/>
                      <a:pt x="1" y="16681"/>
                    </a:cubicBezTo>
                    <a:cubicBezTo>
                      <a:pt x="1" y="16836"/>
                      <a:pt x="132" y="16967"/>
                      <a:pt x="286" y="16967"/>
                    </a:cubicBezTo>
                    <a:lnTo>
                      <a:pt x="16729" y="16967"/>
                    </a:lnTo>
                    <a:cubicBezTo>
                      <a:pt x="16884" y="16967"/>
                      <a:pt x="17003" y="16836"/>
                      <a:pt x="17003" y="16681"/>
                    </a:cubicBezTo>
                    <a:cubicBezTo>
                      <a:pt x="17003" y="16515"/>
                      <a:pt x="16884" y="16372"/>
                      <a:pt x="16729" y="16372"/>
                    </a:cubicBezTo>
                    <a:lnTo>
                      <a:pt x="15014" y="16372"/>
                    </a:lnTo>
                    <a:lnTo>
                      <a:pt x="15014" y="7037"/>
                    </a:lnTo>
                    <a:cubicBezTo>
                      <a:pt x="15014" y="6883"/>
                      <a:pt x="14895" y="6704"/>
                      <a:pt x="14741" y="6704"/>
                    </a:cubicBezTo>
                    <a:lnTo>
                      <a:pt x="14419" y="6704"/>
                    </a:lnTo>
                    <a:lnTo>
                      <a:pt x="14419" y="3275"/>
                    </a:lnTo>
                    <a:cubicBezTo>
                      <a:pt x="14419" y="2954"/>
                      <a:pt x="14110" y="2680"/>
                      <a:pt x="13788" y="2680"/>
                    </a:cubicBezTo>
                    <a:lnTo>
                      <a:pt x="10847" y="2680"/>
                    </a:lnTo>
                    <a:lnTo>
                      <a:pt x="10847" y="239"/>
                    </a:lnTo>
                    <a:cubicBezTo>
                      <a:pt x="10847" y="84"/>
                      <a:pt x="10645" y="1"/>
                      <a:pt x="10490" y="1"/>
                    </a:cubicBezTo>
                    <a:close/>
                  </a:path>
                </a:pathLst>
              </a:custGeom>
              <a:grpFill/>
              <a:ln>
                <a:noFill/>
              </a:ln>
            </p:spPr>
            <p:txBody>
              <a:bodyPr spcFirstLastPara="1" wrap="square" lIns="121900" tIns="121900" rIns="121900" bIns="121900" anchor="ctr" anchorCtr="0">
                <a:noAutofit/>
              </a:bodyPr>
              <a:lstStyle/>
              <a:p>
                <a:endParaRPr sz="2400"/>
              </a:p>
            </p:txBody>
          </p:sp>
        </p:grpSp>
      </p:grpSp>
      <p:grpSp>
        <p:nvGrpSpPr>
          <p:cNvPr id="66" name="Group 65">
            <a:extLst>
              <a:ext uri="{FF2B5EF4-FFF2-40B4-BE49-F238E27FC236}">
                <a16:creationId xmlns:a16="http://schemas.microsoft.com/office/drawing/2014/main" id="{943235C4-E60B-F582-D891-41F5F8198EE3}"/>
              </a:ext>
            </a:extLst>
          </p:cNvPr>
          <p:cNvGrpSpPr/>
          <p:nvPr/>
        </p:nvGrpSpPr>
        <p:grpSpPr>
          <a:xfrm>
            <a:off x="2263224" y="3429000"/>
            <a:ext cx="564145" cy="556045"/>
            <a:chOff x="2263224" y="3429000"/>
            <a:chExt cx="564145" cy="556045"/>
          </a:xfrm>
        </p:grpSpPr>
        <p:sp>
          <p:nvSpPr>
            <p:cNvPr id="11" name="Oval 10">
              <a:extLst>
                <a:ext uri="{FF2B5EF4-FFF2-40B4-BE49-F238E27FC236}">
                  <a16:creationId xmlns:a16="http://schemas.microsoft.com/office/drawing/2014/main" id="{C0EDF990-C968-2A93-5A79-729B355F20B9}"/>
                </a:ext>
              </a:extLst>
            </p:cNvPr>
            <p:cNvSpPr/>
            <p:nvPr/>
          </p:nvSpPr>
          <p:spPr>
            <a:xfrm>
              <a:off x="2346358" y="3537269"/>
              <a:ext cx="397879" cy="397879"/>
            </a:xfrm>
            <a:prstGeom prst="ellipse">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oogle Shape;336;p21">
              <a:extLst>
                <a:ext uri="{FF2B5EF4-FFF2-40B4-BE49-F238E27FC236}">
                  <a16:creationId xmlns:a16="http://schemas.microsoft.com/office/drawing/2014/main" id="{E399F22C-657C-B649-1FEC-4547DF5FD321}"/>
                </a:ext>
              </a:extLst>
            </p:cNvPr>
            <p:cNvGrpSpPr/>
            <p:nvPr/>
          </p:nvGrpSpPr>
          <p:grpSpPr>
            <a:xfrm>
              <a:off x="2263224" y="3429000"/>
              <a:ext cx="564145" cy="556045"/>
              <a:chOff x="3049341" y="2562990"/>
              <a:chExt cx="445903" cy="439501"/>
            </a:xfrm>
            <a:solidFill>
              <a:schemeClr val="tx1"/>
            </a:solidFill>
          </p:grpSpPr>
          <p:sp>
            <p:nvSpPr>
              <p:cNvPr id="48" name="Google Shape;337;p21">
                <a:extLst>
                  <a:ext uri="{FF2B5EF4-FFF2-40B4-BE49-F238E27FC236}">
                    <a16:creationId xmlns:a16="http://schemas.microsoft.com/office/drawing/2014/main" id="{89508DA0-72DA-412F-4FC7-48D4714FF3FD}"/>
                  </a:ext>
                </a:extLst>
              </p:cNvPr>
              <p:cNvSpPr/>
              <p:nvPr/>
            </p:nvSpPr>
            <p:spPr>
              <a:xfrm>
                <a:off x="3310752" y="2782901"/>
                <a:ext cx="72887" cy="142346"/>
              </a:xfrm>
              <a:custGeom>
                <a:avLst/>
                <a:gdLst/>
                <a:ahLst/>
                <a:cxnLst/>
                <a:rect l="l" t="t" r="r" b="b"/>
                <a:pathLst>
                  <a:path w="2573" h="5025" extrusionOk="0">
                    <a:moveTo>
                      <a:pt x="1274" y="1"/>
                    </a:moveTo>
                    <a:cubicBezTo>
                      <a:pt x="1108" y="1"/>
                      <a:pt x="977" y="132"/>
                      <a:pt x="977" y="298"/>
                    </a:cubicBezTo>
                    <a:lnTo>
                      <a:pt x="977" y="465"/>
                    </a:lnTo>
                    <a:cubicBezTo>
                      <a:pt x="381" y="596"/>
                      <a:pt x="0" y="1060"/>
                      <a:pt x="0" y="1632"/>
                    </a:cubicBezTo>
                    <a:cubicBezTo>
                      <a:pt x="0" y="2287"/>
                      <a:pt x="572" y="2834"/>
                      <a:pt x="1286" y="2834"/>
                    </a:cubicBezTo>
                    <a:cubicBezTo>
                      <a:pt x="1655" y="2834"/>
                      <a:pt x="1965" y="3096"/>
                      <a:pt x="1965" y="3418"/>
                    </a:cubicBezTo>
                    <a:cubicBezTo>
                      <a:pt x="1965" y="3739"/>
                      <a:pt x="1655" y="4001"/>
                      <a:pt x="1286" y="4001"/>
                    </a:cubicBezTo>
                    <a:cubicBezTo>
                      <a:pt x="917" y="4001"/>
                      <a:pt x="608" y="3739"/>
                      <a:pt x="608" y="3418"/>
                    </a:cubicBezTo>
                    <a:cubicBezTo>
                      <a:pt x="608" y="3239"/>
                      <a:pt x="465" y="3108"/>
                      <a:pt x="298" y="3108"/>
                    </a:cubicBezTo>
                    <a:cubicBezTo>
                      <a:pt x="131" y="3108"/>
                      <a:pt x="0" y="3239"/>
                      <a:pt x="0" y="3418"/>
                    </a:cubicBezTo>
                    <a:cubicBezTo>
                      <a:pt x="0" y="3977"/>
                      <a:pt x="381" y="4454"/>
                      <a:pt x="977" y="4584"/>
                    </a:cubicBezTo>
                    <a:lnTo>
                      <a:pt x="977" y="4715"/>
                    </a:lnTo>
                    <a:cubicBezTo>
                      <a:pt x="977" y="4882"/>
                      <a:pt x="1108" y="5025"/>
                      <a:pt x="1274" y="5025"/>
                    </a:cubicBezTo>
                    <a:cubicBezTo>
                      <a:pt x="1453" y="5025"/>
                      <a:pt x="1572" y="4882"/>
                      <a:pt x="1572" y="4715"/>
                    </a:cubicBezTo>
                    <a:lnTo>
                      <a:pt x="1572" y="4584"/>
                    </a:lnTo>
                    <a:cubicBezTo>
                      <a:pt x="2167" y="4454"/>
                      <a:pt x="2572" y="3977"/>
                      <a:pt x="2572" y="3418"/>
                    </a:cubicBezTo>
                    <a:cubicBezTo>
                      <a:pt x="2572" y="2751"/>
                      <a:pt x="1989" y="2215"/>
                      <a:pt x="1286" y="2215"/>
                    </a:cubicBezTo>
                    <a:cubicBezTo>
                      <a:pt x="905" y="2215"/>
                      <a:pt x="608" y="1953"/>
                      <a:pt x="608" y="1632"/>
                    </a:cubicBezTo>
                    <a:cubicBezTo>
                      <a:pt x="608" y="1310"/>
                      <a:pt x="917" y="1048"/>
                      <a:pt x="1286" y="1048"/>
                    </a:cubicBezTo>
                    <a:cubicBezTo>
                      <a:pt x="1655" y="1048"/>
                      <a:pt x="1965" y="1310"/>
                      <a:pt x="1965" y="1632"/>
                    </a:cubicBezTo>
                    <a:cubicBezTo>
                      <a:pt x="1965" y="1798"/>
                      <a:pt x="2096" y="1941"/>
                      <a:pt x="2262" y="1941"/>
                    </a:cubicBezTo>
                    <a:cubicBezTo>
                      <a:pt x="2441" y="1941"/>
                      <a:pt x="2572" y="1798"/>
                      <a:pt x="2572" y="1632"/>
                    </a:cubicBezTo>
                    <a:cubicBezTo>
                      <a:pt x="2572" y="1060"/>
                      <a:pt x="2167" y="596"/>
                      <a:pt x="1572" y="465"/>
                    </a:cubicBezTo>
                    <a:lnTo>
                      <a:pt x="1572" y="298"/>
                    </a:lnTo>
                    <a:cubicBezTo>
                      <a:pt x="1572" y="132"/>
                      <a:pt x="1453" y="1"/>
                      <a:pt x="1274" y="1"/>
                    </a:cubicBezTo>
                    <a:close/>
                  </a:path>
                </a:pathLst>
              </a:custGeom>
              <a:grpFill/>
              <a:ln>
                <a:noFill/>
              </a:ln>
            </p:spPr>
            <p:txBody>
              <a:bodyPr spcFirstLastPara="1" wrap="square" lIns="121900" tIns="121900" rIns="121900" bIns="121900" anchor="ctr" anchorCtr="0">
                <a:noAutofit/>
              </a:bodyPr>
              <a:lstStyle/>
              <a:p>
                <a:endParaRPr sz="2400"/>
              </a:p>
            </p:txBody>
          </p:sp>
          <p:sp>
            <p:nvSpPr>
              <p:cNvPr id="49" name="Google Shape;338;p21">
                <a:extLst>
                  <a:ext uri="{FF2B5EF4-FFF2-40B4-BE49-F238E27FC236}">
                    <a16:creationId xmlns:a16="http://schemas.microsoft.com/office/drawing/2014/main" id="{6B80C23E-51DC-4C2E-DAEB-83B34ED94BDD}"/>
                  </a:ext>
                </a:extLst>
              </p:cNvPr>
              <p:cNvSpPr/>
              <p:nvPr/>
            </p:nvSpPr>
            <p:spPr>
              <a:xfrm>
                <a:off x="3382592" y="2752023"/>
                <a:ext cx="77929" cy="160759"/>
              </a:xfrm>
              <a:custGeom>
                <a:avLst/>
                <a:gdLst/>
                <a:ahLst/>
                <a:cxnLst/>
                <a:rect l="l" t="t" r="r" b="b"/>
                <a:pathLst>
                  <a:path w="2751" h="5675" extrusionOk="0">
                    <a:moveTo>
                      <a:pt x="342" y="1"/>
                    </a:moveTo>
                    <a:cubicBezTo>
                      <a:pt x="229" y="1"/>
                      <a:pt x="123" y="63"/>
                      <a:pt x="72" y="174"/>
                    </a:cubicBezTo>
                    <a:cubicBezTo>
                      <a:pt x="0" y="329"/>
                      <a:pt x="60" y="507"/>
                      <a:pt x="215" y="579"/>
                    </a:cubicBezTo>
                    <a:cubicBezTo>
                      <a:pt x="1381" y="1138"/>
                      <a:pt x="2132" y="2341"/>
                      <a:pt x="2132" y="3627"/>
                    </a:cubicBezTo>
                    <a:cubicBezTo>
                      <a:pt x="2132" y="4186"/>
                      <a:pt x="1989" y="4734"/>
                      <a:pt x="1739" y="5222"/>
                    </a:cubicBezTo>
                    <a:cubicBezTo>
                      <a:pt x="1655" y="5365"/>
                      <a:pt x="1715" y="5555"/>
                      <a:pt x="1858" y="5639"/>
                    </a:cubicBezTo>
                    <a:cubicBezTo>
                      <a:pt x="1905" y="5663"/>
                      <a:pt x="1965" y="5674"/>
                      <a:pt x="2012" y="5674"/>
                    </a:cubicBezTo>
                    <a:cubicBezTo>
                      <a:pt x="2120" y="5674"/>
                      <a:pt x="2227" y="5615"/>
                      <a:pt x="2274" y="5508"/>
                    </a:cubicBezTo>
                    <a:cubicBezTo>
                      <a:pt x="2584" y="4936"/>
                      <a:pt x="2751" y="4281"/>
                      <a:pt x="2751" y="3627"/>
                    </a:cubicBezTo>
                    <a:cubicBezTo>
                      <a:pt x="2751" y="2865"/>
                      <a:pt x="2524" y="2115"/>
                      <a:pt x="2120" y="1472"/>
                    </a:cubicBezTo>
                    <a:cubicBezTo>
                      <a:pt x="1715" y="852"/>
                      <a:pt x="1143" y="352"/>
                      <a:pt x="477" y="31"/>
                    </a:cubicBezTo>
                    <a:cubicBezTo>
                      <a:pt x="433" y="11"/>
                      <a:pt x="387" y="1"/>
                      <a:pt x="342" y="1"/>
                    </a:cubicBezTo>
                    <a:close/>
                  </a:path>
                </a:pathLst>
              </a:custGeom>
              <a:grpFill/>
              <a:ln>
                <a:noFill/>
              </a:ln>
            </p:spPr>
            <p:txBody>
              <a:bodyPr spcFirstLastPara="1" wrap="square" lIns="121900" tIns="121900" rIns="121900" bIns="121900" anchor="ctr" anchorCtr="0">
                <a:noAutofit/>
              </a:bodyPr>
              <a:lstStyle/>
              <a:p>
                <a:endParaRPr sz="2400"/>
              </a:p>
            </p:txBody>
          </p:sp>
          <p:sp>
            <p:nvSpPr>
              <p:cNvPr id="50" name="Google Shape;339;p21">
                <a:extLst>
                  <a:ext uri="{FF2B5EF4-FFF2-40B4-BE49-F238E27FC236}">
                    <a16:creationId xmlns:a16="http://schemas.microsoft.com/office/drawing/2014/main" id="{AA0B6B91-FC34-D930-837E-9417317AC7C6}"/>
                  </a:ext>
                </a:extLst>
              </p:cNvPr>
              <p:cNvSpPr/>
              <p:nvPr/>
            </p:nvSpPr>
            <p:spPr>
              <a:xfrm>
                <a:off x="3049341" y="2562990"/>
                <a:ext cx="445903" cy="439501"/>
              </a:xfrm>
              <a:custGeom>
                <a:avLst/>
                <a:gdLst/>
                <a:ahLst/>
                <a:cxnLst/>
                <a:rect l="l" t="t" r="r" b="b"/>
                <a:pathLst>
                  <a:path w="15741" h="15515" extrusionOk="0">
                    <a:moveTo>
                      <a:pt x="8943" y="596"/>
                    </a:moveTo>
                    <a:cubicBezTo>
                      <a:pt x="9383" y="596"/>
                      <a:pt x="9740" y="977"/>
                      <a:pt x="9740" y="1418"/>
                    </a:cubicBezTo>
                    <a:cubicBezTo>
                      <a:pt x="9740" y="1858"/>
                      <a:pt x="9383" y="2239"/>
                      <a:pt x="8943" y="2239"/>
                    </a:cubicBezTo>
                    <a:lnTo>
                      <a:pt x="1418" y="2239"/>
                    </a:lnTo>
                    <a:cubicBezTo>
                      <a:pt x="977" y="2239"/>
                      <a:pt x="620" y="1858"/>
                      <a:pt x="620" y="1418"/>
                    </a:cubicBezTo>
                    <a:cubicBezTo>
                      <a:pt x="620" y="977"/>
                      <a:pt x="977" y="596"/>
                      <a:pt x="1418" y="596"/>
                    </a:cubicBezTo>
                    <a:close/>
                    <a:moveTo>
                      <a:pt x="12574" y="2834"/>
                    </a:moveTo>
                    <a:cubicBezTo>
                      <a:pt x="13014" y="2834"/>
                      <a:pt x="13372" y="3215"/>
                      <a:pt x="13372" y="3656"/>
                    </a:cubicBezTo>
                    <a:cubicBezTo>
                      <a:pt x="13372" y="4096"/>
                      <a:pt x="13014" y="4466"/>
                      <a:pt x="12574" y="4466"/>
                    </a:cubicBezTo>
                    <a:lnTo>
                      <a:pt x="5037" y="4466"/>
                    </a:lnTo>
                    <a:cubicBezTo>
                      <a:pt x="4597" y="4466"/>
                      <a:pt x="4240" y="4096"/>
                      <a:pt x="4240" y="3656"/>
                    </a:cubicBezTo>
                    <a:cubicBezTo>
                      <a:pt x="4240" y="3215"/>
                      <a:pt x="4597" y="2834"/>
                      <a:pt x="5037" y="2834"/>
                    </a:cubicBezTo>
                    <a:close/>
                    <a:moveTo>
                      <a:pt x="10609" y="5061"/>
                    </a:moveTo>
                    <a:cubicBezTo>
                      <a:pt x="10728" y="5061"/>
                      <a:pt x="10848" y="5073"/>
                      <a:pt x="10955" y="5120"/>
                    </a:cubicBezTo>
                    <a:cubicBezTo>
                      <a:pt x="10812" y="5108"/>
                      <a:pt x="10657" y="5061"/>
                      <a:pt x="10514" y="5061"/>
                    </a:cubicBezTo>
                    <a:close/>
                    <a:moveTo>
                      <a:pt x="10514" y="5061"/>
                    </a:moveTo>
                    <a:cubicBezTo>
                      <a:pt x="9074" y="5061"/>
                      <a:pt x="7764" y="5656"/>
                      <a:pt x="6811" y="6549"/>
                    </a:cubicBezTo>
                    <a:lnTo>
                      <a:pt x="3073" y="6549"/>
                    </a:lnTo>
                    <a:cubicBezTo>
                      <a:pt x="2632" y="6549"/>
                      <a:pt x="2275" y="6251"/>
                      <a:pt x="2275" y="5811"/>
                    </a:cubicBezTo>
                    <a:cubicBezTo>
                      <a:pt x="2275" y="5370"/>
                      <a:pt x="2632" y="5061"/>
                      <a:pt x="3073" y="5061"/>
                    </a:cubicBezTo>
                    <a:close/>
                    <a:moveTo>
                      <a:pt x="6287" y="7299"/>
                    </a:moveTo>
                    <a:cubicBezTo>
                      <a:pt x="5942" y="7740"/>
                      <a:pt x="5668" y="8192"/>
                      <a:pt x="5502" y="8788"/>
                    </a:cubicBezTo>
                    <a:lnTo>
                      <a:pt x="3073" y="8788"/>
                    </a:lnTo>
                    <a:cubicBezTo>
                      <a:pt x="2632" y="8788"/>
                      <a:pt x="2275" y="8490"/>
                      <a:pt x="2275" y="8037"/>
                    </a:cubicBezTo>
                    <a:cubicBezTo>
                      <a:pt x="2275" y="7597"/>
                      <a:pt x="2632" y="7299"/>
                      <a:pt x="3073" y="7299"/>
                    </a:cubicBezTo>
                    <a:close/>
                    <a:moveTo>
                      <a:pt x="5359" y="9383"/>
                    </a:moveTo>
                    <a:cubicBezTo>
                      <a:pt x="5311" y="9680"/>
                      <a:pt x="5287" y="9966"/>
                      <a:pt x="5287" y="10264"/>
                    </a:cubicBezTo>
                    <a:cubicBezTo>
                      <a:pt x="5287" y="10514"/>
                      <a:pt x="5311" y="10871"/>
                      <a:pt x="5335" y="11014"/>
                    </a:cubicBezTo>
                    <a:lnTo>
                      <a:pt x="3073" y="11014"/>
                    </a:lnTo>
                    <a:cubicBezTo>
                      <a:pt x="2632" y="11014"/>
                      <a:pt x="2275" y="10645"/>
                      <a:pt x="2275" y="10204"/>
                    </a:cubicBezTo>
                    <a:cubicBezTo>
                      <a:pt x="2275" y="9764"/>
                      <a:pt x="2632" y="9383"/>
                      <a:pt x="3073" y="9383"/>
                    </a:cubicBezTo>
                    <a:close/>
                    <a:moveTo>
                      <a:pt x="5466" y="11609"/>
                    </a:moveTo>
                    <a:cubicBezTo>
                      <a:pt x="5621" y="12205"/>
                      <a:pt x="5871" y="12800"/>
                      <a:pt x="6204" y="13252"/>
                    </a:cubicBezTo>
                    <a:lnTo>
                      <a:pt x="3073" y="13252"/>
                    </a:lnTo>
                    <a:cubicBezTo>
                      <a:pt x="2632" y="13252"/>
                      <a:pt x="2275" y="12871"/>
                      <a:pt x="2275" y="12431"/>
                    </a:cubicBezTo>
                    <a:cubicBezTo>
                      <a:pt x="2275" y="11990"/>
                      <a:pt x="2632" y="11609"/>
                      <a:pt x="3073" y="11609"/>
                    </a:cubicBezTo>
                    <a:close/>
                    <a:moveTo>
                      <a:pt x="10514" y="5692"/>
                    </a:moveTo>
                    <a:cubicBezTo>
                      <a:pt x="13050" y="5692"/>
                      <a:pt x="15122" y="7764"/>
                      <a:pt x="15122" y="10300"/>
                    </a:cubicBezTo>
                    <a:cubicBezTo>
                      <a:pt x="15122" y="12848"/>
                      <a:pt x="13050" y="14919"/>
                      <a:pt x="10514" y="14919"/>
                    </a:cubicBezTo>
                    <a:cubicBezTo>
                      <a:pt x="7966" y="14919"/>
                      <a:pt x="5906" y="12848"/>
                      <a:pt x="5906" y="10300"/>
                    </a:cubicBezTo>
                    <a:cubicBezTo>
                      <a:pt x="5906" y="7764"/>
                      <a:pt x="7966" y="5692"/>
                      <a:pt x="10514" y="5692"/>
                    </a:cubicBezTo>
                    <a:close/>
                    <a:moveTo>
                      <a:pt x="1418" y="1"/>
                    </a:moveTo>
                    <a:cubicBezTo>
                      <a:pt x="632" y="1"/>
                      <a:pt x="1" y="644"/>
                      <a:pt x="1" y="1418"/>
                    </a:cubicBezTo>
                    <a:cubicBezTo>
                      <a:pt x="1" y="2203"/>
                      <a:pt x="632" y="2834"/>
                      <a:pt x="1418" y="2834"/>
                    </a:cubicBezTo>
                    <a:lnTo>
                      <a:pt x="3870" y="2834"/>
                    </a:lnTo>
                    <a:cubicBezTo>
                      <a:pt x="3716" y="2977"/>
                      <a:pt x="3632" y="3358"/>
                      <a:pt x="3632" y="3656"/>
                    </a:cubicBezTo>
                    <a:cubicBezTo>
                      <a:pt x="3632" y="3954"/>
                      <a:pt x="3716" y="4168"/>
                      <a:pt x="3870" y="4466"/>
                    </a:cubicBezTo>
                    <a:lnTo>
                      <a:pt x="3073" y="4466"/>
                    </a:lnTo>
                    <a:cubicBezTo>
                      <a:pt x="2299" y="4466"/>
                      <a:pt x="1656" y="5073"/>
                      <a:pt x="1656" y="5847"/>
                    </a:cubicBezTo>
                    <a:cubicBezTo>
                      <a:pt x="1656" y="6299"/>
                      <a:pt x="1870" y="6680"/>
                      <a:pt x="2192" y="6942"/>
                    </a:cubicBezTo>
                    <a:cubicBezTo>
                      <a:pt x="1870" y="7204"/>
                      <a:pt x="1656" y="7585"/>
                      <a:pt x="1656" y="8037"/>
                    </a:cubicBezTo>
                    <a:cubicBezTo>
                      <a:pt x="1656" y="8490"/>
                      <a:pt x="1870" y="8883"/>
                      <a:pt x="2192" y="9145"/>
                    </a:cubicBezTo>
                    <a:cubicBezTo>
                      <a:pt x="1870" y="9395"/>
                      <a:pt x="1656" y="9800"/>
                      <a:pt x="1656" y="10240"/>
                    </a:cubicBezTo>
                    <a:cubicBezTo>
                      <a:pt x="1656" y="10693"/>
                      <a:pt x="1870" y="11097"/>
                      <a:pt x="2192" y="11347"/>
                    </a:cubicBezTo>
                    <a:cubicBezTo>
                      <a:pt x="1870" y="11609"/>
                      <a:pt x="1656" y="12002"/>
                      <a:pt x="1656" y="12443"/>
                    </a:cubicBezTo>
                    <a:cubicBezTo>
                      <a:pt x="1656" y="13229"/>
                      <a:pt x="2299" y="13848"/>
                      <a:pt x="3073" y="13848"/>
                    </a:cubicBezTo>
                    <a:lnTo>
                      <a:pt x="6692" y="13848"/>
                    </a:lnTo>
                    <a:cubicBezTo>
                      <a:pt x="7657" y="14895"/>
                      <a:pt x="9014" y="15515"/>
                      <a:pt x="10514" y="15515"/>
                    </a:cubicBezTo>
                    <a:cubicBezTo>
                      <a:pt x="13395" y="15515"/>
                      <a:pt x="15741" y="13193"/>
                      <a:pt x="15741" y="10312"/>
                    </a:cubicBezTo>
                    <a:cubicBezTo>
                      <a:pt x="15741" y="7918"/>
                      <a:pt x="14110" y="5906"/>
                      <a:pt x="11907" y="5299"/>
                    </a:cubicBezTo>
                    <a:cubicBezTo>
                      <a:pt x="11871" y="5204"/>
                      <a:pt x="11824" y="5061"/>
                      <a:pt x="11776" y="5061"/>
                    </a:cubicBezTo>
                    <a:lnTo>
                      <a:pt x="12574" y="5061"/>
                    </a:lnTo>
                    <a:cubicBezTo>
                      <a:pt x="13348" y="5061"/>
                      <a:pt x="13991" y="4430"/>
                      <a:pt x="13991" y="3656"/>
                    </a:cubicBezTo>
                    <a:cubicBezTo>
                      <a:pt x="13991" y="2870"/>
                      <a:pt x="13348" y="2239"/>
                      <a:pt x="12574" y="2239"/>
                    </a:cubicBezTo>
                    <a:lnTo>
                      <a:pt x="10109" y="2239"/>
                    </a:lnTo>
                    <a:cubicBezTo>
                      <a:pt x="10264" y="1941"/>
                      <a:pt x="10359" y="1727"/>
                      <a:pt x="10359" y="1429"/>
                    </a:cubicBezTo>
                    <a:cubicBezTo>
                      <a:pt x="10359" y="656"/>
                      <a:pt x="9728" y="1"/>
                      <a:pt x="8943" y="1"/>
                    </a:cubicBezTo>
                    <a:close/>
                  </a:path>
                </a:pathLst>
              </a:custGeom>
              <a:grpFill/>
              <a:ln>
                <a:noFill/>
              </a:ln>
            </p:spPr>
            <p:txBody>
              <a:bodyPr spcFirstLastPara="1" wrap="square" lIns="121900" tIns="121900" rIns="121900" bIns="121900" anchor="ctr" anchorCtr="0">
                <a:noAutofit/>
              </a:bodyPr>
              <a:lstStyle/>
              <a:p>
                <a:endParaRPr sz="2400"/>
              </a:p>
            </p:txBody>
          </p:sp>
        </p:grpSp>
      </p:grpSp>
      <p:grpSp>
        <p:nvGrpSpPr>
          <p:cNvPr id="63" name="Group 62">
            <a:extLst>
              <a:ext uri="{FF2B5EF4-FFF2-40B4-BE49-F238E27FC236}">
                <a16:creationId xmlns:a16="http://schemas.microsoft.com/office/drawing/2014/main" id="{FA82670B-C875-765D-1039-7957F30A24AB}"/>
              </a:ext>
            </a:extLst>
          </p:cNvPr>
          <p:cNvGrpSpPr/>
          <p:nvPr/>
        </p:nvGrpSpPr>
        <p:grpSpPr>
          <a:xfrm>
            <a:off x="2186822" y="1261564"/>
            <a:ext cx="564145" cy="562855"/>
            <a:chOff x="2186822" y="1261564"/>
            <a:chExt cx="564145" cy="562855"/>
          </a:xfrm>
        </p:grpSpPr>
        <p:sp>
          <p:nvSpPr>
            <p:cNvPr id="12" name="Oval 11">
              <a:extLst>
                <a:ext uri="{FF2B5EF4-FFF2-40B4-BE49-F238E27FC236}">
                  <a16:creationId xmlns:a16="http://schemas.microsoft.com/office/drawing/2014/main" id="{BCE1A417-283B-D0E6-A790-B05D06D15A73}"/>
                </a:ext>
              </a:extLst>
            </p:cNvPr>
            <p:cNvSpPr/>
            <p:nvPr/>
          </p:nvSpPr>
          <p:spPr>
            <a:xfrm>
              <a:off x="2306197" y="1414654"/>
              <a:ext cx="397879" cy="397879"/>
            </a:xfrm>
            <a:prstGeom prst="ellipse">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oogle Shape;347;p21">
              <a:extLst>
                <a:ext uri="{FF2B5EF4-FFF2-40B4-BE49-F238E27FC236}">
                  <a16:creationId xmlns:a16="http://schemas.microsoft.com/office/drawing/2014/main" id="{B173C285-849D-AE98-509A-9FD025DD03D6}"/>
                </a:ext>
              </a:extLst>
            </p:cNvPr>
            <p:cNvGrpSpPr/>
            <p:nvPr/>
          </p:nvGrpSpPr>
          <p:grpSpPr>
            <a:xfrm>
              <a:off x="2186822" y="1261564"/>
              <a:ext cx="564145" cy="562855"/>
              <a:chOff x="1727893" y="2535682"/>
              <a:chExt cx="445903" cy="444883"/>
            </a:xfrm>
            <a:solidFill>
              <a:schemeClr val="tx1"/>
            </a:solidFill>
          </p:grpSpPr>
          <p:sp>
            <p:nvSpPr>
              <p:cNvPr id="52" name="Google Shape;348;p21">
                <a:extLst>
                  <a:ext uri="{FF2B5EF4-FFF2-40B4-BE49-F238E27FC236}">
                    <a16:creationId xmlns:a16="http://schemas.microsoft.com/office/drawing/2014/main" id="{44B648AF-EC63-817B-56E2-E628D07FAD4A}"/>
                  </a:ext>
                </a:extLst>
              </p:cNvPr>
              <p:cNvSpPr/>
              <p:nvPr/>
            </p:nvSpPr>
            <p:spPr>
              <a:xfrm>
                <a:off x="1727893" y="2685422"/>
                <a:ext cx="445903" cy="295143"/>
              </a:xfrm>
              <a:custGeom>
                <a:avLst/>
                <a:gdLst/>
                <a:ahLst/>
                <a:cxnLst/>
                <a:rect l="l" t="t" r="r" b="b"/>
                <a:pathLst>
                  <a:path w="15741" h="10419" extrusionOk="0">
                    <a:moveTo>
                      <a:pt x="2691" y="6549"/>
                    </a:moveTo>
                    <a:lnTo>
                      <a:pt x="2691" y="9823"/>
                    </a:lnTo>
                    <a:lnTo>
                      <a:pt x="1346" y="9823"/>
                    </a:lnTo>
                    <a:lnTo>
                      <a:pt x="1346" y="6549"/>
                    </a:lnTo>
                    <a:close/>
                    <a:moveTo>
                      <a:pt x="6561" y="3275"/>
                    </a:moveTo>
                    <a:lnTo>
                      <a:pt x="6561" y="9823"/>
                    </a:lnTo>
                    <a:lnTo>
                      <a:pt x="5215" y="9823"/>
                    </a:lnTo>
                    <a:lnTo>
                      <a:pt x="5215" y="3275"/>
                    </a:lnTo>
                    <a:close/>
                    <a:moveTo>
                      <a:pt x="10430" y="4608"/>
                    </a:moveTo>
                    <a:lnTo>
                      <a:pt x="10430" y="9823"/>
                    </a:lnTo>
                    <a:lnTo>
                      <a:pt x="9240" y="9823"/>
                    </a:lnTo>
                    <a:lnTo>
                      <a:pt x="9240" y="4608"/>
                    </a:lnTo>
                    <a:close/>
                    <a:moveTo>
                      <a:pt x="14443" y="596"/>
                    </a:moveTo>
                    <a:lnTo>
                      <a:pt x="14443" y="9823"/>
                    </a:lnTo>
                    <a:lnTo>
                      <a:pt x="13109" y="9823"/>
                    </a:lnTo>
                    <a:lnTo>
                      <a:pt x="13109" y="596"/>
                    </a:lnTo>
                    <a:close/>
                    <a:moveTo>
                      <a:pt x="12788" y="1"/>
                    </a:moveTo>
                    <a:cubicBezTo>
                      <a:pt x="12609" y="1"/>
                      <a:pt x="12514" y="108"/>
                      <a:pt x="12514" y="286"/>
                    </a:cubicBezTo>
                    <a:lnTo>
                      <a:pt x="12514" y="9823"/>
                    </a:lnTo>
                    <a:lnTo>
                      <a:pt x="11168" y="9823"/>
                    </a:lnTo>
                    <a:lnTo>
                      <a:pt x="11168" y="4215"/>
                    </a:lnTo>
                    <a:cubicBezTo>
                      <a:pt x="11168" y="4037"/>
                      <a:pt x="11002" y="3870"/>
                      <a:pt x="10823" y="3870"/>
                    </a:cubicBezTo>
                    <a:lnTo>
                      <a:pt x="8859" y="3870"/>
                    </a:lnTo>
                    <a:cubicBezTo>
                      <a:pt x="8680" y="3870"/>
                      <a:pt x="8489" y="4037"/>
                      <a:pt x="8489" y="4215"/>
                    </a:cubicBezTo>
                    <a:lnTo>
                      <a:pt x="8489" y="9823"/>
                    </a:lnTo>
                    <a:lnTo>
                      <a:pt x="7156" y="9823"/>
                    </a:lnTo>
                    <a:lnTo>
                      <a:pt x="7156" y="2906"/>
                    </a:lnTo>
                    <a:cubicBezTo>
                      <a:pt x="7156" y="2727"/>
                      <a:pt x="7073" y="2525"/>
                      <a:pt x="6894" y="2525"/>
                    </a:cubicBezTo>
                    <a:lnTo>
                      <a:pt x="4918" y="2525"/>
                    </a:lnTo>
                    <a:cubicBezTo>
                      <a:pt x="4739" y="2525"/>
                      <a:pt x="4620" y="2727"/>
                      <a:pt x="4620" y="2906"/>
                    </a:cubicBezTo>
                    <a:lnTo>
                      <a:pt x="4620" y="9823"/>
                    </a:lnTo>
                    <a:lnTo>
                      <a:pt x="3286" y="9823"/>
                    </a:lnTo>
                    <a:lnTo>
                      <a:pt x="3286" y="6192"/>
                    </a:lnTo>
                    <a:cubicBezTo>
                      <a:pt x="3286" y="6001"/>
                      <a:pt x="3132" y="5799"/>
                      <a:pt x="2953" y="5799"/>
                    </a:cubicBezTo>
                    <a:lnTo>
                      <a:pt x="988" y="5799"/>
                    </a:lnTo>
                    <a:cubicBezTo>
                      <a:pt x="810" y="5799"/>
                      <a:pt x="607" y="6001"/>
                      <a:pt x="607" y="6192"/>
                    </a:cubicBezTo>
                    <a:lnTo>
                      <a:pt x="607" y="9823"/>
                    </a:lnTo>
                    <a:lnTo>
                      <a:pt x="334" y="9823"/>
                    </a:lnTo>
                    <a:cubicBezTo>
                      <a:pt x="155" y="9823"/>
                      <a:pt x="0" y="9942"/>
                      <a:pt x="0" y="10121"/>
                    </a:cubicBezTo>
                    <a:cubicBezTo>
                      <a:pt x="0" y="10300"/>
                      <a:pt x="155" y="10419"/>
                      <a:pt x="334" y="10419"/>
                    </a:cubicBezTo>
                    <a:lnTo>
                      <a:pt x="15419" y="10419"/>
                    </a:lnTo>
                    <a:cubicBezTo>
                      <a:pt x="15597" y="10419"/>
                      <a:pt x="15740" y="10300"/>
                      <a:pt x="15740" y="10121"/>
                    </a:cubicBezTo>
                    <a:cubicBezTo>
                      <a:pt x="15740" y="9942"/>
                      <a:pt x="15597" y="9823"/>
                      <a:pt x="15419" y="9823"/>
                    </a:cubicBezTo>
                    <a:lnTo>
                      <a:pt x="15038" y="9823"/>
                    </a:lnTo>
                    <a:lnTo>
                      <a:pt x="15038" y="286"/>
                    </a:lnTo>
                    <a:cubicBezTo>
                      <a:pt x="15038" y="108"/>
                      <a:pt x="14943" y="1"/>
                      <a:pt x="14764" y="1"/>
                    </a:cubicBezTo>
                    <a:close/>
                  </a:path>
                </a:pathLst>
              </a:custGeom>
              <a:grpFill/>
              <a:ln>
                <a:noFill/>
              </a:ln>
            </p:spPr>
            <p:txBody>
              <a:bodyPr spcFirstLastPara="1" wrap="square" lIns="121900" tIns="121900" rIns="121900" bIns="121900" anchor="ctr" anchorCtr="0">
                <a:noAutofit/>
              </a:bodyPr>
              <a:lstStyle/>
              <a:p>
                <a:endParaRPr sz="2400"/>
              </a:p>
            </p:txBody>
          </p:sp>
          <p:sp>
            <p:nvSpPr>
              <p:cNvPr id="53" name="Google Shape;349;p21">
                <a:extLst>
                  <a:ext uri="{FF2B5EF4-FFF2-40B4-BE49-F238E27FC236}">
                    <a16:creationId xmlns:a16="http://schemas.microsoft.com/office/drawing/2014/main" id="{66A30094-C330-B742-B0D1-4815A128AC79}"/>
                  </a:ext>
                </a:extLst>
              </p:cNvPr>
              <p:cNvSpPr/>
              <p:nvPr/>
            </p:nvSpPr>
            <p:spPr>
              <a:xfrm>
                <a:off x="1746449" y="2535682"/>
                <a:ext cx="408794" cy="241520"/>
              </a:xfrm>
              <a:custGeom>
                <a:avLst/>
                <a:gdLst/>
                <a:ahLst/>
                <a:cxnLst/>
                <a:rect l="l" t="t" r="r" b="b"/>
                <a:pathLst>
                  <a:path w="14431" h="8526" extrusionOk="0">
                    <a:moveTo>
                      <a:pt x="13121" y="655"/>
                    </a:moveTo>
                    <a:cubicBezTo>
                      <a:pt x="13478" y="655"/>
                      <a:pt x="13776" y="953"/>
                      <a:pt x="13776" y="1310"/>
                    </a:cubicBezTo>
                    <a:cubicBezTo>
                      <a:pt x="13776" y="1667"/>
                      <a:pt x="13478" y="1965"/>
                      <a:pt x="13121" y="1965"/>
                    </a:cubicBezTo>
                    <a:cubicBezTo>
                      <a:pt x="12942" y="1965"/>
                      <a:pt x="12776" y="1893"/>
                      <a:pt x="12656" y="1774"/>
                    </a:cubicBezTo>
                    <a:cubicBezTo>
                      <a:pt x="12537" y="1655"/>
                      <a:pt x="12466" y="1489"/>
                      <a:pt x="12466" y="1310"/>
                    </a:cubicBezTo>
                    <a:cubicBezTo>
                      <a:pt x="12466" y="953"/>
                      <a:pt x="12764" y="655"/>
                      <a:pt x="13121" y="655"/>
                    </a:cubicBezTo>
                    <a:close/>
                    <a:moveTo>
                      <a:pt x="5251" y="3275"/>
                    </a:moveTo>
                    <a:cubicBezTo>
                      <a:pt x="5608" y="3275"/>
                      <a:pt x="5906" y="3572"/>
                      <a:pt x="5906" y="3929"/>
                    </a:cubicBezTo>
                    <a:cubicBezTo>
                      <a:pt x="5906" y="4298"/>
                      <a:pt x="5620" y="4584"/>
                      <a:pt x="5251" y="4584"/>
                    </a:cubicBezTo>
                    <a:cubicBezTo>
                      <a:pt x="4894" y="4584"/>
                      <a:pt x="4596" y="4298"/>
                      <a:pt x="4596" y="3929"/>
                    </a:cubicBezTo>
                    <a:cubicBezTo>
                      <a:pt x="4596" y="3572"/>
                      <a:pt x="4894" y="3275"/>
                      <a:pt x="5251" y="3275"/>
                    </a:cubicBezTo>
                    <a:close/>
                    <a:moveTo>
                      <a:pt x="9192" y="4584"/>
                    </a:moveTo>
                    <a:cubicBezTo>
                      <a:pt x="9549" y="4584"/>
                      <a:pt x="9847" y="4882"/>
                      <a:pt x="9847" y="5239"/>
                    </a:cubicBezTo>
                    <a:cubicBezTo>
                      <a:pt x="9847" y="5608"/>
                      <a:pt x="9549" y="5894"/>
                      <a:pt x="9192" y="5894"/>
                    </a:cubicBezTo>
                    <a:cubicBezTo>
                      <a:pt x="8823" y="5894"/>
                      <a:pt x="8525" y="5608"/>
                      <a:pt x="8525" y="5239"/>
                    </a:cubicBezTo>
                    <a:cubicBezTo>
                      <a:pt x="8525" y="4882"/>
                      <a:pt x="8823" y="4584"/>
                      <a:pt x="9192" y="4584"/>
                    </a:cubicBezTo>
                    <a:close/>
                    <a:moveTo>
                      <a:pt x="1322" y="6561"/>
                    </a:moveTo>
                    <a:cubicBezTo>
                      <a:pt x="1679" y="6561"/>
                      <a:pt x="1977" y="6846"/>
                      <a:pt x="1977" y="7215"/>
                    </a:cubicBezTo>
                    <a:cubicBezTo>
                      <a:pt x="1977" y="7573"/>
                      <a:pt x="1679" y="7870"/>
                      <a:pt x="1322" y="7870"/>
                    </a:cubicBezTo>
                    <a:cubicBezTo>
                      <a:pt x="953" y="7870"/>
                      <a:pt x="667" y="7573"/>
                      <a:pt x="667" y="7215"/>
                    </a:cubicBezTo>
                    <a:cubicBezTo>
                      <a:pt x="667" y="6846"/>
                      <a:pt x="953" y="6561"/>
                      <a:pt x="1322" y="6561"/>
                    </a:cubicBezTo>
                    <a:close/>
                    <a:moveTo>
                      <a:pt x="13121" y="0"/>
                    </a:moveTo>
                    <a:cubicBezTo>
                      <a:pt x="12395" y="0"/>
                      <a:pt x="11811" y="584"/>
                      <a:pt x="11811" y="1310"/>
                    </a:cubicBezTo>
                    <a:cubicBezTo>
                      <a:pt x="11811" y="1548"/>
                      <a:pt x="11883" y="1774"/>
                      <a:pt x="11990" y="1977"/>
                    </a:cubicBezTo>
                    <a:lnTo>
                      <a:pt x="9847" y="4120"/>
                    </a:lnTo>
                    <a:cubicBezTo>
                      <a:pt x="9656" y="4001"/>
                      <a:pt x="9430" y="3929"/>
                      <a:pt x="9192" y="3929"/>
                    </a:cubicBezTo>
                    <a:cubicBezTo>
                      <a:pt x="8775" y="3929"/>
                      <a:pt x="8406" y="4120"/>
                      <a:pt x="8168" y="4418"/>
                    </a:cubicBezTo>
                    <a:lnTo>
                      <a:pt x="6560" y="3965"/>
                    </a:lnTo>
                    <a:cubicBezTo>
                      <a:pt x="6560" y="3953"/>
                      <a:pt x="6560" y="3941"/>
                      <a:pt x="6560" y="3929"/>
                    </a:cubicBezTo>
                    <a:cubicBezTo>
                      <a:pt x="6560" y="3203"/>
                      <a:pt x="5977" y="2620"/>
                      <a:pt x="5251" y="2620"/>
                    </a:cubicBezTo>
                    <a:cubicBezTo>
                      <a:pt x="4524" y="2620"/>
                      <a:pt x="3941" y="3203"/>
                      <a:pt x="3941" y="3929"/>
                    </a:cubicBezTo>
                    <a:cubicBezTo>
                      <a:pt x="3941" y="4120"/>
                      <a:pt x="3977" y="4298"/>
                      <a:pt x="4060" y="4465"/>
                    </a:cubicBezTo>
                    <a:lnTo>
                      <a:pt x="2012" y="6096"/>
                    </a:lnTo>
                    <a:cubicBezTo>
                      <a:pt x="1810" y="5977"/>
                      <a:pt x="1572" y="5894"/>
                      <a:pt x="1322" y="5894"/>
                    </a:cubicBezTo>
                    <a:cubicBezTo>
                      <a:pt x="595" y="5894"/>
                      <a:pt x="0" y="6489"/>
                      <a:pt x="0" y="7215"/>
                    </a:cubicBezTo>
                    <a:cubicBezTo>
                      <a:pt x="0" y="7930"/>
                      <a:pt x="595" y="8525"/>
                      <a:pt x="1322" y="8525"/>
                    </a:cubicBezTo>
                    <a:cubicBezTo>
                      <a:pt x="2036" y="8525"/>
                      <a:pt x="2631" y="7930"/>
                      <a:pt x="2631" y="7215"/>
                    </a:cubicBezTo>
                    <a:cubicBezTo>
                      <a:pt x="2631" y="6977"/>
                      <a:pt x="2572" y="6763"/>
                      <a:pt x="2465" y="6573"/>
                    </a:cubicBezTo>
                    <a:lnTo>
                      <a:pt x="4465" y="4977"/>
                    </a:lnTo>
                    <a:cubicBezTo>
                      <a:pt x="4679" y="5144"/>
                      <a:pt x="4953" y="5239"/>
                      <a:pt x="5251" y="5239"/>
                    </a:cubicBezTo>
                    <a:cubicBezTo>
                      <a:pt x="5727" y="5239"/>
                      <a:pt x="6156" y="4977"/>
                      <a:pt x="6382" y="4596"/>
                    </a:cubicBezTo>
                    <a:lnTo>
                      <a:pt x="7894" y="5025"/>
                    </a:lnTo>
                    <a:cubicBezTo>
                      <a:pt x="7882" y="5096"/>
                      <a:pt x="7870" y="5168"/>
                      <a:pt x="7870" y="5239"/>
                    </a:cubicBezTo>
                    <a:cubicBezTo>
                      <a:pt x="7870" y="5965"/>
                      <a:pt x="8465" y="6561"/>
                      <a:pt x="9192" y="6561"/>
                    </a:cubicBezTo>
                    <a:cubicBezTo>
                      <a:pt x="9906" y="6561"/>
                      <a:pt x="10501" y="5965"/>
                      <a:pt x="10501" y="5239"/>
                    </a:cubicBezTo>
                    <a:cubicBezTo>
                      <a:pt x="10501" y="5001"/>
                      <a:pt x="10430" y="4775"/>
                      <a:pt x="10311" y="4584"/>
                    </a:cubicBezTo>
                    <a:lnTo>
                      <a:pt x="12454" y="2441"/>
                    </a:lnTo>
                    <a:cubicBezTo>
                      <a:pt x="12656" y="2548"/>
                      <a:pt x="12883" y="2620"/>
                      <a:pt x="13121" y="2620"/>
                    </a:cubicBezTo>
                    <a:cubicBezTo>
                      <a:pt x="13847" y="2620"/>
                      <a:pt x="14430" y="2036"/>
                      <a:pt x="14430" y="1310"/>
                    </a:cubicBezTo>
                    <a:cubicBezTo>
                      <a:pt x="14430" y="584"/>
                      <a:pt x="13847" y="0"/>
                      <a:pt x="13121" y="0"/>
                    </a:cubicBezTo>
                    <a:close/>
                  </a:path>
                </a:pathLst>
              </a:custGeom>
              <a:grpFill/>
              <a:ln>
                <a:noFill/>
              </a:ln>
            </p:spPr>
            <p:txBody>
              <a:bodyPr spcFirstLastPara="1" wrap="square" lIns="121900" tIns="121900" rIns="121900" bIns="121900" anchor="ctr" anchorCtr="0">
                <a:noAutofit/>
              </a:bodyPr>
              <a:lstStyle/>
              <a:p>
                <a:endParaRPr sz="2400"/>
              </a:p>
            </p:txBody>
          </p:sp>
        </p:grpSp>
      </p:grpSp>
      <p:grpSp>
        <p:nvGrpSpPr>
          <p:cNvPr id="64" name="Group 63">
            <a:extLst>
              <a:ext uri="{FF2B5EF4-FFF2-40B4-BE49-F238E27FC236}">
                <a16:creationId xmlns:a16="http://schemas.microsoft.com/office/drawing/2014/main" id="{4670885B-1F4C-9637-BBBD-C965960DB6FD}"/>
              </a:ext>
            </a:extLst>
          </p:cNvPr>
          <p:cNvGrpSpPr/>
          <p:nvPr/>
        </p:nvGrpSpPr>
        <p:grpSpPr>
          <a:xfrm>
            <a:off x="9640767" y="3507652"/>
            <a:ext cx="425140" cy="424700"/>
            <a:chOff x="9640767" y="3507652"/>
            <a:chExt cx="425140" cy="424700"/>
          </a:xfrm>
        </p:grpSpPr>
        <p:sp>
          <p:nvSpPr>
            <p:cNvPr id="15" name="Oval 14">
              <a:extLst>
                <a:ext uri="{FF2B5EF4-FFF2-40B4-BE49-F238E27FC236}">
                  <a16:creationId xmlns:a16="http://schemas.microsoft.com/office/drawing/2014/main" id="{C5CBE6F3-F103-5852-D163-E322048C08E3}"/>
                </a:ext>
              </a:extLst>
            </p:cNvPr>
            <p:cNvSpPr/>
            <p:nvPr/>
          </p:nvSpPr>
          <p:spPr>
            <a:xfrm>
              <a:off x="9668028" y="3534473"/>
              <a:ext cx="397879" cy="397879"/>
            </a:xfrm>
            <a:prstGeom prst="ellipse">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aphic 2">
              <a:extLst>
                <a:ext uri="{FF2B5EF4-FFF2-40B4-BE49-F238E27FC236}">
                  <a16:creationId xmlns:a16="http://schemas.microsoft.com/office/drawing/2014/main" id="{9184F88E-98C4-FDCB-7A1B-0DD5C44D94F2}"/>
                </a:ext>
              </a:extLst>
            </p:cNvPr>
            <p:cNvGrpSpPr/>
            <p:nvPr/>
          </p:nvGrpSpPr>
          <p:grpSpPr>
            <a:xfrm>
              <a:off x="9640767" y="3507652"/>
              <a:ext cx="417194" cy="417194"/>
              <a:chOff x="5953481" y="3254665"/>
              <a:chExt cx="487819" cy="487817"/>
            </a:xfrm>
            <a:solidFill>
              <a:schemeClr val="tx1"/>
            </a:solidFill>
          </p:grpSpPr>
          <p:sp>
            <p:nvSpPr>
              <p:cNvPr id="55" name="Freeform: Shape 54">
                <a:extLst>
                  <a:ext uri="{FF2B5EF4-FFF2-40B4-BE49-F238E27FC236}">
                    <a16:creationId xmlns:a16="http://schemas.microsoft.com/office/drawing/2014/main" id="{44B890BB-8D0A-94F6-EC3E-1EA2BDE793B5}"/>
                  </a:ext>
                </a:extLst>
              </p:cNvPr>
              <p:cNvSpPr/>
              <p:nvPr/>
            </p:nvSpPr>
            <p:spPr>
              <a:xfrm>
                <a:off x="5953481" y="3254665"/>
                <a:ext cx="487819" cy="487817"/>
              </a:xfrm>
              <a:custGeom>
                <a:avLst/>
                <a:gdLst>
                  <a:gd name="connsiteX0" fmla="*/ 243909 w 487818"/>
                  <a:gd name="connsiteY0" fmla="*/ 451679 h 487818"/>
                  <a:gd name="connsiteX1" fmla="*/ 36139 w 487818"/>
                  <a:gd name="connsiteY1" fmla="*/ 243909 h 487818"/>
                  <a:gd name="connsiteX2" fmla="*/ 243909 w 487818"/>
                  <a:gd name="connsiteY2" fmla="*/ 36139 h 487818"/>
                  <a:gd name="connsiteX3" fmla="*/ 451679 w 487818"/>
                  <a:gd name="connsiteY3" fmla="*/ 243909 h 487818"/>
                  <a:gd name="connsiteX4" fmla="*/ 243909 w 487818"/>
                  <a:gd name="connsiteY4" fmla="*/ 451679 h 487818"/>
                  <a:gd name="connsiteX5" fmla="*/ 243909 w 487818"/>
                  <a:gd name="connsiteY5" fmla="*/ 451679 h 487818"/>
                  <a:gd name="connsiteX6" fmla="*/ 243909 w 487818"/>
                  <a:gd name="connsiteY6" fmla="*/ 0 h 487818"/>
                  <a:gd name="connsiteX7" fmla="*/ 0 w 487818"/>
                  <a:gd name="connsiteY7" fmla="*/ 243909 h 487818"/>
                  <a:gd name="connsiteX8" fmla="*/ 243909 w 487818"/>
                  <a:gd name="connsiteY8" fmla="*/ 487819 h 487818"/>
                  <a:gd name="connsiteX9" fmla="*/ 487818 w 487818"/>
                  <a:gd name="connsiteY9" fmla="*/ 243909 h 487818"/>
                  <a:gd name="connsiteX10" fmla="*/ 243909 w 487818"/>
                  <a:gd name="connsiteY10" fmla="*/ 0 h 487818"/>
                  <a:gd name="connsiteX11" fmla="*/ 243909 w 487818"/>
                  <a:gd name="connsiteY11" fmla="*/ 0 h 48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818" h="487818">
                    <a:moveTo>
                      <a:pt x="243909" y="451679"/>
                    </a:moveTo>
                    <a:cubicBezTo>
                      <a:pt x="129327" y="451679"/>
                      <a:pt x="36139" y="358491"/>
                      <a:pt x="36139" y="243909"/>
                    </a:cubicBezTo>
                    <a:cubicBezTo>
                      <a:pt x="36139" y="129328"/>
                      <a:pt x="129327" y="36139"/>
                      <a:pt x="243909" y="36139"/>
                    </a:cubicBezTo>
                    <a:cubicBezTo>
                      <a:pt x="358491" y="36139"/>
                      <a:pt x="451679" y="129328"/>
                      <a:pt x="451679" y="243909"/>
                    </a:cubicBezTo>
                    <a:cubicBezTo>
                      <a:pt x="451619" y="358491"/>
                      <a:pt x="358491" y="451679"/>
                      <a:pt x="243909" y="451679"/>
                    </a:cubicBezTo>
                    <a:lnTo>
                      <a:pt x="243909" y="451679"/>
                    </a:lnTo>
                    <a:close/>
                    <a:moveTo>
                      <a:pt x="243909" y="0"/>
                    </a:moveTo>
                    <a:cubicBezTo>
                      <a:pt x="109384" y="0"/>
                      <a:pt x="0" y="109445"/>
                      <a:pt x="0" y="243909"/>
                    </a:cubicBezTo>
                    <a:cubicBezTo>
                      <a:pt x="0" y="378374"/>
                      <a:pt x="109445" y="487819"/>
                      <a:pt x="243909" y="487819"/>
                    </a:cubicBezTo>
                    <a:cubicBezTo>
                      <a:pt x="378434" y="487819"/>
                      <a:pt x="487818" y="378374"/>
                      <a:pt x="487818" y="243909"/>
                    </a:cubicBezTo>
                    <a:cubicBezTo>
                      <a:pt x="487818" y="109445"/>
                      <a:pt x="378374" y="0"/>
                      <a:pt x="243909" y="0"/>
                    </a:cubicBezTo>
                    <a:lnTo>
                      <a:pt x="243909" y="0"/>
                    </a:lnTo>
                    <a:close/>
                  </a:path>
                </a:pathLst>
              </a:custGeom>
              <a:grpFill/>
              <a:ln w="6039"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0E53C5AF-B6CC-0BA1-1DFA-3EE25F87F43A}"/>
                  </a:ext>
                </a:extLst>
              </p:cNvPr>
              <p:cNvSpPr/>
              <p:nvPr/>
            </p:nvSpPr>
            <p:spPr>
              <a:xfrm>
                <a:off x="6185424" y="3302713"/>
                <a:ext cx="23931" cy="47863"/>
              </a:xfrm>
              <a:custGeom>
                <a:avLst/>
                <a:gdLst>
                  <a:gd name="connsiteX0" fmla="*/ 11966 w 23931"/>
                  <a:gd name="connsiteY0" fmla="*/ 47863 h 47863"/>
                  <a:gd name="connsiteX1" fmla="*/ 23932 w 23931"/>
                  <a:gd name="connsiteY1" fmla="*/ 35897 h 47863"/>
                  <a:gd name="connsiteX2" fmla="*/ 23932 w 23931"/>
                  <a:gd name="connsiteY2" fmla="*/ 11966 h 47863"/>
                  <a:gd name="connsiteX3" fmla="*/ 11966 w 23931"/>
                  <a:gd name="connsiteY3" fmla="*/ 0 h 47863"/>
                  <a:gd name="connsiteX4" fmla="*/ 1 w 23931"/>
                  <a:gd name="connsiteY4" fmla="*/ 11966 h 47863"/>
                  <a:gd name="connsiteX5" fmla="*/ 1 w 23931"/>
                  <a:gd name="connsiteY5" fmla="*/ 35897 h 47863"/>
                  <a:gd name="connsiteX6" fmla="*/ 11966 w 23931"/>
                  <a:gd name="connsiteY6" fmla="*/ 47863 h 47863"/>
                  <a:gd name="connsiteX7" fmla="*/ 11966 w 23931"/>
                  <a:gd name="connsiteY7" fmla="*/ 47863 h 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31" h="47863">
                    <a:moveTo>
                      <a:pt x="11966" y="47863"/>
                    </a:moveTo>
                    <a:cubicBezTo>
                      <a:pt x="18554" y="47863"/>
                      <a:pt x="23932" y="42485"/>
                      <a:pt x="23932" y="35897"/>
                    </a:cubicBezTo>
                    <a:lnTo>
                      <a:pt x="23932" y="11966"/>
                    </a:lnTo>
                    <a:cubicBezTo>
                      <a:pt x="23932" y="5379"/>
                      <a:pt x="18554" y="0"/>
                      <a:pt x="11966" y="0"/>
                    </a:cubicBezTo>
                    <a:cubicBezTo>
                      <a:pt x="5379" y="0"/>
                      <a:pt x="1" y="5379"/>
                      <a:pt x="1" y="11966"/>
                    </a:cubicBezTo>
                    <a:lnTo>
                      <a:pt x="1" y="35897"/>
                    </a:lnTo>
                    <a:cubicBezTo>
                      <a:pt x="-60" y="42485"/>
                      <a:pt x="5319" y="47863"/>
                      <a:pt x="11966" y="47863"/>
                    </a:cubicBezTo>
                    <a:lnTo>
                      <a:pt x="11966" y="47863"/>
                    </a:lnTo>
                    <a:close/>
                  </a:path>
                </a:pathLst>
              </a:custGeom>
              <a:grpFill/>
              <a:ln w="6039"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DA3DF224-861B-F76B-7887-7BE943B5C9E5}"/>
                  </a:ext>
                </a:extLst>
              </p:cNvPr>
              <p:cNvSpPr/>
              <p:nvPr/>
            </p:nvSpPr>
            <p:spPr>
              <a:xfrm>
                <a:off x="6185425" y="3643864"/>
                <a:ext cx="23931" cy="47863"/>
              </a:xfrm>
              <a:custGeom>
                <a:avLst/>
                <a:gdLst>
                  <a:gd name="connsiteX0" fmla="*/ 11966 w 23931"/>
                  <a:gd name="connsiteY0" fmla="*/ 0 h 47863"/>
                  <a:gd name="connsiteX1" fmla="*/ 0 w 23931"/>
                  <a:gd name="connsiteY1" fmla="*/ 11966 h 47863"/>
                  <a:gd name="connsiteX2" fmla="*/ 0 w 23931"/>
                  <a:gd name="connsiteY2" fmla="*/ 35897 h 47863"/>
                  <a:gd name="connsiteX3" fmla="*/ 11966 w 23931"/>
                  <a:gd name="connsiteY3" fmla="*/ 47863 h 47863"/>
                  <a:gd name="connsiteX4" fmla="*/ 23931 w 23931"/>
                  <a:gd name="connsiteY4" fmla="*/ 35897 h 47863"/>
                  <a:gd name="connsiteX5" fmla="*/ 23931 w 23931"/>
                  <a:gd name="connsiteY5" fmla="*/ 11966 h 47863"/>
                  <a:gd name="connsiteX6" fmla="*/ 11966 w 23931"/>
                  <a:gd name="connsiteY6" fmla="*/ 0 h 47863"/>
                  <a:gd name="connsiteX7" fmla="*/ 11966 w 23931"/>
                  <a:gd name="connsiteY7" fmla="*/ 0 h 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31" h="47863">
                    <a:moveTo>
                      <a:pt x="11966" y="0"/>
                    </a:moveTo>
                    <a:cubicBezTo>
                      <a:pt x="5378" y="0"/>
                      <a:pt x="0" y="5379"/>
                      <a:pt x="0" y="11966"/>
                    </a:cubicBezTo>
                    <a:lnTo>
                      <a:pt x="0" y="35897"/>
                    </a:lnTo>
                    <a:cubicBezTo>
                      <a:pt x="0" y="42485"/>
                      <a:pt x="5378" y="47863"/>
                      <a:pt x="11966" y="47863"/>
                    </a:cubicBezTo>
                    <a:cubicBezTo>
                      <a:pt x="18553" y="47863"/>
                      <a:pt x="23931" y="42485"/>
                      <a:pt x="23931" y="35897"/>
                    </a:cubicBezTo>
                    <a:lnTo>
                      <a:pt x="23931" y="11966"/>
                    </a:lnTo>
                    <a:cubicBezTo>
                      <a:pt x="23931" y="5379"/>
                      <a:pt x="18553" y="0"/>
                      <a:pt x="11966" y="0"/>
                    </a:cubicBezTo>
                    <a:lnTo>
                      <a:pt x="11966" y="0"/>
                    </a:lnTo>
                    <a:close/>
                  </a:path>
                </a:pathLst>
              </a:custGeom>
              <a:grpFill/>
              <a:ln w="6039"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8BE0C827-E053-085B-7C5D-470577A56B99}"/>
                  </a:ext>
                </a:extLst>
              </p:cNvPr>
              <p:cNvSpPr/>
              <p:nvPr/>
            </p:nvSpPr>
            <p:spPr>
              <a:xfrm>
                <a:off x="6002859" y="3485226"/>
                <a:ext cx="47864" cy="23931"/>
              </a:xfrm>
              <a:custGeom>
                <a:avLst/>
                <a:gdLst>
                  <a:gd name="connsiteX0" fmla="*/ 35897 w 47863"/>
                  <a:gd name="connsiteY0" fmla="*/ 0 h 23931"/>
                  <a:gd name="connsiteX1" fmla="*/ 11966 w 47863"/>
                  <a:gd name="connsiteY1" fmla="*/ 0 h 23931"/>
                  <a:gd name="connsiteX2" fmla="*/ 0 w 47863"/>
                  <a:gd name="connsiteY2" fmla="*/ 11966 h 23931"/>
                  <a:gd name="connsiteX3" fmla="*/ 11966 w 47863"/>
                  <a:gd name="connsiteY3" fmla="*/ 23932 h 23931"/>
                  <a:gd name="connsiteX4" fmla="*/ 35897 w 47863"/>
                  <a:gd name="connsiteY4" fmla="*/ 23932 h 23931"/>
                  <a:gd name="connsiteX5" fmla="*/ 47863 w 47863"/>
                  <a:gd name="connsiteY5" fmla="*/ 11966 h 23931"/>
                  <a:gd name="connsiteX6" fmla="*/ 35897 w 47863"/>
                  <a:gd name="connsiteY6" fmla="*/ 0 h 23931"/>
                  <a:gd name="connsiteX7" fmla="*/ 35897 w 47863"/>
                  <a:gd name="connsiteY7" fmla="*/ 0 h 2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63" h="23931">
                    <a:moveTo>
                      <a:pt x="35897" y="0"/>
                    </a:moveTo>
                    <a:lnTo>
                      <a:pt x="11966" y="0"/>
                    </a:lnTo>
                    <a:cubicBezTo>
                      <a:pt x="5379" y="0"/>
                      <a:pt x="0" y="5379"/>
                      <a:pt x="0" y="11966"/>
                    </a:cubicBezTo>
                    <a:cubicBezTo>
                      <a:pt x="0" y="18553"/>
                      <a:pt x="5379" y="23932"/>
                      <a:pt x="11966" y="23932"/>
                    </a:cubicBezTo>
                    <a:lnTo>
                      <a:pt x="35897" y="23932"/>
                    </a:lnTo>
                    <a:cubicBezTo>
                      <a:pt x="42545" y="23932"/>
                      <a:pt x="47863" y="18553"/>
                      <a:pt x="47863" y="11966"/>
                    </a:cubicBezTo>
                    <a:cubicBezTo>
                      <a:pt x="47863" y="5379"/>
                      <a:pt x="42485" y="0"/>
                      <a:pt x="35897" y="0"/>
                    </a:cubicBezTo>
                    <a:lnTo>
                      <a:pt x="35897" y="0"/>
                    </a:lnTo>
                    <a:close/>
                  </a:path>
                </a:pathLst>
              </a:custGeom>
              <a:grpFill/>
              <a:ln w="6039"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F681D94B-499E-0E16-F20E-CF5E4A26A80C}"/>
                  </a:ext>
                </a:extLst>
              </p:cNvPr>
              <p:cNvSpPr/>
              <p:nvPr/>
            </p:nvSpPr>
            <p:spPr>
              <a:xfrm>
                <a:off x="6344063" y="3485226"/>
                <a:ext cx="47864" cy="23931"/>
              </a:xfrm>
              <a:custGeom>
                <a:avLst/>
                <a:gdLst>
                  <a:gd name="connsiteX0" fmla="*/ 35897 w 47863"/>
                  <a:gd name="connsiteY0" fmla="*/ 0 h 23931"/>
                  <a:gd name="connsiteX1" fmla="*/ 11966 w 47863"/>
                  <a:gd name="connsiteY1" fmla="*/ 0 h 23931"/>
                  <a:gd name="connsiteX2" fmla="*/ 0 w 47863"/>
                  <a:gd name="connsiteY2" fmla="*/ 11966 h 23931"/>
                  <a:gd name="connsiteX3" fmla="*/ 11966 w 47863"/>
                  <a:gd name="connsiteY3" fmla="*/ 23932 h 23931"/>
                  <a:gd name="connsiteX4" fmla="*/ 35897 w 47863"/>
                  <a:gd name="connsiteY4" fmla="*/ 23932 h 23931"/>
                  <a:gd name="connsiteX5" fmla="*/ 47863 w 47863"/>
                  <a:gd name="connsiteY5" fmla="*/ 11966 h 23931"/>
                  <a:gd name="connsiteX6" fmla="*/ 35897 w 47863"/>
                  <a:gd name="connsiteY6" fmla="*/ 0 h 23931"/>
                  <a:gd name="connsiteX7" fmla="*/ 35897 w 47863"/>
                  <a:gd name="connsiteY7" fmla="*/ 0 h 2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63" h="23931">
                    <a:moveTo>
                      <a:pt x="35897" y="0"/>
                    </a:moveTo>
                    <a:lnTo>
                      <a:pt x="11966" y="0"/>
                    </a:lnTo>
                    <a:cubicBezTo>
                      <a:pt x="5318" y="0"/>
                      <a:pt x="0" y="5379"/>
                      <a:pt x="0" y="11966"/>
                    </a:cubicBezTo>
                    <a:cubicBezTo>
                      <a:pt x="0" y="18553"/>
                      <a:pt x="5378" y="23932"/>
                      <a:pt x="11966" y="23932"/>
                    </a:cubicBezTo>
                    <a:lnTo>
                      <a:pt x="35897" y="23932"/>
                    </a:lnTo>
                    <a:cubicBezTo>
                      <a:pt x="42484" y="23932"/>
                      <a:pt x="47863" y="18553"/>
                      <a:pt x="47863" y="11966"/>
                    </a:cubicBezTo>
                    <a:cubicBezTo>
                      <a:pt x="47863" y="5379"/>
                      <a:pt x="42484" y="0"/>
                      <a:pt x="35897" y="0"/>
                    </a:cubicBezTo>
                    <a:lnTo>
                      <a:pt x="35897" y="0"/>
                    </a:lnTo>
                    <a:close/>
                  </a:path>
                </a:pathLst>
              </a:custGeom>
              <a:grpFill/>
              <a:ln w="6039"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47A66144-A2CC-721A-FFD3-17E7F4A9A1C4}"/>
                  </a:ext>
                </a:extLst>
              </p:cNvPr>
              <p:cNvSpPr/>
              <p:nvPr/>
            </p:nvSpPr>
            <p:spPr>
              <a:xfrm>
                <a:off x="6066938" y="3383517"/>
                <a:ext cx="158002" cy="224375"/>
              </a:xfrm>
              <a:custGeom>
                <a:avLst/>
                <a:gdLst>
                  <a:gd name="connsiteX0" fmla="*/ 142409 w 158002"/>
                  <a:gd name="connsiteY0" fmla="*/ 88535 h 224375"/>
                  <a:gd name="connsiteX1" fmla="*/ 142409 w 158002"/>
                  <a:gd name="connsiteY1" fmla="*/ 11966 h 224375"/>
                  <a:gd name="connsiteX2" fmla="*/ 130443 w 158002"/>
                  <a:gd name="connsiteY2" fmla="*/ 0 h 224375"/>
                  <a:gd name="connsiteX3" fmla="*/ 118478 w 158002"/>
                  <a:gd name="connsiteY3" fmla="*/ 11966 h 224375"/>
                  <a:gd name="connsiteX4" fmla="*/ 118478 w 158002"/>
                  <a:gd name="connsiteY4" fmla="*/ 88716 h 224375"/>
                  <a:gd name="connsiteX5" fmla="*/ 105605 w 158002"/>
                  <a:gd name="connsiteY5" fmla="*/ 124432 h 224375"/>
                  <a:gd name="connsiteX6" fmla="*/ 4621 w 158002"/>
                  <a:gd name="connsiteY6" fmla="*/ 202935 h 224375"/>
                  <a:gd name="connsiteX7" fmla="*/ 2506 w 158002"/>
                  <a:gd name="connsiteY7" fmla="*/ 219736 h 224375"/>
                  <a:gd name="connsiteX8" fmla="*/ 19306 w 158002"/>
                  <a:gd name="connsiteY8" fmla="*/ 221851 h 224375"/>
                  <a:gd name="connsiteX9" fmla="*/ 124641 w 158002"/>
                  <a:gd name="connsiteY9" fmla="*/ 140024 h 224375"/>
                  <a:gd name="connsiteX10" fmla="*/ 142409 w 158002"/>
                  <a:gd name="connsiteY10" fmla="*/ 88535 h 224375"/>
                  <a:gd name="connsiteX11" fmla="*/ 142409 w 158002"/>
                  <a:gd name="connsiteY11" fmla="*/ 88535 h 22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8002" h="224375">
                    <a:moveTo>
                      <a:pt x="142409" y="88535"/>
                    </a:moveTo>
                    <a:lnTo>
                      <a:pt x="142409" y="11966"/>
                    </a:lnTo>
                    <a:cubicBezTo>
                      <a:pt x="142409" y="5379"/>
                      <a:pt x="137031" y="0"/>
                      <a:pt x="130443" y="0"/>
                    </a:cubicBezTo>
                    <a:cubicBezTo>
                      <a:pt x="123856" y="0"/>
                      <a:pt x="118478" y="5379"/>
                      <a:pt x="118478" y="11966"/>
                    </a:cubicBezTo>
                    <a:lnTo>
                      <a:pt x="118478" y="88716"/>
                    </a:lnTo>
                    <a:cubicBezTo>
                      <a:pt x="105424" y="95183"/>
                      <a:pt x="99380" y="110654"/>
                      <a:pt x="105605" y="124432"/>
                    </a:cubicBezTo>
                    <a:lnTo>
                      <a:pt x="4621" y="202935"/>
                    </a:lnTo>
                    <a:cubicBezTo>
                      <a:pt x="-576" y="206984"/>
                      <a:pt x="-1544" y="214539"/>
                      <a:pt x="2506" y="219736"/>
                    </a:cubicBezTo>
                    <a:cubicBezTo>
                      <a:pt x="6555" y="224994"/>
                      <a:pt x="14109" y="225900"/>
                      <a:pt x="19306" y="221851"/>
                    </a:cubicBezTo>
                    <a:lnTo>
                      <a:pt x="124641" y="140024"/>
                    </a:lnTo>
                    <a:cubicBezTo>
                      <a:pt x="156248" y="146974"/>
                      <a:pt x="171719" y="102676"/>
                      <a:pt x="142409" y="88535"/>
                    </a:cubicBezTo>
                    <a:lnTo>
                      <a:pt x="142409" y="88535"/>
                    </a:lnTo>
                    <a:close/>
                  </a:path>
                </a:pathLst>
              </a:custGeom>
              <a:grpFill/>
              <a:ln w="6039" cap="flat">
                <a:noFill/>
                <a:prstDash val="solid"/>
                <a:miter/>
              </a:ln>
            </p:spPr>
            <p:txBody>
              <a:bodyPr rtlCol="0" anchor="ctr"/>
              <a:lstStyle/>
              <a:p>
                <a:endParaRPr lang="en-US"/>
              </a:p>
            </p:txBody>
          </p:sp>
        </p:grpSp>
      </p:grpSp>
      <p:sp>
        <p:nvSpPr>
          <p:cNvPr id="67" name="TextBox 66">
            <a:extLst>
              <a:ext uri="{FF2B5EF4-FFF2-40B4-BE49-F238E27FC236}">
                <a16:creationId xmlns:a16="http://schemas.microsoft.com/office/drawing/2014/main" id="{3CC6D953-5139-B0B1-58C1-D369D56167E4}"/>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68" name="TextBox 67">
            <a:extLst>
              <a:ext uri="{FF2B5EF4-FFF2-40B4-BE49-F238E27FC236}">
                <a16:creationId xmlns:a16="http://schemas.microsoft.com/office/drawing/2014/main" id="{121564E0-A8BD-E7D5-3432-B4F393C26208}"/>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69" name="TextBox 68">
            <a:extLst>
              <a:ext uri="{FF2B5EF4-FFF2-40B4-BE49-F238E27FC236}">
                <a16:creationId xmlns:a16="http://schemas.microsoft.com/office/drawing/2014/main" id="{688B0B13-2B2B-D71A-A89A-492BDE6CC4B9}"/>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70" name="TextBox 69">
            <a:extLst>
              <a:ext uri="{FF2B5EF4-FFF2-40B4-BE49-F238E27FC236}">
                <a16:creationId xmlns:a16="http://schemas.microsoft.com/office/drawing/2014/main" id="{C35ABD3D-D006-8FC2-B13B-48B0449A04DD}"/>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71" name="TextBox 70">
            <a:extLst>
              <a:ext uri="{FF2B5EF4-FFF2-40B4-BE49-F238E27FC236}">
                <a16:creationId xmlns:a16="http://schemas.microsoft.com/office/drawing/2014/main" id="{CEB8A630-6DAD-708C-3625-3661391E81F7}"/>
              </a:ext>
            </a:extLst>
          </p:cNvPr>
          <p:cNvSpPr txBox="1"/>
          <p:nvPr/>
        </p:nvSpPr>
        <p:spPr>
          <a:xfrm>
            <a:off x="2680138"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Goals</a:t>
            </a:r>
          </a:p>
        </p:txBody>
      </p:sp>
      <p:sp>
        <p:nvSpPr>
          <p:cNvPr id="72" name="TextBox 71">
            <a:extLst>
              <a:ext uri="{FF2B5EF4-FFF2-40B4-BE49-F238E27FC236}">
                <a16:creationId xmlns:a16="http://schemas.microsoft.com/office/drawing/2014/main" id="{74885BF0-4CD5-7E79-2E9C-F77C3B86D328}"/>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9BA5F8BA-8892-5097-5314-7721BF06C3AB}"/>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C0FFB0B0-FAFF-3767-5A92-FFBF8B6A7C04}"/>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E1A3A7D9-DC59-E65F-2514-639E628D6117}"/>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3A22E4DF-A22F-43CA-7499-182E09147988}"/>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12</a:t>
            </a:r>
          </a:p>
        </p:txBody>
      </p:sp>
    </p:spTree>
    <p:extLst>
      <p:ext uri="{BB962C8B-B14F-4D97-AF65-F5344CB8AC3E}">
        <p14:creationId xmlns:p14="http://schemas.microsoft.com/office/powerpoint/2010/main" val="16306564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900" decel="100000" fill="hold"/>
                                        <p:tgtEl>
                                          <p:spTgt spid="6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1000"/>
                                        <p:tgtEl>
                                          <p:spTgt spid="62"/>
                                        </p:tgtEl>
                                      </p:cBhvr>
                                    </p:animEffect>
                                    <p:anim calcmode="lin" valueType="num">
                                      <p:cBhvr>
                                        <p:cTn id="15" dur="1000" fill="hold"/>
                                        <p:tgtEl>
                                          <p:spTgt spid="62"/>
                                        </p:tgtEl>
                                        <p:attrNameLst>
                                          <p:attrName>ppt_x</p:attrName>
                                        </p:attrNameLst>
                                      </p:cBhvr>
                                      <p:tavLst>
                                        <p:tav tm="0">
                                          <p:val>
                                            <p:strVal val="#ppt_x"/>
                                          </p:val>
                                        </p:tav>
                                        <p:tav tm="100000">
                                          <p:val>
                                            <p:strVal val="#ppt_x"/>
                                          </p:val>
                                        </p:tav>
                                      </p:tavLst>
                                    </p:anim>
                                    <p:anim calcmode="lin" valueType="num">
                                      <p:cBhvr>
                                        <p:cTn id="16" dur="900" decel="100000" fill="hold"/>
                                        <p:tgtEl>
                                          <p:spTgt spid="6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1000"/>
                                        <p:tgtEl>
                                          <p:spTgt spid="63"/>
                                        </p:tgtEl>
                                      </p:cBhvr>
                                    </p:animEffect>
                                    <p:anim calcmode="lin" valueType="num">
                                      <p:cBhvr>
                                        <p:cTn id="22" dur="1000" fill="hold"/>
                                        <p:tgtEl>
                                          <p:spTgt spid="63"/>
                                        </p:tgtEl>
                                        <p:attrNameLst>
                                          <p:attrName>ppt_x</p:attrName>
                                        </p:attrNameLst>
                                      </p:cBhvr>
                                      <p:tavLst>
                                        <p:tav tm="0">
                                          <p:val>
                                            <p:strVal val="#ppt_x"/>
                                          </p:val>
                                        </p:tav>
                                        <p:tav tm="100000">
                                          <p:val>
                                            <p:strVal val="#ppt_x"/>
                                          </p:val>
                                        </p:tav>
                                      </p:tavLst>
                                    </p:anim>
                                    <p:anim calcmode="lin" valueType="num">
                                      <p:cBhvr>
                                        <p:cTn id="23" dur="900" decel="100000" fill="hold"/>
                                        <p:tgtEl>
                                          <p:spTgt spid="6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1000"/>
                                        <p:tgtEl>
                                          <p:spTgt spid="64"/>
                                        </p:tgtEl>
                                      </p:cBhvr>
                                    </p:animEffect>
                                    <p:anim calcmode="lin" valueType="num">
                                      <p:cBhvr>
                                        <p:cTn id="29" dur="1000" fill="hold"/>
                                        <p:tgtEl>
                                          <p:spTgt spid="64"/>
                                        </p:tgtEl>
                                        <p:attrNameLst>
                                          <p:attrName>ppt_x</p:attrName>
                                        </p:attrNameLst>
                                      </p:cBhvr>
                                      <p:tavLst>
                                        <p:tav tm="0">
                                          <p:val>
                                            <p:strVal val="#ppt_x"/>
                                          </p:val>
                                        </p:tav>
                                        <p:tav tm="100000">
                                          <p:val>
                                            <p:strVal val="#ppt_x"/>
                                          </p:val>
                                        </p:tav>
                                      </p:tavLst>
                                    </p:anim>
                                    <p:anim calcmode="lin" valueType="num">
                                      <p:cBhvr>
                                        <p:cTn id="30" dur="900" decel="100000" fill="hold"/>
                                        <p:tgtEl>
                                          <p:spTgt spid="64"/>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64"/>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1000"/>
                                        <p:tgtEl>
                                          <p:spTgt spid="65"/>
                                        </p:tgtEl>
                                      </p:cBhvr>
                                    </p:animEffect>
                                    <p:anim calcmode="lin" valueType="num">
                                      <p:cBhvr>
                                        <p:cTn id="36" dur="1000" fill="hold"/>
                                        <p:tgtEl>
                                          <p:spTgt spid="65"/>
                                        </p:tgtEl>
                                        <p:attrNameLst>
                                          <p:attrName>ppt_x</p:attrName>
                                        </p:attrNameLst>
                                      </p:cBhvr>
                                      <p:tavLst>
                                        <p:tav tm="0">
                                          <p:val>
                                            <p:strVal val="#ppt_x"/>
                                          </p:val>
                                        </p:tav>
                                        <p:tav tm="100000">
                                          <p:val>
                                            <p:strVal val="#ppt_x"/>
                                          </p:val>
                                        </p:tav>
                                      </p:tavLst>
                                    </p:anim>
                                    <p:anim calcmode="lin" valueType="num">
                                      <p:cBhvr>
                                        <p:cTn id="37" dur="900" decel="100000" fill="hold"/>
                                        <p:tgtEl>
                                          <p:spTgt spid="65"/>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65"/>
                                        </p:tgtEl>
                                        <p:attrNameLst>
                                          <p:attrName>ppt_y</p:attrName>
                                        </p:attrNameLst>
                                      </p:cBhvr>
                                      <p:tavLst>
                                        <p:tav tm="0">
                                          <p:val>
                                            <p:strVal val="#ppt_y-.03"/>
                                          </p:val>
                                        </p:tav>
                                        <p:tav tm="100000">
                                          <p:val>
                                            <p:strVal val="#ppt_y"/>
                                          </p:val>
                                        </p:tav>
                                      </p:tavLst>
                                    </p:anim>
                                  </p:childTnLst>
                                </p:cTn>
                              </p:par>
                            </p:childTnLst>
                          </p:cTn>
                        </p:par>
                        <p:par>
                          <p:cTn id="39" fill="hold">
                            <p:stCondLst>
                              <p:cond delay="5000"/>
                            </p:stCondLst>
                            <p:childTnLst>
                              <p:par>
                                <p:cTn id="40" presetID="37" presetClass="entr" presetSubtype="0"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1000"/>
                                        <p:tgtEl>
                                          <p:spTgt spid="66"/>
                                        </p:tgtEl>
                                      </p:cBhvr>
                                    </p:animEffect>
                                    <p:anim calcmode="lin" valueType="num">
                                      <p:cBhvr>
                                        <p:cTn id="43" dur="1000" fill="hold"/>
                                        <p:tgtEl>
                                          <p:spTgt spid="66"/>
                                        </p:tgtEl>
                                        <p:attrNameLst>
                                          <p:attrName>ppt_x</p:attrName>
                                        </p:attrNameLst>
                                      </p:cBhvr>
                                      <p:tavLst>
                                        <p:tav tm="0">
                                          <p:val>
                                            <p:strVal val="#ppt_x"/>
                                          </p:val>
                                        </p:tav>
                                        <p:tav tm="100000">
                                          <p:val>
                                            <p:strVal val="#ppt_x"/>
                                          </p:val>
                                        </p:tav>
                                      </p:tavLst>
                                    </p:anim>
                                    <p:anim calcmode="lin" valueType="num">
                                      <p:cBhvr>
                                        <p:cTn id="44" dur="900" decel="100000" fill="hold"/>
                                        <p:tgtEl>
                                          <p:spTgt spid="66"/>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66"/>
                                        </p:tgtEl>
                                        <p:attrNameLst>
                                          <p:attrName>ppt_y</p:attrName>
                                        </p:attrNameLst>
                                      </p:cBhvr>
                                      <p:tavLst>
                                        <p:tav tm="0">
                                          <p:val>
                                            <p:strVal val="#ppt_y-.03"/>
                                          </p:val>
                                        </p:tav>
                                        <p:tav tm="100000">
                                          <p:val>
                                            <p:strVal val="#ppt_y"/>
                                          </p:val>
                                        </p:tav>
                                      </p:tavLst>
                                    </p:anim>
                                  </p:childTnLst>
                                </p:cTn>
                              </p:par>
                            </p:childTnLst>
                          </p:cTn>
                        </p:par>
                        <p:par>
                          <p:cTn id="46" fill="hold">
                            <p:stCondLst>
                              <p:cond delay="6000"/>
                            </p:stCondLst>
                            <p:childTnLst>
                              <p:par>
                                <p:cTn id="47" presetID="37"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900" decel="100000" fill="hold"/>
                                        <p:tgtEl>
                                          <p:spTgt spid="20"/>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53" fill="hold">
                            <p:stCondLst>
                              <p:cond delay="7000"/>
                            </p:stCondLst>
                            <p:childTnLst>
                              <p:par>
                                <p:cTn id="54" presetID="37"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900" decel="100000" fill="hold"/>
                                        <p:tgtEl>
                                          <p:spTgt spid="1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60" fill="hold">
                            <p:stCondLst>
                              <p:cond delay="8000"/>
                            </p:stCondLst>
                            <p:childTnLst>
                              <p:par>
                                <p:cTn id="61" presetID="37"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900" decel="100000" fill="hold"/>
                                        <p:tgtEl>
                                          <p:spTgt spid="18"/>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67" fill="hold">
                            <p:stCondLst>
                              <p:cond delay="9000"/>
                            </p:stCondLst>
                            <p:childTnLst>
                              <p:par>
                                <p:cTn id="68" presetID="37"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900" decel="100000" fill="hold"/>
                                        <p:tgtEl>
                                          <p:spTgt spid="22"/>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74" fill="hold">
                            <p:stCondLst>
                              <p:cond delay="10000"/>
                            </p:stCondLst>
                            <p:childTnLst>
                              <p:par>
                                <p:cTn id="75" presetID="37"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1000"/>
                                        <p:tgtEl>
                                          <p:spTgt spid="21"/>
                                        </p:tgtEl>
                                      </p:cBhvr>
                                    </p:animEffect>
                                    <p:anim calcmode="lin" valueType="num">
                                      <p:cBhvr>
                                        <p:cTn id="78" dur="1000" fill="hold"/>
                                        <p:tgtEl>
                                          <p:spTgt spid="21"/>
                                        </p:tgtEl>
                                        <p:attrNameLst>
                                          <p:attrName>ppt_x</p:attrName>
                                        </p:attrNameLst>
                                      </p:cBhvr>
                                      <p:tavLst>
                                        <p:tav tm="0">
                                          <p:val>
                                            <p:strVal val="#ppt_x"/>
                                          </p:val>
                                        </p:tav>
                                        <p:tav tm="100000">
                                          <p:val>
                                            <p:strVal val="#ppt_x"/>
                                          </p:val>
                                        </p:tav>
                                      </p:tavLst>
                                    </p:anim>
                                    <p:anim calcmode="lin" valueType="num">
                                      <p:cBhvr>
                                        <p:cTn id="79" dur="900" decel="100000" fill="hold"/>
                                        <p:tgtEl>
                                          <p:spTgt spid="21"/>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81" fill="hold">
                            <p:stCondLst>
                              <p:cond delay="11000"/>
                            </p:stCondLst>
                            <p:childTnLst>
                              <p:par>
                                <p:cTn id="82" presetID="37" presetClass="entr" presetSubtype="0"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ppt_x</p:attrName>
                                        </p:attrNameLst>
                                      </p:cBhvr>
                                      <p:tavLst>
                                        <p:tav tm="0">
                                          <p:val>
                                            <p:strVal val="#ppt_x"/>
                                          </p:val>
                                        </p:tav>
                                        <p:tav tm="100000">
                                          <p:val>
                                            <p:strVal val="#ppt_x"/>
                                          </p:val>
                                        </p:tav>
                                      </p:tavLst>
                                    </p:anim>
                                    <p:anim calcmode="lin" valueType="num">
                                      <p:cBhvr>
                                        <p:cTn id="86" dur="900" decel="100000" fill="hold"/>
                                        <p:tgtEl>
                                          <p:spTgt spid="17"/>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BFE4F846-713A-986A-1201-687EA62BC3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69" name="Group 68">
            <a:extLst>
              <a:ext uri="{FF2B5EF4-FFF2-40B4-BE49-F238E27FC236}">
                <a16:creationId xmlns:a16="http://schemas.microsoft.com/office/drawing/2014/main" id="{E0A87791-0C00-BABB-0CE6-672E7CF21C86}"/>
              </a:ext>
            </a:extLst>
          </p:cNvPr>
          <p:cNvGrpSpPr/>
          <p:nvPr/>
        </p:nvGrpSpPr>
        <p:grpSpPr>
          <a:xfrm>
            <a:off x="1394136" y="1949925"/>
            <a:ext cx="1159572" cy="1304233"/>
            <a:chOff x="1394136" y="1949925"/>
            <a:chExt cx="1159572" cy="1304233"/>
          </a:xfrm>
        </p:grpSpPr>
        <p:sp>
          <p:nvSpPr>
            <p:cNvPr id="11" name="Freeform: Shape 10">
              <a:extLst>
                <a:ext uri="{FF2B5EF4-FFF2-40B4-BE49-F238E27FC236}">
                  <a16:creationId xmlns:a16="http://schemas.microsoft.com/office/drawing/2014/main" id="{C853A14A-6D3A-C69B-17BE-F83490B1627F}"/>
                </a:ext>
              </a:extLst>
            </p:cNvPr>
            <p:cNvSpPr/>
            <p:nvPr/>
          </p:nvSpPr>
          <p:spPr>
            <a:xfrm>
              <a:off x="1394136" y="1949925"/>
              <a:ext cx="1159572" cy="1304233"/>
            </a:xfrm>
            <a:custGeom>
              <a:avLst/>
              <a:gdLst>
                <a:gd name="connsiteX0" fmla="*/ 602098 w 1204258"/>
                <a:gd name="connsiteY0" fmla="*/ 0 h 1354494"/>
                <a:gd name="connsiteX1" fmla="*/ 1204196 w 1204258"/>
                <a:gd name="connsiteY1" fmla="*/ 602098 h 1354494"/>
                <a:gd name="connsiteX2" fmla="*/ 602098 w 1204258"/>
                <a:gd name="connsiteY2" fmla="*/ 1354494 h 1354494"/>
                <a:gd name="connsiteX3" fmla="*/ 0 w 1204258"/>
                <a:gd name="connsiteY3" fmla="*/ 602098 h 1354494"/>
                <a:gd name="connsiteX4" fmla="*/ 602098 w 1204258"/>
                <a:gd name="connsiteY4" fmla="*/ 0 h 1354494"/>
                <a:gd name="connsiteX5" fmla="*/ 602098 w 1204258"/>
                <a:gd name="connsiteY5" fmla="*/ 0 h 1354494"/>
                <a:gd name="connsiteX6" fmla="*/ 602098 w 1204258"/>
                <a:gd name="connsiteY6" fmla="*/ 170785 h 1354494"/>
                <a:gd name="connsiteX7" fmla="*/ 1029302 w 1204258"/>
                <a:gd name="connsiteY7" fmla="*/ 597989 h 1354494"/>
                <a:gd name="connsiteX8" fmla="*/ 602098 w 1204258"/>
                <a:gd name="connsiteY8" fmla="*/ 1025193 h 1354494"/>
                <a:gd name="connsiteX9" fmla="*/ 174894 w 1204258"/>
                <a:gd name="connsiteY9" fmla="*/ 597989 h 1354494"/>
                <a:gd name="connsiteX10" fmla="*/ 602098 w 1204258"/>
                <a:gd name="connsiteY10" fmla="*/ 170785 h 1354494"/>
                <a:gd name="connsiteX11" fmla="*/ 602098 w 1204258"/>
                <a:gd name="connsiteY11" fmla="*/ 170785 h 13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4258" h="1354494">
                  <a:moveTo>
                    <a:pt x="602098" y="0"/>
                  </a:moveTo>
                  <a:cubicBezTo>
                    <a:pt x="934603" y="0"/>
                    <a:pt x="1199362" y="269594"/>
                    <a:pt x="1204196" y="602098"/>
                  </a:cubicBezTo>
                  <a:cubicBezTo>
                    <a:pt x="1211207" y="1081637"/>
                    <a:pt x="623673" y="1354494"/>
                    <a:pt x="602098" y="1354494"/>
                  </a:cubicBezTo>
                  <a:cubicBezTo>
                    <a:pt x="578892" y="1354494"/>
                    <a:pt x="0" y="1032626"/>
                    <a:pt x="0" y="602098"/>
                  </a:cubicBezTo>
                  <a:cubicBezTo>
                    <a:pt x="0" y="269594"/>
                    <a:pt x="269533" y="0"/>
                    <a:pt x="602098" y="0"/>
                  </a:cubicBezTo>
                  <a:lnTo>
                    <a:pt x="602098" y="0"/>
                  </a:lnTo>
                  <a:close/>
                  <a:moveTo>
                    <a:pt x="602098" y="170785"/>
                  </a:moveTo>
                  <a:cubicBezTo>
                    <a:pt x="838030" y="170785"/>
                    <a:pt x="1029302" y="362057"/>
                    <a:pt x="1029302" y="597989"/>
                  </a:cubicBezTo>
                  <a:cubicBezTo>
                    <a:pt x="1029302" y="833921"/>
                    <a:pt x="838030" y="1025193"/>
                    <a:pt x="602098" y="1025193"/>
                  </a:cubicBezTo>
                  <a:cubicBezTo>
                    <a:pt x="366166" y="1025193"/>
                    <a:pt x="174894" y="833921"/>
                    <a:pt x="174894" y="597989"/>
                  </a:cubicBezTo>
                  <a:cubicBezTo>
                    <a:pt x="174894" y="362057"/>
                    <a:pt x="366166" y="170785"/>
                    <a:pt x="602098" y="170785"/>
                  </a:cubicBezTo>
                  <a:lnTo>
                    <a:pt x="602098" y="170785"/>
                  </a:lnTo>
                  <a:close/>
                </a:path>
              </a:pathLst>
            </a:custGeom>
            <a:solidFill>
              <a:srgbClr val="0071C1"/>
            </a:solidFill>
            <a:ln w="6039" cap="flat">
              <a:noFill/>
              <a:prstDash val="solid"/>
              <a:miter/>
            </a:ln>
          </p:spPr>
          <p:txBody>
            <a:bodyPr rtlCol="0" anchor="ctr"/>
            <a:lstStyle/>
            <a:p>
              <a:endParaRPr lang="en-US"/>
            </a:p>
          </p:txBody>
        </p:sp>
        <p:grpSp>
          <p:nvGrpSpPr>
            <p:cNvPr id="16" name="Graphic 2">
              <a:extLst>
                <a:ext uri="{FF2B5EF4-FFF2-40B4-BE49-F238E27FC236}">
                  <a16:creationId xmlns:a16="http://schemas.microsoft.com/office/drawing/2014/main" id="{FB4D8E55-B473-8FAF-F0D5-55884DA19C0C}"/>
                </a:ext>
              </a:extLst>
            </p:cNvPr>
            <p:cNvGrpSpPr/>
            <p:nvPr/>
          </p:nvGrpSpPr>
          <p:grpSpPr>
            <a:xfrm>
              <a:off x="1817824" y="2285509"/>
              <a:ext cx="336401" cy="446152"/>
              <a:chOff x="1734555" y="3249109"/>
              <a:chExt cx="349365" cy="463345"/>
            </a:xfrm>
            <a:solidFill>
              <a:srgbClr val="0071C1"/>
            </a:solidFill>
          </p:grpSpPr>
          <p:sp>
            <p:nvSpPr>
              <p:cNvPr id="17" name="Freeform: Shape 16">
                <a:extLst>
                  <a:ext uri="{FF2B5EF4-FFF2-40B4-BE49-F238E27FC236}">
                    <a16:creationId xmlns:a16="http://schemas.microsoft.com/office/drawing/2014/main" id="{B002949C-9913-8ACE-CC2B-F2D5499B3871}"/>
                  </a:ext>
                </a:extLst>
              </p:cNvPr>
              <p:cNvSpPr/>
              <p:nvPr/>
            </p:nvSpPr>
            <p:spPr>
              <a:xfrm>
                <a:off x="1877178" y="3491752"/>
                <a:ext cx="22602" cy="37227"/>
              </a:xfrm>
              <a:custGeom>
                <a:avLst/>
                <a:gdLst>
                  <a:gd name="connsiteX0" fmla="*/ 0 w 22602"/>
                  <a:gd name="connsiteY0" fmla="*/ 18734 h 37227"/>
                  <a:gd name="connsiteX1" fmla="*/ 22602 w 22602"/>
                  <a:gd name="connsiteY1" fmla="*/ 37227 h 37227"/>
                  <a:gd name="connsiteX2" fmla="*/ 22602 w 22602"/>
                  <a:gd name="connsiteY2" fmla="*/ 0 h 37227"/>
                  <a:gd name="connsiteX3" fmla="*/ 6466 w 22602"/>
                  <a:gd name="connsiteY3" fmla="*/ 4835 h 37227"/>
                  <a:gd name="connsiteX4" fmla="*/ 0 w 22602"/>
                  <a:gd name="connsiteY4" fmla="*/ 18734 h 37227"/>
                  <a:gd name="connsiteX5" fmla="*/ 0 w 22602"/>
                  <a:gd name="connsiteY5" fmla="*/ 18734 h 37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02" h="37227">
                    <a:moveTo>
                      <a:pt x="0" y="18734"/>
                    </a:moveTo>
                    <a:cubicBezTo>
                      <a:pt x="0" y="29068"/>
                      <a:pt x="7554" y="35233"/>
                      <a:pt x="22602" y="37227"/>
                    </a:cubicBezTo>
                    <a:lnTo>
                      <a:pt x="22602" y="0"/>
                    </a:lnTo>
                    <a:cubicBezTo>
                      <a:pt x="16196" y="60"/>
                      <a:pt x="10818" y="1692"/>
                      <a:pt x="6466" y="4835"/>
                    </a:cubicBezTo>
                    <a:cubicBezTo>
                      <a:pt x="2176" y="7977"/>
                      <a:pt x="0" y="12631"/>
                      <a:pt x="0" y="18734"/>
                    </a:cubicBezTo>
                    <a:lnTo>
                      <a:pt x="0" y="18734"/>
                    </a:lnTo>
                    <a:close/>
                  </a:path>
                </a:pathLst>
              </a:custGeom>
              <a:grpFill/>
              <a:ln w="6039"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9ADB7E7-EE29-50B9-C5E2-184A0CC58EFA}"/>
                  </a:ext>
                </a:extLst>
              </p:cNvPr>
              <p:cNvSpPr/>
              <p:nvPr/>
            </p:nvSpPr>
            <p:spPr>
              <a:xfrm>
                <a:off x="1914767" y="3557746"/>
                <a:ext cx="24535" cy="42484"/>
              </a:xfrm>
              <a:custGeom>
                <a:avLst/>
                <a:gdLst>
                  <a:gd name="connsiteX0" fmla="*/ 0 w 24535"/>
                  <a:gd name="connsiteY0" fmla="*/ 0 h 42484"/>
                  <a:gd name="connsiteX1" fmla="*/ 0 w 24535"/>
                  <a:gd name="connsiteY1" fmla="*/ 42485 h 42484"/>
                  <a:gd name="connsiteX2" fmla="*/ 17465 w 24535"/>
                  <a:gd name="connsiteY2" fmla="*/ 36381 h 42484"/>
                  <a:gd name="connsiteX3" fmla="*/ 24536 w 24535"/>
                  <a:gd name="connsiteY3" fmla="*/ 20729 h 42484"/>
                  <a:gd name="connsiteX4" fmla="*/ 0 w 24535"/>
                  <a:gd name="connsiteY4" fmla="*/ 0 h 42484"/>
                  <a:gd name="connsiteX5" fmla="*/ 0 w 24535"/>
                  <a:gd name="connsiteY5" fmla="*/ 0 h 4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35" h="42484">
                    <a:moveTo>
                      <a:pt x="0" y="0"/>
                    </a:moveTo>
                    <a:lnTo>
                      <a:pt x="0" y="42485"/>
                    </a:lnTo>
                    <a:cubicBezTo>
                      <a:pt x="6950" y="42364"/>
                      <a:pt x="12751" y="40370"/>
                      <a:pt x="17465" y="36381"/>
                    </a:cubicBezTo>
                    <a:cubicBezTo>
                      <a:pt x="22179" y="32392"/>
                      <a:pt x="24536" y="27195"/>
                      <a:pt x="24536" y="20729"/>
                    </a:cubicBezTo>
                    <a:cubicBezTo>
                      <a:pt x="24475" y="9911"/>
                      <a:pt x="16317" y="3022"/>
                      <a:pt x="0" y="0"/>
                    </a:cubicBezTo>
                    <a:lnTo>
                      <a:pt x="0" y="0"/>
                    </a:lnTo>
                    <a:close/>
                  </a:path>
                </a:pathLst>
              </a:custGeom>
              <a:grpFill/>
              <a:ln w="6039"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01C07701-D71C-6B2C-F5EE-017A2F68DC4B}"/>
                  </a:ext>
                </a:extLst>
              </p:cNvPr>
              <p:cNvSpPr/>
              <p:nvPr/>
            </p:nvSpPr>
            <p:spPr>
              <a:xfrm>
                <a:off x="1827591" y="3249109"/>
                <a:ext cx="163435" cy="87450"/>
              </a:xfrm>
              <a:custGeom>
                <a:avLst/>
                <a:gdLst>
                  <a:gd name="connsiteX0" fmla="*/ 126579 w 163435"/>
                  <a:gd name="connsiteY0" fmla="*/ 86483 h 87450"/>
                  <a:gd name="connsiteX1" fmla="*/ 128392 w 163435"/>
                  <a:gd name="connsiteY1" fmla="*/ 86846 h 87450"/>
                  <a:gd name="connsiteX2" fmla="*/ 158186 w 163435"/>
                  <a:gd name="connsiteY2" fmla="*/ 39345 h 87450"/>
                  <a:gd name="connsiteX3" fmla="*/ 81677 w 163435"/>
                  <a:gd name="connsiteY3" fmla="*/ 3 h 87450"/>
                  <a:gd name="connsiteX4" fmla="*/ 4322 w 163435"/>
                  <a:gd name="connsiteY4" fmla="*/ 39345 h 87450"/>
                  <a:gd name="connsiteX5" fmla="*/ 34297 w 163435"/>
                  <a:gd name="connsiteY5" fmla="*/ 87450 h 87450"/>
                  <a:gd name="connsiteX6" fmla="*/ 37561 w 163435"/>
                  <a:gd name="connsiteY6" fmla="*/ 86543 h 87450"/>
                  <a:gd name="connsiteX7" fmla="*/ 126579 w 163435"/>
                  <a:gd name="connsiteY7" fmla="*/ 86483 h 87450"/>
                  <a:gd name="connsiteX8" fmla="*/ 126579 w 163435"/>
                  <a:gd name="connsiteY8" fmla="*/ 86483 h 87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435" h="87450">
                    <a:moveTo>
                      <a:pt x="126579" y="86483"/>
                    </a:moveTo>
                    <a:cubicBezTo>
                      <a:pt x="127183" y="86483"/>
                      <a:pt x="127848" y="86664"/>
                      <a:pt x="128392" y="86846"/>
                    </a:cubicBezTo>
                    <a:cubicBezTo>
                      <a:pt x="136913" y="75182"/>
                      <a:pt x="146462" y="59651"/>
                      <a:pt x="158186" y="39345"/>
                    </a:cubicBezTo>
                    <a:cubicBezTo>
                      <a:pt x="181090" y="-239"/>
                      <a:pt x="124162" y="3"/>
                      <a:pt x="81677" y="3"/>
                    </a:cubicBezTo>
                    <a:cubicBezTo>
                      <a:pt x="39192" y="3"/>
                      <a:pt x="-15923" y="-1085"/>
                      <a:pt x="4322" y="39345"/>
                    </a:cubicBezTo>
                    <a:cubicBezTo>
                      <a:pt x="14233" y="59107"/>
                      <a:pt x="24326" y="75122"/>
                      <a:pt x="34297" y="87450"/>
                    </a:cubicBezTo>
                    <a:cubicBezTo>
                      <a:pt x="35325" y="86906"/>
                      <a:pt x="36412" y="86543"/>
                      <a:pt x="37561" y="86543"/>
                    </a:cubicBezTo>
                    <a:lnTo>
                      <a:pt x="126579" y="86483"/>
                    </a:lnTo>
                    <a:lnTo>
                      <a:pt x="126579" y="86483"/>
                    </a:lnTo>
                    <a:close/>
                  </a:path>
                </a:pathLst>
              </a:custGeom>
              <a:grpFill/>
              <a:ln w="6039"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F2B5F63-700C-1F44-6566-983E8D2E0029}"/>
                  </a:ext>
                </a:extLst>
              </p:cNvPr>
              <p:cNvSpPr/>
              <p:nvPr/>
            </p:nvSpPr>
            <p:spPr>
              <a:xfrm>
                <a:off x="1734555" y="3359343"/>
                <a:ext cx="349365" cy="353112"/>
              </a:xfrm>
              <a:custGeom>
                <a:avLst/>
                <a:gdLst>
                  <a:gd name="connsiteX0" fmla="*/ 216593 w 349365"/>
                  <a:gd name="connsiteY0" fmla="*/ 246871 h 353112"/>
                  <a:gd name="connsiteX1" fmla="*/ 180212 w 349365"/>
                  <a:gd name="connsiteY1" fmla="*/ 261193 h 353112"/>
                  <a:gd name="connsiteX2" fmla="*/ 180212 w 349365"/>
                  <a:gd name="connsiteY2" fmla="*/ 281680 h 353112"/>
                  <a:gd name="connsiteX3" fmla="*/ 165225 w 349365"/>
                  <a:gd name="connsiteY3" fmla="*/ 281680 h 353112"/>
                  <a:gd name="connsiteX4" fmla="*/ 165225 w 349365"/>
                  <a:gd name="connsiteY4" fmla="*/ 261193 h 353112"/>
                  <a:gd name="connsiteX5" fmla="*/ 112406 w 349365"/>
                  <a:gd name="connsiteY5" fmla="*/ 221307 h 353112"/>
                  <a:gd name="connsiteX6" fmla="*/ 136277 w 349365"/>
                  <a:gd name="connsiteY6" fmla="*/ 215747 h 353112"/>
                  <a:gd name="connsiteX7" fmla="*/ 165225 w 349365"/>
                  <a:gd name="connsiteY7" fmla="*/ 240948 h 353112"/>
                  <a:gd name="connsiteX8" fmla="*/ 165225 w 349365"/>
                  <a:gd name="connsiteY8" fmla="*/ 197134 h 353112"/>
                  <a:gd name="connsiteX9" fmla="*/ 126971 w 349365"/>
                  <a:gd name="connsiteY9" fmla="*/ 180031 h 353112"/>
                  <a:gd name="connsiteX10" fmla="*/ 118087 w 349365"/>
                  <a:gd name="connsiteY10" fmla="*/ 155253 h 353112"/>
                  <a:gd name="connsiteX11" fmla="*/ 165225 w 349365"/>
                  <a:gd name="connsiteY11" fmla="*/ 112104 h 353112"/>
                  <a:gd name="connsiteX12" fmla="*/ 165225 w 349365"/>
                  <a:gd name="connsiteY12" fmla="*/ 96029 h 353112"/>
                  <a:gd name="connsiteX13" fmla="*/ 180212 w 349365"/>
                  <a:gd name="connsiteY13" fmla="*/ 96029 h 353112"/>
                  <a:gd name="connsiteX14" fmla="*/ 180212 w 349365"/>
                  <a:gd name="connsiteY14" fmla="*/ 111983 h 353112"/>
                  <a:gd name="connsiteX15" fmla="*/ 223785 w 349365"/>
                  <a:gd name="connsiteY15" fmla="*/ 146007 h 353112"/>
                  <a:gd name="connsiteX16" fmla="*/ 201243 w 349365"/>
                  <a:gd name="connsiteY16" fmla="*/ 150781 h 353112"/>
                  <a:gd name="connsiteX17" fmla="*/ 180152 w 349365"/>
                  <a:gd name="connsiteY17" fmla="*/ 132410 h 353112"/>
                  <a:gd name="connsiteX18" fmla="*/ 180152 w 349365"/>
                  <a:gd name="connsiteY18" fmla="*/ 171087 h 353112"/>
                  <a:gd name="connsiteX19" fmla="*/ 209402 w 349365"/>
                  <a:gd name="connsiteY19" fmla="*/ 180635 h 353112"/>
                  <a:gd name="connsiteX20" fmla="*/ 222999 w 349365"/>
                  <a:gd name="connsiteY20" fmla="*/ 193629 h 353112"/>
                  <a:gd name="connsiteX21" fmla="*/ 229043 w 349365"/>
                  <a:gd name="connsiteY21" fmla="*/ 216291 h 353112"/>
                  <a:gd name="connsiteX22" fmla="*/ 216593 w 349365"/>
                  <a:gd name="connsiteY22" fmla="*/ 246871 h 353112"/>
                  <a:gd name="connsiteX23" fmla="*/ 216593 w 349365"/>
                  <a:gd name="connsiteY23" fmla="*/ 246871 h 353112"/>
                  <a:gd name="connsiteX24" fmla="*/ 230251 w 349365"/>
                  <a:gd name="connsiteY24" fmla="*/ 3263 h 353112"/>
                  <a:gd name="connsiteX25" fmla="*/ 219615 w 349365"/>
                  <a:gd name="connsiteY25" fmla="*/ 16015 h 353112"/>
                  <a:gd name="connsiteX26" fmla="*/ 130718 w 349365"/>
                  <a:gd name="connsiteY26" fmla="*/ 16015 h 353112"/>
                  <a:gd name="connsiteX27" fmla="*/ 119477 w 349365"/>
                  <a:gd name="connsiteY27" fmla="*/ 0 h 353112"/>
                  <a:gd name="connsiteX28" fmla="*/ 0 w 349365"/>
                  <a:gd name="connsiteY28" fmla="*/ 222516 h 353112"/>
                  <a:gd name="connsiteX29" fmla="*/ 174653 w 349365"/>
                  <a:gd name="connsiteY29" fmla="*/ 353112 h 353112"/>
                  <a:gd name="connsiteX30" fmla="*/ 349366 w 349365"/>
                  <a:gd name="connsiteY30" fmla="*/ 222516 h 353112"/>
                  <a:gd name="connsiteX31" fmla="*/ 230251 w 349365"/>
                  <a:gd name="connsiteY31" fmla="*/ 3263 h 353112"/>
                  <a:gd name="connsiteX32" fmla="*/ 230251 w 349365"/>
                  <a:gd name="connsiteY32" fmla="*/ 3263 h 353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9365" h="353112">
                    <a:moveTo>
                      <a:pt x="216593" y="246871"/>
                    </a:moveTo>
                    <a:cubicBezTo>
                      <a:pt x="208254" y="255029"/>
                      <a:pt x="196106" y="259803"/>
                      <a:pt x="180212" y="261193"/>
                    </a:cubicBezTo>
                    <a:lnTo>
                      <a:pt x="180212" y="281680"/>
                    </a:lnTo>
                    <a:lnTo>
                      <a:pt x="165225" y="281680"/>
                    </a:lnTo>
                    <a:lnTo>
                      <a:pt x="165225" y="261193"/>
                    </a:lnTo>
                    <a:cubicBezTo>
                      <a:pt x="137728" y="258897"/>
                      <a:pt x="120142" y="245601"/>
                      <a:pt x="112406" y="221307"/>
                    </a:cubicBezTo>
                    <a:lnTo>
                      <a:pt x="136277" y="215747"/>
                    </a:lnTo>
                    <a:cubicBezTo>
                      <a:pt x="140568" y="231339"/>
                      <a:pt x="150177" y="239739"/>
                      <a:pt x="165225" y="240948"/>
                    </a:cubicBezTo>
                    <a:lnTo>
                      <a:pt x="165225" y="197134"/>
                    </a:lnTo>
                    <a:cubicBezTo>
                      <a:pt x="145645" y="192662"/>
                      <a:pt x="132893" y="186921"/>
                      <a:pt x="126971" y="180031"/>
                    </a:cubicBezTo>
                    <a:cubicBezTo>
                      <a:pt x="121048" y="173142"/>
                      <a:pt x="118087" y="164862"/>
                      <a:pt x="118087" y="155253"/>
                    </a:cubicBezTo>
                    <a:cubicBezTo>
                      <a:pt x="118087" y="130355"/>
                      <a:pt x="133800" y="115972"/>
                      <a:pt x="165225" y="112104"/>
                    </a:cubicBezTo>
                    <a:lnTo>
                      <a:pt x="165225" y="96029"/>
                    </a:lnTo>
                    <a:lnTo>
                      <a:pt x="180212" y="96029"/>
                    </a:lnTo>
                    <a:lnTo>
                      <a:pt x="180212" y="111983"/>
                    </a:lnTo>
                    <a:cubicBezTo>
                      <a:pt x="203177" y="114944"/>
                      <a:pt x="217742" y="126306"/>
                      <a:pt x="223785" y="146007"/>
                    </a:cubicBezTo>
                    <a:lnTo>
                      <a:pt x="201243" y="150781"/>
                    </a:lnTo>
                    <a:cubicBezTo>
                      <a:pt x="197376" y="139420"/>
                      <a:pt x="190365" y="133256"/>
                      <a:pt x="180152" y="132410"/>
                    </a:cubicBezTo>
                    <a:lnTo>
                      <a:pt x="180152" y="171087"/>
                    </a:lnTo>
                    <a:cubicBezTo>
                      <a:pt x="194596" y="175257"/>
                      <a:pt x="204386" y="178399"/>
                      <a:pt x="209402" y="180635"/>
                    </a:cubicBezTo>
                    <a:cubicBezTo>
                      <a:pt x="214418" y="182872"/>
                      <a:pt x="218950" y="187223"/>
                      <a:pt x="222999" y="193629"/>
                    </a:cubicBezTo>
                    <a:cubicBezTo>
                      <a:pt x="226988" y="200095"/>
                      <a:pt x="229043" y="207649"/>
                      <a:pt x="229043" y="216291"/>
                    </a:cubicBezTo>
                    <a:cubicBezTo>
                      <a:pt x="229103" y="228559"/>
                      <a:pt x="224933" y="238772"/>
                      <a:pt x="216593" y="246871"/>
                    </a:cubicBezTo>
                    <a:lnTo>
                      <a:pt x="216593" y="246871"/>
                    </a:lnTo>
                    <a:close/>
                    <a:moveTo>
                      <a:pt x="230251" y="3263"/>
                    </a:moveTo>
                    <a:cubicBezTo>
                      <a:pt x="228620" y="10697"/>
                      <a:pt x="224450" y="16015"/>
                      <a:pt x="219615" y="16015"/>
                    </a:cubicBezTo>
                    <a:lnTo>
                      <a:pt x="130718" y="16015"/>
                    </a:lnTo>
                    <a:cubicBezTo>
                      <a:pt x="125158" y="16015"/>
                      <a:pt x="120504" y="9125"/>
                      <a:pt x="119477" y="0"/>
                    </a:cubicBezTo>
                    <a:cubicBezTo>
                      <a:pt x="53725" y="39886"/>
                      <a:pt x="0" y="142019"/>
                      <a:pt x="0" y="222516"/>
                    </a:cubicBezTo>
                    <a:cubicBezTo>
                      <a:pt x="0" y="324769"/>
                      <a:pt x="78201" y="353112"/>
                      <a:pt x="174653" y="353112"/>
                    </a:cubicBezTo>
                    <a:cubicBezTo>
                      <a:pt x="271165" y="353112"/>
                      <a:pt x="349366" y="324769"/>
                      <a:pt x="349366" y="222516"/>
                    </a:cubicBezTo>
                    <a:cubicBezTo>
                      <a:pt x="349366" y="144134"/>
                      <a:pt x="291652" y="45265"/>
                      <a:pt x="230251" y="3263"/>
                    </a:cubicBezTo>
                    <a:lnTo>
                      <a:pt x="230251" y="3263"/>
                    </a:lnTo>
                    <a:close/>
                  </a:path>
                </a:pathLst>
              </a:custGeom>
              <a:grpFill/>
              <a:ln w="6039" cap="flat">
                <a:noFill/>
                <a:prstDash val="solid"/>
                <a:miter/>
              </a:ln>
            </p:spPr>
            <p:txBody>
              <a:bodyPr rtlCol="0" anchor="ctr"/>
              <a:lstStyle/>
              <a:p>
                <a:endParaRPr lang="en-US"/>
              </a:p>
            </p:txBody>
          </p:sp>
        </p:grpSp>
      </p:grpSp>
      <p:grpSp>
        <p:nvGrpSpPr>
          <p:cNvPr id="70" name="Group 69">
            <a:extLst>
              <a:ext uri="{FF2B5EF4-FFF2-40B4-BE49-F238E27FC236}">
                <a16:creationId xmlns:a16="http://schemas.microsoft.com/office/drawing/2014/main" id="{B2E9A3D3-53E6-A4E8-1CBF-DAA73FE77C5B}"/>
              </a:ext>
            </a:extLst>
          </p:cNvPr>
          <p:cNvGrpSpPr/>
          <p:nvPr/>
        </p:nvGrpSpPr>
        <p:grpSpPr>
          <a:xfrm>
            <a:off x="3464685" y="1949925"/>
            <a:ext cx="1159572" cy="1304233"/>
            <a:chOff x="3464685" y="1949925"/>
            <a:chExt cx="1159572" cy="1304233"/>
          </a:xfrm>
        </p:grpSpPr>
        <p:sp>
          <p:nvSpPr>
            <p:cNvPr id="12" name="Freeform: Shape 11">
              <a:extLst>
                <a:ext uri="{FF2B5EF4-FFF2-40B4-BE49-F238E27FC236}">
                  <a16:creationId xmlns:a16="http://schemas.microsoft.com/office/drawing/2014/main" id="{9D5D1AE0-F110-4D40-F2F8-599D6037FC43}"/>
                </a:ext>
              </a:extLst>
            </p:cNvPr>
            <p:cNvSpPr/>
            <p:nvPr/>
          </p:nvSpPr>
          <p:spPr>
            <a:xfrm>
              <a:off x="3464685" y="1949925"/>
              <a:ext cx="1159572" cy="1304233"/>
            </a:xfrm>
            <a:custGeom>
              <a:avLst/>
              <a:gdLst>
                <a:gd name="connsiteX0" fmla="*/ 602098 w 1204258"/>
                <a:gd name="connsiteY0" fmla="*/ 0 h 1354494"/>
                <a:gd name="connsiteX1" fmla="*/ 1204196 w 1204258"/>
                <a:gd name="connsiteY1" fmla="*/ 602098 h 1354494"/>
                <a:gd name="connsiteX2" fmla="*/ 602098 w 1204258"/>
                <a:gd name="connsiteY2" fmla="*/ 1354494 h 1354494"/>
                <a:gd name="connsiteX3" fmla="*/ 0 w 1204258"/>
                <a:gd name="connsiteY3" fmla="*/ 602098 h 1354494"/>
                <a:gd name="connsiteX4" fmla="*/ 602098 w 1204258"/>
                <a:gd name="connsiteY4" fmla="*/ 0 h 1354494"/>
                <a:gd name="connsiteX5" fmla="*/ 602098 w 1204258"/>
                <a:gd name="connsiteY5" fmla="*/ 0 h 1354494"/>
                <a:gd name="connsiteX6" fmla="*/ 602098 w 1204258"/>
                <a:gd name="connsiteY6" fmla="*/ 170785 h 1354494"/>
                <a:gd name="connsiteX7" fmla="*/ 1029302 w 1204258"/>
                <a:gd name="connsiteY7" fmla="*/ 597989 h 1354494"/>
                <a:gd name="connsiteX8" fmla="*/ 602098 w 1204258"/>
                <a:gd name="connsiteY8" fmla="*/ 1025193 h 1354494"/>
                <a:gd name="connsiteX9" fmla="*/ 174894 w 1204258"/>
                <a:gd name="connsiteY9" fmla="*/ 597989 h 1354494"/>
                <a:gd name="connsiteX10" fmla="*/ 602098 w 1204258"/>
                <a:gd name="connsiteY10" fmla="*/ 170785 h 1354494"/>
                <a:gd name="connsiteX11" fmla="*/ 602098 w 1204258"/>
                <a:gd name="connsiteY11" fmla="*/ 170785 h 13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4258" h="1354494">
                  <a:moveTo>
                    <a:pt x="602098" y="0"/>
                  </a:moveTo>
                  <a:cubicBezTo>
                    <a:pt x="934603" y="0"/>
                    <a:pt x="1199362" y="269594"/>
                    <a:pt x="1204196" y="602098"/>
                  </a:cubicBezTo>
                  <a:cubicBezTo>
                    <a:pt x="1211207" y="1081637"/>
                    <a:pt x="623733" y="1354494"/>
                    <a:pt x="602098" y="1354494"/>
                  </a:cubicBezTo>
                  <a:cubicBezTo>
                    <a:pt x="578892" y="1354494"/>
                    <a:pt x="0" y="1032626"/>
                    <a:pt x="0" y="602098"/>
                  </a:cubicBezTo>
                  <a:cubicBezTo>
                    <a:pt x="0" y="269594"/>
                    <a:pt x="269593" y="0"/>
                    <a:pt x="602098" y="0"/>
                  </a:cubicBezTo>
                  <a:lnTo>
                    <a:pt x="602098" y="0"/>
                  </a:lnTo>
                  <a:close/>
                  <a:moveTo>
                    <a:pt x="602098" y="170785"/>
                  </a:moveTo>
                  <a:cubicBezTo>
                    <a:pt x="838030" y="170785"/>
                    <a:pt x="1029302" y="362057"/>
                    <a:pt x="1029302" y="597989"/>
                  </a:cubicBezTo>
                  <a:cubicBezTo>
                    <a:pt x="1029302" y="833921"/>
                    <a:pt x="838030" y="1025193"/>
                    <a:pt x="602098" y="1025193"/>
                  </a:cubicBezTo>
                  <a:cubicBezTo>
                    <a:pt x="366166" y="1025193"/>
                    <a:pt x="174894" y="833921"/>
                    <a:pt x="174894" y="597989"/>
                  </a:cubicBezTo>
                  <a:cubicBezTo>
                    <a:pt x="174955" y="362057"/>
                    <a:pt x="366166" y="170785"/>
                    <a:pt x="602098" y="170785"/>
                  </a:cubicBezTo>
                  <a:lnTo>
                    <a:pt x="602098" y="170785"/>
                  </a:lnTo>
                  <a:close/>
                </a:path>
              </a:pathLst>
            </a:custGeom>
            <a:solidFill>
              <a:schemeClr val="bg1"/>
            </a:solidFill>
            <a:ln w="6039" cap="flat">
              <a:noFill/>
              <a:prstDash val="solid"/>
              <a:miter/>
            </a:ln>
            <a:effectLst>
              <a:outerShdw blurRad="63500" algn="ctr" rotWithShape="0">
                <a:prstClr val="black">
                  <a:alpha val="20000"/>
                </a:prstClr>
              </a:outerShdw>
            </a:effectLst>
          </p:spPr>
          <p:txBody>
            <a:bodyPr rtlCol="0" anchor="ctr"/>
            <a:lstStyle/>
            <a:p>
              <a:endParaRPr lang="en-US"/>
            </a:p>
          </p:txBody>
        </p:sp>
        <p:grpSp>
          <p:nvGrpSpPr>
            <p:cNvPr id="21" name="Graphic 2">
              <a:extLst>
                <a:ext uri="{FF2B5EF4-FFF2-40B4-BE49-F238E27FC236}">
                  <a16:creationId xmlns:a16="http://schemas.microsoft.com/office/drawing/2014/main" id="{CB8F270B-8A51-5F25-6896-61FCFAF2047B}"/>
                </a:ext>
              </a:extLst>
            </p:cNvPr>
            <p:cNvGrpSpPr/>
            <p:nvPr/>
          </p:nvGrpSpPr>
          <p:grpSpPr>
            <a:xfrm>
              <a:off x="3859416" y="2297557"/>
              <a:ext cx="394619" cy="430551"/>
              <a:chOff x="3854824" y="3261622"/>
              <a:chExt cx="409826" cy="447143"/>
            </a:xfrm>
            <a:solidFill>
              <a:srgbClr val="0071C1"/>
            </a:solidFill>
          </p:grpSpPr>
          <p:sp>
            <p:nvSpPr>
              <p:cNvPr id="22" name="Freeform: Shape 21">
                <a:extLst>
                  <a:ext uri="{FF2B5EF4-FFF2-40B4-BE49-F238E27FC236}">
                    <a16:creationId xmlns:a16="http://schemas.microsoft.com/office/drawing/2014/main" id="{837EA9EF-4B41-9807-4598-66E4333DB1C7}"/>
                  </a:ext>
                </a:extLst>
              </p:cNvPr>
              <p:cNvSpPr/>
              <p:nvPr/>
            </p:nvSpPr>
            <p:spPr>
              <a:xfrm>
                <a:off x="3945406" y="3261622"/>
                <a:ext cx="319244" cy="319390"/>
              </a:xfrm>
              <a:custGeom>
                <a:avLst/>
                <a:gdLst>
                  <a:gd name="connsiteX0" fmla="*/ 159649 w 319244"/>
                  <a:gd name="connsiteY0" fmla="*/ 43814 h 319390"/>
                  <a:gd name="connsiteX1" fmla="*/ 71235 w 319244"/>
                  <a:gd name="connsiteY1" fmla="*/ 84728 h 319390"/>
                  <a:gd name="connsiteX2" fmla="*/ 84530 w 319244"/>
                  <a:gd name="connsiteY2" fmla="*/ 248140 h 319390"/>
                  <a:gd name="connsiteX3" fmla="*/ 159528 w 319244"/>
                  <a:gd name="connsiteY3" fmla="*/ 275697 h 319390"/>
                  <a:gd name="connsiteX4" fmla="*/ 247943 w 319244"/>
                  <a:gd name="connsiteY4" fmla="*/ 234784 h 319390"/>
                  <a:gd name="connsiteX5" fmla="*/ 275138 w 319244"/>
                  <a:gd name="connsiteY5" fmla="*/ 150358 h 319390"/>
                  <a:gd name="connsiteX6" fmla="*/ 234647 w 319244"/>
                  <a:gd name="connsiteY6" fmla="*/ 71432 h 319390"/>
                  <a:gd name="connsiteX7" fmla="*/ 159649 w 319244"/>
                  <a:gd name="connsiteY7" fmla="*/ 43814 h 319390"/>
                  <a:gd name="connsiteX8" fmla="*/ 159649 w 319244"/>
                  <a:gd name="connsiteY8" fmla="*/ 43814 h 319390"/>
                  <a:gd name="connsiteX9" fmla="*/ 159528 w 319244"/>
                  <a:gd name="connsiteY9" fmla="*/ 319391 h 319390"/>
                  <a:gd name="connsiteX10" fmla="*/ 56248 w 319244"/>
                  <a:gd name="connsiteY10" fmla="*/ 281378 h 319390"/>
                  <a:gd name="connsiteX11" fmla="*/ 37876 w 319244"/>
                  <a:gd name="connsiteY11" fmla="*/ 56324 h 319390"/>
                  <a:gd name="connsiteX12" fmla="*/ 159649 w 319244"/>
                  <a:gd name="connsiteY12" fmla="*/ 0 h 319390"/>
                  <a:gd name="connsiteX13" fmla="*/ 262930 w 319244"/>
                  <a:gd name="connsiteY13" fmla="*/ 37952 h 319390"/>
                  <a:gd name="connsiteX14" fmla="*/ 318710 w 319244"/>
                  <a:gd name="connsiteY14" fmla="*/ 146672 h 319390"/>
                  <a:gd name="connsiteX15" fmla="*/ 281241 w 319244"/>
                  <a:gd name="connsiteY15" fmla="*/ 263006 h 319390"/>
                  <a:gd name="connsiteX16" fmla="*/ 159528 w 319244"/>
                  <a:gd name="connsiteY16" fmla="*/ 319391 h 319390"/>
                  <a:gd name="connsiteX17" fmla="*/ 159528 w 319244"/>
                  <a:gd name="connsiteY17" fmla="*/ 319391 h 31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9244" h="319390">
                    <a:moveTo>
                      <a:pt x="159649" y="43814"/>
                    </a:moveTo>
                    <a:cubicBezTo>
                      <a:pt x="125504" y="43814"/>
                      <a:pt x="93293" y="58741"/>
                      <a:pt x="71235" y="84728"/>
                    </a:cubicBezTo>
                    <a:cubicBezTo>
                      <a:pt x="29838" y="133437"/>
                      <a:pt x="35821" y="206743"/>
                      <a:pt x="84530" y="248140"/>
                    </a:cubicBezTo>
                    <a:cubicBezTo>
                      <a:pt x="105441" y="265907"/>
                      <a:pt x="132091" y="275697"/>
                      <a:pt x="159528" y="275697"/>
                    </a:cubicBezTo>
                    <a:cubicBezTo>
                      <a:pt x="193673" y="275697"/>
                      <a:pt x="225884" y="260831"/>
                      <a:pt x="247943" y="234784"/>
                    </a:cubicBezTo>
                    <a:cubicBezTo>
                      <a:pt x="268007" y="211215"/>
                      <a:pt x="277615" y="181179"/>
                      <a:pt x="275138" y="150358"/>
                    </a:cubicBezTo>
                    <a:cubicBezTo>
                      <a:pt x="272599" y="119477"/>
                      <a:pt x="258276" y="91436"/>
                      <a:pt x="234647" y="71432"/>
                    </a:cubicBezTo>
                    <a:cubicBezTo>
                      <a:pt x="213677" y="53604"/>
                      <a:pt x="187086" y="43814"/>
                      <a:pt x="159649" y="43814"/>
                    </a:cubicBezTo>
                    <a:lnTo>
                      <a:pt x="159649" y="43814"/>
                    </a:lnTo>
                    <a:close/>
                    <a:moveTo>
                      <a:pt x="159528" y="319391"/>
                    </a:moveTo>
                    <a:cubicBezTo>
                      <a:pt x="121758" y="319391"/>
                      <a:pt x="85074" y="305914"/>
                      <a:pt x="56248" y="281378"/>
                    </a:cubicBezTo>
                    <a:cubicBezTo>
                      <a:pt x="-10833" y="224389"/>
                      <a:pt x="-19113" y="123405"/>
                      <a:pt x="37876" y="56324"/>
                    </a:cubicBezTo>
                    <a:cubicBezTo>
                      <a:pt x="68274" y="20547"/>
                      <a:pt x="112693" y="0"/>
                      <a:pt x="159649" y="0"/>
                    </a:cubicBezTo>
                    <a:cubicBezTo>
                      <a:pt x="197420" y="0"/>
                      <a:pt x="234103" y="13477"/>
                      <a:pt x="262930" y="37952"/>
                    </a:cubicBezTo>
                    <a:cubicBezTo>
                      <a:pt x="295443" y="65570"/>
                      <a:pt x="315266" y="104187"/>
                      <a:pt x="318710" y="146672"/>
                    </a:cubicBezTo>
                    <a:cubicBezTo>
                      <a:pt x="322155" y="189157"/>
                      <a:pt x="308859" y="230493"/>
                      <a:pt x="281241" y="263006"/>
                    </a:cubicBezTo>
                    <a:cubicBezTo>
                      <a:pt x="250904" y="298843"/>
                      <a:pt x="206485" y="319391"/>
                      <a:pt x="159528" y="319391"/>
                    </a:cubicBezTo>
                    <a:lnTo>
                      <a:pt x="159528" y="319391"/>
                    </a:lnTo>
                    <a:close/>
                  </a:path>
                </a:pathLst>
              </a:custGeom>
              <a:grpFill/>
              <a:ln w="6039"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6D911B90-DE68-1FB6-55EB-B5F989E93C36}"/>
                  </a:ext>
                </a:extLst>
              </p:cNvPr>
              <p:cNvSpPr/>
              <p:nvPr/>
            </p:nvSpPr>
            <p:spPr>
              <a:xfrm>
                <a:off x="3952401" y="3512239"/>
                <a:ext cx="80074" cy="83277"/>
              </a:xfrm>
              <a:custGeom>
                <a:avLst/>
                <a:gdLst>
                  <a:gd name="connsiteX0" fmla="*/ 33299 w 80074"/>
                  <a:gd name="connsiteY0" fmla="*/ 83277 h 83277"/>
                  <a:gd name="connsiteX1" fmla="*/ 0 w 80074"/>
                  <a:gd name="connsiteY1" fmla="*/ 54994 h 83277"/>
                  <a:gd name="connsiteX2" fmla="*/ 46715 w 80074"/>
                  <a:gd name="connsiteY2" fmla="*/ 0 h 83277"/>
                  <a:gd name="connsiteX3" fmla="*/ 80074 w 80074"/>
                  <a:gd name="connsiteY3" fmla="*/ 28283 h 83277"/>
                  <a:gd name="connsiteX4" fmla="*/ 33299 w 80074"/>
                  <a:gd name="connsiteY4" fmla="*/ 83277 h 83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74" h="83277">
                    <a:moveTo>
                      <a:pt x="33299" y="83277"/>
                    </a:moveTo>
                    <a:lnTo>
                      <a:pt x="0" y="54994"/>
                    </a:lnTo>
                    <a:lnTo>
                      <a:pt x="46715" y="0"/>
                    </a:lnTo>
                    <a:lnTo>
                      <a:pt x="80074" y="28283"/>
                    </a:lnTo>
                    <a:lnTo>
                      <a:pt x="33299" y="83277"/>
                    </a:lnTo>
                    <a:close/>
                  </a:path>
                </a:pathLst>
              </a:custGeom>
              <a:grpFill/>
              <a:ln w="6039"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9ACB451-3FE7-2CA8-ECF7-3B9EC4EB07D7}"/>
                  </a:ext>
                </a:extLst>
              </p:cNvPr>
              <p:cNvSpPr/>
              <p:nvPr/>
            </p:nvSpPr>
            <p:spPr>
              <a:xfrm>
                <a:off x="3854824" y="3561103"/>
                <a:ext cx="138214" cy="147662"/>
              </a:xfrm>
              <a:custGeom>
                <a:avLst/>
                <a:gdLst>
                  <a:gd name="connsiteX0" fmla="*/ 60833 w 138214"/>
                  <a:gd name="connsiteY0" fmla="*/ 139930 h 147662"/>
                  <a:gd name="connsiteX1" fmla="*/ 30012 w 138214"/>
                  <a:gd name="connsiteY1" fmla="*/ 142468 h 147662"/>
                  <a:gd name="connsiteX2" fmla="*/ 7712 w 138214"/>
                  <a:gd name="connsiteY2" fmla="*/ 123553 h 147662"/>
                  <a:gd name="connsiteX3" fmla="*/ 5174 w 138214"/>
                  <a:gd name="connsiteY3" fmla="*/ 92732 h 147662"/>
                  <a:gd name="connsiteX4" fmla="*/ 77392 w 138214"/>
                  <a:gd name="connsiteY4" fmla="*/ 7702 h 147662"/>
                  <a:gd name="connsiteX5" fmla="*/ 108213 w 138214"/>
                  <a:gd name="connsiteY5" fmla="*/ 5224 h 147662"/>
                  <a:gd name="connsiteX6" fmla="*/ 130513 w 138214"/>
                  <a:gd name="connsiteY6" fmla="*/ 24140 h 147662"/>
                  <a:gd name="connsiteX7" fmla="*/ 132991 w 138214"/>
                  <a:gd name="connsiteY7" fmla="*/ 54961 h 147662"/>
                  <a:gd name="connsiteX8" fmla="*/ 60833 w 138214"/>
                  <a:gd name="connsiteY8" fmla="*/ 139930 h 147662"/>
                  <a:gd name="connsiteX9" fmla="*/ 60833 w 138214"/>
                  <a:gd name="connsiteY9" fmla="*/ 139930 h 1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14" h="147662">
                    <a:moveTo>
                      <a:pt x="60833" y="139930"/>
                    </a:moveTo>
                    <a:cubicBezTo>
                      <a:pt x="53037" y="149177"/>
                      <a:pt x="39198" y="150264"/>
                      <a:pt x="30012" y="142468"/>
                    </a:cubicBezTo>
                    <a:lnTo>
                      <a:pt x="7712" y="123553"/>
                    </a:lnTo>
                    <a:cubicBezTo>
                      <a:pt x="-1474" y="115696"/>
                      <a:pt x="-2622" y="101918"/>
                      <a:pt x="5174" y="92732"/>
                    </a:cubicBezTo>
                    <a:lnTo>
                      <a:pt x="77392" y="7702"/>
                    </a:lnTo>
                    <a:cubicBezTo>
                      <a:pt x="85188" y="-1484"/>
                      <a:pt x="98967" y="-2632"/>
                      <a:pt x="108213" y="5224"/>
                    </a:cubicBezTo>
                    <a:lnTo>
                      <a:pt x="130513" y="24140"/>
                    </a:lnTo>
                    <a:cubicBezTo>
                      <a:pt x="139699" y="31996"/>
                      <a:pt x="140847" y="45775"/>
                      <a:pt x="132991" y="54961"/>
                    </a:cubicBezTo>
                    <a:lnTo>
                      <a:pt x="60833" y="139930"/>
                    </a:lnTo>
                    <a:lnTo>
                      <a:pt x="60833" y="139930"/>
                    </a:lnTo>
                    <a:close/>
                  </a:path>
                </a:pathLst>
              </a:custGeom>
              <a:grpFill/>
              <a:ln w="6039"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82E3D703-154C-3B61-9C36-7DCE416A3330}"/>
                  </a:ext>
                </a:extLst>
              </p:cNvPr>
              <p:cNvSpPr/>
              <p:nvPr/>
            </p:nvSpPr>
            <p:spPr>
              <a:xfrm>
                <a:off x="4034819" y="3323644"/>
                <a:ext cx="101615" cy="47569"/>
              </a:xfrm>
              <a:custGeom>
                <a:avLst/>
                <a:gdLst>
                  <a:gd name="connsiteX0" fmla="*/ 101239 w 101615"/>
                  <a:gd name="connsiteY0" fmla="*/ 18475 h 47569"/>
                  <a:gd name="connsiteX1" fmla="*/ 51562 w 101615"/>
                  <a:gd name="connsiteY1" fmla="*/ 25606 h 47569"/>
                  <a:gd name="connsiteX2" fmla="*/ 315 w 101615"/>
                  <a:gd name="connsiteY2" fmla="*/ 42528 h 47569"/>
                  <a:gd name="connsiteX3" fmla="*/ 43887 w 101615"/>
                  <a:gd name="connsiteY3" fmla="*/ 1796 h 47569"/>
                  <a:gd name="connsiteX4" fmla="*/ 101239 w 101615"/>
                  <a:gd name="connsiteY4" fmla="*/ 18475 h 47569"/>
                  <a:gd name="connsiteX5" fmla="*/ 101239 w 101615"/>
                  <a:gd name="connsiteY5" fmla="*/ 18475 h 4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615" h="47569">
                    <a:moveTo>
                      <a:pt x="101239" y="18475"/>
                    </a:moveTo>
                    <a:cubicBezTo>
                      <a:pt x="105046" y="34309"/>
                      <a:pt x="79422" y="18959"/>
                      <a:pt x="51562" y="25606"/>
                    </a:cubicBezTo>
                    <a:cubicBezTo>
                      <a:pt x="23703" y="32254"/>
                      <a:pt x="4122" y="58422"/>
                      <a:pt x="315" y="42528"/>
                    </a:cubicBezTo>
                    <a:cubicBezTo>
                      <a:pt x="-3432" y="26694"/>
                      <a:pt x="27148" y="6268"/>
                      <a:pt x="43887" y="1796"/>
                    </a:cubicBezTo>
                    <a:cubicBezTo>
                      <a:pt x="63045" y="-3341"/>
                      <a:pt x="97492" y="2642"/>
                      <a:pt x="101239" y="18475"/>
                    </a:cubicBezTo>
                    <a:lnTo>
                      <a:pt x="101239" y="18475"/>
                    </a:lnTo>
                    <a:close/>
                  </a:path>
                </a:pathLst>
              </a:custGeom>
              <a:grpFill/>
              <a:ln w="6039"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3E399CC-6D23-E935-77B2-7371FEA2178C}"/>
                  </a:ext>
                </a:extLst>
              </p:cNvPr>
              <p:cNvSpPr/>
              <p:nvPr/>
            </p:nvSpPr>
            <p:spPr>
              <a:xfrm>
                <a:off x="4142747" y="3337838"/>
                <a:ext cx="25940" cy="21439"/>
              </a:xfrm>
              <a:custGeom>
                <a:avLst/>
                <a:gdLst>
                  <a:gd name="connsiteX0" fmla="*/ 25583 w 25940"/>
                  <a:gd name="connsiteY0" fmla="*/ 16972 h 21439"/>
                  <a:gd name="connsiteX1" fmla="*/ 8419 w 25940"/>
                  <a:gd name="connsiteY1" fmla="*/ 18966 h 21439"/>
                  <a:gd name="connsiteX2" fmla="*/ 745 w 25940"/>
                  <a:gd name="connsiteY2" fmla="*/ 8451 h 21439"/>
                  <a:gd name="connsiteX3" fmla="*/ 11260 w 25940"/>
                  <a:gd name="connsiteY3" fmla="*/ 776 h 21439"/>
                  <a:gd name="connsiteX4" fmla="*/ 25583 w 25940"/>
                  <a:gd name="connsiteY4" fmla="*/ 16972 h 21439"/>
                  <a:gd name="connsiteX5" fmla="*/ 25583 w 25940"/>
                  <a:gd name="connsiteY5" fmla="*/ 16972 h 2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40" h="21439">
                    <a:moveTo>
                      <a:pt x="25583" y="16972"/>
                    </a:moveTo>
                    <a:cubicBezTo>
                      <a:pt x="23286" y="23861"/>
                      <a:pt x="15248" y="21323"/>
                      <a:pt x="8419" y="18966"/>
                    </a:cubicBezTo>
                    <a:cubicBezTo>
                      <a:pt x="1591" y="16609"/>
                      <a:pt x="-1552" y="15340"/>
                      <a:pt x="745" y="8451"/>
                    </a:cubicBezTo>
                    <a:cubicBezTo>
                      <a:pt x="3102" y="1561"/>
                      <a:pt x="4370" y="-1581"/>
                      <a:pt x="11260" y="776"/>
                    </a:cubicBezTo>
                    <a:cubicBezTo>
                      <a:pt x="18149" y="3193"/>
                      <a:pt x="27940" y="10143"/>
                      <a:pt x="25583" y="16972"/>
                    </a:cubicBezTo>
                    <a:lnTo>
                      <a:pt x="25583" y="16972"/>
                    </a:lnTo>
                    <a:close/>
                  </a:path>
                </a:pathLst>
              </a:custGeom>
              <a:grpFill/>
              <a:ln w="6039" cap="flat">
                <a:noFill/>
                <a:prstDash val="solid"/>
                <a:miter/>
              </a:ln>
            </p:spPr>
            <p:txBody>
              <a:bodyPr rtlCol="0" anchor="ctr"/>
              <a:lstStyle/>
              <a:p>
                <a:endParaRPr lang="en-US"/>
              </a:p>
            </p:txBody>
          </p:sp>
        </p:grpSp>
      </p:grpSp>
      <p:grpSp>
        <p:nvGrpSpPr>
          <p:cNvPr id="71" name="Group 70">
            <a:extLst>
              <a:ext uri="{FF2B5EF4-FFF2-40B4-BE49-F238E27FC236}">
                <a16:creationId xmlns:a16="http://schemas.microsoft.com/office/drawing/2014/main" id="{88F42165-25A4-C709-5FBA-8BC3ED40AD6F}"/>
              </a:ext>
            </a:extLst>
          </p:cNvPr>
          <p:cNvGrpSpPr/>
          <p:nvPr/>
        </p:nvGrpSpPr>
        <p:grpSpPr>
          <a:xfrm>
            <a:off x="5535234" y="1949925"/>
            <a:ext cx="1159572" cy="1304233"/>
            <a:chOff x="5535234" y="1949925"/>
            <a:chExt cx="1159572" cy="1304233"/>
          </a:xfrm>
        </p:grpSpPr>
        <p:sp>
          <p:nvSpPr>
            <p:cNvPr id="13" name="Freeform: Shape 12">
              <a:extLst>
                <a:ext uri="{FF2B5EF4-FFF2-40B4-BE49-F238E27FC236}">
                  <a16:creationId xmlns:a16="http://schemas.microsoft.com/office/drawing/2014/main" id="{AFC130C9-7979-62D9-50B5-AEEEA2FB0369}"/>
                </a:ext>
              </a:extLst>
            </p:cNvPr>
            <p:cNvSpPr/>
            <p:nvPr/>
          </p:nvSpPr>
          <p:spPr>
            <a:xfrm>
              <a:off x="5535234" y="1949925"/>
              <a:ext cx="1159572" cy="1304233"/>
            </a:xfrm>
            <a:custGeom>
              <a:avLst/>
              <a:gdLst>
                <a:gd name="connsiteX0" fmla="*/ 602098 w 1204258"/>
                <a:gd name="connsiteY0" fmla="*/ 0 h 1354494"/>
                <a:gd name="connsiteX1" fmla="*/ 1204196 w 1204258"/>
                <a:gd name="connsiteY1" fmla="*/ 602098 h 1354494"/>
                <a:gd name="connsiteX2" fmla="*/ 602098 w 1204258"/>
                <a:gd name="connsiteY2" fmla="*/ 1354494 h 1354494"/>
                <a:gd name="connsiteX3" fmla="*/ 0 w 1204258"/>
                <a:gd name="connsiteY3" fmla="*/ 602098 h 1354494"/>
                <a:gd name="connsiteX4" fmla="*/ 602098 w 1204258"/>
                <a:gd name="connsiteY4" fmla="*/ 0 h 1354494"/>
                <a:gd name="connsiteX5" fmla="*/ 602098 w 1204258"/>
                <a:gd name="connsiteY5" fmla="*/ 0 h 1354494"/>
                <a:gd name="connsiteX6" fmla="*/ 602159 w 1204258"/>
                <a:gd name="connsiteY6" fmla="*/ 170785 h 1354494"/>
                <a:gd name="connsiteX7" fmla="*/ 1029362 w 1204258"/>
                <a:gd name="connsiteY7" fmla="*/ 597989 h 1354494"/>
                <a:gd name="connsiteX8" fmla="*/ 602159 w 1204258"/>
                <a:gd name="connsiteY8" fmla="*/ 1025193 h 1354494"/>
                <a:gd name="connsiteX9" fmla="*/ 174955 w 1204258"/>
                <a:gd name="connsiteY9" fmla="*/ 597989 h 1354494"/>
                <a:gd name="connsiteX10" fmla="*/ 602159 w 1204258"/>
                <a:gd name="connsiteY10" fmla="*/ 170785 h 1354494"/>
                <a:gd name="connsiteX11" fmla="*/ 602159 w 1204258"/>
                <a:gd name="connsiteY11" fmla="*/ 170785 h 13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4258" h="1354494">
                  <a:moveTo>
                    <a:pt x="602098" y="0"/>
                  </a:moveTo>
                  <a:cubicBezTo>
                    <a:pt x="934603" y="0"/>
                    <a:pt x="1199362" y="269594"/>
                    <a:pt x="1204196" y="602098"/>
                  </a:cubicBezTo>
                  <a:cubicBezTo>
                    <a:pt x="1211207" y="1081637"/>
                    <a:pt x="623673" y="1354494"/>
                    <a:pt x="602098" y="1354494"/>
                  </a:cubicBezTo>
                  <a:cubicBezTo>
                    <a:pt x="578892" y="1354494"/>
                    <a:pt x="0" y="1032626"/>
                    <a:pt x="0" y="602098"/>
                  </a:cubicBezTo>
                  <a:cubicBezTo>
                    <a:pt x="0" y="269594"/>
                    <a:pt x="269593" y="0"/>
                    <a:pt x="602098" y="0"/>
                  </a:cubicBezTo>
                  <a:lnTo>
                    <a:pt x="602098" y="0"/>
                  </a:lnTo>
                  <a:close/>
                  <a:moveTo>
                    <a:pt x="602159" y="170785"/>
                  </a:moveTo>
                  <a:cubicBezTo>
                    <a:pt x="838091" y="170785"/>
                    <a:pt x="1029362" y="362057"/>
                    <a:pt x="1029362" y="597989"/>
                  </a:cubicBezTo>
                  <a:cubicBezTo>
                    <a:pt x="1029362" y="833921"/>
                    <a:pt x="838091" y="1025193"/>
                    <a:pt x="602159" y="1025193"/>
                  </a:cubicBezTo>
                  <a:cubicBezTo>
                    <a:pt x="366227" y="1025193"/>
                    <a:pt x="174955" y="833921"/>
                    <a:pt x="174955" y="597989"/>
                  </a:cubicBezTo>
                  <a:cubicBezTo>
                    <a:pt x="174955" y="362057"/>
                    <a:pt x="366227" y="170785"/>
                    <a:pt x="602159" y="170785"/>
                  </a:cubicBezTo>
                  <a:lnTo>
                    <a:pt x="602159" y="170785"/>
                  </a:lnTo>
                  <a:close/>
                </a:path>
              </a:pathLst>
            </a:custGeom>
            <a:solidFill>
              <a:srgbClr val="0071C1"/>
            </a:solidFill>
            <a:ln w="6039" cap="flat">
              <a:noFill/>
              <a:prstDash val="solid"/>
              <a:miter/>
            </a:ln>
          </p:spPr>
          <p:txBody>
            <a:bodyPr rtlCol="0" anchor="ctr"/>
            <a:lstStyle/>
            <a:p>
              <a:endParaRPr lang="en-US"/>
            </a:p>
          </p:txBody>
        </p:sp>
        <p:grpSp>
          <p:nvGrpSpPr>
            <p:cNvPr id="27" name="Graphic 2">
              <a:extLst>
                <a:ext uri="{FF2B5EF4-FFF2-40B4-BE49-F238E27FC236}">
                  <a16:creationId xmlns:a16="http://schemas.microsoft.com/office/drawing/2014/main" id="{870BE36D-3FB3-CD3A-B3C6-A89C0F6FF588}"/>
                </a:ext>
              </a:extLst>
            </p:cNvPr>
            <p:cNvGrpSpPr/>
            <p:nvPr/>
          </p:nvGrpSpPr>
          <p:grpSpPr>
            <a:xfrm>
              <a:off x="5880190" y="2290865"/>
              <a:ext cx="469717" cy="469717"/>
              <a:chOff x="5953472" y="3254672"/>
              <a:chExt cx="487818" cy="487818"/>
            </a:xfrm>
            <a:solidFill>
              <a:srgbClr val="0071C1"/>
            </a:solidFill>
          </p:grpSpPr>
          <p:sp>
            <p:nvSpPr>
              <p:cNvPr id="28" name="Freeform: Shape 27">
                <a:extLst>
                  <a:ext uri="{FF2B5EF4-FFF2-40B4-BE49-F238E27FC236}">
                    <a16:creationId xmlns:a16="http://schemas.microsoft.com/office/drawing/2014/main" id="{3F241A47-380B-B468-513E-893ED4DAB142}"/>
                  </a:ext>
                </a:extLst>
              </p:cNvPr>
              <p:cNvSpPr/>
              <p:nvPr/>
            </p:nvSpPr>
            <p:spPr>
              <a:xfrm>
                <a:off x="5953472" y="3254672"/>
                <a:ext cx="487818" cy="487818"/>
              </a:xfrm>
              <a:custGeom>
                <a:avLst/>
                <a:gdLst>
                  <a:gd name="connsiteX0" fmla="*/ 243909 w 487818"/>
                  <a:gd name="connsiteY0" fmla="*/ 451679 h 487818"/>
                  <a:gd name="connsiteX1" fmla="*/ 36139 w 487818"/>
                  <a:gd name="connsiteY1" fmla="*/ 243909 h 487818"/>
                  <a:gd name="connsiteX2" fmla="*/ 243909 w 487818"/>
                  <a:gd name="connsiteY2" fmla="*/ 36139 h 487818"/>
                  <a:gd name="connsiteX3" fmla="*/ 451679 w 487818"/>
                  <a:gd name="connsiteY3" fmla="*/ 243909 h 487818"/>
                  <a:gd name="connsiteX4" fmla="*/ 243909 w 487818"/>
                  <a:gd name="connsiteY4" fmla="*/ 451679 h 487818"/>
                  <a:gd name="connsiteX5" fmla="*/ 243909 w 487818"/>
                  <a:gd name="connsiteY5" fmla="*/ 451679 h 487818"/>
                  <a:gd name="connsiteX6" fmla="*/ 243909 w 487818"/>
                  <a:gd name="connsiteY6" fmla="*/ 0 h 487818"/>
                  <a:gd name="connsiteX7" fmla="*/ 0 w 487818"/>
                  <a:gd name="connsiteY7" fmla="*/ 243909 h 487818"/>
                  <a:gd name="connsiteX8" fmla="*/ 243909 w 487818"/>
                  <a:gd name="connsiteY8" fmla="*/ 487819 h 487818"/>
                  <a:gd name="connsiteX9" fmla="*/ 487818 w 487818"/>
                  <a:gd name="connsiteY9" fmla="*/ 243909 h 487818"/>
                  <a:gd name="connsiteX10" fmla="*/ 243909 w 487818"/>
                  <a:gd name="connsiteY10" fmla="*/ 0 h 487818"/>
                  <a:gd name="connsiteX11" fmla="*/ 243909 w 487818"/>
                  <a:gd name="connsiteY11" fmla="*/ 0 h 48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818" h="487818">
                    <a:moveTo>
                      <a:pt x="243909" y="451679"/>
                    </a:moveTo>
                    <a:cubicBezTo>
                      <a:pt x="129327" y="451679"/>
                      <a:pt x="36139" y="358491"/>
                      <a:pt x="36139" y="243909"/>
                    </a:cubicBezTo>
                    <a:cubicBezTo>
                      <a:pt x="36139" y="129328"/>
                      <a:pt x="129327" y="36139"/>
                      <a:pt x="243909" y="36139"/>
                    </a:cubicBezTo>
                    <a:cubicBezTo>
                      <a:pt x="358491" y="36139"/>
                      <a:pt x="451679" y="129328"/>
                      <a:pt x="451679" y="243909"/>
                    </a:cubicBezTo>
                    <a:cubicBezTo>
                      <a:pt x="451619" y="358491"/>
                      <a:pt x="358491" y="451679"/>
                      <a:pt x="243909" y="451679"/>
                    </a:cubicBezTo>
                    <a:lnTo>
                      <a:pt x="243909" y="451679"/>
                    </a:lnTo>
                    <a:close/>
                    <a:moveTo>
                      <a:pt x="243909" y="0"/>
                    </a:moveTo>
                    <a:cubicBezTo>
                      <a:pt x="109384" y="0"/>
                      <a:pt x="0" y="109445"/>
                      <a:pt x="0" y="243909"/>
                    </a:cubicBezTo>
                    <a:cubicBezTo>
                      <a:pt x="0" y="378374"/>
                      <a:pt x="109445" y="487819"/>
                      <a:pt x="243909" y="487819"/>
                    </a:cubicBezTo>
                    <a:cubicBezTo>
                      <a:pt x="378434" y="487819"/>
                      <a:pt x="487818" y="378374"/>
                      <a:pt x="487818" y="243909"/>
                    </a:cubicBezTo>
                    <a:cubicBezTo>
                      <a:pt x="487818" y="109445"/>
                      <a:pt x="378374" y="0"/>
                      <a:pt x="243909" y="0"/>
                    </a:cubicBezTo>
                    <a:lnTo>
                      <a:pt x="243909" y="0"/>
                    </a:lnTo>
                    <a:close/>
                  </a:path>
                </a:pathLst>
              </a:custGeom>
              <a:grpFill/>
              <a:ln w="6039"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0497FF7-72E3-FFFD-376A-0C171A66847B}"/>
                  </a:ext>
                </a:extLst>
              </p:cNvPr>
              <p:cNvSpPr/>
              <p:nvPr/>
            </p:nvSpPr>
            <p:spPr>
              <a:xfrm>
                <a:off x="6185415" y="3302716"/>
                <a:ext cx="23931" cy="47863"/>
              </a:xfrm>
              <a:custGeom>
                <a:avLst/>
                <a:gdLst>
                  <a:gd name="connsiteX0" fmla="*/ 11966 w 23931"/>
                  <a:gd name="connsiteY0" fmla="*/ 47863 h 47863"/>
                  <a:gd name="connsiteX1" fmla="*/ 23932 w 23931"/>
                  <a:gd name="connsiteY1" fmla="*/ 35897 h 47863"/>
                  <a:gd name="connsiteX2" fmla="*/ 23932 w 23931"/>
                  <a:gd name="connsiteY2" fmla="*/ 11966 h 47863"/>
                  <a:gd name="connsiteX3" fmla="*/ 11966 w 23931"/>
                  <a:gd name="connsiteY3" fmla="*/ 0 h 47863"/>
                  <a:gd name="connsiteX4" fmla="*/ 1 w 23931"/>
                  <a:gd name="connsiteY4" fmla="*/ 11966 h 47863"/>
                  <a:gd name="connsiteX5" fmla="*/ 1 w 23931"/>
                  <a:gd name="connsiteY5" fmla="*/ 35897 h 47863"/>
                  <a:gd name="connsiteX6" fmla="*/ 11966 w 23931"/>
                  <a:gd name="connsiteY6" fmla="*/ 47863 h 47863"/>
                  <a:gd name="connsiteX7" fmla="*/ 11966 w 23931"/>
                  <a:gd name="connsiteY7" fmla="*/ 47863 h 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31" h="47863">
                    <a:moveTo>
                      <a:pt x="11966" y="47863"/>
                    </a:moveTo>
                    <a:cubicBezTo>
                      <a:pt x="18554" y="47863"/>
                      <a:pt x="23932" y="42485"/>
                      <a:pt x="23932" y="35897"/>
                    </a:cubicBezTo>
                    <a:lnTo>
                      <a:pt x="23932" y="11966"/>
                    </a:lnTo>
                    <a:cubicBezTo>
                      <a:pt x="23932" y="5379"/>
                      <a:pt x="18554" y="0"/>
                      <a:pt x="11966" y="0"/>
                    </a:cubicBezTo>
                    <a:cubicBezTo>
                      <a:pt x="5379" y="0"/>
                      <a:pt x="1" y="5379"/>
                      <a:pt x="1" y="11966"/>
                    </a:cubicBezTo>
                    <a:lnTo>
                      <a:pt x="1" y="35897"/>
                    </a:lnTo>
                    <a:cubicBezTo>
                      <a:pt x="-60" y="42485"/>
                      <a:pt x="5319" y="47863"/>
                      <a:pt x="11966" y="47863"/>
                    </a:cubicBezTo>
                    <a:lnTo>
                      <a:pt x="11966" y="47863"/>
                    </a:lnTo>
                    <a:close/>
                  </a:path>
                </a:pathLst>
              </a:custGeom>
              <a:grpFill/>
              <a:ln w="6039"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EC63771-D522-57C1-7122-03CE8DC7EAD5}"/>
                  </a:ext>
                </a:extLst>
              </p:cNvPr>
              <p:cNvSpPr/>
              <p:nvPr/>
            </p:nvSpPr>
            <p:spPr>
              <a:xfrm>
                <a:off x="6185416" y="3643863"/>
                <a:ext cx="23931" cy="47863"/>
              </a:xfrm>
              <a:custGeom>
                <a:avLst/>
                <a:gdLst>
                  <a:gd name="connsiteX0" fmla="*/ 11966 w 23931"/>
                  <a:gd name="connsiteY0" fmla="*/ 0 h 47863"/>
                  <a:gd name="connsiteX1" fmla="*/ 0 w 23931"/>
                  <a:gd name="connsiteY1" fmla="*/ 11966 h 47863"/>
                  <a:gd name="connsiteX2" fmla="*/ 0 w 23931"/>
                  <a:gd name="connsiteY2" fmla="*/ 35897 h 47863"/>
                  <a:gd name="connsiteX3" fmla="*/ 11966 w 23931"/>
                  <a:gd name="connsiteY3" fmla="*/ 47863 h 47863"/>
                  <a:gd name="connsiteX4" fmla="*/ 23931 w 23931"/>
                  <a:gd name="connsiteY4" fmla="*/ 35897 h 47863"/>
                  <a:gd name="connsiteX5" fmla="*/ 23931 w 23931"/>
                  <a:gd name="connsiteY5" fmla="*/ 11966 h 47863"/>
                  <a:gd name="connsiteX6" fmla="*/ 11966 w 23931"/>
                  <a:gd name="connsiteY6" fmla="*/ 0 h 47863"/>
                  <a:gd name="connsiteX7" fmla="*/ 11966 w 23931"/>
                  <a:gd name="connsiteY7" fmla="*/ 0 h 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31" h="47863">
                    <a:moveTo>
                      <a:pt x="11966" y="0"/>
                    </a:moveTo>
                    <a:cubicBezTo>
                      <a:pt x="5378" y="0"/>
                      <a:pt x="0" y="5379"/>
                      <a:pt x="0" y="11966"/>
                    </a:cubicBezTo>
                    <a:lnTo>
                      <a:pt x="0" y="35897"/>
                    </a:lnTo>
                    <a:cubicBezTo>
                      <a:pt x="0" y="42485"/>
                      <a:pt x="5378" y="47863"/>
                      <a:pt x="11966" y="47863"/>
                    </a:cubicBezTo>
                    <a:cubicBezTo>
                      <a:pt x="18553" y="47863"/>
                      <a:pt x="23931" y="42485"/>
                      <a:pt x="23931" y="35897"/>
                    </a:cubicBezTo>
                    <a:lnTo>
                      <a:pt x="23931" y="11966"/>
                    </a:lnTo>
                    <a:cubicBezTo>
                      <a:pt x="23931" y="5379"/>
                      <a:pt x="18553" y="0"/>
                      <a:pt x="11966" y="0"/>
                    </a:cubicBezTo>
                    <a:lnTo>
                      <a:pt x="11966" y="0"/>
                    </a:lnTo>
                    <a:close/>
                  </a:path>
                </a:pathLst>
              </a:custGeom>
              <a:grpFill/>
              <a:ln w="6039"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C0F4FA5C-DB72-D7E4-9BDC-D35EC0205B08}"/>
                  </a:ext>
                </a:extLst>
              </p:cNvPr>
              <p:cNvSpPr/>
              <p:nvPr/>
            </p:nvSpPr>
            <p:spPr>
              <a:xfrm>
                <a:off x="6002846" y="3485225"/>
                <a:ext cx="47863" cy="23931"/>
              </a:xfrm>
              <a:custGeom>
                <a:avLst/>
                <a:gdLst>
                  <a:gd name="connsiteX0" fmla="*/ 35897 w 47863"/>
                  <a:gd name="connsiteY0" fmla="*/ 0 h 23931"/>
                  <a:gd name="connsiteX1" fmla="*/ 11966 w 47863"/>
                  <a:gd name="connsiteY1" fmla="*/ 0 h 23931"/>
                  <a:gd name="connsiteX2" fmla="*/ 0 w 47863"/>
                  <a:gd name="connsiteY2" fmla="*/ 11966 h 23931"/>
                  <a:gd name="connsiteX3" fmla="*/ 11966 w 47863"/>
                  <a:gd name="connsiteY3" fmla="*/ 23932 h 23931"/>
                  <a:gd name="connsiteX4" fmla="*/ 35897 w 47863"/>
                  <a:gd name="connsiteY4" fmla="*/ 23932 h 23931"/>
                  <a:gd name="connsiteX5" fmla="*/ 47863 w 47863"/>
                  <a:gd name="connsiteY5" fmla="*/ 11966 h 23931"/>
                  <a:gd name="connsiteX6" fmla="*/ 35897 w 47863"/>
                  <a:gd name="connsiteY6" fmla="*/ 0 h 23931"/>
                  <a:gd name="connsiteX7" fmla="*/ 35897 w 47863"/>
                  <a:gd name="connsiteY7" fmla="*/ 0 h 2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63" h="23931">
                    <a:moveTo>
                      <a:pt x="35897" y="0"/>
                    </a:moveTo>
                    <a:lnTo>
                      <a:pt x="11966" y="0"/>
                    </a:lnTo>
                    <a:cubicBezTo>
                      <a:pt x="5379" y="0"/>
                      <a:pt x="0" y="5379"/>
                      <a:pt x="0" y="11966"/>
                    </a:cubicBezTo>
                    <a:cubicBezTo>
                      <a:pt x="0" y="18553"/>
                      <a:pt x="5379" y="23932"/>
                      <a:pt x="11966" y="23932"/>
                    </a:cubicBezTo>
                    <a:lnTo>
                      <a:pt x="35897" y="23932"/>
                    </a:lnTo>
                    <a:cubicBezTo>
                      <a:pt x="42545" y="23932"/>
                      <a:pt x="47863" y="18553"/>
                      <a:pt x="47863" y="11966"/>
                    </a:cubicBezTo>
                    <a:cubicBezTo>
                      <a:pt x="47863" y="5379"/>
                      <a:pt x="42485" y="0"/>
                      <a:pt x="35897" y="0"/>
                    </a:cubicBezTo>
                    <a:lnTo>
                      <a:pt x="35897" y="0"/>
                    </a:lnTo>
                    <a:close/>
                  </a:path>
                </a:pathLst>
              </a:custGeom>
              <a:grpFill/>
              <a:ln w="6039"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FFCD94F-3063-CB2C-43A1-200E184B1B45}"/>
                  </a:ext>
                </a:extLst>
              </p:cNvPr>
              <p:cNvSpPr/>
              <p:nvPr/>
            </p:nvSpPr>
            <p:spPr>
              <a:xfrm>
                <a:off x="6344053" y="3485225"/>
                <a:ext cx="47863" cy="23931"/>
              </a:xfrm>
              <a:custGeom>
                <a:avLst/>
                <a:gdLst>
                  <a:gd name="connsiteX0" fmla="*/ 35897 w 47863"/>
                  <a:gd name="connsiteY0" fmla="*/ 0 h 23931"/>
                  <a:gd name="connsiteX1" fmla="*/ 11966 w 47863"/>
                  <a:gd name="connsiteY1" fmla="*/ 0 h 23931"/>
                  <a:gd name="connsiteX2" fmla="*/ 0 w 47863"/>
                  <a:gd name="connsiteY2" fmla="*/ 11966 h 23931"/>
                  <a:gd name="connsiteX3" fmla="*/ 11966 w 47863"/>
                  <a:gd name="connsiteY3" fmla="*/ 23932 h 23931"/>
                  <a:gd name="connsiteX4" fmla="*/ 35897 w 47863"/>
                  <a:gd name="connsiteY4" fmla="*/ 23932 h 23931"/>
                  <a:gd name="connsiteX5" fmla="*/ 47863 w 47863"/>
                  <a:gd name="connsiteY5" fmla="*/ 11966 h 23931"/>
                  <a:gd name="connsiteX6" fmla="*/ 35897 w 47863"/>
                  <a:gd name="connsiteY6" fmla="*/ 0 h 23931"/>
                  <a:gd name="connsiteX7" fmla="*/ 35897 w 47863"/>
                  <a:gd name="connsiteY7" fmla="*/ 0 h 2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63" h="23931">
                    <a:moveTo>
                      <a:pt x="35897" y="0"/>
                    </a:moveTo>
                    <a:lnTo>
                      <a:pt x="11966" y="0"/>
                    </a:lnTo>
                    <a:cubicBezTo>
                      <a:pt x="5318" y="0"/>
                      <a:pt x="0" y="5379"/>
                      <a:pt x="0" y="11966"/>
                    </a:cubicBezTo>
                    <a:cubicBezTo>
                      <a:pt x="0" y="18553"/>
                      <a:pt x="5378" y="23932"/>
                      <a:pt x="11966" y="23932"/>
                    </a:cubicBezTo>
                    <a:lnTo>
                      <a:pt x="35897" y="23932"/>
                    </a:lnTo>
                    <a:cubicBezTo>
                      <a:pt x="42484" y="23932"/>
                      <a:pt x="47863" y="18553"/>
                      <a:pt x="47863" y="11966"/>
                    </a:cubicBezTo>
                    <a:cubicBezTo>
                      <a:pt x="47863" y="5379"/>
                      <a:pt x="42484" y="0"/>
                      <a:pt x="35897" y="0"/>
                    </a:cubicBezTo>
                    <a:lnTo>
                      <a:pt x="35897" y="0"/>
                    </a:lnTo>
                    <a:close/>
                  </a:path>
                </a:pathLst>
              </a:custGeom>
              <a:grpFill/>
              <a:ln w="6039"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C20BD2F4-FC15-01BE-D144-D748C9DCED95}"/>
                  </a:ext>
                </a:extLst>
              </p:cNvPr>
              <p:cNvSpPr/>
              <p:nvPr/>
            </p:nvSpPr>
            <p:spPr>
              <a:xfrm>
                <a:off x="6066938" y="3383516"/>
                <a:ext cx="158002" cy="224375"/>
              </a:xfrm>
              <a:custGeom>
                <a:avLst/>
                <a:gdLst>
                  <a:gd name="connsiteX0" fmla="*/ 142409 w 158002"/>
                  <a:gd name="connsiteY0" fmla="*/ 88535 h 224375"/>
                  <a:gd name="connsiteX1" fmla="*/ 142409 w 158002"/>
                  <a:gd name="connsiteY1" fmla="*/ 11966 h 224375"/>
                  <a:gd name="connsiteX2" fmla="*/ 130443 w 158002"/>
                  <a:gd name="connsiteY2" fmla="*/ 0 h 224375"/>
                  <a:gd name="connsiteX3" fmla="*/ 118478 w 158002"/>
                  <a:gd name="connsiteY3" fmla="*/ 11966 h 224375"/>
                  <a:gd name="connsiteX4" fmla="*/ 118478 w 158002"/>
                  <a:gd name="connsiteY4" fmla="*/ 88716 h 224375"/>
                  <a:gd name="connsiteX5" fmla="*/ 105605 w 158002"/>
                  <a:gd name="connsiteY5" fmla="*/ 124432 h 224375"/>
                  <a:gd name="connsiteX6" fmla="*/ 4621 w 158002"/>
                  <a:gd name="connsiteY6" fmla="*/ 202935 h 224375"/>
                  <a:gd name="connsiteX7" fmla="*/ 2506 w 158002"/>
                  <a:gd name="connsiteY7" fmla="*/ 219736 h 224375"/>
                  <a:gd name="connsiteX8" fmla="*/ 19306 w 158002"/>
                  <a:gd name="connsiteY8" fmla="*/ 221851 h 224375"/>
                  <a:gd name="connsiteX9" fmla="*/ 124641 w 158002"/>
                  <a:gd name="connsiteY9" fmla="*/ 140024 h 224375"/>
                  <a:gd name="connsiteX10" fmla="*/ 142409 w 158002"/>
                  <a:gd name="connsiteY10" fmla="*/ 88535 h 224375"/>
                  <a:gd name="connsiteX11" fmla="*/ 142409 w 158002"/>
                  <a:gd name="connsiteY11" fmla="*/ 88535 h 22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8002" h="224375">
                    <a:moveTo>
                      <a:pt x="142409" y="88535"/>
                    </a:moveTo>
                    <a:lnTo>
                      <a:pt x="142409" y="11966"/>
                    </a:lnTo>
                    <a:cubicBezTo>
                      <a:pt x="142409" y="5379"/>
                      <a:pt x="137031" y="0"/>
                      <a:pt x="130443" y="0"/>
                    </a:cubicBezTo>
                    <a:cubicBezTo>
                      <a:pt x="123856" y="0"/>
                      <a:pt x="118478" y="5379"/>
                      <a:pt x="118478" y="11966"/>
                    </a:cubicBezTo>
                    <a:lnTo>
                      <a:pt x="118478" y="88716"/>
                    </a:lnTo>
                    <a:cubicBezTo>
                      <a:pt x="105424" y="95183"/>
                      <a:pt x="99380" y="110654"/>
                      <a:pt x="105605" y="124432"/>
                    </a:cubicBezTo>
                    <a:lnTo>
                      <a:pt x="4621" y="202935"/>
                    </a:lnTo>
                    <a:cubicBezTo>
                      <a:pt x="-576" y="206984"/>
                      <a:pt x="-1544" y="214539"/>
                      <a:pt x="2506" y="219736"/>
                    </a:cubicBezTo>
                    <a:cubicBezTo>
                      <a:pt x="6555" y="224994"/>
                      <a:pt x="14109" y="225900"/>
                      <a:pt x="19306" y="221851"/>
                    </a:cubicBezTo>
                    <a:lnTo>
                      <a:pt x="124641" y="140024"/>
                    </a:lnTo>
                    <a:cubicBezTo>
                      <a:pt x="156248" y="146974"/>
                      <a:pt x="171719" y="102676"/>
                      <a:pt x="142409" y="88535"/>
                    </a:cubicBezTo>
                    <a:lnTo>
                      <a:pt x="142409" y="88535"/>
                    </a:lnTo>
                    <a:close/>
                  </a:path>
                </a:pathLst>
              </a:custGeom>
              <a:grpFill/>
              <a:ln w="6039" cap="flat">
                <a:noFill/>
                <a:prstDash val="solid"/>
                <a:miter/>
              </a:ln>
            </p:spPr>
            <p:txBody>
              <a:bodyPr rtlCol="0" anchor="ctr"/>
              <a:lstStyle/>
              <a:p>
                <a:endParaRPr lang="en-US"/>
              </a:p>
            </p:txBody>
          </p:sp>
        </p:grpSp>
      </p:grpSp>
      <p:grpSp>
        <p:nvGrpSpPr>
          <p:cNvPr id="72" name="Group 71">
            <a:extLst>
              <a:ext uri="{FF2B5EF4-FFF2-40B4-BE49-F238E27FC236}">
                <a16:creationId xmlns:a16="http://schemas.microsoft.com/office/drawing/2014/main" id="{1C5ABDB5-009B-115B-BAB6-907331F6328C}"/>
              </a:ext>
            </a:extLst>
          </p:cNvPr>
          <p:cNvGrpSpPr/>
          <p:nvPr/>
        </p:nvGrpSpPr>
        <p:grpSpPr>
          <a:xfrm>
            <a:off x="7605840" y="1949925"/>
            <a:ext cx="1159514" cy="1304233"/>
            <a:chOff x="7605840" y="1949925"/>
            <a:chExt cx="1159514" cy="1304233"/>
          </a:xfrm>
        </p:grpSpPr>
        <p:sp>
          <p:nvSpPr>
            <p:cNvPr id="14" name="Freeform: Shape 13">
              <a:extLst>
                <a:ext uri="{FF2B5EF4-FFF2-40B4-BE49-F238E27FC236}">
                  <a16:creationId xmlns:a16="http://schemas.microsoft.com/office/drawing/2014/main" id="{9400665E-4491-1876-1252-785786CAB0A9}"/>
                </a:ext>
              </a:extLst>
            </p:cNvPr>
            <p:cNvSpPr/>
            <p:nvPr/>
          </p:nvSpPr>
          <p:spPr>
            <a:xfrm>
              <a:off x="7605840" y="1949925"/>
              <a:ext cx="1159514" cy="1304233"/>
            </a:xfrm>
            <a:custGeom>
              <a:avLst/>
              <a:gdLst>
                <a:gd name="connsiteX0" fmla="*/ 602038 w 1204198"/>
                <a:gd name="connsiteY0" fmla="*/ 0 h 1354494"/>
                <a:gd name="connsiteX1" fmla="*/ 1204136 w 1204198"/>
                <a:gd name="connsiteY1" fmla="*/ 602098 h 1354494"/>
                <a:gd name="connsiteX2" fmla="*/ 602038 w 1204198"/>
                <a:gd name="connsiteY2" fmla="*/ 1354494 h 1354494"/>
                <a:gd name="connsiteX3" fmla="*/ 0 w 1204198"/>
                <a:gd name="connsiteY3" fmla="*/ 602098 h 1354494"/>
                <a:gd name="connsiteX4" fmla="*/ 602038 w 1204198"/>
                <a:gd name="connsiteY4" fmla="*/ 0 h 1354494"/>
                <a:gd name="connsiteX5" fmla="*/ 602038 w 1204198"/>
                <a:gd name="connsiteY5" fmla="*/ 0 h 1354494"/>
                <a:gd name="connsiteX6" fmla="*/ 602098 w 1204198"/>
                <a:gd name="connsiteY6" fmla="*/ 170785 h 1354494"/>
                <a:gd name="connsiteX7" fmla="*/ 1029302 w 1204198"/>
                <a:gd name="connsiteY7" fmla="*/ 597989 h 1354494"/>
                <a:gd name="connsiteX8" fmla="*/ 602098 w 1204198"/>
                <a:gd name="connsiteY8" fmla="*/ 1025193 h 1354494"/>
                <a:gd name="connsiteX9" fmla="*/ 174895 w 1204198"/>
                <a:gd name="connsiteY9" fmla="*/ 597989 h 1354494"/>
                <a:gd name="connsiteX10" fmla="*/ 602098 w 1204198"/>
                <a:gd name="connsiteY10" fmla="*/ 170785 h 1354494"/>
                <a:gd name="connsiteX11" fmla="*/ 602098 w 1204198"/>
                <a:gd name="connsiteY11" fmla="*/ 170785 h 13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4198" h="1354494">
                  <a:moveTo>
                    <a:pt x="602038" y="0"/>
                  </a:moveTo>
                  <a:cubicBezTo>
                    <a:pt x="934603" y="0"/>
                    <a:pt x="1199302" y="269594"/>
                    <a:pt x="1204136" y="602098"/>
                  </a:cubicBezTo>
                  <a:cubicBezTo>
                    <a:pt x="1211146" y="1081637"/>
                    <a:pt x="623673" y="1354494"/>
                    <a:pt x="602038" y="1354494"/>
                  </a:cubicBezTo>
                  <a:cubicBezTo>
                    <a:pt x="578831" y="1354494"/>
                    <a:pt x="0" y="1032626"/>
                    <a:pt x="0" y="602098"/>
                  </a:cubicBezTo>
                  <a:cubicBezTo>
                    <a:pt x="0" y="269594"/>
                    <a:pt x="269534" y="0"/>
                    <a:pt x="602038" y="0"/>
                  </a:cubicBezTo>
                  <a:lnTo>
                    <a:pt x="602038" y="0"/>
                  </a:lnTo>
                  <a:close/>
                  <a:moveTo>
                    <a:pt x="602098" y="170785"/>
                  </a:moveTo>
                  <a:cubicBezTo>
                    <a:pt x="838030" y="170785"/>
                    <a:pt x="1029302" y="362057"/>
                    <a:pt x="1029302" y="597989"/>
                  </a:cubicBezTo>
                  <a:cubicBezTo>
                    <a:pt x="1029302" y="833921"/>
                    <a:pt x="838030" y="1025193"/>
                    <a:pt x="602098" y="1025193"/>
                  </a:cubicBezTo>
                  <a:cubicBezTo>
                    <a:pt x="366167" y="1025193"/>
                    <a:pt x="174895" y="833921"/>
                    <a:pt x="174895" y="597989"/>
                  </a:cubicBezTo>
                  <a:cubicBezTo>
                    <a:pt x="174895" y="362057"/>
                    <a:pt x="366167" y="170785"/>
                    <a:pt x="602098" y="170785"/>
                  </a:cubicBezTo>
                  <a:lnTo>
                    <a:pt x="602098" y="170785"/>
                  </a:lnTo>
                  <a:close/>
                </a:path>
              </a:pathLst>
            </a:custGeom>
            <a:solidFill>
              <a:schemeClr val="bg1"/>
            </a:solidFill>
            <a:ln w="6039" cap="flat">
              <a:noFill/>
              <a:prstDash val="solid"/>
              <a:miter/>
            </a:ln>
            <a:effectLst>
              <a:outerShdw blurRad="63500" sx="101000" sy="101000" algn="ctr" rotWithShape="0">
                <a:prstClr val="black">
                  <a:alpha val="20000"/>
                </a:prstClr>
              </a:outerShdw>
            </a:effectLst>
          </p:spPr>
          <p:txBody>
            <a:bodyPr rtlCol="0" anchor="ctr"/>
            <a:lstStyle/>
            <a:p>
              <a:endParaRPr lang="en-US"/>
            </a:p>
          </p:txBody>
        </p:sp>
        <p:grpSp>
          <p:nvGrpSpPr>
            <p:cNvPr id="34" name="Graphic 2">
              <a:extLst>
                <a:ext uri="{FF2B5EF4-FFF2-40B4-BE49-F238E27FC236}">
                  <a16:creationId xmlns:a16="http://schemas.microsoft.com/office/drawing/2014/main" id="{3BA6D493-07C8-EE35-295F-B5938F38A59D}"/>
                </a:ext>
              </a:extLst>
            </p:cNvPr>
            <p:cNvGrpSpPr/>
            <p:nvPr/>
          </p:nvGrpSpPr>
          <p:grpSpPr>
            <a:xfrm>
              <a:off x="8016993" y="2313443"/>
              <a:ext cx="335264" cy="395058"/>
              <a:chOff x="8172621" y="3278120"/>
              <a:chExt cx="348184" cy="410282"/>
            </a:xfrm>
            <a:solidFill>
              <a:srgbClr val="0071C1"/>
            </a:solidFill>
          </p:grpSpPr>
          <p:sp>
            <p:nvSpPr>
              <p:cNvPr id="35" name="Freeform: Shape 34">
                <a:extLst>
                  <a:ext uri="{FF2B5EF4-FFF2-40B4-BE49-F238E27FC236}">
                    <a16:creationId xmlns:a16="http://schemas.microsoft.com/office/drawing/2014/main" id="{58E1E515-DD9A-9939-6325-DED1A987BA4E}"/>
                  </a:ext>
                </a:extLst>
              </p:cNvPr>
              <p:cNvSpPr/>
              <p:nvPr/>
            </p:nvSpPr>
            <p:spPr>
              <a:xfrm>
                <a:off x="8172621" y="3278120"/>
                <a:ext cx="348184" cy="410282"/>
              </a:xfrm>
              <a:custGeom>
                <a:avLst/>
                <a:gdLst>
                  <a:gd name="connsiteX0" fmla="*/ 122706 w 348184"/>
                  <a:gd name="connsiteY0" fmla="*/ 18493 h 410282"/>
                  <a:gd name="connsiteX1" fmla="*/ 114849 w 348184"/>
                  <a:gd name="connsiteY1" fmla="*/ 25624 h 410282"/>
                  <a:gd name="connsiteX2" fmla="*/ 119805 w 348184"/>
                  <a:gd name="connsiteY2" fmla="*/ 33964 h 410282"/>
                  <a:gd name="connsiteX3" fmla="*/ 126755 w 348184"/>
                  <a:gd name="connsiteY3" fmla="*/ 35716 h 410282"/>
                  <a:gd name="connsiteX4" fmla="*/ 126755 w 348184"/>
                  <a:gd name="connsiteY4" fmla="*/ 126366 h 410282"/>
                  <a:gd name="connsiteX5" fmla="*/ 103126 w 348184"/>
                  <a:gd name="connsiteY5" fmla="*/ 217621 h 410282"/>
                  <a:gd name="connsiteX6" fmla="*/ 20634 w 348184"/>
                  <a:gd name="connsiteY6" fmla="*/ 366650 h 410282"/>
                  <a:gd name="connsiteX7" fmla="*/ 20876 w 348184"/>
                  <a:gd name="connsiteY7" fmla="*/ 383390 h 410282"/>
                  <a:gd name="connsiteX8" fmla="*/ 35440 w 348184"/>
                  <a:gd name="connsiteY8" fmla="*/ 391729 h 410282"/>
                  <a:gd name="connsiteX9" fmla="*/ 312769 w 348184"/>
                  <a:gd name="connsiteY9" fmla="*/ 391729 h 410282"/>
                  <a:gd name="connsiteX10" fmla="*/ 327334 w 348184"/>
                  <a:gd name="connsiteY10" fmla="*/ 383390 h 410282"/>
                  <a:gd name="connsiteX11" fmla="*/ 327515 w 348184"/>
                  <a:gd name="connsiteY11" fmla="*/ 366650 h 410282"/>
                  <a:gd name="connsiteX12" fmla="*/ 245567 w 348184"/>
                  <a:gd name="connsiteY12" fmla="*/ 220099 h 410282"/>
                  <a:gd name="connsiteX13" fmla="*/ 221636 w 348184"/>
                  <a:gd name="connsiteY13" fmla="*/ 128179 h 410282"/>
                  <a:gd name="connsiteX14" fmla="*/ 221636 w 348184"/>
                  <a:gd name="connsiteY14" fmla="*/ 35535 h 410282"/>
                  <a:gd name="connsiteX15" fmla="*/ 229311 w 348184"/>
                  <a:gd name="connsiteY15" fmla="*/ 34205 h 410282"/>
                  <a:gd name="connsiteX16" fmla="*/ 235112 w 348184"/>
                  <a:gd name="connsiteY16" fmla="*/ 25563 h 410282"/>
                  <a:gd name="connsiteX17" fmla="*/ 227437 w 348184"/>
                  <a:gd name="connsiteY17" fmla="*/ 18493 h 410282"/>
                  <a:gd name="connsiteX18" fmla="*/ 122706 w 348184"/>
                  <a:gd name="connsiteY18" fmla="*/ 18493 h 410282"/>
                  <a:gd name="connsiteX19" fmla="*/ 122706 w 348184"/>
                  <a:gd name="connsiteY19" fmla="*/ 18493 h 410282"/>
                  <a:gd name="connsiteX20" fmla="*/ 312829 w 348184"/>
                  <a:gd name="connsiteY20" fmla="*/ 410283 h 410282"/>
                  <a:gd name="connsiteX21" fmla="*/ 35500 w 348184"/>
                  <a:gd name="connsiteY21" fmla="*/ 410283 h 410282"/>
                  <a:gd name="connsiteX22" fmla="*/ 4982 w 348184"/>
                  <a:gd name="connsiteY22" fmla="*/ 392817 h 410282"/>
                  <a:gd name="connsiteX23" fmla="*/ 4498 w 348184"/>
                  <a:gd name="connsiteY23" fmla="*/ 357705 h 410282"/>
                  <a:gd name="connsiteX24" fmla="*/ 87050 w 348184"/>
                  <a:gd name="connsiteY24" fmla="*/ 208677 h 410282"/>
                  <a:gd name="connsiteX25" fmla="*/ 108262 w 348184"/>
                  <a:gd name="connsiteY25" fmla="*/ 126427 h 410282"/>
                  <a:gd name="connsiteX26" fmla="*/ 108262 w 348184"/>
                  <a:gd name="connsiteY26" fmla="*/ 49012 h 410282"/>
                  <a:gd name="connsiteX27" fmla="*/ 96478 w 348184"/>
                  <a:gd name="connsiteY27" fmla="*/ 23327 h 410282"/>
                  <a:gd name="connsiteX28" fmla="*/ 122646 w 348184"/>
                  <a:gd name="connsiteY28" fmla="*/ 0 h 410282"/>
                  <a:gd name="connsiteX29" fmla="*/ 227437 w 348184"/>
                  <a:gd name="connsiteY29" fmla="*/ 0 h 410282"/>
                  <a:gd name="connsiteX30" fmla="*/ 253605 w 348184"/>
                  <a:gd name="connsiteY30" fmla="*/ 23992 h 410282"/>
                  <a:gd name="connsiteX31" fmla="*/ 240128 w 348184"/>
                  <a:gd name="connsiteY31" fmla="*/ 49918 h 410282"/>
                  <a:gd name="connsiteX32" fmla="*/ 240128 w 348184"/>
                  <a:gd name="connsiteY32" fmla="*/ 128179 h 410282"/>
                  <a:gd name="connsiteX33" fmla="*/ 261703 w 348184"/>
                  <a:gd name="connsiteY33" fmla="*/ 211034 h 410282"/>
                  <a:gd name="connsiteX34" fmla="*/ 343650 w 348184"/>
                  <a:gd name="connsiteY34" fmla="*/ 357585 h 410282"/>
                  <a:gd name="connsiteX35" fmla="*/ 343288 w 348184"/>
                  <a:gd name="connsiteY35" fmla="*/ 392757 h 410282"/>
                  <a:gd name="connsiteX36" fmla="*/ 312829 w 348184"/>
                  <a:gd name="connsiteY36" fmla="*/ 410283 h 410282"/>
                  <a:gd name="connsiteX37" fmla="*/ 312829 w 348184"/>
                  <a:gd name="connsiteY37" fmla="*/ 410283 h 410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8184" h="410282">
                    <a:moveTo>
                      <a:pt x="122706" y="18493"/>
                    </a:moveTo>
                    <a:cubicBezTo>
                      <a:pt x="116300" y="18493"/>
                      <a:pt x="115091" y="23932"/>
                      <a:pt x="114849" y="25624"/>
                    </a:cubicBezTo>
                    <a:cubicBezTo>
                      <a:pt x="114728" y="26772"/>
                      <a:pt x="114306" y="32574"/>
                      <a:pt x="119805" y="33964"/>
                    </a:cubicBezTo>
                    <a:lnTo>
                      <a:pt x="126755" y="35716"/>
                    </a:lnTo>
                    <a:lnTo>
                      <a:pt x="126755" y="126366"/>
                    </a:lnTo>
                    <a:cubicBezTo>
                      <a:pt x="126755" y="158215"/>
                      <a:pt x="118596" y="189761"/>
                      <a:pt x="103126" y="217621"/>
                    </a:cubicBezTo>
                    <a:lnTo>
                      <a:pt x="20634" y="366650"/>
                    </a:lnTo>
                    <a:cubicBezTo>
                      <a:pt x="17673" y="371907"/>
                      <a:pt x="17794" y="378192"/>
                      <a:pt x="20876" y="383390"/>
                    </a:cubicBezTo>
                    <a:cubicBezTo>
                      <a:pt x="23958" y="388587"/>
                      <a:pt x="29397" y="391729"/>
                      <a:pt x="35440" y="391729"/>
                    </a:cubicBezTo>
                    <a:lnTo>
                      <a:pt x="312769" y="391729"/>
                    </a:lnTo>
                    <a:cubicBezTo>
                      <a:pt x="318873" y="391729"/>
                      <a:pt x="324251" y="388587"/>
                      <a:pt x="327334" y="383390"/>
                    </a:cubicBezTo>
                    <a:cubicBezTo>
                      <a:pt x="330416" y="378192"/>
                      <a:pt x="330476" y="371907"/>
                      <a:pt x="327515" y="366650"/>
                    </a:cubicBezTo>
                    <a:lnTo>
                      <a:pt x="245567" y="220099"/>
                    </a:lnTo>
                    <a:cubicBezTo>
                      <a:pt x="229915" y="192057"/>
                      <a:pt x="221636" y="160269"/>
                      <a:pt x="221636" y="128179"/>
                    </a:cubicBezTo>
                    <a:lnTo>
                      <a:pt x="221636" y="35535"/>
                    </a:lnTo>
                    <a:lnTo>
                      <a:pt x="229311" y="34205"/>
                    </a:lnTo>
                    <a:cubicBezTo>
                      <a:pt x="235595" y="33117"/>
                      <a:pt x="235233" y="26349"/>
                      <a:pt x="235112" y="25563"/>
                    </a:cubicBezTo>
                    <a:cubicBezTo>
                      <a:pt x="234870" y="22965"/>
                      <a:pt x="233601" y="18493"/>
                      <a:pt x="227437" y="18493"/>
                    </a:cubicBezTo>
                    <a:lnTo>
                      <a:pt x="122706" y="18493"/>
                    </a:lnTo>
                    <a:lnTo>
                      <a:pt x="122706" y="18493"/>
                    </a:lnTo>
                    <a:close/>
                    <a:moveTo>
                      <a:pt x="312829" y="410283"/>
                    </a:moveTo>
                    <a:lnTo>
                      <a:pt x="35500" y="410283"/>
                    </a:lnTo>
                    <a:cubicBezTo>
                      <a:pt x="22809" y="410283"/>
                      <a:pt x="11387" y="403756"/>
                      <a:pt x="4982" y="392817"/>
                    </a:cubicBezTo>
                    <a:cubicBezTo>
                      <a:pt x="-1485" y="381939"/>
                      <a:pt x="-1666" y="368765"/>
                      <a:pt x="4498" y="357705"/>
                    </a:cubicBezTo>
                    <a:lnTo>
                      <a:pt x="87050" y="208677"/>
                    </a:lnTo>
                    <a:cubicBezTo>
                      <a:pt x="100950" y="183597"/>
                      <a:pt x="108262" y="155133"/>
                      <a:pt x="108262" y="126427"/>
                    </a:cubicBezTo>
                    <a:lnTo>
                      <a:pt x="108262" y="49012"/>
                    </a:lnTo>
                    <a:cubicBezTo>
                      <a:pt x="99802" y="43875"/>
                      <a:pt x="95088" y="34205"/>
                      <a:pt x="96478" y="23327"/>
                    </a:cubicBezTo>
                    <a:cubicBezTo>
                      <a:pt x="98230" y="9609"/>
                      <a:pt x="108988" y="0"/>
                      <a:pt x="122646" y="0"/>
                    </a:cubicBezTo>
                    <a:lnTo>
                      <a:pt x="227437" y="0"/>
                    </a:lnTo>
                    <a:cubicBezTo>
                      <a:pt x="241639" y="0"/>
                      <a:pt x="252396" y="9851"/>
                      <a:pt x="253605" y="23992"/>
                    </a:cubicBezTo>
                    <a:cubicBezTo>
                      <a:pt x="254451" y="33843"/>
                      <a:pt x="250039" y="44781"/>
                      <a:pt x="240128" y="49918"/>
                    </a:cubicBezTo>
                    <a:lnTo>
                      <a:pt x="240128" y="128179"/>
                    </a:lnTo>
                    <a:cubicBezTo>
                      <a:pt x="240128" y="157127"/>
                      <a:pt x="247562" y="185772"/>
                      <a:pt x="261703" y="211034"/>
                    </a:cubicBezTo>
                    <a:lnTo>
                      <a:pt x="343650" y="357585"/>
                    </a:lnTo>
                    <a:cubicBezTo>
                      <a:pt x="349815" y="368644"/>
                      <a:pt x="349694" y="381818"/>
                      <a:pt x="343288" y="392757"/>
                    </a:cubicBezTo>
                    <a:cubicBezTo>
                      <a:pt x="337003" y="403756"/>
                      <a:pt x="325581" y="410283"/>
                      <a:pt x="312829" y="410283"/>
                    </a:cubicBezTo>
                    <a:lnTo>
                      <a:pt x="312829" y="410283"/>
                    </a:lnTo>
                    <a:close/>
                  </a:path>
                </a:pathLst>
              </a:custGeom>
              <a:grpFill/>
              <a:ln w="6039"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F248007-CC85-E90D-2F5D-19E6051483D5}"/>
                  </a:ext>
                </a:extLst>
              </p:cNvPr>
              <p:cNvSpPr/>
              <p:nvPr/>
            </p:nvSpPr>
            <p:spPr>
              <a:xfrm>
                <a:off x="8218634" y="3511333"/>
                <a:ext cx="256339" cy="137909"/>
              </a:xfrm>
              <a:custGeom>
                <a:avLst/>
                <a:gdLst>
                  <a:gd name="connsiteX0" fmla="*/ 164019 w 256339"/>
                  <a:gd name="connsiteY0" fmla="*/ 120021 h 137909"/>
                  <a:gd name="connsiteX1" fmla="*/ 154350 w 256339"/>
                  <a:gd name="connsiteY1" fmla="*/ 110351 h 137909"/>
                  <a:gd name="connsiteX2" fmla="*/ 164019 w 256339"/>
                  <a:gd name="connsiteY2" fmla="*/ 100682 h 137909"/>
                  <a:gd name="connsiteX3" fmla="*/ 173688 w 256339"/>
                  <a:gd name="connsiteY3" fmla="*/ 110351 h 137909"/>
                  <a:gd name="connsiteX4" fmla="*/ 164019 w 256339"/>
                  <a:gd name="connsiteY4" fmla="*/ 120021 h 137909"/>
                  <a:gd name="connsiteX5" fmla="*/ 164019 w 256339"/>
                  <a:gd name="connsiteY5" fmla="*/ 120021 h 137909"/>
                  <a:gd name="connsiteX6" fmla="*/ 141719 w 256339"/>
                  <a:gd name="connsiteY6" fmla="*/ 34205 h 137909"/>
                  <a:gd name="connsiteX7" fmla="*/ 151389 w 256339"/>
                  <a:gd name="connsiteY7" fmla="*/ 24536 h 137909"/>
                  <a:gd name="connsiteX8" fmla="*/ 161058 w 256339"/>
                  <a:gd name="connsiteY8" fmla="*/ 34205 h 137909"/>
                  <a:gd name="connsiteX9" fmla="*/ 151389 w 256339"/>
                  <a:gd name="connsiteY9" fmla="*/ 43875 h 137909"/>
                  <a:gd name="connsiteX10" fmla="*/ 141719 w 256339"/>
                  <a:gd name="connsiteY10" fmla="*/ 34205 h 137909"/>
                  <a:gd name="connsiteX11" fmla="*/ 141719 w 256339"/>
                  <a:gd name="connsiteY11" fmla="*/ 34205 h 137909"/>
                  <a:gd name="connsiteX12" fmla="*/ 79654 w 256339"/>
                  <a:gd name="connsiteY12" fmla="*/ 85090 h 137909"/>
                  <a:gd name="connsiteX13" fmla="*/ 69985 w 256339"/>
                  <a:gd name="connsiteY13" fmla="*/ 75421 h 137909"/>
                  <a:gd name="connsiteX14" fmla="*/ 79654 w 256339"/>
                  <a:gd name="connsiteY14" fmla="*/ 65752 h 137909"/>
                  <a:gd name="connsiteX15" fmla="*/ 89323 w 256339"/>
                  <a:gd name="connsiteY15" fmla="*/ 75421 h 137909"/>
                  <a:gd name="connsiteX16" fmla="*/ 79654 w 256339"/>
                  <a:gd name="connsiteY16" fmla="*/ 85090 h 137909"/>
                  <a:gd name="connsiteX17" fmla="*/ 79654 w 256339"/>
                  <a:gd name="connsiteY17" fmla="*/ 85090 h 137909"/>
                  <a:gd name="connsiteX18" fmla="*/ 250197 w 256339"/>
                  <a:gd name="connsiteY18" fmla="*/ 110351 h 137909"/>
                  <a:gd name="connsiteX19" fmla="*/ 190549 w 256339"/>
                  <a:gd name="connsiteY19" fmla="*/ 0 h 137909"/>
                  <a:gd name="connsiteX20" fmla="*/ 65211 w 256339"/>
                  <a:gd name="connsiteY20" fmla="*/ 0 h 137909"/>
                  <a:gd name="connsiteX21" fmla="*/ 6106 w 256339"/>
                  <a:gd name="connsiteY21" fmla="*/ 110412 h 137909"/>
                  <a:gd name="connsiteX22" fmla="*/ 12573 w 256339"/>
                  <a:gd name="connsiteY22" fmla="*/ 137909 h 137909"/>
                  <a:gd name="connsiteX23" fmla="*/ 243852 w 256339"/>
                  <a:gd name="connsiteY23" fmla="*/ 137909 h 137909"/>
                  <a:gd name="connsiteX24" fmla="*/ 250197 w 256339"/>
                  <a:gd name="connsiteY24" fmla="*/ 110351 h 137909"/>
                  <a:gd name="connsiteX25" fmla="*/ 250197 w 256339"/>
                  <a:gd name="connsiteY25" fmla="*/ 110351 h 13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6339" h="137909">
                    <a:moveTo>
                      <a:pt x="164019" y="120021"/>
                    </a:moveTo>
                    <a:cubicBezTo>
                      <a:pt x="158701" y="120021"/>
                      <a:pt x="154350" y="115670"/>
                      <a:pt x="154350" y="110351"/>
                    </a:cubicBezTo>
                    <a:cubicBezTo>
                      <a:pt x="154350" y="105033"/>
                      <a:pt x="158701" y="100682"/>
                      <a:pt x="164019" y="100682"/>
                    </a:cubicBezTo>
                    <a:cubicBezTo>
                      <a:pt x="169398" y="100682"/>
                      <a:pt x="173688" y="105033"/>
                      <a:pt x="173688" y="110351"/>
                    </a:cubicBezTo>
                    <a:cubicBezTo>
                      <a:pt x="173688" y="115730"/>
                      <a:pt x="169337" y="120021"/>
                      <a:pt x="164019" y="120021"/>
                    </a:cubicBezTo>
                    <a:lnTo>
                      <a:pt x="164019" y="120021"/>
                    </a:lnTo>
                    <a:close/>
                    <a:moveTo>
                      <a:pt x="141719" y="34205"/>
                    </a:moveTo>
                    <a:cubicBezTo>
                      <a:pt x="141719" y="28887"/>
                      <a:pt x="146010" y="24536"/>
                      <a:pt x="151389" y="24536"/>
                    </a:cubicBezTo>
                    <a:cubicBezTo>
                      <a:pt x="156707" y="24536"/>
                      <a:pt x="161058" y="28887"/>
                      <a:pt x="161058" y="34205"/>
                    </a:cubicBezTo>
                    <a:cubicBezTo>
                      <a:pt x="161058" y="39523"/>
                      <a:pt x="156707" y="43875"/>
                      <a:pt x="151389" y="43875"/>
                    </a:cubicBezTo>
                    <a:cubicBezTo>
                      <a:pt x="146010" y="43875"/>
                      <a:pt x="141719" y="39584"/>
                      <a:pt x="141719" y="34205"/>
                    </a:cubicBezTo>
                    <a:lnTo>
                      <a:pt x="141719" y="34205"/>
                    </a:lnTo>
                    <a:close/>
                    <a:moveTo>
                      <a:pt x="79654" y="85090"/>
                    </a:moveTo>
                    <a:cubicBezTo>
                      <a:pt x="74336" y="85090"/>
                      <a:pt x="69985" y="80739"/>
                      <a:pt x="69985" y="75421"/>
                    </a:cubicBezTo>
                    <a:cubicBezTo>
                      <a:pt x="69985" y="70103"/>
                      <a:pt x="74336" y="65752"/>
                      <a:pt x="79654" y="65752"/>
                    </a:cubicBezTo>
                    <a:cubicBezTo>
                      <a:pt x="85033" y="65752"/>
                      <a:pt x="89323" y="70103"/>
                      <a:pt x="89323" y="75421"/>
                    </a:cubicBezTo>
                    <a:cubicBezTo>
                      <a:pt x="89323" y="80800"/>
                      <a:pt x="85033" y="85151"/>
                      <a:pt x="79654" y="85090"/>
                    </a:cubicBezTo>
                    <a:lnTo>
                      <a:pt x="79654" y="85090"/>
                    </a:lnTo>
                    <a:close/>
                    <a:moveTo>
                      <a:pt x="250197" y="110351"/>
                    </a:moveTo>
                    <a:cubicBezTo>
                      <a:pt x="250197" y="110351"/>
                      <a:pt x="191818" y="2236"/>
                      <a:pt x="190549" y="0"/>
                    </a:cubicBezTo>
                    <a:lnTo>
                      <a:pt x="65211" y="0"/>
                    </a:lnTo>
                    <a:cubicBezTo>
                      <a:pt x="64243" y="1632"/>
                      <a:pt x="6106" y="110412"/>
                      <a:pt x="6106" y="110412"/>
                    </a:cubicBezTo>
                    <a:cubicBezTo>
                      <a:pt x="-1931" y="122740"/>
                      <a:pt x="-4106" y="137909"/>
                      <a:pt x="12573" y="137909"/>
                    </a:cubicBezTo>
                    <a:lnTo>
                      <a:pt x="243852" y="137909"/>
                    </a:lnTo>
                    <a:cubicBezTo>
                      <a:pt x="260411" y="137909"/>
                      <a:pt x="258295" y="122680"/>
                      <a:pt x="250197" y="110351"/>
                    </a:cubicBezTo>
                    <a:lnTo>
                      <a:pt x="250197" y="110351"/>
                    </a:lnTo>
                    <a:close/>
                  </a:path>
                </a:pathLst>
              </a:custGeom>
              <a:grpFill/>
              <a:ln w="6039" cap="flat">
                <a:noFill/>
                <a:prstDash val="solid"/>
                <a:miter/>
              </a:ln>
            </p:spPr>
            <p:txBody>
              <a:bodyPr rtlCol="0" anchor="ctr"/>
              <a:lstStyle/>
              <a:p>
                <a:endParaRPr lang="en-US"/>
              </a:p>
            </p:txBody>
          </p:sp>
        </p:grpSp>
      </p:grpSp>
      <p:grpSp>
        <p:nvGrpSpPr>
          <p:cNvPr id="73" name="Group 72">
            <a:extLst>
              <a:ext uri="{FF2B5EF4-FFF2-40B4-BE49-F238E27FC236}">
                <a16:creationId xmlns:a16="http://schemas.microsoft.com/office/drawing/2014/main" id="{4A8D3363-33FC-D5AB-9C7B-173D767758D7}"/>
              </a:ext>
            </a:extLst>
          </p:cNvPr>
          <p:cNvGrpSpPr/>
          <p:nvPr/>
        </p:nvGrpSpPr>
        <p:grpSpPr>
          <a:xfrm>
            <a:off x="9676332" y="1949925"/>
            <a:ext cx="1159572" cy="1304233"/>
            <a:chOff x="9676332" y="1949925"/>
            <a:chExt cx="1159572" cy="1304233"/>
          </a:xfrm>
        </p:grpSpPr>
        <p:sp>
          <p:nvSpPr>
            <p:cNvPr id="15" name="Freeform: Shape 14">
              <a:extLst>
                <a:ext uri="{FF2B5EF4-FFF2-40B4-BE49-F238E27FC236}">
                  <a16:creationId xmlns:a16="http://schemas.microsoft.com/office/drawing/2014/main" id="{2EA87C36-9C57-0263-E643-7D843906B435}"/>
                </a:ext>
              </a:extLst>
            </p:cNvPr>
            <p:cNvSpPr/>
            <p:nvPr/>
          </p:nvSpPr>
          <p:spPr>
            <a:xfrm>
              <a:off x="9676332" y="1949925"/>
              <a:ext cx="1159572" cy="1304233"/>
            </a:xfrm>
            <a:custGeom>
              <a:avLst/>
              <a:gdLst>
                <a:gd name="connsiteX0" fmla="*/ 602098 w 1204258"/>
                <a:gd name="connsiteY0" fmla="*/ 0 h 1354494"/>
                <a:gd name="connsiteX1" fmla="*/ 1204196 w 1204258"/>
                <a:gd name="connsiteY1" fmla="*/ 602098 h 1354494"/>
                <a:gd name="connsiteX2" fmla="*/ 602098 w 1204258"/>
                <a:gd name="connsiteY2" fmla="*/ 1354494 h 1354494"/>
                <a:gd name="connsiteX3" fmla="*/ 0 w 1204258"/>
                <a:gd name="connsiteY3" fmla="*/ 602098 h 1354494"/>
                <a:gd name="connsiteX4" fmla="*/ 602098 w 1204258"/>
                <a:gd name="connsiteY4" fmla="*/ 0 h 1354494"/>
                <a:gd name="connsiteX5" fmla="*/ 602098 w 1204258"/>
                <a:gd name="connsiteY5" fmla="*/ 0 h 1354494"/>
                <a:gd name="connsiteX6" fmla="*/ 602159 w 1204258"/>
                <a:gd name="connsiteY6" fmla="*/ 170785 h 1354494"/>
                <a:gd name="connsiteX7" fmla="*/ 1029362 w 1204258"/>
                <a:gd name="connsiteY7" fmla="*/ 597989 h 1354494"/>
                <a:gd name="connsiteX8" fmla="*/ 602159 w 1204258"/>
                <a:gd name="connsiteY8" fmla="*/ 1025193 h 1354494"/>
                <a:gd name="connsiteX9" fmla="*/ 174954 w 1204258"/>
                <a:gd name="connsiteY9" fmla="*/ 597989 h 1354494"/>
                <a:gd name="connsiteX10" fmla="*/ 602159 w 1204258"/>
                <a:gd name="connsiteY10" fmla="*/ 170785 h 1354494"/>
                <a:gd name="connsiteX11" fmla="*/ 602159 w 1204258"/>
                <a:gd name="connsiteY11" fmla="*/ 170785 h 13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4258" h="1354494">
                  <a:moveTo>
                    <a:pt x="602098" y="0"/>
                  </a:moveTo>
                  <a:cubicBezTo>
                    <a:pt x="934603" y="0"/>
                    <a:pt x="1199361" y="269594"/>
                    <a:pt x="1204196" y="602098"/>
                  </a:cubicBezTo>
                  <a:cubicBezTo>
                    <a:pt x="1211207" y="1081637"/>
                    <a:pt x="623673" y="1354494"/>
                    <a:pt x="602098" y="1354494"/>
                  </a:cubicBezTo>
                  <a:cubicBezTo>
                    <a:pt x="578892" y="1354494"/>
                    <a:pt x="0" y="1032626"/>
                    <a:pt x="0" y="602098"/>
                  </a:cubicBezTo>
                  <a:cubicBezTo>
                    <a:pt x="60" y="269594"/>
                    <a:pt x="269593" y="0"/>
                    <a:pt x="602098" y="0"/>
                  </a:cubicBezTo>
                  <a:lnTo>
                    <a:pt x="602098" y="0"/>
                  </a:lnTo>
                  <a:close/>
                  <a:moveTo>
                    <a:pt x="602159" y="170785"/>
                  </a:moveTo>
                  <a:cubicBezTo>
                    <a:pt x="838091" y="170785"/>
                    <a:pt x="1029362" y="362057"/>
                    <a:pt x="1029362" y="597989"/>
                  </a:cubicBezTo>
                  <a:cubicBezTo>
                    <a:pt x="1029362" y="833921"/>
                    <a:pt x="838091" y="1025193"/>
                    <a:pt x="602159" y="1025193"/>
                  </a:cubicBezTo>
                  <a:cubicBezTo>
                    <a:pt x="366226" y="1025193"/>
                    <a:pt x="174954" y="833921"/>
                    <a:pt x="174954" y="597989"/>
                  </a:cubicBezTo>
                  <a:cubicBezTo>
                    <a:pt x="174954" y="362057"/>
                    <a:pt x="366226" y="170785"/>
                    <a:pt x="602159" y="170785"/>
                  </a:cubicBezTo>
                  <a:lnTo>
                    <a:pt x="602159" y="170785"/>
                  </a:lnTo>
                  <a:close/>
                </a:path>
              </a:pathLst>
            </a:custGeom>
            <a:solidFill>
              <a:srgbClr val="0071C1"/>
            </a:solidFill>
            <a:ln w="6039" cap="flat">
              <a:noFill/>
              <a:prstDash val="solid"/>
              <a:miter/>
            </a:ln>
          </p:spPr>
          <p:txBody>
            <a:bodyPr rtlCol="0" anchor="ctr"/>
            <a:lstStyle/>
            <a:p>
              <a:endParaRPr lang="en-US"/>
            </a:p>
          </p:txBody>
        </p:sp>
        <p:grpSp>
          <p:nvGrpSpPr>
            <p:cNvPr id="37" name="Graphic 2">
              <a:extLst>
                <a:ext uri="{FF2B5EF4-FFF2-40B4-BE49-F238E27FC236}">
                  <a16:creationId xmlns:a16="http://schemas.microsoft.com/office/drawing/2014/main" id="{268223B3-5408-8A4A-00C0-BB5653DA0FE7}"/>
                </a:ext>
              </a:extLst>
            </p:cNvPr>
            <p:cNvGrpSpPr/>
            <p:nvPr/>
          </p:nvGrpSpPr>
          <p:grpSpPr>
            <a:xfrm>
              <a:off x="10016644" y="2257463"/>
              <a:ext cx="494134" cy="500965"/>
              <a:chOff x="10249333" y="3219983"/>
              <a:chExt cx="513176" cy="520271"/>
            </a:xfrm>
            <a:solidFill>
              <a:srgbClr val="0071C1"/>
            </a:solidFill>
          </p:grpSpPr>
          <p:sp>
            <p:nvSpPr>
              <p:cNvPr id="38" name="Freeform: Shape 37">
                <a:extLst>
                  <a:ext uri="{FF2B5EF4-FFF2-40B4-BE49-F238E27FC236}">
                    <a16:creationId xmlns:a16="http://schemas.microsoft.com/office/drawing/2014/main" id="{48FE3918-D9D7-D115-9290-0DB333794371}"/>
                  </a:ext>
                </a:extLst>
              </p:cNvPr>
              <p:cNvSpPr/>
              <p:nvPr/>
            </p:nvSpPr>
            <p:spPr>
              <a:xfrm>
                <a:off x="10491236" y="3219983"/>
                <a:ext cx="14805" cy="56626"/>
              </a:xfrm>
              <a:custGeom>
                <a:avLst/>
                <a:gdLst>
                  <a:gd name="connsiteX0" fmla="*/ 14806 w 14805"/>
                  <a:gd name="connsiteY0" fmla="*/ 50462 h 56626"/>
                  <a:gd name="connsiteX1" fmla="*/ 7433 w 14805"/>
                  <a:gd name="connsiteY1" fmla="*/ 56626 h 56626"/>
                  <a:gd name="connsiteX2" fmla="*/ 7433 w 14805"/>
                  <a:gd name="connsiteY2" fmla="*/ 56626 h 56626"/>
                  <a:gd name="connsiteX3" fmla="*/ 0 w 14805"/>
                  <a:gd name="connsiteY3" fmla="*/ 50462 h 56626"/>
                  <a:gd name="connsiteX4" fmla="*/ 0 w 14805"/>
                  <a:gd name="connsiteY4" fmla="*/ 6225 h 56626"/>
                  <a:gd name="connsiteX5" fmla="*/ 7433 w 14805"/>
                  <a:gd name="connsiteY5" fmla="*/ 0 h 56626"/>
                  <a:gd name="connsiteX6" fmla="*/ 7433 w 14805"/>
                  <a:gd name="connsiteY6" fmla="*/ 0 h 56626"/>
                  <a:gd name="connsiteX7" fmla="*/ 14806 w 14805"/>
                  <a:gd name="connsiteY7" fmla="*/ 6225 h 56626"/>
                  <a:gd name="connsiteX8" fmla="*/ 14806 w 14805"/>
                  <a:gd name="connsiteY8" fmla="*/ 50462 h 56626"/>
                  <a:gd name="connsiteX9" fmla="*/ 14806 w 14805"/>
                  <a:gd name="connsiteY9" fmla="*/ 50462 h 5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05" h="56626">
                    <a:moveTo>
                      <a:pt x="14806" y="50462"/>
                    </a:moveTo>
                    <a:cubicBezTo>
                      <a:pt x="14806" y="53907"/>
                      <a:pt x="11543" y="56626"/>
                      <a:pt x="7433" y="56626"/>
                    </a:cubicBezTo>
                    <a:lnTo>
                      <a:pt x="7433" y="56626"/>
                    </a:lnTo>
                    <a:cubicBezTo>
                      <a:pt x="3324" y="56626"/>
                      <a:pt x="0" y="53907"/>
                      <a:pt x="0" y="50462"/>
                    </a:cubicBezTo>
                    <a:lnTo>
                      <a:pt x="0" y="6225"/>
                    </a:lnTo>
                    <a:cubicBezTo>
                      <a:pt x="0" y="2780"/>
                      <a:pt x="3264" y="0"/>
                      <a:pt x="7433" y="0"/>
                    </a:cubicBezTo>
                    <a:lnTo>
                      <a:pt x="7433" y="0"/>
                    </a:lnTo>
                    <a:cubicBezTo>
                      <a:pt x="11543" y="0"/>
                      <a:pt x="14806" y="2780"/>
                      <a:pt x="14806" y="6225"/>
                    </a:cubicBezTo>
                    <a:lnTo>
                      <a:pt x="14806" y="50462"/>
                    </a:lnTo>
                    <a:lnTo>
                      <a:pt x="14806" y="50462"/>
                    </a:lnTo>
                    <a:close/>
                  </a:path>
                </a:pathLst>
              </a:custGeom>
              <a:grpFill/>
              <a:ln w="6039"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1EF1E9D-D527-3B5E-FEE3-49647B1D8A3E}"/>
                  </a:ext>
                </a:extLst>
              </p:cNvPr>
              <p:cNvSpPr/>
              <p:nvPr/>
            </p:nvSpPr>
            <p:spPr>
              <a:xfrm>
                <a:off x="10306970" y="3307533"/>
                <a:ext cx="46339" cy="43366"/>
              </a:xfrm>
              <a:custGeom>
                <a:avLst/>
                <a:gdLst>
                  <a:gd name="connsiteX0" fmla="*/ 44544 w 46339"/>
                  <a:gd name="connsiteY0" fmla="*/ 30960 h 43366"/>
                  <a:gd name="connsiteX1" fmla="*/ 44181 w 46339"/>
                  <a:gd name="connsiteY1" fmla="*/ 40629 h 43366"/>
                  <a:gd name="connsiteX2" fmla="*/ 44181 w 46339"/>
                  <a:gd name="connsiteY2" fmla="*/ 40629 h 43366"/>
                  <a:gd name="connsiteX3" fmla="*/ 34632 w 46339"/>
                  <a:gd name="connsiteY3" fmla="*/ 42019 h 43366"/>
                  <a:gd name="connsiteX4" fmla="*/ 1817 w 46339"/>
                  <a:gd name="connsiteY4" fmla="*/ 12407 h 43366"/>
                  <a:gd name="connsiteX5" fmla="*/ 2180 w 46339"/>
                  <a:gd name="connsiteY5" fmla="*/ 2737 h 43366"/>
                  <a:gd name="connsiteX6" fmla="*/ 2180 w 46339"/>
                  <a:gd name="connsiteY6" fmla="*/ 2737 h 43366"/>
                  <a:gd name="connsiteX7" fmla="*/ 11728 w 46339"/>
                  <a:gd name="connsiteY7" fmla="*/ 1347 h 43366"/>
                  <a:gd name="connsiteX8" fmla="*/ 44544 w 46339"/>
                  <a:gd name="connsiteY8" fmla="*/ 30960 h 43366"/>
                  <a:gd name="connsiteX9" fmla="*/ 44544 w 46339"/>
                  <a:gd name="connsiteY9" fmla="*/ 30960 h 4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339" h="43366">
                    <a:moveTo>
                      <a:pt x="44544" y="30960"/>
                    </a:moveTo>
                    <a:cubicBezTo>
                      <a:pt x="47082" y="33256"/>
                      <a:pt x="46901" y="37547"/>
                      <a:pt x="44181" y="40629"/>
                    </a:cubicBezTo>
                    <a:lnTo>
                      <a:pt x="44181" y="40629"/>
                    </a:lnTo>
                    <a:cubicBezTo>
                      <a:pt x="41461" y="43651"/>
                      <a:pt x="37171" y="44255"/>
                      <a:pt x="34632" y="42019"/>
                    </a:cubicBezTo>
                    <a:lnTo>
                      <a:pt x="1817" y="12407"/>
                    </a:lnTo>
                    <a:cubicBezTo>
                      <a:pt x="-721" y="10110"/>
                      <a:pt x="-600" y="5819"/>
                      <a:pt x="2180" y="2737"/>
                    </a:cubicBezTo>
                    <a:lnTo>
                      <a:pt x="2180" y="2737"/>
                    </a:lnTo>
                    <a:cubicBezTo>
                      <a:pt x="4959" y="-284"/>
                      <a:pt x="9190" y="-889"/>
                      <a:pt x="11728" y="1347"/>
                    </a:cubicBezTo>
                    <a:lnTo>
                      <a:pt x="44544" y="30960"/>
                    </a:lnTo>
                    <a:lnTo>
                      <a:pt x="44544" y="30960"/>
                    </a:lnTo>
                    <a:close/>
                  </a:path>
                </a:pathLst>
              </a:custGeom>
              <a:grpFill/>
              <a:ln w="6039"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AA020F4-6DF2-D400-2CCC-ABA292B74A08}"/>
                  </a:ext>
                </a:extLst>
              </p:cNvPr>
              <p:cNvSpPr/>
              <p:nvPr/>
            </p:nvSpPr>
            <p:spPr>
              <a:xfrm>
                <a:off x="10249333" y="3498854"/>
                <a:ext cx="56420" cy="19397"/>
              </a:xfrm>
              <a:custGeom>
                <a:avLst/>
                <a:gdLst>
                  <a:gd name="connsiteX0" fmla="*/ 49422 w 56420"/>
                  <a:gd name="connsiteY0" fmla="*/ 30 h 19397"/>
                  <a:gd name="connsiteX1" fmla="*/ 56372 w 56420"/>
                  <a:gd name="connsiteY1" fmla="*/ 6738 h 19397"/>
                  <a:gd name="connsiteX2" fmla="*/ 56372 w 56420"/>
                  <a:gd name="connsiteY2" fmla="*/ 6738 h 19397"/>
                  <a:gd name="connsiteX3" fmla="*/ 50994 w 56420"/>
                  <a:gd name="connsiteY3" fmla="*/ 14775 h 19397"/>
                  <a:gd name="connsiteX4" fmla="*/ 6998 w 56420"/>
                  <a:gd name="connsiteY4" fmla="*/ 19368 h 19397"/>
                  <a:gd name="connsiteX5" fmla="*/ 48 w 56420"/>
                  <a:gd name="connsiteY5" fmla="*/ 12600 h 19397"/>
                  <a:gd name="connsiteX6" fmla="*/ 48 w 56420"/>
                  <a:gd name="connsiteY6" fmla="*/ 12600 h 19397"/>
                  <a:gd name="connsiteX7" fmla="*/ 5427 w 56420"/>
                  <a:gd name="connsiteY7" fmla="*/ 4622 h 19397"/>
                  <a:gd name="connsiteX8" fmla="*/ 49422 w 56420"/>
                  <a:gd name="connsiteY8" fmla="*/ 30 h 19397"/>
                  <a:gd name="connsiteX9" fmla="*/ 49422 w 56420"/>
                  <a:gd name="connsiteY9" fmla="*/ 30 h 1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20" h="19397">
                    <a:moveTo>
                      <a:pt x="49422" y="30"/>
                    </a:moveTo>
                    <a:cubicBezTo>
                      <a:pt x="52806" y="-333"/>
                      <a:pt x="55888" y="2689"/>
                      <a:pt x="56372" y="6738"/>
                    </a:cubicBezTo>
                    <a:lnTo>
                      <a:pt x="56372" y="6738"/>
                    </a:lnTo>
                    <a:cubicBezTo>
                      <a:pt x="56795" y="10847"/>
                      <a:pt x="54378" y="14413"/>
                      <a:pt x="50994" y="14775"/>
                    </a:cubicBezTo>
                    <a:lnTo>
                      <a:pt x="6998" y="19368"/>
                    </a:lnTo>
                    <a:cubicBezTo>
                      <a:pt x="3553" y="19731"/>
                      <a:pt x="471" y="16709"/>
                      <a:pt x="48" y="12600"/>
                    </a:cubicBezTo>
                    <a:lnTo>
                      <a:pt x="48" y="12600"/>
                    </a:lnTo>
                    <a:cubicBezTo>
                      <a:pt x="-375" y="8551"/>
                      <a:pt x="2042" y="4985"/>
                      <a:pt x="5427" y="4622"/>
                    </a:cubicBezTo>
                    <a:lnTo>
                      <a:pt x="49422" y="30"/>
                    </a:lnTo>
                    <a:lnTo>
                      <a:pt x="49422" y="30"/>
                    </a:lnTo>
                    <a:close/>
                  </a:path>
                </a:pathLst>
              </a:custGeom>
              <a:grpFill/>
              <a:ln w="6039"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7B845085-A16C-9B88-16E4-B377908D1ED6}"/>
                  </a:ext>
                </a:extLst>
              </p:cNvPr>
              <p:cNvSpPr/>
              <p:nvPr/>
            </p:nvSpPr>
            <p:spPr>
              <a:xfrm>
                <a:off x="10706149" y="3485740"/>
                <a:ext cx="56360" cy="19458"/>
              </a:xfrm>
              <a:custGeom>
                <a:avLst/>
                <a:gdLst>
                  <a:gd name="connsiteX0" fmla="*/ 5427 w 56360"/>
                  <a:gd name="connsiteY0" fmla="*/ 14775 h 19458"/>
                  <a:gd name="connsiteX1" fmla="*/ 48 w 56360"/>
                  <a:gd name="connsiteY1" fmla="*/ 6798 h 19458"/>
                  <a:gd name="connsiteX2" fmla="*/ 48 w 56360"/>
                  <a:gd name="connsiteY2" fmla="*/ 6798 h 19458"/>
                  <a:gd name="connsiteX3" fmla="*/ 6998 w 56360"/>
                  <a:gd name="connsiteY3" fmla="*/ 30 h 19458"/>
                  <a:gd name="connsiteX4" fmla="*/ 50933 w 56360"/>
                  <a:gd name="connsiteY4" fmla="*/ 4683 h 19458"/>
                  <a:gd name="connsiteX5" fmla="*/ 56312 w 56360"/>
                  <a:gd name="connsiteY5" fmla="*/ 12660 h 19458"/>
                  <a:gd name="connsiteX6" fmla="*/ 56312 w 56360"/>
                  <a:gd name="connsiteY6" fmla="*/ 12660 h 19458"/>
                  <a:gd name="connsiteX7" fmla="*/ 49362 w 56360"/>
                  <a:gd name="connsiteY7" fmla="*/ 19429 h 19458"/>
                  <a:gd name="connsiteX8" fmla="*/ 5427 w 56360"/>
                  <a:gd name="connsiteY8" fmla="*/ 14775 h 19458"/>
                  <a:gd name="connsiteX9" fmla="*/ 5427 w 56360"/>
                  <a:gd name="connsiteY9" fmla="*/ 14775 h 1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360" h="19458">
                    <a:moveTo>
                      <a:pt x="5427" y="14775"/>
                    </a:moveTo>
                    <a:cubicBezTo>
                      <a:pt x="2043" y="14413"/>
                      <a:pt x="-375" y="10847"/>
                      <a:pt x="48" y="6798"/>
                    </a:cubicBezTo>
                    <a:lnTo>
                      <a:pt x="48" y="6798"/>
                    </a:lnTo>
                    <a:cubicBezTo>
                      <a:pt x="532" y="2689"/>
                      <a:pt x="3614" y="-333"/>
                      <a:pt x="6998" y="30"/>
                    </a:cubicBezTo>
                    <a:lnTo>
                      <a:pt x="50933" y="4683"/>
                    </a:lnTo>
                    <a:cubicBezTo>
                      <a:pt x="54378" y="5045"/>
                      <a:pt x="56735" y="8611"/>
                      <a:pt x="56312" y="12660"/>
                    </a:cubicBezTo>
                    <a:lnTo>
                      <a:pt x="56312" y="12660"/>
                    </a:lnTo>
                    <a:cubicBezTo>
                      <a:pt x="55888" y="16770"/>
                      <a:pt x="52807" y="19791"/>
                      <a:pt x="49362" y="19429"/>
                    </a:cubicBezTo>
                    <a:lnTo>
                      <a:pt x="5427" y="14775"/>
                    </a:lnTo>
                    <a:lnTo>
                      <a:pt x="5427" y="14775"/>
                    </a:lnTo>
                    <a:close/>
                  </a:path>
                </a:pathLst>
              </a:custGeom>
              <a:grpFill/>
              <a:ln w="6039"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DC07AF88-B1D6-1EF9-79FF-4255D43624F6}"/>
                  </a:ext>
                </a:extLst>
              </p:cNvPr>
              <p:cNvSpPr/>
              <p:nvPr/>
            </p:nvSpPr>
            <p:spPr>
              <a:xfrm>
                <a:off x="10648268" y="3297700"/>
                <a:ext cx="46460" cy="43393"/>
              </a:xfrm>
              <a:custGeom>
                <a:avLst/>
                <a:gdLst>
                  <a:gd name="connsiteX0" fmla="*/ 11758 w 46460"/>
                  <a:gd name="connsiteY0" fmla="*/ 42002 h 43393"/>
                  <a:gd name="connsiteX1" fmla="*/ 2149 w 46460"/>
                  <a:gd name="connsiteY1" fmla="*/ 40612 h 43393"/>
                  <a:gd name="connsiteX2" fmla="*/ 2149 w 46460"/>
                  <a:gd name="connsiteY2" fmla="*/ 40612 h 43393"/>
                  <a:gd name="connsiteX3" fmla="*/ 1848 w 46460"/>
                  <a:gd name="connsiteY3" fmla="*/ 31003 h 43393"/>
                  <a:gd name="connsiteX4" fmla="*/ 34723 w 46460"/>
                  <a:gd name="connsiteY4" fmla="*/ 1391 h 43393"/>
                  <a:gd name="connsiteX5" fmla="*/ 44271 w 46460"/>
                  <a:gd name="connsiteY5" fmla="*/ 2781 h 43393"/>
                  <a:gd name="connsiteX6" fmla="*/ 44271 w 46460"/>
                  <a:gd name="connsiteY6" fmla="*/ 2781 h 43393"/>
                  <a:gd name="connsiteX7" fmla="*/ 44695 w 46460"/>
                  <a:gd name="connsiteY7" fmla="*/ 12450 h 43393"/>
                  <a:gd name="connsiteX8" fmla="*/ 11758 w 46460"/>
                  <a:gd name="connsiteY8" fmla="*/ 42002 h 43393"/>
                  <a:gd name="connsiteX9" fmla="*/ 11758 w 46460"/>
                  <a:gd name="connsiteY9" fmla="*/ 42002 h 4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60" h="43393">
                    <a:moveTo>
                      <a:pt x="11758" y="42002"/>
                    </a:moveTo>
                    <a:cubicBezTo>
                      <a:pt x="9220" y="44299"/>
                      <a:pt x="4930" y="43694"/>
                      <a:pt x="2149" y="40612"/>
                    </a:cubicBezTo>
                    <a:lnTo>
                      <a:pt x="2149" y="40612"/>
                    </a:lnTo>
                    <a:cubicBezTo>
                      <a:pt x="-570" y="37530"/>
                      <a:pt x="-751" y="33239"/>
                      <a:pt x="1848" y="31003"/>
                    </a:cubicBezTo>
                    <a:lnTo>
                      <a:pt x="34723" y="1391"/>
                    </a:lnTo>
                    <a:cubicBezTo>
                      <a:pt x="37261" y="-906"/>
                      <a:pt x="41552" y="-301"/>
                      <a:pt x="44271" y="2781"/>
                    </a:cubicBezTo>
                    <a:lnTo>
                      <a:pt x="44271" y="2781"/>
                    </a:lnTo>
                    <a:cubicBezTo>
                      <a:pt x="47052" y="5863"/>
                      <a:pt x="47173" y="10154"/>
                      <a:pt x="44695" y="12450"/>
                    </a:cubicBezTo>
                    <a:lnTo>
                      <a:pt x="11758" y="42002"/>
                    </a:lnTo>
                    <a:lnTo>
                      <a:pt x="11758" y="42002"/>
                    </a:lnTo>
                    <a:close/>
                  </a:path>
                </a:pathLst>
              </a:custGeom>
              <a:grpFill/>
              <a:ln w="6039"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90703E8-7B32-7E5E-2EF0-D38FBDC24B85}"/>
                  </a:ext>
                </a:extLst>
              </p:cNvPr>
              <p:cNvSpPr/>
              <p:nvPr/>
            </p:nvSpPr>
            <p:spPr>
              <a:xfrm>
                <a:off x="10340213" y="3299937"/>
                <a:ext cx="315462" cy="440317"/>
              </a:xfrm>
              <a:custGeom>
                <a:avLst/>
                <a:gdLst>
                  <a:gd name="connsiteX0" fmla="*/ 207831 w 315462"/>
                  <a:gd name="connsiteY0" fmla="*/ 376682 h 440317"/>
                  <a:gd name="connsiteX1" fmla="*/ 202210 w 315462"/>
                  <a:gd name="connsiteY1" fmla="*/ 388285 h 440317"/>
                  <a:gd name="connsiteX2" fmla="*/ 195683 w 315462"/>
                  <a:gd name="connsiteY2" fmla="*/ 390460 h 440317"/>
                  <a:gd name="connsiteX3" fmla="*/ 119839 w 315462"/>
                  <a:gd name="connsiteY3" fmla="*/ 390460 h 440317"/>
                  <a:gd name="connsiteX4" fmla="*/ 113313 w 315462"/>
                  <a:gd name="connsiteY4" fmla="*/ 388285 h 440317"/>
                  <a:gd name="connsiteX5" fmla="*/ 107692 w 315462"/>
                  <a:gd name="connsiteY5" fmla="*/ 376682 h 440317"/>
                  <a:gd name="connsiteX6" fmla="*/ 107692 w 315462"/>
                  <a:gd name="connsiteY6" fmla="*/ 334016 h 440317"/>
                  <a:gd name="connsiteX7" fmla="*/ 207891 w 315462"/>
                  <a:gd name="connsiteY7" fmla="*/ 334016 h 440317"/>
                  <a:gd name="connsiteX8" fmla="*/ 207891 w 315462"/>
                  <a:gd name="connsiteY8" fmla="*/ 376682 h 440317"/>
                  <a:gd name="connsiteX9" fmla="*/ 207831 w 315462"/>
                  <a:gd name="connsiteY9" fmla="*/ 376682 h 440317"/>
                  <a:gd name="connsiteX10" fmla="*/ 98990 w 315462"/>
                  <a:gd name="connsiteY10" fmla="*/ 78866 h 440317"/>
                  <a:gd name="connsiteX11" fmla="*/ 59345 w 315462"/>
                  <a:gd name="connsiteY11" fmla="*/ 157731 h 440317"/>
                  <a:gd name="connsiteX12" fmla="*/ 94518 w 315462"/>
                  <a:gd name="connsiteY12" fmla="*/ 233092 h 440317"/>
                  <a:gd name="connsiteX13" fmla="*/ 95726 w 315462"/>
                  <a:gd name="connsiteY13" fmla="*/ 242761 h 440317"/>
                  <a:gd name="connsiteX14" fmla="*/ 95605 w 315462"/>
                  <a:gd name="connsiteY14" fmla="*/ 242882 h 440317"/>
                  <a:gd name="connsiteX15" fmla="*/ 84788 w 315462"/>
                  <a:gd name="connsiteY15" fmla="*/ 244332 h 440317"/>
                  <a:gd name="connsiteX16" fmla="*/ 44479 w 315462"/>
                  <a:gd name="connsiteY16" fmla="*/ 157731 h 440317"/>
                  <a:gd name="connsiteX17" fmla="*/ 89925 w 315462"/>
                  <a:gd name="connsiteY17" fmla="*/ 67081 h 440317"/>
                  <a:gd name="connsiteX18" fmla="*/ 100380 w 315462"/>
                  <a:gd name="connsiteY18" fmla="*/ 68773 h 440317"/>
                  <a:gd name="connsiteX19" fmla="*/ 100440 w 315462"/>
                  <a:gd name="connsiteY19" fmla="*/ 68894 h 440317"/>
                  <a:gd name="connsiteX20" fmla="*/ 98990 w 315462"/>
                  <a:gd name="connsiteY20" fmla="*/ 78866 h 440317"/>
                  <a:gd name="connsiteX21" fmla="*/ 98990 w 315462"/>
                  <a:gd name="connsiteY21" fmla="*/ 78866 h 440317"/>
                  <a:gd name="connsiteX22" fmla="*/ 315462 w 315462"/>
                  <a:gd name="connsiteY22" fmla="*/ 157731 h 440317"/>
                  <a:gd name="connsiteX23" fmla="*/ 157731 w 315462"/>
                  <a:gd name="connsiteY23" fmla="*/ 0 h 440317"/>
                  <a:gd name="connsiteX24" fmla="*/ 0 w 315462"/>
                  <a:gd name="connsiteY24" fmla="*/ 157731 h 440317"/>
                  <a:gd name="connsiteX25" fmla="*/ 92765 w 315462"/>
                  <a:gd name="connsiteY25" fmla="*/ 301442 h 440317"/>
                  <a:gd name="connsiteX26" fmla="*/ 92765 w 315462"/>
                  <a:gd name="connsiteY26" fmla="*/ 334016 h 440317"/>
                  <a:gd name="connsiteX27" fmla="*/ 92765 w 315462"/>
                  <a:gd name="connsiteY27" fmla="*/ 376682 h 440317"/>
                  <a:gd name="connsiteX28" fmla="*/ 115367 w 315462"/>
                  <a:gd name="connsiteY28" fmla="*/ 404844 h 440317"/>
                  <a:gd name="connsiteX29" fmla="*/ 119296 w 315462"/>
                  <a:gd name="connsiteY29" fmla="*/ 416145 h 440317"/>
                  <a:gd name="connsiteX30" fmla="*/ 147034 w 315462"/>
                  <a:gd name="connsiteY30" fmla="*/ 440318 h 440317"/>
                  <a:gd name="connsiteX31" fmla="*/ 168367 w 315462"/>
                  <a:gd name="connsiteY31" fmla="*/ 440318 h 440317"/>
                  <a:gd name="connsiteX32" fmla="*/ 196167 w 315462"/>
                  <a:gd name="connsiteY32" fmla="*/ 416145 h 440317"/>
                  <a:gd name="connsiteX33" fmla="*/ 200095 w 315462"/>
                  <a:gd name="connsiteY33" fmla="*/ 404844 h 440317"/>
                  <a:gd name="connsiteX34" fmla="*/ 222697 w 315462"/>
                  <a:gd name="connsiteY34" fmla="*/ 376682 h 440317"/>
                  <a:gd name="connsiteX35" fmla="*/ 222697 w 315462"/>
                  <a:gd name="connsiteY35" fmla="*/ 318968 h 440317"/>
                  <a:gd name="connsiteX36" fmla="*/ 222697 w 315462"/>
                  <a:gd name="connsiteY36" fmla="*/ 301442 h 440317"/>
                  <a:gd name="connsiteX37" fmla="*/ 315462 w 315462"/>
                  <a:gd name="connsiteY37" fmla="*/ 157731 h 440317"/>
                  <a:gd name="connsiteX38" fmla="*/ 315462 w 315462"/>
                  <a:gd name="connsiteY38" fmla="*/ 157731 h 440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15462" h="440317">
                    <a:moveTo>
                      <a:pt x="207831" y="376682"/>
                    </a:moveTo>
                    <a:cubicBezTo>
                      <a:pt x="207831" y="381516"/>
                      <a:pt x="205595" y="385867"/>
                      <a:pt x="202210" y="388285"/>
                    </a:cubicBezTo>
                    <a:cubicBezTo>
                      <a:pt x="200337" y="389614"/>
                      <a:pt x="198101" y="390460"/>
                      <a:pt x="195683" y="390460"/>
                    </a:cubicBezTo>
                    <a:lnTo>
                      <a:pt x="119839" y="390460"/>
                    </a:lnTo>
                    <a:cubicBezTo>
                      <a:pt x="117482" y="390460"/>
                      <a:pt x="115186" y="389675"/>
                      <a:pt x="113313" y="388285"/>
                    </a:cubicBezTo>
                    <a:cubicBezTo>
                      <a:pt x="109928" y="385867"/>
                      <a:pt x="107692" y="381516"/>
                      <a:pt x="107692" y="376682"/>
                    </a:cubicBezTo>
                    <a:lnTo>
                      <a:pt x="107692" y="334016"/>
                    </a:lnTo>
                    <a:lnTo>
                      <a:pt x="207891" y="334016"/>
                    </a:lnTo>
                    <a:lnTo>
                      <a:pt x="207891" y="376682"/>
                    </a:lnTo>
                    <a:lnTo>
                      <a:pt x="207831" y="376682"/>
                    </a:lnTo>
                    <a:close/>
                    <a:moveTo>
                      <a:pt x="98990" y="78866"/>
                    </a:moveTo>
                    <a:cubicBezTo>
                      <a:pt x="74938" y="96814"/>
                      <a:pt x="59345" y="125460"/>
                      <a:pt x="59345" y="157731"/>
                    </a:cubicBezTo>
                    <a:cubicBezTo>
                      <a:pt x="59345" y="187948"/>
                      <a:pt x="73064" y="215022"/>
                      <a:pt x="94518" y="233092"/>
                    </a:cubicBezTo>
                    <a:cubicBezTo>
                      <a:pt x="97358" y="235449"/>
                      <a:pt x="97841" y="239679"/>
                      <a:pt x="95726" y="242761"/>
                    </a:cubicBezTo>
                    <a:lnTo>
                      <a:pt x="95605" y="242882"/>
                    </a:lnTo>
                    <a:cubicBezTo>
                      <a:pt x="93128" y="246447"/>
                      <a:pt x="88112" y="247112"/>
                      <a:pt x="84788" y="244332"/>
                    </a:cubicBezTo>
                    <a:cubicBezTo>
                      <a:pt x="60131" y="223543"/>
                      <a:pt x="44479" y="192480"/>
                      <a:pt x="44479" y="157731"/>
                    </a:cubicBezTo>
                    <a:cubicBezTo>
                      <a:pt x="44479" y="120686"/>
                      <a:pt x="62367" y="87749"/>
                      <a:pt x="89925" y="67081"/>
                    </a:cubicBezTo>
                    <a:cubicBezTo>
                      <a:pt x="93248" y="64603"/>
                      <a:pt x="98023" y="65329"/>
                      <a:pt x="100380" y="68773"/>
                    </a:cubicBezTo>
                    <a:lnTo>
                      <a:pt x="100440" y="68894"/>
                    </a:lnTo>
                    <a:cubicBezTo>
                      <a:pt x="102797" y="72097"/>
                      <a:pt x="102133" y="76569"/>
                      <a:pt x="98990" y="78866"/>
                    </a:cubicBezTo>
                    <a:lnTo>
                      <a:pt x="98990" y="78866"/>
                    </a:lnTo>
                    <a:close/>
                    <a:moveTo>
                      <a:pt x="315462" y="157731"/>
                    </a:moveTo>
                    <a:cubicBezTo>
                      <a:pt x="315462" y="70647"/>
                      <a:pt x="244876" y="0"/>
                      <a:pt x="157731" y="0"/>
                    </a:cubicBezTo>
                    <a:cubicBezTo>
                      <a:pt x="70646" y="0"/>
                      <a:pt x="0" y="70586"/>
                      <a:pt x="0" y="157731"/>
                    </a:cubicBezTo>
                    <a:cubicBezTo>
                      <a:pt x="60" y="221670"/>
                      <a:pt x="38073" y="276725"/>
                      <a:pt x="92765" y="301442"/>
                    </a:cubicBezTo>
                    <a:lnTo>
                      <a:pt x="92765" y="334016"/>
                    </a:lnTo>
                    <a:lnTo>
                      <a:pt x="92765" y="376682"/>
                    </a:lnTo>
                    <a:cubicBezTo>
                      <a:pt x="92765" y="390883"/>
                      <a:pt x="102495" y="402728"/>
                      <a:pt x="115367" y="404844"/>
                    </a:cubicBezTo>
                    <a:cubicBezTo>
                      <a:pt x="116334" y="408711"/>
                      <a:pt x="117603" y="412519"/>
                      <a:pt x="119296" y="416145"/>
                    </a:cubicBezTo>
                    <a:cubicBezTo>
                      <a:pt x="126185" y="431434"/>
                      <a:pt x="137728" y="440318"/>
                      <a:pt x="147034" y="440318"/>
                    </a:cubicBezTo>
                    <a:lnTo>
                      <a:pt x="168367" y="440318"/>
                    </a:lnTo>
                    <a:cubicBezTo>
                      <a:pt x="177674" y="440318"/>
                      <a:pt x="189277" y="431434"/>
                      <a:pt x="196167" y="416145"/>
                    </a:cubicBezTo>
                    <a:cubicBezTo>
                      <a:pt x="197798" y="412519"/>
                      <a:pt x="199188" y="408711"/>
                      <a:pt x="200095" y="404844"/>
                    </a:cubicBezTo>
                    <a:cubicBezTo>
                      <a:pt x="212907" y="402668"/>
                      <a:pt x="222697" y="390883"/>
                      <a:pt x="222697" y="376682"/>
                    </a:cubicBezTo>
                    <a:lnTo>
                      <a:pt x="222697" y="318968"/>
                    </a:lnTo>
                    <a:lnTo>
                      <a:pt x="222697" y="301442"/>
                    </a:lnTo>
                    <a:cubicBezTo>
                      <a:pt x="277390" y="276725"/>
                      <a:pt x="315462" y="221670"/>
                      <a:pt x="315462" y="157731"/>
                    </a:cubicBezTo>
                    <a:lnTo>
                      <a:pt x="315462" y="157731"/>
                    </a:lnTo>
                    <a:close/>
                  </a:path>
                </a:pathLst>
              </a:custGeom>
              <a:grpFill/>
              <a:ln w="6039" cap="flat">
                <a:noFill/>
                <a:prstDash val="solid"/>
                <a:miter/>
              </a:ln>
            </p:spPr>
            <p:txBody>
              <a:bodyPr rtlCol="0" anchor="ctr"/>
              <a:lstStyle/>
              <a:p>
                <a:endParaRPr lang="en-US"/>
              </a:p>
            </p:txBody>
          </p:sp>
        </p:grpSp>
      </p:grpSp>
      <p:sp>
        <p:nvSpPr>
          <p:cNvPr id="44" name="Freeform: Shape 43">
            <a:extLst>
              <a:ext uri="{FF2B5EF4-FFF2-40B4-BE49-F238E27FC236}">
                <a16:creationId xmlns:a16="http://schemas.microsoft.com/office/drawing/2014/main" id="{C08A9497-0208-2ED9-B38B-F754505F29B4}"/>
              </a:ext>
            </a:extLst>
          </p:cNvPr>
          <p:cNvSpPr/>
          <p:nvPr/>
        </p:nvSpPr>
        <p:spPr>
          <a:xfrm>
            <a:off x="3842169" y="4831830"/>
            <a:ext cx="4545698" cy="432184"/>
          </a:xfrm>
          <a:custGeom>
            <a:avLst/>
            <a:gdLst>
              <a:gd name="connsiteX0" fmla="*/ 4542055 w 4720876"/>
              <a:gd name="connsiteY0" fmla="*/ 0 h 448839"/>
              <a:gd name="connsiteX1" fmla="*/ 4720877 w 4720876"/>
              <a:gd name="connsiteY1" fmla="*/ 224691 h 448839"/>
              <a:gd name="connsiteX2" fmla="*/ 4542055 w 4720876"/>
              <a:gd name="connsiteY2" fmla="*/ 448839 h 448839"/>
              <a:gd name="connsiteX3" fmla="*/ 178823 w 4720876"/>
              <a:gd name="connsiteY3" fmla="*/ 448839 h 448839"/>
              <a:gd name="connsiteX4" fmla="*/ 0 w 4720876"/>
              <a:gd name="connsiteY4" fmla="*/ 224148 h 448839"/>
              <a:gd name="connsiteX5" fmla="*/ 178823 w 4720876"/>
              <a:gd name="connsiteY5" fmla="*/ 0 h 448839"/>
              <a:gd name="connsiteX6" fmla="*/ 4542055 w 4720876"/>
              <a:gd name="connsiteY6" fmla="*/ 0 h 448839"/>
              <a:gd name="connsiteX7" fmla="*/ 4542055 w 4720876"/>
              <a:gd name="connsiteY7" fmla="*/ 0 h 448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0876" h="448839">
                <a:moveTo>
                  <a:pt x="4542055" y="0"/>
                </a:moveTo>
                <a:cubicBezTo>
                  <a:pt x="4601642" y="0"/>
                  <a:pt x="4687216" y="172417"/>
                  <a:pt x="4720877" y="224691"/>
                </a:cubicBezTo>
                <a:cubicBezTo>
                  <a:pt x="4687156" y="276785"/>
                  <a:pt x="4601340" y="448839"/>
                  <a:pt x="4542055" y="448839"/>
                </a:cubicBezTo>
                <a:lnTo>
                  <a:pt x="178823" y="448839"/>
                </a:lnTo>
                <a:cubicBezTo>
                  <a:pt x="119235" y="448839"/>
                  <a:pt x="33661" y="276422"/>
                  <a:pt x="0" y="224148"/>
                </a:cubicBezTo>
                <a:cubicBezTo>
                  <a:pt x="33722" y="172054"/>
                  <a:pt x="119537" y="0"/>
                  <a:pt x="178823" y="0"/>
                </a:cubicBezTo>
                <a:lnTo>
                  <a:pt x="4542055" y="0"/>
                </a:lnTo>
                <a:lnTo>
                  <a:pt x="4542055" y="0"/>
                </a:lnTo>
                <a:close/>
              </a:path>
            </a:pathLst>
          </a:custGeom>
          <a:solidFill>
            <a:srgbClr val="0071C1"/>
          </a:solidFill>
          <a:ln w="6039" cap="flat">
            <a:noFill/>
            <a:prstDash val="solid"/>
            <a:miter/>
          </a:ln>
        </p:spPr>
        <p:txBody>
          <a:bodyPr rtlCol="0" anchor="ctr"/>
          <a:lstStyle/>
          <a:p>
            <a:endParaRPr lang="en-US"/>
          </a:p>
        </p:txBody>
      </p:sp>
      <p:grpSp>
        <p:nvGrpSpPr>
          <p:cNvPr id="45" name="Graphic 2">
            <a:extLst>
              <a:ext uri="{FF2B5EF4-FFF2-40B4-BE49-F238E27FC236}">
                <a16:creationId xmlns:a16="http://schemas.microsoft.com/office/drawing/2014/main" id="{E7409952-F5DF-BB5C-5960-FEF7B3ABF22D}"/>
              </a:ext>
            </a:extLst>
          </p:cNvPr>
          <p:cNvGrpSpPr/>
          <p:nvPr/>
        </p:nvGrpSpPr>
        <p:grpSpPr>
          <a:xfrm>
            <a:off x="8844383" y="2461713"/>
            <a:ext cx="751760" cy="178355"/>
            <a:chOff x="9031897" y="3432104"/>
            <a:chExt cx="780731" cy="185228"/>
          </a:xfrm>
          <a:solidFill>
            <a:srgbClr val="0071C1"/>
          </a:solidFill>
        </p:grpSpPr>
        <p:sp>
          <p:nvSpPr>
            <p:cNvPr id="46" name="Freeform: Shape 45">
              <a:extLst>
                <a:ext uri="{FF2B5EF4-FFF2-40B4-BE49-F238E27FC236}">
                  <a16:creationId xmlns:a16="http://schemas.microsoft.com/office/drawing/2014/main" id="{18125D77-2F22-AA5A-670A-0E83CB6E00C1}"/>
                </a:ext>
              </a:extLst>
            </p:cNvPr>
            <p:cNvSpPr/>
            <p:nvPr/>
          </p:nvSpPr>
          <p:spPr>
            <a:xfrm>
              <a:off x="9720045" y="3432104"/>
              <a:ext cx="92583" cy="185228"/>
            </a:xfrm>
            <a:custGeom>
              <a:avLst/>
              <a:gdLst>
                <a:gd name="connsiteX0" fmla="*/ 0 w 92583"/>
                <a:gd name="connsiteY0" fmla="*/ 0 h 185228"/>
                <a:gd name="connsiteX1" fmla="*/ 92584 w 92583"/>
                <a:gd name="connsiteY1" fmla="*/ 92644 h 185228"/>
                <a:gd name="connsiteX2" fmla="*/ 0 w 92583"/>
                <a:gd name="connsiteY2" fmla="*/ 185228 h 185228"/>
                <a:gd name="connsiteX3" fmla="*/ 0 w 92583"/>
                <a:gd name="connsiteY3" fmla="*/ 0 h 185228"/>
              </a:gdLst>
              <a:ahLst/>
              <a:cxnLst>
                <a:cxn ang="0">
                  <a:pos x="connsiteX0" y="connsiteY0"/>
                </a:cxn>
                <a:cxn ang="0">
                  <a:pos x="connsiteX1" y="connsiteY1"/>
                </a:cxn>
                <a:cxn ang="0">
                  <a:pos x="connsiteX2" y="connsiteY2"/>
                </a:cxn>
                <a:cxn ang="0">
                  <a:pos x="connsiteX3" y="connsiteY3"/>
                </a:cxn>
              </a:cxnLst>
              <a:rect l="l" t="t" r="r" b="b"/>
              <a:pathLst>
                <a:path w="92583" h="185228">
                  <a:moveTo>
                    <a:pt x="0" y="0"/>
                  </a:moveTo>
                  <a:lnTo>
                    <a:pt x="92584" y="92644"/>
                  </a:lnTo>
                  <a:lnTo>
                    <a:pt x="0" y="185228"/>
                  </a:lnTo>
                  <a:lnTo>
                    <a:pt x="0" y="0"/>
                  </a:lnTo>
                  <a:close/>
                </a:path>
              </a:pathLst>
            </a:custGeom>
            <a:grpFill/>
            <a:ln w="6039"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906958E1-5645-53B9-B039-2CC97C5A0492}"/>
                </a:ext>
              </a:extLst>
            </p:cNvPr>
            <p:cNvSpPr/>
            <p:nvPr/>
          </p:nvSpPr>
          <p:spPr>
            <a:xfrm>
              <a:off x="9031897" y="3504020"/>
              <a:ext cx="630312" cy="41396"/>
            </a:xfrm>
            <a:custGeom>
              <a:avLst/>
              <a:gdLst>
                <a:gd name="connsiteX0" fmla="*/ 21809 w 630312"/>
                <a:gd name="connsiteY0" fmla="*/ 41397 h 41396"/>
                <a:gd name="connsiteX1" fmla="*/ 20419 w 630312"/>
                <a:gd name="connsiteY1" fmla="*/ 41397 h 41396"/>
                <a:gd name="connsiteX2" fmla="*/ 20419 w 630312"/>
                <a:gd name="connsiteY2" fmla="*/ 0 h 41396"/>
                <a:gd name="connsiteX3" fmla="*/ 41812 w 630312"/>
                <a:gd name="connsiteY3" fmla="*/ 20668 h 41396"/>
                <a:gd name="connsiteX4" fmla="*/ 21809 w 630312"/>
                <a:gd name="connsiteY4" fmla="*/ 41397 h 41396"/>
                <a:gd name="connsiteX5" fmla="*/ 21809 w 630312"/>
                <a:gd name="connsiteY5" fmla="*/ 41397 h 41396"/>
                <a:gd name="connsiteX6" fmla="*/ 119771 w 630312"/>
                <a:gd name="connsiteY6" fmla="*/ 41397 h 41396"/>
                <a:gd name="connsiteX7" fmla="*/ 118381 w 630312"/>
                <a:gd name="connsiteY7" fmla="*/ 41397 h 41396"/>
                <a:gd name="connsiteX8" fmla="*/ 97713 w 630312"/>
                <a:gd name="connsiteY8" fmla="*/ 20729 h 41396"/>
                <a:gd name="connsiteX9" fmla="*/ 118381 w 630312"/>
                <a:gd name="connsiteY9" fmla="*/ 60 h 41396"/>
                <a:gd name="connsiteX10" fmla="*/ 139775 w 630312"/>
                <a:gd name="connsiteY10" fmla="*/ 20729 h 41396"/>
                <a:gd name="connsiteX11" fmla="*/ 119771 w 630312"/>
                <a:gd name="connsiteY11" fmla="*/ 41397 h 41396"/>
                <a:gd name="connsiteX12" fmla="*/ 119771 w 630312"/>
                <a:gd name="connsiteY12" fmla="*/ 41397 h 41396"/>
                <a:gd name="connsiteX13" fmla="*/ 217794 w 630312"/>
                <a:gd name="connsiteY13" fmla="*/ 41397 h 41396"/>
                <a:gd name="connsiteX14" fmla="*/ 216404 w 630312"/>
                <a:gd name="connsiteY14" fmla="*/ 41397 h 41396"/>
                <a:gd name="connsiteX15" fmla="*/ 195736 w 630312"/>
                <a:gd name="connsiteY15" fmla="*/ 20729 h 41396"/>
                <a:gd name="connsiteX16" fmla="*/ 216404 w 630312"/>
                <a:gd name="connsiteY16" fmla="*/ 60 h 41396"/>
                <a:gd name="connsiteX17" fmla="*/ 217794 w 630312"/>
                <a:gd name="connsiteY17" fmla="*/ 60 h 41396"/>
                <a:gd name="connsiteX18" fmla="*/ 238462 w 630312"/>
                <a:gd name="connsiteY18" fmla="*/ 20729 h 41396"/>
                <a:gd name="connsiteX19" fmla="*/ 217794 w 630312"/>
                <a:gd name="connsiteY19" fmla="*/ 41397 h 41396"/>
                <a:gd name="connsiteX20" fmla="*/ 217794 w 630312"/>
                <a:gd name="connsiteY20" fmla="*/ 41397 h 41396"/>
                <a:gd name="connsiteX21" fmla="*/ 315757 w 630312"/>
                <a:gd name="connsiteY21" fmla="*/ 41397 h 41396"/>
                <a:gd name="connsiteX22" fmla="*/ 314367 w 630312"/>
                <a:gd name="connsiteY22" fmla="*/ 41397 h 41396"/>
                <a:gd name="connsiteX23" fmla="*/ 293699 w 630312"/>
                <a:gd name="connsiteY23" fmla="*/ 20729 h 41396"/>
                <a:gd name="connsiteX24" fmla="*/ 314367 w 630312"/>
                <a:gd name="connsiteY24" fmla="*/ 60 h 41396"/>
                <a:gd name="connsiteX25" fmla="*/ 315757 w 630312"/>
                <a:gd name="connsiteY25" fmla="*/ 60 h 41396"/>
                <a:gd name="connsiteX26" fmla="*/ 336425 w 630312"/>
                <a:gd name="connsiteY26" fmla="*/ 20729 h 41396"/>
                <a:gd name="connsiteX27" fmla="*/ 315757 w 630312"/>
                <a:gd name="connsiteY27" fmla="*/ 41397 h 41396"/>
                <a:gd name="connsiteX28" fmla="*/ 315757 w 630312"/>
                <a:gd name="connsiteY28" fmla="*/ 41397 h 41396"/>
                <a:gd name="connsiteX29" fmla="*/ 413719 w 630312"/>
                <a:gd name="connsiteY29" fmla="*/ 41397 h 41396"/>
                <a:gd name="connsiteX30" fmla="*/ 412330 w 630312"/>
                <a:gd name="connsiteY30" fmla="*/ 41397 h 41396"/>
                <a:gd name="connsiteX31" fmla="*/ 391661 w 630312"/>
                <a:gd name="connsiteY31" fmla="*/ 20729 h 41396"/>
                <a:gd name="connsiteX32" fmla="*/ 412330 w 630312"/>
                <a:gd name="connsiteY32" fmla="*/ 60 h 41396"/>
                <a:gd name="connsiteX33" fmla="*/ 433723 w 630312"/>
                <a:gd name="connsiteY33" fmla="*/ 20729 h 41396"/>
                <a:gd name="connsiteX34" fmla="*/ 413719 w 630312"/>
                <a:gd name="connsiteY34" fmla="*/ 41397 h 41396"/>
                <a:gd name="connsiteX35" fmla="*/ 413719 w 630312"/>
                <a:gd name="connsiteY35" fmla="*/ 41397 h 41396"/>
                <a:gd name="connsiteX36" fmla="*/ 511682 w 630312"/>
                <a:gd name="connsiteY36" fmla="*/ 41397 h 41396"/>
                <a:gd name="connsiteX37" fmla="*/ 510292 w 630312"/>
                <a:gd name="connsiteY37" fmla="*/ 41397 h 41396"/>
                <a:gd name="connsiteX38" fmla="*/ 489624 w 630312"/>
                <a:gd name="connsiteY38" fmla="*/ 20729 h 41396"/>
                <a:gd name="connsiteX39" fmla="*/ 510292 w 630312"/>
                <a:gd name="connsiteY39" fmla="*/ 60 h 41396"/>
                <a:gd name="connsiteX40" fmla="*/ 531686 w 630312"/>
                <a:gd name="connsiteY40" fmla="*/ 20729 h 41396"/>
                <a:gd name="connsiteX41" fmla="*/ 511682 w 630312"/>
                <a:gd name="connsiteY41" fmla="*/ 41397 h 41396"/>
                <a:gd name="connsiteX42" fmla="*/ 511682 w 630312"/>
                <a:gd name="connsiteY42" fmla="*/ 41397 h 41396"/>
                <a:gd name="connsiteX43" fmla="*/ 609645 w 630312"/>
                <a:gd name="connsiteY43" fmla="*/ 41397 h 41396"/>
                <a:gd name="connsiteX44" fmla="*/ 608255 w 630312"/>
                <a:gd name="connsiteY44" fmla="*/ 41397 h 41396"/>
                <a:gd name="connsiteX45" fmla="*/ 587526 w 630312"/>
                <a:gd name="connsiteY45" fmla="*/ 20729 h 41396"/>
                <a:gd name="connsiteX46" fmla="*/ 608255 w 630312"/>
                <a:gd name="connsiteY46" fmla="*/ 60 h 41396"/>
                <a:gd name="connsiteX47" fmla="*/ 609645 w 630312"/>
                <a:gd name="connsiteY47" fmla="*/ 60 h 41396"/>
                <a:gd name="connsiteX48" fmla="*/ 630313 w 630312"/>
                <a:gd name="connsiteY48" fmla="*/ 20729 h 41396"/>
                <a:gd name="connsiteX49" fmla="*/ 609645 w 630312"/>
                <a:gd name="connsiteY49" fmla="*/ 41397 h 41396"/>
                <a:gd name="connsiteX50" fmla="*/ 609645 w 630312"/>
                <a:gd name="connsiteY50" fmla="*/ 41397 h 41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30312" h="41396">
                  <a:moveTo>
                    <a:pt x="21809" y="41397"/>
                  </a:moveTo>
                  <a:lnTo>
                    <a:pt x="20419" y="41397"/>
                  </a:lnTo>
                  <a:cubicBezTo>
                    <a:pt x="-6776" y="41397"/>
                    <a:pt x="-6837" y="0"/>
                    <a:pt x="20419" y="0"/>
                  </a:cubicBezTo>
                  <a:cubicBezTo>
                    <a:pt x="31841" y="0"/>
                    <a:pt x="41812" y="9246"/>
                    <a:pt x="41812" y="20668"/>
                  </a:cubicBezTo>
                  <a:cubicBezTo>
                    <a:pt x="41812" y="32090"/>
                    <a:pt x="33231" y="41397"/>
                    <a:pt x="21809" y="41397"/>
                  </a:cubicBezTo>
                  <a:lnTo>
                    <a:pt x="21809" y="41397"/>
                  </a:lnTo>
                  <a:close/>
                  <a:moveTo>
                    <a:pt x="119771" y="41397"/>
                  </a:moveTo>
                  <a:lnTo>
                    <a:pt x="118381" y="41397"/>
                  </a:lnTo>
                  <a:cubicBezTo>
                    <a:pt x="106959" y="41397"/>
                    <a:pt x="97713" y="32151"/>
                    <a:pt x="97713" y="20729"/>
                  </a:cubicBezTo>
                  <a:cubicBezTo>
                    <a:pt x="97713" y="9307"/>
                    <a:pt x="106959" y="60"/>
                    <a:pt x="118381" y="60"/>
                  </a:cubicBezTo>
                  <a:cubicBezTo>
                    <a:pt x="129803" y="60"/>
                    <a:pt x="139775" y="9307"/>
                    <a:pt x="139775" y="20729"/>
                  </a:cubicBezTo>
                  <a:cubicBezTo>
                    <a:pt x="139775" y="32090"/>
                    <a:pt x="131193" y="41397"/>
                    <a:pt x="119771" y="41397"/>
                  </a:cubicBezTo>
                  <a:lnTo>
                    <a:pt x="119771" y="41397"/>
                  </a:lnTo>
                  <a:close/>
                  <a:moveTo>
                    <a:pt x="217794" y="41397"/>
                  </a:moveTo>
                  <a:lnTo>
                    <a:pt x="216404" y="41397"/>
                  </a:lnTo>
                  <a:cubicBezTo>
                    <a:pt x="204982" y="41397"/>
                    <a:pt x="195736" y="32151"/>
                    <a:pt x="195736" y="20729"/>
                  </a:cubicBezTo>
                  <a:cubicBezTo>
                    <a:pt x="195736" y="9307"/>
                    <a:pt x="204982" y="60"/>
                    <a:pt x="216404" y="60"/>
                  </a:cubicBezTo>
                  <a:lnTo>
                    <a:pt x="217794" y="60"/>
                  </a:lnTo>
                  <a:cubicBezTo>
                    <a:pt x="229216" y="60"/>
                    <a:pt x="238462" y="9307"/>
                    <a:pt x="238462" y="20729"/>
                  </a:cubicBezTo>
                  <a:cubicBezTo>
                    <a:pt x="238462" y="32090"/>
                    <a:pt x="229216" y="41397"/>
                    <a:pt x="217794" y="41397"/>
                  </a:cubicBezTo>
                  <a:lnTo>
                    <a:pt x="217794" y="41397"/>
                  </a:lnTo>
                  <a:close/>
                  <a:moveTo>
                    <a:pt x="315757" y="41397"/>
                  </a:moveTo>
                  <a:lnTo>
                    <a:pt x="314367" y="41397"/>
                  </a:lnTo>
                  <a:cubicBezTo>
                    <a:pt x="302945" y="41397"/>
                    <a:pt x="293699" y="32151"/>
                    <a:pt x="293699" y="20729"/>
                  </a:cubicBezTo>
                  <a:cubicBezTo>
                    <a:pt x="293699" y="9307"/>
                    <a:pt x="302945" y="60"/>
                    <a:pt x="314367" y="60"/>
                  </a:cubicBezTo>
                  <a:lnTo>
                    <a:pt x="315757" y="60"/>
                  </a:lnTo>
                  <a:cubicBezTo>
                    <a:pt x="327179" y="60"/>
                    <a:pt x="336425" y="9307"/>
                    <a:pt x="336425" y="20729"/>
                  </a:cubicBezTo>
                  <a:cubicBezTo>
                    <a:pt x="336425" y="32090"/>
                    <a:pt x="327179" y="41397"/>
                    <a:pt x="315757" y="41397"/>
                  </a:cubicBezTo>
                  <a:lnTo>
                    <a:pt x="315757" y="41397"/>
                  </a:lnTo>
                  <a:close/>
                  <a:moveTo>
                    <a:pt x="413719" y="41397"/>
                  </a:moveTo>
                  <a:lnTo>
                    <a:pt x="412330" y="41397"/>
                  </a:lnTo>
                  <a:cubicBezTo>
                    <a:pt x="400908" y="41397"/>
                    <a:pt x="391661" y="32151"/>
                    <a:pt x="391661" y="20729"/>
                  </a:cubicBezTo>
                  <a:cubicBezTo>
                    <a:pt x="391661" y="9307"/>
                    <a:pt x="400908" y="60"/>
                    <a:pt x="412330" y="60"/>
                  </a:cubicBezTo>
                  <a:cubicBezTo>
                    <a:pt x="423752" y="60"/>
                    <a:pt x="433723" y="9307"/>
                    <a:pt x="433723" y="20729"/>
                  </a:cubicBezTo>
                  <a:cubicBezTo>
                    <a:pt x="433723" y="32090"/>
                    <a:pt x="425141" y="41397"/>
                    <a:pt x="413719" y="41397"/>
                  </a:cubicBezTo>
                  <a:lnTo>
                    <a:pt x="413719" y="41397"/>
                  </a:lnTo>
                  <a:close/>
                  <a:moveTo>
                    <a:pt x="511682" y="41397"/>
                  </a:moveTo>
                  <a:lnTo>
                    <a:pt x="510292" y="41397"/>
                  </a:lnTo>
                  <a:cubicBezTo>
                    <a:pt x="498870" y="41397"/>
                    <a:pt x="489624" y="32151"/>
                    <a:pt x="489624" y="20729"/>
                  </a:cubicBezTo>
                  <a:cubicBezTo>
                    <a:pt x="489624" y="9307"/>
                    <a:pt x="498870" y="60"/>
                    <a:pt x="510292" y="60"/>
                  </a:cubicBezTo>
                  <a:cubicBezTo>
                    <a:pt x="521714" y="60"/>
                    <a:pt x="531686" y="9307"/>
                    <a:pt x="531686" y="20729"/>
                  </a:cubicBezTo>
                  <a:cubicBezTo>
                    <a:pt x="531686" y="32090"/>
                    <a:pt x="523104" y="41397"/>
                    <a:pt x="511682" y="41397"/>
                  </a:cubicBezTo>
                  <a:lnTo>
                    <a:pt x="511682" y="41397"/>
                  </a:lnTo>
                  <a:close/>
                  <a:moveTo>
                    <a:pt x="609645" y="41397"/>
                  </a:moveTo>
                  <a:lnTo>
                    <a:pt x="608255" y="41397"/>
                  </a:lnTo>
                  <a:cubicBezTo>
                    <a:pt x="596833" y="41397"/>
                    <a:pt x="587526" y="32151"/>
                    <a:pt x="587526" y="20729"/>
                  </a:cubicBezTo>
                  <a:cubicBezTo>
                    <a:pt x="587526" y="9307"/>
                    <a:pt x="596833" y="60"/>
                    <a:pt x="608255" y="60"/>
                  </a:cubicBezTo>
                  <a:lnTo>
                    <a:pt x="609645" y="60"/>
                  </a:lnTo>
                  <a:cubicBezTo>
                    <a:pt x="621067" y="60"/>
                    <a:pt x="630313" y="9307"/>
                    <a:pt x="630313" y="20729"/>
                  </a:cubicBezTo>
                  <a:cubicBezTo>
                    <a:pt x="630313" y="32090"/>
                    <a:pt x="621067" y="41397"/>
                    <a:pt x="609645" y="41397"/>
                  </a:cubicBezTo>
                  <a:lnTo>
                    <a:pt x="609645" y="41397"/>
                  </a:lnTo>
                  <a:close/>
                </a:path>
              </a:pathLst>
            </a:custGeom>
            <a:grpFill/>
            <a:ln w="6039" cap="flat">
              <a:noFill/>
              <a:prstDash val="solid"/>
              <a:miter/>
            </a:ln>
          </p:spPr>
          <p:txBody>
            <a:bodyPr rtlCol="0" anchor="ctr"/>
            <a:lstStyle/>
            <a:p>
              <a:endParaRPr lang="en-US"/>
            </a:p>
          </p:txBody>
        </p:sp>
      </p:grpSp>
      <p:grpSp>
        <p:nvGrpSpPr>
          <p:cNvPr id="48" name="Graphic 2">
            <a:extLst>
              <a:ext uri="{FF2B5EF4-FFF2-40B4-BE49-F238E27FC236}">
                <a16:creationId xmlns:a16="http://schemas.microsoft.com/office/drawing/2014/main" id="{3CB6BAAC-BAAF-9D3C-1766-363A352971A4}"/>
              </a:ext>
            </a:extLst>
          </p:cNvPr>
          <p:cNvGrpSpPr/>
          <p:nvPr/>
        </p:nvGrpSpPr>
        <p:grpSpPr>
          <a:xfrm>
            <a:off x="6787997" y="2461713"/>
            <a:ext cx="751738" cy="178355"/>
            <a:chOff x="6896264" y="3432104"/>
            <a:chExt cx="780708" cy="185228"/>
          </a:xfrm>
          <a:solidFill>
            <a:srgbClr val="0071C1"/>
          </a:solidFill>
        </p:grpSpPr>
        <p:sp>
          <p:nvSpPr>
            <p:cNvPr id="49" name="Freeform: Shape 48">
              <a:extLst>
                <a:ext uri="{FF2B5EF4-FFF2-40B4-BE49-F238E27FC236}">
                  <a16:creationId xmlns:a16="http://schemas.microsoft.com/office/drawing/2014/main" id="{E1D51B1D-D798-56B8-FB27-53C03758F392}"/>
                </a:ext>
              </a:extLst>
            </p:cNvPr>
            <p:cNvSpPr/>
            <p:nvPr/>
          </p:nvSpPr>
          <p:spPr>
            <a:xfrm>
              <a:off x="7584328" y="3432104"/>
              <a:ext cx="92644" cy="185228"/>
            </a:xfrm>
            <a:custGeom>
              <a:avLst/>
              <a:gdLst>
                <a:gd name="connsiteX0" fmla="*/ 0 w 92644"/>
                <a:gd name="connsiteY0" fmla="*/ 0 h 185228"/>
                <a:gd name="connsiteX1" fmla="*/ 92644 w 92644"/>
                <a:gd name="connsiteY1" fmla="*/ 92644 h 185228"/>
                <a:gd name="connsiteX2" fmla="*/ 0 w 92644"/>
                <a:gd name="connsiteY2" fmla="*/ 185228 h 185228"/>
                <a:gd name="connsiteX3" fmla="*/ 0 w 92644"/>
                <a:gd name="connsiteY3" fmla="*/ 0 h 185228"/>
              </a:gdLst>
              <a:ahLst/>
              <a:cxnLst>
                <a:cxn ang="0">
                  <a:pos x="connsiteX0" y="connsiteY0"/>
                </a:cxn>
                <a:cxn ang="0">
                  <a:pos x="connsiteX1" y="connsiteY1"/>
                </a:cxn>
                <a:cxn ang="0">
                  <a:pos x="connsiteX2" y="connsiteY2"/>
                </a:cxn>
                <a:cxn ang="0">
                  <a:pos x="connsiteX3" y="connsiteY3"/>
                </a:cxn>
              </a:cxnLst>
              <a:rect l="l" t="t" r="r" b="b"/>
              <a:pathLst>
                <a:path w="92644" h="185228">
                  <a:moveTo>
                    <a:pt x="0" y="0"/>
                  </a:moveTo>
                  <a:lnTo>
                    <a:pt x="92644" y="92644"/>
                  </a:lnTo>
                  <a:lnTo>
                    <a:pt x="0" y="185228"/>
                  </a:lnTo>
                  <a:lnTo>
                    <a:pt x="0" y="0"/>
                  </a:lnTo>
                  <a:close/>
                </a:path>
              </a:pathLst>
            </a:custGeom>
            <a:grpFill/>
            <a:ln w="6039"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B21D94A8-28A5-9AB3-4399-AAB91C20635A}"/>
                </a:ext>
              </a:extLst>
            </p:cNvPr>
            <p:cNvSpPr/>
            <p:nvPr/>
          </p:nvSpPr>
          <p:spPr>
            <a:xfrm>
              <a:off x="6896264" y="3504020"/>
              <a:ext cx="630289" cy="41396"/>
            </a:xfrm>
            <a:custGeom>
              <a:avLst/>
              <a:gdLst>
                <a:gd name="connsiteX0" fmla="*/ 21786 w 630289"/>
                <a:gd name="connsiteY0" fmla="*/ 41397 h 41396"/>
                <a:gd name="connsiteX1" fmla="*/ 20396 w 630289"/>
                <a:gd name="connsiteY1" fmla="*/ 41397 h 41396"/>
                <a:gd name="connsiteX2" fmla="*/ 20396 w 630289"/>
                <a:gd name="connsiteY2" fmla="*/ 0 h 41396"/>
                <a:gd name="connsiteX3" fmla="*/ 41790 w 630289"/>
                <a:gd name="connsiteY3" fmla="*/ 20668 h 41396"/>
                <a:gd name="connsiteX4" fmla="*/ 21786 w 630289"/>
                <a:gd name="connsiteY4" fmla="*/ 41397 h 41396"/>
                <a:gd name="connsiteX5" fmla="*/ 21786 w 630289"/>
                <a:gd name="connsiteY5" fmla="*/ 41397 h 41396"/>
                <a:gd name="connsiteX6" fmla="*/ 119688 w 630289"/>
                <a:gd name="connsiteY6" fmla="*/ 41397 h 41396"/>
                <a:gd name="connsiteX7" fmla="*/ 118359 w 630289"/>
                <a:gd name="connsiteY7" fmla="*/ 41397 h 41396"/>
                <a:gd name="connsiteX8" fmla="*/ 97691 w 630289"/>
                <a:gd name="connsiteY8" fmla="*/ 20729 h 41396"/>
                <a:gd name="connsiteX9" fmla="*/ 118359 w 630289"/>
                <a:gd name="connsiteY9" fmla="*/ 60 h 41396"/>
                <a:gd name="connsiteX10" fmla="*/ 139752 w 630289"/>
                <a:gd name="connsiteY10" fmla="*/ 20729 h 41396"/>
                <a:gd name="connsiteX11" fmla="*/ 119688 w 630289"/>
                <a:gd name="connsiteY11" fmla="*/ 41397 h 41396"/>
                <a:gd name="connsiteX12" fmla="*/ 119688 w 630289"/>
                <a:gd name="connsiteY12" fmla="*/ 41397 h 41396"/>
                <a:gd name="connsiteX13" fmla="*/ 217712 w 630289"/>
                <a:gd name="connsiteY13" fmla="*/ 41397 h 41396"/>
                <a:gd name="connsiteX14" fmla="*/ 216321 w 630289"/>
                <a:gd name="connsiteY14" fmla="*/ 41397 h 41396"/>
                <a:gd name="connsiteX15" fmla="*/ 195653 w 630289"/>
                <a:gd name="connsiteY15" fmla="*/ 20729 h 41396"/>
                <a:gd name="connsiteX16" fmla="*/ 216321 w 630289"/>
                <a:gd name="connsiteY16" fmla="*/ 60 h 41396"/>
                <a:gd name="connsiteX17" fmla="*/ 217712 w 630289"/>
                <a:gd name="connsiteY17" fmla="*/ 60 h 41396"/>
                <a:gd name="connsiteX18" fmla="*/ 238379 w 630289"/>
                <a:gd name="connsiteY18" fmla="*/ 20729 h 41396"/>
                <a:gd name="connsiteX19" fmla="*/ 217712 w 630289"/>
                <a:gd name="connsiteY19" fmla="*/ 41397 h 41396"/>
                <a:gd name="connsiteX20" fmla="*/ 217712 w 630289"/>
                <a:gd name="connsiteY20" fmla="*/ 41397 h 41396"/>
                <a:gd name="connsiteX21" fmla="*/ 315674 w 630289"/>
                <a:gd name="connsiteY21" fmla="*/ 41397 h 41396"/>
                <a:gd name="connsiteX22" fmla="*/ 314284 w 630289"/>
                <a:gd name="connsiteY22" fmla="*/ 41397 h 41396"/>
                <a:gd name="connsiteX23" fmla="*/ 293616 w 630289"/>
                <a:gd name="connsiteY23" fmla="*/ 20729 h 41396"/>
                <a:gd name="connsiteX24" fmla="*/ 314284 w 630289"/>
                <a:gd name="connsiteY24" fmla="*/ 60 h 41396"/>
                <a:gd name="connsiteX25" fmla="*/ 315674 w 630289"/>
                <a:gd name="connsiteY25" fmla="*/ 60 h 41396"/>
                <a:gd name="connsiteX26" fmla="*/ 336342 w 630289"/>
                <a:gd name="connsiteY26" fmla="*/ 20729 h 41396"/>
                <a:gd name="connsiteX27" fmla="*/ 315674 w 630289"/>
                <a:gd name="connsiteY27" fmla="*/ 41397 h 41396"/>
                <a:gd name="connsiteX28" fmla="*/ 315674 w 630289"/>
                <a:gd name="connsiteY28" fmla="*/ 41397 h 41396"/>
                <a:gd name="connsiteX29" fmla="*/ 413636 w 630289"/>
                <a:gd name="connsiteY29" fmla="*/ 41397 h 41396"/>
                <a:gd name="connsiteX30" fmla="*/ 412246 w 630289"/>
                <a:gd name="connsiteY30" fmla="*/ 41397 h 41396"/>
                <a:gd name="connsiteX31" fmla="*/ 391578 w 630289"/>
                <a:gd name="connsiteY31" fmla="*/ 20729 h 41396"/>
                <a:gd name="connsiteX32" fmla="*/ 412246 w 630289"/>
                <a:gd name="connsiteY32" fmla="*/ 60 h 41396"/>
                <a:gd name="connsiteX33" fmla="*/ 433580 w 630289"/>
                <a:gd name="connsiteY33" fmla="*/ 20729 h 41396"/>
                <a:gd name="connsiteX34" fmla="*/ 413636 w 630289"/>
                <a:gd name="connsiteY34" fmla="*/ 41397 h 41396"/>
                <a:gd name="connsiteX35" fmla="*/ 413636 w 630289"/>
                <a:gd name="connsiteY35" fmla="*/ 41397 h 41396"/>
                <a:gd name="connsiteX36" fmla="*/ 511599 w 630289"/>
                <a:gd name="connsiteY36" fmla="*/ 41397 h 41396"/>
                <a:gd name="connsiteX37" fmla="*/ 510209 w 630289"/>
                <a:gd name="connsiteY37" fmla="*/ 41397 h 41396"/>
                <a:gd name="connsiteX38" fmla="*/ 489541 w 630289"/>
                <a:gd name="connsiteY38" fmla="*/ 20729 h 41396"/>
                <a:gd name="connsiteX39" fmla="*/ 510209 w 630289"/>
                <a:gd name="connsiteY39" fmla="*/ 60 h 41396"/>
                <a:gd name="connsiteX40" fmla="*/ 531602 w 630289"/>
                <a:gd name="connsiteY40" fmla="*/ 20729 h 41396"/>
                <a:gd name="connsiteX41" fmla="*/ 511599 w 630289"/>
                <a:gd name="connsiteY41" fmla="*/ 41397 h 41396"/>
                <a:gd name="connsiteX42" fmla="*/ 511599 w 630289"/>
                <a:gd name="connsiteY42" fmla="*/ 41397 h 41396"/>
                <a:gd name="connsiteX43" fmla="*/ 609622 w 630289"/>
                <a:gd name="connsiteY43" fmla="*/ 41397 h 41396"/>
                <a:gd name="connsiteX44" fmla="*/ 608232 w 630289"/>
                <a:gd name="connsiteY44" fmla="*/ 41397 h 41396"/>
                <a:gd name="connsiteX45" fmla="*/ 587564 w 630289"/>
                <a:gd name="connsiteY45" fmla="*/ 20729 h 41396"/>
                <a:gd name="connsiteX46" fmla="*/ 608232 w 630289"/>
                <a:gd name="connsiteY46" fmla="*/ 60 h 41396"/>
                <a:gd name="connsiteX47" fmla="*/ 609622 w 630289"/>
                <a:gd name="connsiteY47" fmla="*/ 60 h 41396"/>
                <a:gd name="connsiteX48" fmla="*/ 630290 w 630289"/>
                <a:gd name="connsiteY48" fmla="*/ 20729 h 41396"/>
                <a:gd name="connsiteX49" fmla="*/ 609622 w 630289"/>
                <a:gd name="connsiteY49" fmla="*/ 41397 h 41396"/>
                <a:gd name="connsiteX50" fmla="*/ 609622 w 630289"/>
                <a:gd name="connsiteY50" fmla="*/ 41397 h 41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30289" h="41396">
                  <a:moveTo>
                    <a:pt x="21786" y="41397"/>
                  </a:moveTo>
                  <a:lnTo>
                    <a:pt x="20396" y="41397"/>
                  </a:lnTo>
                  <a:cubicBezTo>
                    <a:pt x="-6799" y="41397"/>
                    <a:pt x="-6799" y="0"/>
                    <a:pt x="20396" y="0"/>
                  </a:cubicBezTo>
                  <a:cubicBezTo>
                    <a:pt x="31818" y="0"/>
                    <a:pt x="41790" y="9246"/>
                    <a:pt x="41790" y="20668"/>
                  </a:cubicBezTo>
                  <a:cubicBezTo>
                    <a:pt x="41729" y="32090"/>
                    <a:pt x="33148" y="41397"/>
                    <a:pt x="21786" y="41397"/>
                  </a:cubicBezTo>
                  <a:lnTo>
                    <a:pt x="21786" y="41397"/>
                  </a:lnTo>
                  <a:close/>
                  <a:moveTo>
                    <a:pt x="119688" y="41397"/>
                  </a:moveTo>
                  <a:lnTo>
                    <a:pt x="118359" y="41397"/>
                  </a:lnTo>
                  <a:cubicBezTo>
                    <a:pt x="106937" y="41397"/>
                    <a:pt x="97691" y="32151"/>
                    <a:pt x="97691" y="20729"/>
                  </a:cubicBezTo>
                  <a:cubicBezTo>
                    <a:pt x="97691" y="9307"/>
                    <a:pt x="106937" y="60"/>
                    <a:pt x="118359" y="60"/>
                  </a:cubicBezTo>
                  <a:cubicBezTo>
                    <a:pt x="129781" y="60"/>
                    <a:pt x="139752" y="9307"/>
                    <a:pt x="139752" y="20729"/>
                  </a:cubicBezTo>
                  <a:cubicBezTo>
                    <a:pt x="139752" y="32090"/>
                    <a:pt x="131170" y="41397"/>
                    <a:pt x="119688" y="41397"/>
                  </a:cubicBezTo>
                  <a:lnTo>
                    <a:pt x="119688" y="41397"/>
                  </a:lnTo>
                  <a:close/>
                  <a:moveTo>
                    <a:pt x="217712" y="41397"/>
                  </a:moveTo>
                  <a:lnTo>
                    <a:pt x="216321" y="41397"/>
                  </a:lnTo>
                  <a:cubicBezTo>
                    <a:pt x="204900" y="41397"/>
                    <a:pt x="195653" y="32151"/>
                    <a:pt x="195653" y="20729"/>
                  </a:cubicBezTo>
                  <a:cubicBezTo>
                    <a:pt x="195653" y="9307"/>
                    <a:pt x="204900" y="60"/>
                    <a:pt x="216321" y="60"/>
                  </a:cubicBezTo>
                  <a:lnTo>
                    <a:pt x="217712" y="60"/>
                  </a:lnTo>
                  <a:cubicBezTo>
                    <a:pt x="229134" y="60"/>
                    <a:pt x="238379" y="9307"/>
                    <a:pt x="238379" y="20729"/>
                  </a:cubicBezTo>
                  <a:cubicBezTo>
                    <a:pt x="238379" y="32090"/>
                    <a:pt x="229134" y="41397"/>
                    <a:pt x="217712" y="41397"/>
                  </a:cubicBezTo>
                  <a:lnTo>
                    <a:pt x="217712" y="41397"/>
                  </a:lnTo>
                  <a:close/>
                  <a:moveTo>
                    <a:pt x="315674" y="41397"/>
                  </a:moveTo>
                  <a:lnTo>
                    <a:pt x="314284" y="41397"/>
                  </a:lnTo>
                  <a:cubicBezTo>
                    <a:pt x="302862" y="41397"/>
                    <a:pt x="293616" y="32151"/>
                    <a:pt x="293616" y="20729"/>
                  </a:cubicBezTo>
                  <a:cubicBezTo>
                    <a:pt x="293616" y="9307"/>
                    <a:pt x="302862" y="60"/>
                    <a:pt x="314284" y="60"/>
                  </a:cubicBezTo>
                  <a:lnTo>
                    <a:pt x="315674" y="60"/>
                  </a:lnTo>
                  <a:cubicBezTo>
                    <a:pt x="327096" y="60"/>
                    <a:pt x="336342" y="9307"/>
                    <a:pt x="336342" y="20729"/>
                  </a:cubicBezTo>
                  <a:cubicBezTo>
                    <a:pt x="336342" y="32090"/>
                    <a:pt x="327096" y="41397"/>
                    <a:pt x="315674" y="41397"/>
                  </a:cubicBezTo>
                  <a:lnTo>
                    <a:pt x="315674" y="41397"/>
                  </a:lnTo>
                  <a:close/>
                  <a:moveTo>
                    <a:pt x="413636" y="41397"/>
                  </a:moveTo>
                  <a:lnTo>
                    <a:pt x="412246" y="41397"/>
                  </a:lnTo>
                  <a:cubicBezTo>
                    <a:pt x="400824" y="41397"/>
                    <a:pt x="391578" y="32151"/>
                    <a:pt x="391578" y="20729"/>
                  </a:cubicBezTo>
                  <a:cubicBezTo>
                    <a:pt x="391578" y="9307"/>
                    <a:pt x="400824" y="60"/>
                    <a:pt x="412246" y="60"/>
                  </a:cubicBezTo>
                  <a:cubicBezTo>
                    <a:pt x="423668" y="60"/>
                    <a:pt x="433580" y="9307"/>
                    <a:pt x="433580" y="20729"/>
                  </a:cubicBezTo>
                  <a:cubicBezTo>
                    <a:pt x="433640" y="32090"/>
                    <a:pt x="425058" y="41397"/>
                    <a:pt x="413636" y="41397"/>
                  </a:cubicBezTo>
                  <a:lnTo>
                    <a:pt x="413636" y="41397"/>
                  </a:lnTo>
                  <a:close/>
                  <a:moveTo>
                    <a:pt x="511599" y="41397"/>
                  </a:moveTo>
                  <a:lnTo>
                    <a:pt x="510209" y="41397"/>
                  </a:lnTo>
                  <a:cubicBezTo>
                    <a:pt x="498787" y="41397"/>
                    <a:pt x="489541" y="32151"/>
                    <a:pt x="489541" y="20729"/>
                  </a:cubicBezTo>
                  <a:cubicBezTo>
                    <a:pt x="489541" y="9307"/>
                    <a:pt x="498787" y="60"/>
                    <a:pt x="510209" y="60"/>
                  </a:cubicBezTo>
                  <a:cubicBezTo>
                    <a:pt x="521631" y="60"/>
                    <a:pt x="531602" y="9307"/>
                    <a:pt x="531602" y="20729"/>
                  </a:cubicBezTo>
                  <a:cubicBezTo>
                    <a:pt x="531663" y="32090"/>
                    <a:pt x="523021" y="41397"/>
                    <a:pt x="511599" y="41397"/>
                  </a:cubicBezTo>
                  <a:lnTo>
                    <a:pt x="511599" y="41397"/>
                  </a:lnTo>
                  <a:close/>
                  <a:moveTo>
                    <a:pt x="609622" y="41397"/>
                  </a:moveTo>
                  <a:lnTo>
                    <a:pt x="608232" y="41397"/>
                  </a:lnTo>
                  <a:cubicBezTo>
                    <a:pt x="596810" y="41397"/>
                    <a:pt x="587564" y="32151"/>
                    <a:pt x="587564" y="20729"/>
                  </a:cubicBezTo>
                  <a:cubicBezTo>
                    <a:pt x="587564" y="9307"/>
                    <a:pt x="596810" y="60"/>
                    <a:pt x="608232" y="60"/>
                  </a:cubicBezTo>
                  <a:lnTo>
                    <a:pt x="609622" y="60"/>
                  </a:lnTo>
                  <a:cubicBezTo>
                    <a:pt x="621044" y="60"/>
                    <a:pt x="630290" y="9307"/>
                    <a:pt x="630290" y="20729"/>
                  </a:cubicBezTo>
                  <a:cubicBezTo>
                    <a:pt x="630290" y="32090"/>
                    <a:pt x="621044" y="41397"/>
                    <a:pt x="609622" y="41397"/>
                  </a:cubicBezTo>
                  <a:lnTo>
                    <a:pt x="609622" y="41397"/>
                  </a:lnTo>
                  <a:close/>
                </a:path>
              </a:pathLst>
            </a:custGeom>
            <a:grpFill/>
            <a:ln w="6039" cap="flat">
              <a:noFill/>
              <a:prstDash val="solid"/>
              <a:miter/>
            </a:ln>
          </p:spPr>
          <p:txBody>
            <a:bodyPr rtlCol="0" anchor="ctr"/>
            <a:lstStyle/>
            <a:p>
              <a:endParaRPr lang="en-US"/>
            </a:p>
          </p:txBody>
        </p:sp>
      </p:grpSp>
      <p:grpSp>
        <p:nvGrpSpPr>
          <p:cNvPr id="51" name="Graphic 2">
            <a:extLst>
              <a:ext uri="{FF2B5EF4-FFF2-40B4-BE49-F238E27FC236}">
                <a16:creationId xmlns:a16="http://schemas.microsoft.com/office/drawing/2014/main" id="{FAB043BC-12C0-0CD6-44AD-AC6586011731}"/>
              </a:ext>
            </a:extLst>
          </p:cNvPr>
          <p:cNvGrpSpPr/>
          <p:nvPr/>
        </p:nvGrpSpPr>
        <p:grpSpPr>
          <a:xfrm>
            <a:off x="4717506" y="2461713"/>
            <a:ext cx="751739" cy="178355"/>
            <a:chOff x="4745982" y="3432104"/>
            <a:chExt cx="780709" cy="185228"/>
          </a:xfrm>
          <a:solidFill>
            <a:srgbClr val="0071C1"/>
          </a:solidFill>
        </p:grpSpPr>
        <p:sp>
          <p:nvSpPr>
            <p:cNvPr id="52" name="Freeform: Shape 51">
              <a:extLst>
                <a:ext uri="{FF2B5EF4-FFF2-40B4-BE49-F238E27FC236}">
                  <a16:creationId xmlns:a16="http://schemas.microsoft.com/office/drawing/2014/main" id="{55030730-17BB-C843-1CD7-36C8A3E2B06C}"/>
                </a:ext>
              </a:extLst>
            </p:cNvPr>
            <p:cNvSpPr/>
            <p:nvPr/>
          </p:nvSpPr>
          <p:spPr>
            <a:xfrm>
              <a:off x="5434047" y="3432104"/>
              <a:ext cx="92644" cy="185228"/>
            </a:xfrm>
            <a:custGeom>
              <a:avLst/>
              <a:gdLst>
                <a:gd name="connsiteX0" fmla="*/ 0 w 92644"/>
                <a:gd name="connsiteY0" fmla="*/ 0 h 185228"/>
                <a:gd name="connsiteX1" fmla="*/ 92645 w 92644"/>
                <a:gd name="connsiteY1" fmla="*/ 92644 h 185228"/>
                <a:gd name="connsiteX2" fmla="*/ 0 w 92644"/>
                <a:gd name="connsiteY2" fmla="*/ 185228 h 185228"/>
                <a:gd name="connsiteX3" fmla="*/ 0 w 92644"/>
                <a:gd name="connsiteY3" fmla="*/ 0 h 185228"/>
              </a:gdLst>
              <a:ahLst/>
              <a:cxnLst>
                <a:cxn ang="0">
                  <a:pos x="connsiteX0" y="connsiteY0"/>
                </a:cxn>
                <a:cxn ang="0">
                  <a:pos x="connsiteX1" y="connsiteY1"/>
                </a:cxn>
                <a:cxn ang="0">
                  <a:pos x="connsiteX2" y="connsiteY2"/>
                </a:cxn>
                <a:cxn ang="0">
                  <a:pos x="connsiteX3" y="connsiteY3"/>
                </a:cxn>
              </a:cxnLst>
              <a:rect l="l" t="t" r="r" b="b"/>
              <a:pathLst>
                <a:path w="92644" h="185228">
                  <a:moveTo>
                    <a:pt x="0" y="0"/>
                  </a:moveTo>
                  <a:lnTo>
                    <a:pt x="92645" y="92644"/>
                  </a:lnTo>
                  <a:lnTo>
                    <a:pt x="0" y="185228"/>
                  </a:lnTo>
                  <a:lnTo>
                    <a:pt x="0" y="0"/>
                  </a:lnTo>
                  <a:close/>
                </a:path>
              </a:pathLst>
            </a:custGeom>
            <a:grpFill/>
            <a:ln w="6039"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0C7CEA29-D892-C4D5-6BB2-9EF33C2CC14B}"/>
                </a:ext>
              </a:extLst>
            </p:cNvPr>
            <p:cNvSpPr/>
            <p:nvPr/>
          </p:nvSpPr>
          <p:spPr>
            <a:xfrm>
              <a:off x="4745982" y="3504020"/>
              <a:ext cx="630290" cy="41396"/>
            </a:xfrm>
            <a:custGeom>
              <a:avLst/>
              <a:gdLst>
                <a:gd name="connsiteX0" fmla="*/ 21786 w 630290"/>
                <a:gd name="connsiteY0" fmla="*/ 41397 h 41396"/>
                <a:gd name="connsiteX1" fmla="*/ 20396 w 630290"/>
                <a:gd name="connsiteY1" fmla="*/ 41397 h 41396"/>
                <a:gd name="connsiteX2" fmla="*/ 20396 w 630290"/>
                <a:gd name="connsiteY2" fmla="*/ 0 h 41396"/>
                <a:gd name="connsiteX3" fmla="*/ 41790 w 630290"/>
                <a:gd name="connsiteY3" fmla="*/ 20668 h 41396"/>
                <a:gd name="connsiteX4" fmla="*/ 21786 w 630290"/>
                <a:gd name="connsiteY4" fmla="*/ 41397 h 41396"/>
                <a:gd name="connsiteX5" fmla="*/ 21786 w 630290"/>
                <a:gd name="connsiteY5" fmla="*/ 41397 h 41396"/>
                <a:gd name="connsiteX6" fmla="*/ 119749 w 630290"/>
                <a:gd name="connsiteY6" fmla="*/ 41397 h 41396"/>
                <a:gd name="connsiteX7" fmla="*/ 118359 w 630290"/>
                <a:gd name="connsiteY7" fmla="*/ 41397 h 41396"/>
                <a:gd name="connsiteX8" fmla="*/ 97690 w 630290"/>
                <a:gd name="connsiteY8" fmla="*/ 20729 h 41396"/>
                <a:gd name="connsiteX9" fmla="*/ 118359 w 630290"/>
                <a:gd name="connsiteY9" fmla="*/ 60 h 41396"/>
                <a:gd name="connsiteX10" fmla="*/ 139752 w 630290"/>
                <a:gd name="connsiteY10" fmla="*/ 20729 h 41396"/>
                <a:gd name="connsiteX11" fmla="*/ 119749 w 630290"/>
                <a:gd name="connsiteY11" fmla="*/ 41397 h 41396"/>
                <a:gd name="connsiteX12" fmla="*/ 119749 w 630290"/>
                <a:gd name="connsiteY12" fmla="*/ 41397 h 41396"/>
                <a:gd name="connsiteX13" fmla="*/ 217711 w 630290"/>
                <a:gd name="connsiteY13" fmla="*/ 41397 h 41396"/>
                <a:gd name="connsiteX14" fmla="*/ 216321 w 630290"/>
                <a:gd name="connsiteY14" fmla="*/ 41397 h 41396"/>
                <a:gd name="connsiteX15" fmla="*/ 195653 w 630290"/>
                <a:gd name="connsiteY15" fmla="*/ 20729 h 41396"/>
                <a:gd name="connsiteX16" fmla="*/ 216321 w 630290"/>
                <a:gd name="connsiteY16" fmla="*/ 60 h 41396"/>
                <a:gd name="connsiteX17" fmla="*/ 217711 w 630290"/>
                <a:gd name="connsiteY17" fmla="*/ 60 h 41396"/>
                <a:gd name="connsiteX18" fmla="*/ 238380 w 630290"/>
                <a:gd name="connsiteY18" fmla="*/ 20729 h 41396"/>
                <a:gd name="connsiteX19" fmla="*/ 217711 w 630290"/>
                <a:gd name="connsiteY19" fmla="*/ 41397 h 41396"/>
                <a:gd name="connsiteX20" fmla="*/ 217711 w 630290"/>
                <a:gd name="connsiteY20" fmla="*/ 41397 h 41396"/>
                <a:gd name="connsiteX21" fmla="*/ 315674 w 630290"/>
                <a:gd name="connsiteY21" fmla="*/ 41397 h 41396"/>
                <a:gd name="connsiteX22" fmla="*/ 314284 w 630290"/>
                <a:gd name="connsiteY22" fmla="*/ 41397 h 41396"/>
                <a:gd name="connsiteX23" fmla="*/ 293616 w 630290"/>
                <a:gd name="connsiteY23" fmla="*/ 20729 h 41396"/>
                <a:gd name="connsiteX24" fmla="*/ 314284 w 630290"/>
                <a:gd name="connsiteY24" fmla="*/ 60 h 41396"/>
                <a:gd name="connsiteX25" fmla="*/ 315674 w 630290"/>
                <a:gd name="connsiteY25" fmla="*/ 60 h 41396"/>
                <a:gd name="connsiteX26" fmla="*/ 336342 w 630290"/>
                <a:gd name="connsiteY26" fmla="*/ 20729 h 41396"/>
                <a:gd name="connsiteX27" fmla="*/ 315674 w 630290"/>
                <a:gd name="connsiteY27" fmla="*/ 41397 h 41396"/>
                <a:gd name="connsiteX28" fmla="*/ 315674 w 630290"/>
                <a:gd name="connsiteY28" fmla="*/ 41397 h 41396"/>
                <a:gd name="connsiteX29" fmla="*/ 413637 w 630290"/>
                <a:gd name="connsiteY29" fmla="*/ 41397 h 41396"/>
                <a:gd name="connsiteX30" fmla="*/ 412246 w 630290"/>
                <a:gd name="connsiteY30" fmla="*/ 41397 h 41396"/>
                <a:gd name="connsiteX31" fmla="*/ 391578 w 630290"/>
                <a:gd name="connsiteY31" fmla="*/ 20729 h 41396"/>
                <a:gd name="connsiteX32" fmla="*/ 412246 w 630290"/>
                <a:gd name="connsiteY32" fmla="*/ 60 h 41396"/>
                <a:gd name="connsiteX33" fmla="*/ 433640 w 630290"/>
                <a:gd name="connsiteY33" fmla="*/ 20729 h 41396"/>
                <a:gd name="connsiteX34" fmla="*/ 413637 w 630290"/>
                <a:gd name="connsiteY34" fmla="*/ 41397 h 41396"/>
                <a:gd name="connsiteX35" fmla="*/ 413637 w 630290"/>
                <a:gd name="connsiteY35" fmla="*/ 41397 h 41396"/>
                <a:gd name="connsiteX36" fmla="*/ 511599 w 630290"/>
                <a:gd name="connsiteY36" fmla="*/ 41397 h 41396"/>
                <a:gd name="connsiteX37" fmla="*/ 510209 w 630290"/>
                <a:gd name="connsiteY37" fmla="*/ 41397 h 41396"/>
                <a:gd name="connsiteX38" fmla="*/ 489480 w 630290"/>
                <a:gd name="connsiteY38" fmla="*/ 20729 h 41396"/>
                <a:gd name="connsiteX39" fmla="*/ 510149 w 630290"/>
                <a:gd name="connsiteY39" fmla="*/ 60 h 41396"/>
                <a:gd name="connsiteX40" fmla="*/ 531542 w 630290"/>
                <a:gd name="connsiteY40" fmla="*/ 20729 h 41396"/>
                <a:gd name="connsiteX41" fmla="*/ 511599 w 630290"/>
                <a:gd name="connsiteY41" fmla="*/ 41397 h 41396"/>
                <a:gd name="connsiteX42" fmla="*/ 511599 w 630290"/>
                <a:gd name="connsiteY42" fmla="*/ 41397 h 41396"/>
                <a:gd name="connsiteX43" fmla="*/ 609622 w 630290"/>
                <a:gd name="connsiteY43" fmla="*/ 41397 h 41396"/>
                <a:gd name="connsiteX44" fmla="*/ 608232 w 630290"/>
                <a:gd name="connsiteY44" fmla="*/ 41397 h 41396"/>
                <a:gd name="connsiteX45" fmla="*/ 587564 w 630290"/>
                <a:gd name="connsiteY45" fmla="*/ 20729 h 41396"/>
                <a:gd name="connsiteX46" fmla="*/ 608232 w 630290"/>
                <a:gd name="connsiteY46" fmla="*/ 60 h 41396"/>
                <a:gd name="connsiteX47" fmla="*/ 609622 w 630290"/>
                <a:gd name="connsiteY47" fmla="*/ 60 h 41396"/>
                <a:gd name="connsiteX48" fmla="*/ 630290 w 630290"/>
                <a:gd name="connsiteY48" fmla="*/ 20729 h 41396"/>
                <a:gd name="connsiteX49" fmla="*/ 609622 w 630290"/>
                <a:gd name="connsiteY49" fmla="*/ 41397 h 41396"/>
                <a:gd name="connsiteX50" fmla="*/ 609622 w 630290"/>
                <a:gd name="connsiteY50" fmla="*/ 41397 h 41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30290" h="41396">
                  <a:moveTo>
                    <a:pt x="21786" y="41397"/>
                  </a:moveTo>
                  <a:lnTo>
                    <a:pt x="20396" y="41397"/>
                  </a:lnTo>
                  <a:cubicBezTo>
                    <a:pt x="-6799" y="41397"/>
                    <a:pt x="-6799" y="0"/>
                    <a:pt x="20396" y="0"/>
                  </a:cubicBezTo>
                  <a:cubicBezTo>
                    <a:pt x="31818" y="0"/>
                    <a:pt x="41790" y="9246"/>
                    <a:pt x="41790" y="20668"/>
                  </a:cubicBezTo>
                  <a:cubicBezTo>
                    <a:pt x="41729" y="32090"/>
                    <a:pt x="33148" y="41397"/>
                    <a:pt x="21786" y="41397"/>
                  </a:cubicBezTo>
                  <a:lnTo>
                    <a:pt x="21786" y="41397"/>
                  </a:lnTo>
                  <a:close/>
                  <a:moveTo>
                    <a:pt x="119749" y="41397"/>
                  </a:moveTo>
                  <a:lnTo>
                    <a:pt x="118359" y="41397"/>
                  </a:lnTo>
                  <a:cubicBezTo>
                    <a:pt x="106937" y="41397"/>
                    <a:pt x="97690" y="32151"/>
                    <a:pt x="97690" y="20729"/>
                  </a:cubicBezTo>
                  <a:cubicBezTo>
                    <a:pt x="97690" y="9307"/>
                    <a:pt x="106937" y="60"/>
                    <a:pt x="118359" y="60"/>
                  </a:cubicBezTo>
                  <a:cubicBezTo>
                    <a:pt x="129781" y="60"/>
                    <a:pt x="139752" y="9307"/>
                    <a:pt x="139752" y="20729"/>
                  </a:cubicBezTo>
                  <a:cubicBezTo>
                    <a:pt x="139752" y="32090"/>
                    <a:pt x="131170" y="41397"/>
                    <a:pt x="119749" y="41397"/>
                  </a:cubicBezTo>
                  <a:lnTo>
                    <a:pt x="119749" y="41397"/>
                  </a:lnTo>
                  <a:close/>
                  <a:moveTo>
                    <a:pt x="217711" y="41397"/>
                  </a:moveTo>
                  <a:lnTo>
                    <a:pt x="216321" y="41397"/>
                  </a:lnTo>
                  <a:cubicBezTo>
                    <a:pt x="204899" y="41397"/>
                    <a:pt x="195653" y="32151"/>
                    <a:pt x="195653" y="20729"/>
                  </a:cubicBezTo>
                  <a:cubicBezTo>
                    <a:pt x="195653" y="9307"/>
                    <a:pt x="204960" y="60"/>
                    <a:pt x="216321" y="60"/>
                  </a:cubicBezTo>
                  <a:lnTo>
                    <a:pt x="217711" y="60"/>
                  </a:lnTo>
                  <a:cubicBezTo>
                    <a:pt x="229133" y="60"/>
                    <a:pt x="238380" y="9307"/>
                    <a:pt x="238380" y="20729"/>
                  </a:cubicBezTo>
                  <a:cubicBezTo>
                    <a:pt x="238380" y="32090"/>
                    <a:pt x="229133" y="41397"/>
                    <a:pt x="217711" y="41397"/>
                  </a:cubicBezTo>
                  <a:lnTo>
                    <a:pt x="217711" y="41397"/>
                  </a:lnTo>
                  <a:close/>
                  <a:moveTo>
                    <a:pt x="315674" y="41397"/>
                  </a:moveTo>
                  <a:lnTo>
                    <a:pt x="314284" y="41397"/>
                  </a:lnTo>
                  <a:cubicBezTo>
                    <a:pt x="302862" y="41397"/>
                    <a:pt x="293616" y="32151"/>
                    <a:pt x="293616" y="20729"/>
                  </a:cubicBezTo>
                  <a:cubicBezTo>
                    <a:pt x="293616" y="9307"/>
                    <a:pt x="302862" y="60"/>
                    <a:pt x="314284" y="60"/>
                  </a:cubicBezTo>
                  <a:lnTo>
                    <a:pt x="315674" y="60"/>
                  </a:lnTo>
                  <a:cubicBezTo>
                    <a:pt x="327096" y="60"/>
                    <a:pt x="336342" y="9307"/>
                    <a:pt x="336342" y="20729"/>
                  </a:cubicBezTo>
                  <a:cubicBezTo>
                    <a:pt x="336342" y="32090"/>
                    <a:pt x="327096" y="41397"/>
                    <a:pt x="315674" y="41397"/>
                  </a:cubicBezTo>
                  <a:lnTo>
                    <a:pt x="315674" y="41397"/>
                  </a:lnTo>
                  <a:close/>
                  <a:moveTo>
                    <a:pt x="413637" y="41397"/>
                  </a:moveTo>
                  <a:lnTo>
                    <a:pt x="412246" y="41397"/>
                  </a:lnTo>
                  <a:cubicBezTo>
                    <a:pt x="400824" y="41397"/>
                    <a:pt x="391578" y="32151"/>
                    <a:pt x="391578" y="20729"/>
                  </a:cubicBezTo>
                  <a:cubicBezTo>
                    <a:pt x="391578" y="9307"/>
                    <a:pt x="400824" y="60"/>
                    <a:pt x="412246" y="60"/>
                  </a:cubicBezTo>
                  <a:cubicBezTo>
                    <a:pt x="423668" y="60"/>
                    <a:pt x="433640" y="9307"/>
                    <a:pt x="433640" y="20729"/>
                  </a:cubicBezTo>
                  <a:cubicBezTo>
                    <a:pt x="433640" y="32090"/>
                    <a:pt x="425058" y="41397"/>
                    <a:pt x="413637" y="41397"/>
                  </a:cubicBezTo>
                  <a:lnTo>
                    <a:pt x="413637" y="41397"/>
                  </a:lnTo>
                  <a:close/>
                  <a:moveTo>
                    <a:pt x="511599" y="41397"/>
                  </a:moveTo>
                  <a:lnTo>
                    <a:pt x="510209" y="41397"/>
                  </a:lnTo>
                  <a:cubicBezTo>
                    <a:pt x="498787" y="41397"/>
                    <a:pt x="489480" y="32151"/>
                    <a:pt x="489480" y="20729"/>
                  </a:cubicBezTo>
                  <a:cubicBezTo>
                    <a:pt x="489480" y="9307"/>
                    <a:pt x="498727" y="60"/>
                    <a:pt x="510149" y="60"/>
                  </a:cubicBezTo>
                  <a:cubicBezTo>
                    <a:pt x="521571" y="60"/>
                    <a:pt x="531542" y="9307"/>
                    <a:pt x="531542" y="20729"/>
                  </a:cubicBezTo>
                  <a:cubicBezTo>
                    <a:pt x="531663" y="32090"/>
                    <a:pt x="523081" y="41397"/>
                    <a:pt x="511599" y="41397"/>
                  </a:cubicBezTo>
                  <a:lnTo>
                    <a:pt x="511599" y="41397"/>
                  </a:lnTo>
                  <a:close/>
                  <a:moveTo>
                    <a:pt x="609622" y="41397"/>
                  </a:moveTo>
                  <a:lnTo>
                    <a:pt x="608232" y="41397"/>
                  </a:lnTo>
                  <a:cubicBezTo>
                    <a:pt x="596810" y="41397"/>
                    <a:pt x="587564" y="32151"/>
                    <a:pt x="587564" y="20729"/>
                  </a:cubicBezTo>
                  <a:cubicBezTo>
                    <a:pt x="587564" y="9307"/>
                    <a:pt x="596870" y="60"/>
                    <a:pt x="608232" y="60"/>
                  </a:cubicBezTo>
                  <a:lnTo>
                    <a:pt x="609622" y="60"/>
                  </a:lnTo>
                  <a:cubicBezTo>
                    <a:pt x="621044" y="60"/>
                    <a:pt x="630290" y="9307"/>
                    <a:pt x="630290" y="20729"/>
                  </a:cubicBezTo>
                  <a:cubicBezTo>
                    <a:pt x="630290" y="32090"/>
                    <a:pt x="620984" y="41397"/>
                    <a:pt x="609622" y="41397"/>
                  </a:cubicBezTo>
                  <a:lnTo>
                    <a:pt x="609622" y="41397"/>
                  </a:lnTo>
                  <a:close/>
                </a:path>
              </a:pathLst>
            </a:custGeom>
            <a:grpFill/>
            <a:ln w="6039" cap="flat">
              <a:noFill/>
              <a:prstDash val="solid"/>
              <a:miter/>
            </a:ln>
          </p:spPr>
          <p:txBody>
            <a:bodyPr rtlCol="0" anchor="ctr"/>
            <a:lstStyle/>
            <a:p>
              <a:endParaRPr lang="en-US"/>
            </a:p>
          </p:txBody>
        </p:sp>
      </p:grpSp>
      <p:grpSp>
        <p:nvGrpSpPr>
          <p:cNvPr id="54" name="Graphic 2">
            <a:extLst>
              <a:ext uri="{FF2B5EF4-FFF2-40B4-BE49-F238E27FC236}">
                <a16:creationId xmlns:a16="http://schemas.microsoft.com/office/drawing/2014/main" id="{D27A8041-262B-127B-7EE3-CF80674E760E}"/>
              </a:ext>
            </a:extLst>
          </p:cNvPr>
          <p:cNvGrpSpPr/>
          <p:nvPr/>
        </p:nvGrpSpPr>
        <p:grpSpPr>
          <a:xfrm>
            <a:off x="2632642" y="2461713"/>
            <a:ext cx="751739" cy="178355"/>
            <a:chOff x="2580774" y="3432104"/>
            <a:chExt cx="780709" cy="185228"/>
          </a:xfrm>
          <a:solidFill>
            <a:srgbClr val="0071C1"/>
          </a:solidFill>
        </p:grpSpPr>
        <p:sp>
          <p:nvSpPr>
            <p:cNvPr id="55" name="Freeform: Shape 54">
              <a:extLst>
                <a:ext uri="{FF2B5EF4-FFF2-40B4-BE49-F238E27FC236}">
                  <a16:creationId xmlns:a16="http://schemas.microsoft.com/office/drawing/2014/main" id="{0797B9B4-84B8-4D80-88DA-A147725BD342}"/>
                </a:ext>
              </a:extLst>
            </p:cNvPr>
            <p:cNvSpPr/>
            <p:nvPr/>
          </p:nvSpPr>
          <p:spPr>
            <a:xfrm>
              <a:off x="3268899" y="3432104"/>
              <a:ext cx="92583" cy="185228"/>
            </a:xfrm>
            <a:custGeom>
              <a:avLst/>
              <a:gdLst>
                <a:gd name="connsiteX0" fmla="*/ 0 w 92583"/>
                <a:gd name="connsiteY0" fmla="*/ 0 h 185228"/>
                <a:gd name="connsiteX1" fmla="*/ 92584 w 92583"/>
                <a:gd name="connsiteY1" fmla="*/ 92644 h 185228"/>
                <a:gd name="connsiteX2" fmla="*/ 0 w 92583"/>
                <a:gd name="connsiteY2" fmla="*/ 185228 h 185228"/>
                <a:gd name="connsiteX3" fmla="*/ 0 w 92583"/>
                <a:gd name="connsiteY3" fmla="*/ 0 h 185228"/>
              </a:gdLst>
              <a:ahLst/>
              <a:cxnLst>
                <a:cxn ang="0">
                  <a:pos x="connsiteX0" y="connsiteY0"/>
                </a:cxn>
                <a:cxn ang="0">
                  <a:pos x="connsiteX1" y="connsiteY1"/>
                </a:cxn>
                <a:cxn ang="0">
                  <a:pos x="connsiteX2" y="connsiteY2"/>
                </a:cxn>
                <a:cxn ang="0">
                  <a:pos x="connsiteX3" y="connsiteY3"/>
                </a:cxn>
              </a:cxnLst>
              <a:rect l="l" t="t" r="r" b="b"/>
              <a:pathLst>
                <a:path w="92583" h="185228">
                  <a:moveTo>
                    <a:pt x="0" y="0"/>
                  </a:moveTo>
                  <a:lnTo>
                    <a:pt x="92584" y="92644"/>
                  </a:lnTo>
                  <a:lnTo>
                    <a:pt x="0" y="185228"/>
                  </a:lnTo>
                  <a:lnTo>
                    <a:pt x="0" y="0"/>
                  </a:lnTo>
                  <a:close/>
                </a:path>
              </a:pathLst>
            </a:custGeom>
            <a:grpFill/>
            <a:ln w="6039"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2AA3DC9F-AAAB-D6A1-A59E-D9B0187BE39D}"/>
                </a:ext>
              </a:extLst>
            </p:cNvPr>
            <p:cNvSpPr/>
            <p:nvPr/>
          </p:nvSpPr>
          <p:spPr>
            <a:xfrm>
              <a:off x="2580774" y="3504020"/>
              <a:ext cx="630290" cy="41396"/>
            </a:xfrm>
            <a:custGeom>
              <a:avLst/>
              <a:gdLst>
                <a:gd name="connsiteX0" fmla="*/ 21786 w 630290"/>
                <a:gd name="connsiteY0" fmla="*/ 41397 h 41396"/>
                <a:gd name="connsiteX1" fmla="*/ 20396 w 630290"/>
                <a:gd name="connsiteY1" fmla="*/ 41397 h 41396"/>
                <a:gd name="connsiteX2" fmla="*/ 20396 w 630290"/>
                <a:gd name="connsiteY2" fmla="*/ 0 h 41396"/>
                <a:gd name="connsiteX3" fmla="*/ 41790 w 630290"/>
                <a:gd name="connsiteY3" fmla="*/ 20668 h 41396"/>
                <a:gd name="connsiteX4" fmla="*/ 21786 w 630290"/>
                <a:gd name="connsiteY4" fmla="*/ 41397 h 41396"/>
                <a:gd name="connsiteX5" fmla="*/ 21786 w 630290"/>
                <a:gd name="connsiteY5" fmla="*/ 41397 h 41396"/>
                <a:gd name="connsiteX6" fmla="*/ 119749 w 630290"/>
                <a:gd name="connsiteY6" fmla="*/ 41397 h 41396"/>
                <a:gd name="connsiteX7" fmla="*/ 118359 w 630290"/>
                <a:gd name="connsiteY7" fmla="*/ 41397 h 41396"/>
                <a:gd name="connsiteX8" fmla="*/ 97691 w 630290"/>
                <a:gd name="connsiteY8" fmla="*/ 20729 h 41396"/>
                <a:gd name="connsiteX9" fmla="*/ 118359 w 630290"/>
                <a:gd name="connsiteY9" fmla="*/ 60 h 41396"/>
                <a:gd name="connsiteX10" fmla="*/ 139752 w 630290"/>
                <a:gd name="connsiteY10" fmla="*/ 20729 h 41396"/>
                <a:gd name="connsiteX11" fmla="*/ 119749 w 630290"/>
                <a:gd name="connsiteY11" fmla="*/ 41397 h 41396"/>
                <a:gd name="connsiteX12" fmla="*/ 119749 w 630290"/>
                <a:gd name="connsiteY12" fmla="*/ 41397 h 41396"/>
                <a:gd name="connsiteX13" fmla="*/ 217711 w 630290"/>
                <a:gd name="connsiteY13" fmla="*/ 41397 h 41396"/>
                <a:gd name="connsiteX14" fmla="*/ 216321 w 630290"/>
                <a:gd name="connsiteY14" fmla="*/ 41397 h 41396"/>
                <a:gd name="connsiteX15" fmla="*/ 195653 w 630290"/>
                <a:gd name="connsiteY15" fmla="*/ 20729 h 41396"/>
                <a:gd name="connsiteX16" fmla="*/ 216321 w 630290"/>
                <a:gd name="connsiteY16" fmla="*/ 60 h 41396"/>
                <a:gd name="connsiteX17" fmla="*/ 217711 w 630290"/>
                <a:gd name="connsiteY17" fmla="*/ 60 h 41396"/>
                <a:gd name="connsiteX18" fmla="*/ 238380 w 630290"/>
                <a:gd name="connsiteY18" fmla="*/ 20729 h 41396"/>
                <a:gd name="connsiteX19" fmla="*/ 217711 w 630290"/>
                <a:gd name="connsiteY19" fmla="*/ 41397 h 41396"/>
                <a:gd name="connsiteX20" fmla="*/ 217711 w 630290"/>
                <a:gd name="connsiteY20" fmla="*/ 41397 h 41396"/>
                <a:gd name="connsiteX21" fmla="*/ 315734 w 630290"/>
                <a:gd name="connsiteY21" fmla="*/ 41397 h 41396"/>
                <a:gd name="connsiteX22" fmla="*/ 314345 w 630290"/>
                <a:gd name="connsiteY22" fmla="*/ 41397 h 41396"/>
                <a:gd name="connsiteX23" fmla="*/ 293676 w 630290"/>
                <a:gd name="connsiteY23" fmla="*/ 20729 h 41396"/>
                <a:gd name="connsiteX24" fmla="*/ 314345 w 630290"/>
                <a:gd name="connsiteY24" fmla="*/ 60 h 41396"/>
                <a:gd name="connsiteX25" fmla="*/ 315734 w 630290"/>
                <a:gd name="connsiteY25" fmla="*/ 60 h 41396"/>
                <a:gd name="connsiteX26" fmla="*/ 336403 w 630290"/>
                <a:gd name="connsiteY26" fmla="*/ 20729 h 41396"/>
                <a:gd name="connsiteX27" fmla="*/ 315734 w 630290"/>
                <a:gd name="connsiteY27" fmla="*/ 41397 h 41396"/>
                <a:gd name="connsiteX28" fmla="*/ 315734 w 630290"/>
                <a:gd name="connsiteY28" fmla="*/ 41397 h 41396"/>
                <a:gd name="connsiteX29" fmla="*/ 413697 w 630290"/>
                <a:gd name="connsiteY29" fmla="*/ 41397 h 41396"/>
                <a:gd name="connsiteX30" fmla="*/ 412307 w 630290"/>
                <a:gd name="connsiteY30" fmla="*/ 41397 h 41396"/>
                <a:gd name="connsiteX31" fmla="*/ 391639 w 630290"/>
                <a:gd name="connsiteY31" fmla="*/ 20729 h 41396"/>
                <a:gd name="connsiteX32" fmla="*/ 412307 w 630290"/>
                <a:gd name="connsiteY32" fmla="*/ 60 h 41396"/>
                <a:gd name="connsiteX33" fmla="*/ 433700 w 630290"/>
                <a:gd name="connsiteY33" fmla="*/ 20729 h 41396"/>
                <a:gd name="connsiteX34" fmla="*/ 413697 w 630290"/>
                <a:gd name="connsiteY34" fmla="*/ 41397 h 41396"/>
                <a:gd name="connsiteX35" fmla="*/ 413697 w 630290"/>
                <a:gd name="connsiteY35" fmla="*/ 41397 h 41396"/>
                <a:gd name="connsiteX36" fmla="*/ 511660 w 630290"/>
                <a:gd name="connsiteY36" fmla="*/ 41397 h 41396"/>
                <a:gd name="connsiteX37" fmla="*/ 510330 w 630290"/>
                <a:gd name="connsiteY37" fmla="*/ 41397 h 41396"/>
                <a:gd name="connsiteX38" fmla="*/ 489662 w 630290"/>
                <a:gd name="connsiteY38" fmla="*/ 20729 h 41396"/>
                <a:gd name="connsiteX39" fmla="*/ 510330 w 630290"/>
                <a:gd name="connsiteY39" fmla="*/ 60 h 41396"/>
                <a:gd name="connsiteX40" fmla="*/ 531724 w 630290"/>
                <a:gd name="connsiteY40" fmla="*/ 20729 h 41396"/>
                <a:gd name="connsiteX41" fmla="*/ 511660 w 630290"/>
                <a:gd name="connsiteY41" fmla="*/ 41397 h 41396"/>
                <a:gd name="connsiteX42" fmla="*/ 511660 w 630290"/>
                <a:gd name="connsiteY42" fmla="*/ 41397 h 41396"/>
                <a:gd name="connsiteX43" fmla="*/ 609622 w 630290"/>
                <a:gd name="connsiteY43" fmla="*/ 41397 h 41396"/>
                <a:gd name="connsiteX44" fmla="*/ 608232 w 630290"/>
                <a:gd name="connsiteY44" fmla="*/ 41397 h 41396"/>
                <a:gd name="connsiteX45" fmla="*/ 587564 w 630290"/>
                <a:gd name="connsiteY45" fmla="*/ 20729 h 41396"/>
                <a:gd name="connsiteX46" fmla="*/ 608232 w 630290"/>
                <a:gd name="connsiteY46" fmla="*/ 60 h 41396"/>
                <a:gd name="connsiteX47" fmla="*/ 609622 w 630290"/>
                <a:gd name="connsiteY47" fmla="*/ 60 h 41396"/>
                <a:gd name="connsiteX48" fmla="*/ 630290 w 630290"/>
                <a:gd name="connsiteY48" fmla="*/ 20729 h 41396"/>
                <a:gd name="connsiteX49" fmla="*/ 609622 w 630290"/>
                <a:gd name="connsiteY49" fmla="*/ 41397 h 41396"/>
                <a:gd name="connsiteX50" fmla="*/ 609622 w 630290"/>
                <a:gd name="connsiteY50" fmla="*/ 41397 h 41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30290" h="41396">
                  <a:moveTo>
                    <a:pt x="21786" y="41397"/>
                  </a:moveTo>
                  <a:lnTo>
                    <a:pt x="20396" y="41397"/>
                  </a:lnTo>
                  <a:cubicBezTo>
                    <a:pt x="-6799" y="41397"/>
                    <a:pt x="-6799" y="0"/>
                    <a:pt x="20396" y="0"/>
                  </a:cubicBezTo>
                  <a:cubicBezTo>
                    <a:pt x="31818" y="0"/>
                    <a:pt x="41790" y="9246"/>
                    <a:pt x="41790" y="20668"/>
                  </a:cubicBezTo>
                  <a:cubicBezTo>
                    <a:pt x="41790" y="32090"/>
                    <a:pt x="33208" y="41397"/>
                    <a:pt x="21786" y="41397"/>
                  </a:cubicBezTo>
                  <a:lnTo>
                    <a:pt x="21786" y="41397"/>
                  </a:lnTo>
                  <a:close/>
                  <a:moveTo>
                    <a:pt x="119749" y="41397"/>
                  </a:moveTo>
                  <a:lnTo>
                    <a:pt x="118359" y="41397"/>
                  </a:lnTo>
                  <a:cubicBezTo>
                    <a:pt x="106937" y="41397"/>
                    <a:pt x="97691" y="32151"/>
                    <a:pt x="97691" y="20729"/>
                  </a:cubicBezTo>
                  <a:cubicBezTo>
                    <a:pt x="97691" y="9307"/>
                    <a:pt x="106937" y="60"/>
                    <a:pt x="118359" y="60"/>
                  </a:cubicBezTo>
                  <a:cubicBezTo>
                    <a:pt x="129781" y="60"/>
                    <a:pt x="139752" y="9307"/>
                    <a:pt x="139752" y="20729"/>
                  </a:cubicBezTo>
                  <a:cubicBezTo>
                    <a:pt x="139752" y="32090"/>
                    <a:pt x="131171" y="41397"/>
                    <a:pt x="119749" y="41397"/>
                  </a:cubicBezTo>
                  <a:lnTo>
                    <a:pt x="119749" y="41397"/>
                  </a:lnTo>
                  <a:close/>
                  <a:moveTo>
                    <a:pt x="217711" y="41397"/>
                  </a:moveTo>
                  <a:lnTo>
                    <a:pt x="216321" y="41397"/>
                  </a:lnTo>
                  <a:cubicBezTo>
                    <a:pt x="204899" y="41397"/>
                    <a:pt x="195653" y="32151"/>
                    <a:pt x="195653" y="20729"/>
                  </a:cubicBezTo>
                  <a:cubicBezTo>
                    <a:pt x="195653" y="9307"/>
                    <a:pt x="204899" y="60"/>
                    <a:pt x="216321" y="60"/>
                  </a:cubicBezTo>
                  <a:lnTo>
                    <a:pt x="217711" y="60"/>
                  </a:lnTo>
                  <a:cubicBezTo>
                    <a:pt x="229133" y="60"/>
                    <a:pt x="238380" y="9307"/>
                    <a:pt x="238380" y="20729"/>
                  </a:cubicBezTo>
                  <a:cubicBezTo>
                    <a:pt x="238440" y="32090"/>
                    <a:pt x="229133" y="41397"/>
                    <a:pt x="217711" y="41397"/>
                  </a:cubicBezTo>
                  <a:lnTo>
                    <a:pt x="217711" y="41397"/>
                  </a:lnTo>
                  <a:close/>
                  <a:moveTo>
                    <a:pt x="315734" y="41397"/>
                  </a:moveTo>
                  <a:lnTo>
                    <a:pt x="314345" y="41397"/>
                  </a:lnTo>
                  <a:cubicBezTo>
                    <a:pt x="302923" y="41397"/>
                    <a:pt x="293676" y="32151"/>
                    <a:pt x="293676" y="20729"/>
                  </a:cubicBezTo>
                  <a:cubicBezTo>
                    <a:pt x="293676" y="9307"/>
                    <a:pt x="302923" y="60"/>
                    <a:pt x="314345" y="60"/>
                  </a:cubicBezTo>
                  <a:lnTo>
                    <a:pt x="315734" y="60"/>
                  </a:lnTo>
                  <a:cubicBezTo>
                    <a:pt x="327156" y="60"/>
                    <a:pt x="336403" y="9307"/>
                    <a:pt x="336403" y="20729"/>
                  </a:cubicBezTo>
                  <a:cubicBezTo>
                    <a:pt x="336403" y="32090"/>
                    <a:pt x="327156" y="41397"/>
                    <a:pt x="315734" y="41397"/>
                  </a:cubicBezTo>
                  <a:lnTo>
                    <a:pt x="315734" y="41397"/>
                  </a:lnTo>
                  <a:close/>
                  <a:moveTo>
                    <a:pt x="413697" y="41397"/>
                  </a:moveTo>
                  <a:lnTo>
                    <a:pt x="412307" y="41397"/>
                  </a:lnTo>
                  <a:cubicBezTo>
                    <a:pt x="400885" y="41397"/>
                    <a:pt x="391639" y="32151"/>
                    <a:pt x="391639" y="20729"/>
                  </a:cubicBezTo>
                  <a:cubicBezTo>
                    <a:pt x="391639" y="9307"/>
                    <a:pt x="400946" y="60"/>
                    <a:pt x="412307" y="60"/>
                  </a:cubicBezTo>
                  <a:cubicBezTo>
                    <a:pt x="423729" y="60"/>
                    <a:pt x="433700" y="9307"/>
                    <a:pt x="433700" y="20729"/>
                  </a:cubicBezTo>
                  <a:cubicBezTo>
                    <a:pt x="433640" y="32090"/>
                    <a:pt x="425119" y="41397"/>
                    <a:pt x="413697" y="41397"/>
                  </a:cubicBezTo>
                  <a:lnTo>
                    <a:pt x="413697" y="41397"/>
                  </a:lnTo>
                  <a:close/>
                  <a:moveTo>
                    <a:pt x="511660" y="41397"/>
                  </a:moveTo>
                  <a:lnTo>
                    <a:pt x="510330" y="41397"/>
                  </a:lnTo>
                  <a:cubicBezTo>
                    <a:pt x="498908" y="41397"/>
                    <a:pt x="489662" y="32151"/>
                    <a:pt x="489662" y="20729"/>
                  </a:cubicBezTo>
                  <a:cubicBezTo>
                    <a:pt x="489662" y="9307"/>
                    <a:pt x="498908" y="60"/>
                    <a:pt x="510330" y="60"/>
                  </a:cubicBezTo>
                  <a:cubicBezTo>
                    <a:pt x="521752" y="60"/>
                    <a:pt x="531724" y="9307"/>
                    <a:pt x="531724" y="20729"/>
                  </a:cubicBezTo>
                  <a:cubicBezTo>
                    <a:pt x="531663" y="32090"/>
                    <a:pt x="523081" y="41397"/>
                    <a:pt x="511660" y="41397"/>
                  </a:cubicBezTo>
                  <a:lnTo>
                    <a:pt x="511660" y="41397"/>
                  </a:lnTo>
                  <a:close/>
                  <a:moveTo>
                    <a:pt x="609622" y="41397"/>
                  </a:moveTo>
                  <a:lnTo>
                    <a:pt x="608232" y="41397"/>
                  </a:lnTo>
                  <a:cubicBezTo>
                    <a:pt x="596810" y="41397"/>
                    <a:pt x="587564" y="32151"/>
                    <a:pt x="587564" y="20729"/>
                  </a:cubicBezTo>
                  <a:cubicBezTo>
                    <a:pt x="587564" y="9307"/>
                    <a:pt x="596810" y="60"/>
                    <a:pt x="608232" y="60"/>
                  </a:cubicBezTo>
                  <a:lnTo>
                    <a:pt x="609622" y="60"/>
                  </a:lnTo>
                  <a:cubicBezTo>
                    <a:pt x="621044" y="60"/>
                    <a:pt x="630290" y="9307"/>
                    <a:pt x="630290" y="20729"/>
                  </a:cubicBezTo>
                  <a:cubicBezTo>
                    <a:pt x="630351" y="32090"/>
                    <a:pt x="621044" y="41397"/>
                    <a:pt x="609622" y="41397"/>
                  </a:cubicBezTo>
                  <a:lnTo>
                    <a:pt x="609622" y="41397"/>
                  </a:lnTo>
                  <a:close/>
                </a:path>
              </a:pathLst>
            </a:custGeom>
            <a:grpFill/>
            <a:ln w="6039" cap="flat">
              <a:noFill/>
              <a:prstDash val="solid"/>
              <a:miter/>
            </a:ln>
          </p:spPr>
          <p:txBody>
            <a:bodyPr rtlCol="0" anchor="ctr"/>
            <a:lstStyle/>
            <a:p>
              <a:endParaRPr lang="en-US"/>
            </a:p>
          </p:txBody>
        </p:sp>
      </p:grpSp>
      <p:grpSp>
        <p:nvGrpSpPr>
          <p:cNvPr id="57" name="Graphic 2">
            <a:extLst>
              <a:ext uri="{FF2B5EF4-FFF2-40B4-BE49-F238E27FC236}">
                <a16:creationId xmlns:a16="http://schemas.microsoft.com/office/drawing/2014/main" id="{BA3144E7-5B31-BEA2-98B8-2AF7BB5AB4E6}"/>
              </a:ext>
            </a:extLst>
          </p:cNvPr>
          <p:cNvGrpSpPr/>
          <p:nvPr/>
        </p:nvGrpSpPr>
        <p:grpSpPr>
          <a:xfrm>
            <a:off x="767304" y="2461713"/>
            <a:ext cx="2946612" cy="2607127"/>
            <a:chOff x="643551" y="3432104"/>
            <a:chExt cx="3060166" cy="2707598"/>
          </a:xfrm>
          <a:solidFill>
            <a:srgbClr val="0071C1"/>
          </a:solidFill>
        </p:grpSpPr>
        <p:sp>
          <p:nvSpPr>
            <p:cNvPr id="58" name="Freeform: Shape 57">
              <a:extLst>
                <a:ext uri="{FF2B5EF4-FFF2-40B4-BE49-F238E27FC236}">
                  <a16:creationId xmlns:a16="http://schemas.microsoft.com/office/drawing/2014/main" id="{A1B7473C-5093-2F68-0219-3EE950D71E3A}"/>
                </a:ext>
              </a:extLst>
            </p:cNvPr>
            <p:cNvSpPr/>
            <p:nvPr/>
          </p:nvSpPr>
          <p:spPr>
            <a:xfrm>
              <a:off x="643551" y="3504081"/>
              <a:ext cx="3060166" cy="2635622"/>
            </a:xfrm>
            <a:custGeom>
              <a:avLst/>
              <a:gdLst>
                <a:gd name="connsiteX0" fmla="*/ 2942140 w 3060166"/>
                <a:gd name="connsiteY0" fmla="*/ 2594286 h 2635622"/>
                <a:gd name="connsiteX1" fmla="*/ 2943530 w 3060166"/>
                <a:gd name="connsiteY1" fmla="*/ 2594286 h 2635622"/>
                <a:gd name="connsiteX2" fmla="*/ 2964199 w 3060166"/>
                <a:gd name="connsiteY2" fmla="*/ 2614954 h 2635622"/>
                <a:gd name="connsiteX3" fmla="*/ 2943530 w 3060166"/>
                <a:gd name="connsiteY3" fmla="*/ 2635622 h 2635622"/>
                <a:gd name="connsiteX4" fmla="*/ 2942140 w 3060166"/>
                <a:gd name="connsiteY4" fmla="*/ 2635622 h 2635622"/>
                <a:gd name="connsiteX5" fmla="*/ 2921472 w 3060166"/>
                <a:gd name="connsiteY5" fmla="*/ 2614954 h 2635622"/>
                <a:gd name="connsiteX6" fmla="*/ 2942140 w 3060166"/>
                <a:gd name="connsiteY6" fmla="*/ 2594286 h 2635622"/>
                <a:gd name="connsiteX7" fmla="*/ 2942140 w 3060166"/>
                <a:gd name="connsiteY7" fmla="*/ 2594286 h 2635622"/>
                <a:gd name="connsiteX8" fmla="*/ 394570 w 3060166"/>
                <a:gd name="connsiteY8" fmla="*/ 41336 h 2635622"/>
                <a:gd name="connsiteX9" fmla="*/ 393180 w 3060166"/>
                <a:gd name="connsiteY9" fmla="*/ 41336 h 2635622"/>
                <a:gd name="connsiteX10" fmla="*/ 372512 w 3060166"/>
                <a:gd name="connsiteY10" fmla="*/ 20668 h 2635622"/>
                <a:gd name="connsiteX11" fmla="*/ 393180 w 3060166"/>
                <a:gd name="connsiteY11" fmla="*/ 0 h 2635622"/>
                <a:gd name="connsiteX12" fmla="*/ 394570 w 3060166"/>
                <a:gd name="connsiteY12" fmla="*/ 0 h 2635622"/>
                <a:gd name="connsiteX13" fmla="*/ 415238 w 3060166"/>
                <a:gd name="connsiteY13" fmla="*/ 20668 h 2635622"/>
                <a:gd name="connsiteX14" fmla="*/ 394570 w 3060166"/>
                <a:gd name="connsiteY14" fmla="*/ 41336 h 2635622"/>
                <a:gd name="connsiteX15" fmla="*/ 394570 w 3060166"/>
                <a:gd name="connsiteY15" fmla="*/ 41336 h 2635622"/>
                <a:gd name="connsiteX16" fmla="*/ 295822 w 3060166"/>
                <a:gd name="connsiteY16" fmla="*/ 49737 h 2635622"/>
                <a:gd name="connsiteX17" fmla="*/ 275576 w 3060166"/>
                <a:gd name="connsiteY17" fmla="*/ 33238 h 2635622"/>
                <a:gd name="connsiteX18" fmla="*/ 291652 w 3060166"/>
                <a:gd name="connsiteY18" fmla="*/ 8823 h 2635622"/>
                <a:gd name="connsiteX19" fmla="*/ 316732 w 3060166"/>
                <a:gd name="connsiteY19" fmla="*/ 24536 h 2635622"/>
                <a:gd name="connsiteX20" fmla="*/ 301744 w 3060166"/>
                <a:gd name="connsiteY20" fmla="*/ 48951 h 2635622"/>
                <a:gd name="connsiteX21" fmla="*/ 299991 w 3060166"/>
                <a:gd name="connsiteY21" fmla="*/ 49314 h 2635622"/>
                <a:gd name="connsiteX22" fmla="*/ 295822 w 3060166"/>
                <a:gd name="connsiteY22" fmla="*/ 49737 h 2635622"/>
                <a:gd name="connsiteX23" fmla="*/ 295822 w 3060166"/>
                <a:gd name="connsiteY23" fmla="*/ 49737 h 2635622"/>
                <a:gd name="connsiteX24" fmla="*/ 204446 w 3060166"/>
                <a:gd name="connsiteY24" fmla="*/ 84123 h 2635622"/>
                <a:gd name="connsiteX25" fmla="*/ 186195 w 3060166"/>
                <a:gd name="connsiteY25" fmla="*/ 73185 h 2635622"/>
                <a:gd name="connsiteX26" fmla="*/ 194716 w 3060166"/>
                <a:gd name="connsiteY26" fmla="*/ 45204 h 2635622"/>
                <a:gd name="connsiteX27" fmla="*/ 223301 w 3060166"/>
                <a:gd name="connsiteY27" fmla="*/ 53061 h 2635622"/>
                <a:gd name="connsiteX28" fmla="*/ 215626 w 3060166"/>
                <a:gd name="connsiteY28" fmla="*/ 80920 h 2635622"/>
                <a:gd name="connsiteX29" fmla="*/ 214176 w 3060166"/>
                <a:gd name="connsiteY29" fmla="*/ 81706 h 2635622"/>
                <a:gd name="connsiteX30" fmla="*/ 204446 w 3060166"/>
                <a:gd name="connsiteY30" fmla="*/ 84123 h 2635622"/>
                <a:gd name="connsiteX31" fmla="*/ 204446 w 3060166"/>
                <a:gd name="connsiteY31" fmla="*/ 84123 h 2635622"/>
                <a:gd name="connsiteX32" fmla="*/ 126064 w 3060166"/>
                <a:gd name="connsiteY32" fmla="*/ 142321 h 2635622"/>
                <a:gd name="connsiteX33" fmla="*/ 111016 w 3060166"/>
                <a:gd name="connsiteY33" fmla="*/ 135794 h 2635622"/>
                <a:gd name="connsiteX34" fmla="*/ 111923 w 3060166"/>
                <a:gd name="connsiteY34" fmla="*/ 106544 h 2635622"/>
                <a:gd name="connsiteX35" fmla="*/ 141414 w 3060166"/>
                <a:gd name="connsiteY35" fmla="*/ 106725 h 2635622"/>
                <a:gd name="connsiteX36" fmla="*/ 141656 w 3060166"/>
                <a:gd name="connsiteY36" fmla="*/ 135250 h 2635622"/>
                <a:gd name="connsiteX37" fmla="*/ 140206 w 3060166"/>
                <a:gd name="connsiteY37" fmla="*/ 136640 h 2635622"/>
                <a:gd name="connsiteX38" fmla="*/ 126064 w 3060166"/>
                <a:gd name="connsiteY38" fmla="*/ 142321 h 2635622"/>
                <a:gd name="connsiteX39" fmla="*/ 126064 w 3060166"/>
                <a:gd name="connsiteY39" fmla="*/ 142321 h 2635622"/>
                <a:gd name="connsiteX40" fmla="*/ 66477 w 3060166"/>
                <a:gd name="connsiteY40" fmla="*/ 219676 h 2635622"/>
                <a:gd name="connsiteX41" fmla="*/ 56143 w 3060166"/>
                <a:gd name="connsiteY41" fmla="*/ 216896 h 2635622"/>
                <a:gd name="connsiteX42" fmla="*/ 48528 w 3060166"/>
                <a:gd name="connsiteY42" fmla="*/ 188613 h 2635622"/>
                <a:gd name="connsiteX43" fmla="*/ 77113 w 3060166"/>
                <a:gd name="connsiteY43" fmla="*/ 180394 h 2635622"/>
                <a:gd name="connsiteX44" fmla="*/ 85090 w 3060166"/>
                <a:gd name="connsiteY44" fmla="*/ 208072 h 2635622"/>
                <a:gd name="connsiteX45" fmla="*/ 84365 w 3060166"/>
                <a:gd name="connsiteY45" fmla="*/ 209281 h 2635622"/>
                <a:gd name="connsiteX46" fmla="*/ 66477 w 3060166"/>
                <a:gd name="connsiteY46" fmla="*/ 219676 h 2635622"/>
                <a:gd name="connsiteX47" fmla="*/ 66477 w 3060166"/>
                <a:gd name="connsiteY47" fmla="*/ 219676 h 2635622"/>
                <a:gd name="connsiteX48" fmla="*/ 30579 w 3060166"/>
                <a:gd name="connsiteY48" fmla="*/ 310446 h 2635622"/>
                <a:gd name="connsiteX49" fmla="*/ 25745 w 3060166"/>
                <a:gd name="connsiteY49" fmla="*/ 309903 h 2635622"/>
                <a:gd name="connsiteX50" fmla="*/ 10455 w 3060166"/>
                <a:gd name="connsiteY50" fmla="*/ 285004 h 2635622"/>
                <a:gd name="connsiteX51" fmla="*/ 10757 w 3060166"/>
                <a:gd name="connsiteY51" fmla="*/ 283554 h 2635622"/>
                <a:gd name="connsiteX52" fmla="*/ 35777 w 3060166"/>
                <a:gd name="connsiteY52" fmla="*/ 268324 h 2635622"/>
                <a:gd name="connsiteX53" fmla="*/ 51006 w 3060166"/>
                <a:gd name="connsiteY53" fmla="*/ 293283 h 2635622"/>
                <a:gd name="connsiteX54" fmla="*/ 30881 w 3060166"/>
                <a:gd name="connsiteY54" fmla="*/ 288388 h 2635622"/>
                <a:gd name="connsiteX55" fmla="*/ 50704 w 3060166"/>
                <a:gd name="connsiteY55" fmla="*/ 294553 h 2635622"/>
                <a:gd name="connsiteX56" fmla="*/ 30579 w 3060166"/>
                <a:gd name="connsiteY56" fmla="*/ 310446 h 2635622"/>
                <a:gd name="connsiteX57" fmla="*/ 30579 w 3060166"/>
                <a:gd name="connsiteY57" fmla="*/ 310446 h 2635622"/>
                <a:gd name="connsiteX58" fmla="*/ 20668 w 3060166"/>
                <a:gd name="connsiteY58" fmla="*/ 407623 h 2635622"/>
                <a:gd name="connsiteX59" fmla="*/ 0 w 3060166"/>
                <a:gd name="connsiteY59" fmla="*/ 386955 h 2635622"/>
                <a:gd name="connsiteX60" fmla="*/ 0 w 3060166"/>
                <a:gd name="connsiteY60" fmla="*/ 385565 h 2635622"/>
                <a:gd name="connsiteX61" fmla="*/ 20668 w 3060166"/>
                <a:gd name="connsiteY61" fmla="*/ 364897 h 2635622"/>
                <a:gd name="connsiteX62" fmla="*/ 41336 w 3060166"/>
                <a:gd name="connsiteY62" fmla="*/ 385565 h 2635622"/>
                <a:gd name="connsiteX63" fmla="*/ 41336 w 3060166"/>
                <a:gd name="connsiteY63" fmla="*/ 386955 h 2635622"/>
                <a:gd name="connsiteX64" fmla="*/ 20668 w 3060166"/>
                <a:gd name="connsiteY64" fmla="*/ 407623 h 2635622"/>
                <a:gd name="connsiteX65" fmla="*/ 20668 w 3060166"/>
                <a:gd name="connsiteY65" fmla="*/ 407623 h 2635622"/>
                <a:gd name="connsiteX66" fmla="*/ 20668 w 3060166"/>
                <a:gd name="connsiteY66" fmla="*/ 505586 h 2635622"/>
                <a:gd name="connsiteX67" fmla="*/ 0 w 3060166"/>
                <a:gd name="connsiteY67" fmla="*/ 484918 h 2635622"/>
                <a:gd name="connsiteX68" fmla="*/ 0 w 3060166"/>
                <a:gd name="connsiteY68" fmla="*/ 483528 h 2635622"/>
                <a:gd name="connsiteX69" fmla="*/ 20668 w 3060166"/>
                <a:gd name="connsiteY69" fmla="*/ 462860 h 2635622"/>
                <a:gd name="connsiteX70" fmla="*/ 41336 w 3060166"/>
                <a:gd name="connsiteY70" fmla="*/ 483528 h 2635622"/>
                <a:gd name="connsiteX71" fmla="*/ 41336 w 3060166"/>
                <a:gd name="connsiteY71" fmla="*/ 484918 h 2635622"/>
                <a:gd name="connsiteX72" fmla="*/ 20668 w 3060166"/>
                <a:gd name="connsiteY72" fmla="*/ 505586 h 2635622"/>
                <a:gd name="connsiteX73" fmla="*/ 20668 w 3060166"/>
                <a:gd name="connsiteY73" fmla="*/ 505586 h 2635622"/>
                <a:gd name="connsiteX74" fmla="*/ 20668 w 3060166"/>
                <a:gd name="connsiteY74" fmla="*/ 603549 h 2635622"/>
                <a:gd name="connsiteX75" fmla="*/ 0 w 3060166"/>
                <a:gd name="connsiteY75" fmla="*/ 582880 h 2635622"/>
                <a:gd name="connsiteX76" fmla="*/ 0 w 3060166"/>
                <a:gd name="connsiteY76" fmla="*/ 581490 h 2635622"/>
                <a:gd name="connsiteX77" fmla="*/ 20668 w 3060166"/>
                <a:gd name="connsiteY77" fmla="*/ 560822 h 2635622"/>
                <a:gd name="connsiteX78" fmla="*/ 41336 w 3060166"/>
                <a:gd name="connsiteY78" fmla="*/ 581490 h 2635622"/>
                <a:gd name="connsiteX79" fmla="*/ 41336 w 3060166"/>
                <a:gd name="connsiteY79" fmla="*/ 582880 h 2635622"/>
                <a:gd name="connsiteX80" fmla="*/ 20668 w 3060166"/>
                <a:gd name="connsiteY80" fmla="*/ 603549 h 2635622"/>
                <a:gd name="connsiteX81" fmla="*/ 20668 w 3060166"/>
                <a:gd name="connsiteY81" fmla="*/ 603549 h 2635622"/>
                <a:gd name="connsiteX82" fmla="*/ 20668 w 3060166"/>
                <a:gd name="connsiteY82" fmla="*/ 701511 h 2635622"/>
                <a:gd name="connsiteX83" fmla="*/ 0 w 3060166"/>
                <a:gd name="connsiteY83" fmla="*/ 680843 h 2635622"/>
                <a:gd name="connsiteX84" fmla="*/ 0 w 3060166"/>
                <a:gd name="connsiteY84" fmla="*/ 679453 h 2635622"/>
                <a:gd name="connsiteX85" fmla="*/ 20668 w 3060166"/>
                <a:gd name="connsiteY85" fmla="*/ 658785 h 2635622"/>
                <a:gd name="connsiteX86" fmla="*/ 41336 w 3060166"/>
                <a:gd name="connsiteY86" fmla="*/ 679453 h 2635622"/>
                <a:gd name="connsiteX87" fmla="*/ 41336 w 3060166"/>
                <a:gd name="connsiteY87" fmla="*/ 680843 h 2635622"/>
                <a:gd name="connsiteX88" fmla="*/ 20668 w 3060166"/>
                <a:gd name="connsiteY88" fmla="*/ 701511 h 2635622"/>
                <a:gd name="connsiteX89" fmla="*/ 20668 w 3060166"/>
                <a:gd name="connsiteY89" fmla="*/ 701511 h 2635622"/>
                <a:gd name="connsiteX90" fmla="*/ 20668 w 3060166"/>
                <a:gd name="connsiteY90" fmla="*/ 799534 h 2635622"/>
                <a:gd name="connsiteX91" fmla="*/ 0 w 3060166"/>
                <a:gd name="connsiteY91" fmla="*/ 778866 h 2635622"/>
                <a:gd name="connsiteX92" fmla="*/ 20668 w 3060166"/>
                <a:gd name="connsiteY92" fmla="*/ 757473 h 2635622"/>
                <a:gd name="connsiteX93" fmla="*/ 41336 w 3060166"/>
                <a:gd name="connsiteY93" fmla="*/ 777476 h 2635622"/>
                <a:gd name="connsiteX94" fmla="*/ 41336 w 3060166"/>
                <a:gd name="connsiteY94" fmla="*/ 778866 h 2635622"/>
                <a:gd name="connsiteX95" fmla="*/ 20668 w 3060166"/>
                <a:gd name="connsiteY95" fmla="*/ 799534 h 2635622"/>
                <a:gd name="connsiteX96" fmla="*/ 20668 w 3060166"/>
                <a:gd name="connsiteY96" fmla="*/ 799534 h 2635622"/>
                <a:gd name="connsiteX97" fmla="*/ 20668 w 3060166"/>
                <a:gd name="connsiteY97" fmla="*/ 897497 h 2635622"/>
                <a:gd name="connsiteX98" fmla="*/ 0 w 3060166"/>
                <a:gd name="connsiteY98" fmla="*/ 876829 h 2635622"/>
                <a:gd name="connsiteX99" fmla="*/ 20668 w 3060166"/>
                <a:gd name="connsiteY99" fmla="*/ 855435 h 2635622"/>
                <a:gd name="connsiteX100" fmla="*/ 41336 w 3060166"/>
                <a:gd name="connsiteY100" fmla="*/ 875439 h 2635622"/>
                <a:gd name="connsiteX101" fmla="*/ 41336 w 3060166"/>
                <a:gd name="connsiteY101" fmla="*/ 876829 h 2635622"/>
                <a:gd name="connsiteX102" fmla="*/ 20668 w 3060166"/>
                <a:gd name="connsiteY102" fmla="*/ 897497 h 2635622"/>
                <a:gd name="connsiteX103" fmla="*/ 20668 w 3060166"/>
                <a:gd name="connsiteY103" fmla="*/ 897497 h 2635622"/>
                <a:gd name="connsiteX104" fmla="*/ 20668 w 3060166"/>
                <a:gd name="connsiteY104" fmla="*/ 995459 h 2635622"/>
                <a:gd name="connsiteX105" fmla="*/ 0 w 3060166"/>
                <a:gd name="connsiteY105" fmla="*/ 974791 h 2635622"/>
                <a:gd name="connsiteX106" fmla="*/ 20668 w 3060166"/>
                <a:gd name="connsiteY106" fmla="*/ 953398 h 2635622"/>
                <a:gd name="connsiteX107" fmla="*/ 41336 w 3060166"/>
                <a:gd name="connsiteY107" fmla="*/ 973401 h 2635622"/>
                <a:gd name="connsiteX108" fmla="*/ 41336 w 3060166"/>
                <a:gd name="connsiteY108" fmla="*/ 974791 h 2635622"/>
                <a:gd name="connsiteX109" fmla="*/ 20668 w 3060166"/>
                <a:gd name="connsiteY109" fmla="*/ 995459 h 2635622"/>
                <a:gd name="connsiteX110" fmla="*/ 20668 w 3060166"/>
                <a:gd name="connsiteY110" fmla="*/ 995459 h 2635622"/>
                <a:gd name="connsiteX111" fmla="*/ 20668 w 3060166"/>
                <a:gd name="connsiteY111" fmla="*/ 1093422 h 2635622"/>
                <a:gd name="connsiteX112" fmla="*/ 0 w 3060166"/>
                <a:gd name="connsiteY112" fmla="*/ 1072754 h 2635622"/>
                <a:gd name="connsiteX113" fmla="*/ 0 w 3060166"/>
                <a:gd name="connsiteY113" fmla="*/ 1071364 h 2635622"/>
                <a:gd name="connsiteX114" fmla="*/ 20668 w 3060166"/>
                <a:gd name="connsiteY114" fmla="*/ 1050696 h 2635622"/>
                <a:gd name="connsiteX115" fmla="*/ 41336 w 3060166"/>
                <a:gd name="connsiteY115" fmla="*/ 1071364 h 2635622"/>
                <a:gd name="connsiteX116" fmla="*/ 41336 w 3060166"/>
                <a:gd name="connsiteY116" fmla="*/ 1072754 h 2635622"/>
                <a:gd name="connsiteX117" fmla="*/ 20668 w 3060166"/>
                <a:gd name="connsiteY117" fmla="*/ 1093422 h 2635622"/>
                <a:gd name="connsiteX118" fmla="*/ 20668 w 3060166"/>
                <a:gd name="connsiteY118" fmla="*/ 1093422 h 2635622"/>
                <a:gd name="connsiteX119" fmla="*/ 20668 w 3060166"/>
                <a:gd name="connsiteY119" fmla="*/ 1190720 h 2635622"/>
                <a:gd name="connsiteX120" fmla="*/ 0 w 3060166"/>
                <a:gd name="connsiteY120" fmla="*/ 1170052 h 2635622"/>
                <a:gd name="connsiteX121" fmla="*/ 0 w 3060166"/>
                <a:gd name="connsiteY121" fmla="*/ 1168661 h 2635622"/>
                <a:gd name="connsiteX122" fmla="*/ 41397 w 3060166"/>
                <a:gd name="connsiteY122" fmla="*/ 1168661 h 2635622"/>
                <a:gd name="connsiteX123" fmla="*/ 41397 w 3060166"/>
                <a:gd name="connsiteY123" fmla="*/ 1170052 h 2635622"/>
                <a:gd name="connsiteX124" fmla="*/ 20668 w 3060166"/>
                <a:gd name="connsiteY124" fmla="*/ 1190720 h 2635622"/>
                <a:gd name="connsiteX125" fmla="*/ 20668 w 3060166"/>
                <a:gd name="connsiteY125" fmla="*/ 1190720 h 2635622"/>
                <a:gd name="connsiteX126" fmla="*/ 20668 w 3060166"/>
                <a:gd name="connsiteY126" fmla="*/ 1288682 h 2635622"/>
                <a:gd name="connsiteX127" fmla="*/ 0 w 3060166"/>
                <a:gd name="connsiteY127" fmla="*/ 1268014 h 2635622"/>
                <a:gd name="connsiteX128" fmla="*/ 0 w 3060166"/>
                <a:gd name="connsiteY128" fmla="*/ 1266624 h 2635622"/>
                <a:gd name="connsiteX129" fmla="*/ 20668 w 3060166"/>
                <a:gd name="connsiteY129" fmla="*/ 1245956 h 2635622"/>
                <a:gd name="connsiteX130" fmla="*/ 41336 w 3060166"/>
                <a:gd name="connsiteY130" fmla="*/ 1266624 h 2635622"/>
                <a:gd name="connsiteX131" fmla="*/ 41336 w 3060166"/>
                <a:gd name="connsiteY131" fmla="*/ 1268014 h 2635622"/>
                <a:gd name="connsiteX132" fmla="*/ 20668 w 3060166"/>
                <a:gd name="connsiteY132" fmla="*/ 1288682 h 2635622"/>
                <a:gd name="connsiteX133" fmla="*/ 20668 w 3060166"/>
                <a:gd name="connsiteY133" fmla="*/ 1288682 h 2635622"/>
                <a:gd name="connsiteX134" fmla="*/ 20668 w 3060166"/>
                <a:gd name="connsiteY134" fmla="*/ 1386705 h 2635622"/>
                <a:gd name="connsiteX135" fmla="*/ 0 w 3060166"/>
                <a:gd name="connsiteY135" fmla="*/ 1366037 h 2635622"/>
                <a:gd name="connsiteX136" fmla="*/ 0 w 3060166"/>
                <a:gd name="connsiteY136" fmla="*/ 1364647 h 2635622"/>
                <a:gd name="connsiteX137" fmla="*/ 20668 w 3060166"/>
                <a:gd name="connsiteY137" fmla="*/ 1343979 h 2635622"/>
                <a:gd name="connsiteX138" fmla="*/ 41336 w 3060166"/>
                <a:gd name="connsiteY138" fmla="*/ 1364647 h 2635622"/>
                <a:gd name="connsiteX139" fmla="*/ 41336 w 3060166"/>
                <a:gd name="connsiteY139" fmla="*/ 1366037 h 2635622"/>
                <a:gd name="connsiteX140" fmla="*/ 20668 w 3060166"/>
                <a:gd name="connsiteY140" fmla="*/ 1386705 h 2635622"/>
                <a:gd name="connsiteX141" fmla="*/ 20668 w 3060166"/>
                <a:gd name="connsiteY141" fmla="*/ 1386705 h 2635622"/>
                <a:gd name="connsiteX142" fmla="*/ 20668 w 3060166"/>
                <a:gd name="connsiteY142" fmla="*/ 1484668 h 2635622"/>
                <a:gd name="connsiteX143" fmla="*/ 0 w 3060166"/>
                <a:gd name="connsiteY143" fmla="*/ 1464000 h 2635622"/>
                <a:gd name="connsiteX144" fmla="*/ 0 w 3060166"/>
                <a:gd name="connsiteY144" fmla="*/ 1462610 h 2635622"/>
                <a:gd name="connsiteX145" fmla="*/ 20668 w 3060166"/>
                <a:gd name="connsiteY145" fmla="*/ 1441941 h 2635622"/>
                <a:gd name="connsiteX146" fmla="*/ 41336 w 3060166"/>
                <a:gd name="connsiteY146" fmla="*/ 1462610 h 2635622"/>
                <a:gd name="connsiteX147" fmla="*/ 41336 w 3060166"/>
                <a:gd name="connsiteY147" fmla="*/ 1464000 h 2635622"/>
                <a:gd name="connsiteX148" fmla="*/ 20668 w 3060166"/>
                <a:gd name="connsiteY148" fmla="*/ 1484668 h 2635622"/>
                <a:gd name="connsiteX149" fmla="*/ 20668 w 3060166"/>
                <a:gd name="connsiteY149" fmla="*/ 1484668 h 2635622"/>
                <a:gd name="connsiteX150" fmla="*/ 3038109 w 3060166"/>
                <a:gd name="connsiteY150" fmla="*/ 2594286 h 2635622"/>
                <a:gd name="connsiteX151" fmla="*/ 3039499 w 3060166"/>
                <a:gd name="connsiteY151" fmla="*/ 2594286 h 2635622"/>
                <a:gd name="connsiteX152" fmla="*/ 3060167 w 3060166"/>
                <a:gd name="connsiteY152" fmla="*/ 2614954 h 2635622"/>
                <a:gd name="connsiteX153" fmla="*/ 3039499 w 3060166"/>
                <a:gd name="connsiteY153" fmla="*/ 2635622 h 2635622"/>
                <a:gd name="connsiteX154" fmla="*/ 3038109 w 3060166"/>
                <a:gd name="connsiteY154" fmla="*/ 2635622 h 2635622"/>
                <a:gd name="connsiteX155" fmla="*/ 3017440 w 3060166"/>
                <a:gd name="connsiteY155" fmla="*/ 2614954 h 2635622"/>
                <a:gd name="connsiteX156" fmla="*/ 3038109 w 3060166"/>
                <a:gd name="connsiteY156" fmla="*/ 2594286 h 2635622"/>
                <a:gd name="connsiteX157" fmla="*/ 3038109 w 3060166"/>
                <a:gd name="connsiteY157" fmla="*/ 2594286 h 2635622"/>
                <a:gd name="connsiteX158" fmla="*/ 394570 w 3060166"/>
                <a:gd name="connsiteY158" fmla="*/ 2593319 h 2635622"/>
                <a:gd name="connsiteX159" fmla="*/ 393180 w 3060166"/>
                <a:gd name="connsiteY159" fmla="*/ 2593319 h 2635622"/>
                <a:gd name="connsiteX160" fmla="*/ 372512 w 3060166"/>
                <a:gd name="connsiteY160" fmla="*/ 2613987 h 2635622"/>
                <a:gd name="connsiteX161" fmla="*/ 393180 w 3060166"/>
                <a:gd name="connsiteY161" fmla="*/ 2634656 h 2635622"/>
                <a:gd name="connsiteX162" fmla="*/ 394570 w 3060166"/>
                <a:gd name="connsiteY162" fmla="*/ 2634656 h 2635622"/>
                <a:gd name="connsiteX163" fmla="*/ 415238 w 3060166"/>
                <a:gd name="connsiteY163" fmla="*/ 2613987 h 2635622"/>
                <a:gd name="connsiteX164" fmla="*/ 394570 w 3060166"/>
                <a:gd name="connsiteY164" fmla="*/ 2593319 h 2635622"/>
                <a:gd name="connsiteX165" fmla="*/ 394570 w 3060166"/>
                <a:gd name="connsiteY165" fmla="*/ 2593319 h 2635622"/>
                <a:gd name="connsiteX166" fmla="*/ 295822 w 3060166"/>
                <a:gd name="connsiteY166" fmla="*/ 2584859 h 2635622"/>
                <a:gd name="connsiteX167" fmla="*/ 275576 w 3060166"/>
                <a:gd name="connsiteY167" fmla="*/ 2601417 h 2635622"/>
                <a:gd name="connsiteX168" fmla="*/ 291652 w 3060166"/>
                <a:gd name="connsiteY168" fmla="*/ 2625832 h 2635622"/>
                <a:gd name="connsiteX169" fmla="*/ 316732 w 3060166"/>
                <a:gd name="connsiteY169" fmla="*/ 2610120 h 2635622"/>
                <a:gd name="connsiteX170" fmla="*/ 301744 w 3060166"/>
                <a:gd name="connsiteY170" fmla="*/ 2585704 h 2635622"/>
                <a:gd name="connsiteX171" fmla="*/ 299991 w 3060166"/>
                <a:gd name="connsiteY171" fmla="*/ 2585342 h 2635622"/>
                <a:gd name="connsiteX172" fmla="*/ 295822 w 3060166"/>
                <a:gd name="connsiteY172" fmla="*/ 2584859 h 2635622"/>
                <a:gd name="connsiteX173" fmla="*/ 295822 w 3060166"/>
                <a:gd name="connsiteY173" fmla="*/ 2584859 h 2635622"/>
                <a:gd name="connsiteX174" fmla="*/ 204446 w 3060166"/>
                <a:gd name="connsiteY174" fmla="*/ 2550472 h 2635622"/>
                <a:gd name="connsiteX175" fmla="*/ 186195 w 3060166"/>
                <a:gd name="connsiteY175" fmla="*/ 2561410 h 2635622"/>
                <a:gd name="connsiteX176" fmla="*/ 194716 w 3060166"/>
                <a:gd name="connsiteY176" fmla="*/ 2589391 h 2635622"/>
                <a:gd name="connsiteX177" fmla="*/ 223301 w 3060166"/>
                <a:gd name="connsiteY177" fmla="*/ 2581474 h 2635622"/>
                <a:gd name="connsiteX178" fmla="*/ 215626 w 3060166"/>
                <a:gd name="connsiteY178" fmla="*/ 2553675 h 2635622"/>
                <a:gd name="connsiteX179" fmla="*/ 214176 w 3060166"/>
                <a:gd name="connsiteY179" fmla="*/ 2552889 h 2635622"/>
                <a:gd name="connsiteX180" fmla="*/ 204446 w 3060166"/>
                <a:gd name="connsiteY180" fmla="*/ 2550472 h 2635622"/>
                <a:gd name="connsiteX181" fmla="*/ 204446 w 3060166"/>
                <a:gd name="connsiteY181" fmla="*/ 2550472 h 2635622"/>
                <a:gd name="connsiteX182" fmla="*/ 126064 w 3060166"/>
                <a:gd name="connsiteY182" fmla="*/ 2492335 h 2635622"/>
                <a:gd name="connsiteX183" fmla="*/ 111016 w 3060166"/>
                <a:gd name="connsiteY183" fmla="*/ 2498862 h 2635622"/>
                <a:gd name="connsiteX184" fmla="*/ 111923 w 3060166"/>
                <a:gd name="connsiteY184" fmla="*/ 2528111 h 2635622"/>
                <a:gd name="connsiteX185" fmla="*/ 141414 w 3060166"/>
                <a:gd name="connsiteY185" fmla="*/ 2527930 h 2635622"/>
                <a:gd name="connsiteX186" fmla="*/ 141656 w 3060166"/>
                <a:gd name="connsiteY186" fmla="*/ 2499345 h 2635622"/>
                <a:gd name="connsiteX187" fmla="*/ 140206 w 3060166"/>
                <a:gd name="connsiteY187" fmla="*/ 2497955 h 2635622"/>
                <a:gd name="connsiteX188" fmla="*/ 126064 w 3060166"/>
                <a:gd name="connsiteY188" fmla="*/ 2492335 h 2635622"/>
                <a:gd name="connsiteX189" fmla="*/ 126064 w 3060166"/>
                <a:gd name="connsiteY189" fmla="*/ 2492335 h 2635622"/>
                <a:gd name="connsiteX190" fmla="*/ 66477 w 3060166"/>
                <a:gd name="connsiteY190" fmla="*/ 2414980 h 2635622"/>
                <a:gd name="connsiteX191" fmla="*/ 56143 w 3060166"/>
                <a:gd name="connsiteY191" fmla="*/ 2417760 h 2635622"/>
                <a:gd name="connsiteX192" fmla="*/ 48528 w 3060166"/>
                <a:gd name="connsiteY192" fmla="*/ 2446043 h 2635622"/>
                <a:gd name="connsiteX193" fmla="*/ 77113 w 3060166"/>
                <a:gd name="connsiteY193" fmla="*/ 2454262 h 2635622"/>
                <a:gd name="connsiteX194" fmla="*/ 85090 w 3060166"/>
                <a:gd name="connsiteY194" fmla="*/ 2426583 h 2635622"/>
                <a:gd name="connsiteX195" fmla="*/ 84365 w 3060166"/>
                <a:gd name="connsiteY195" fmla="*/ 2425375 h 2635622"/>
                <a:gd name="connsiteX196" fmla="*/ 66477 w 3060166"/>
                <a:gd name="connsiteY196" fmla="*/ 2414980 h 2635622"/>
                <a:gd name="connsiteX197" fmla="*/ 66477 w 3060166"/>
                <a:gd name="connsiteY197" fmla="*/ 2414980 h 2635622"/>
                <a:gd name="connsiteX198" fmla="*/ 30579 w 3060166"/>
                <a:gd name="connsiteY198" fmla="*/ 2324209 h 2635622"/>
                <a:gd name="connsiteX199" fmla="*/ 25745 w 3060166"/>
                <a:gd name="connsiteY199" fmla="*/ 2324813 h 2635622"/>
                <a:gd name="connsiteX200" fmla="*/ 10455 w 3060166"/>
                <a:gd name="connsiteY200" fmla="*/ 2349712 h 2635622"/>
                <a:gd name="connsiteX201" fmla="*/ 10757 w 3060166"/>
                <a:gd name="connsiteY201" fmla="*/ 2351102 h 2635622"/>
                <a:gd name="connsiteX202" fmla="*/ 35777 w 3060166"/>
                <a:gd name="connsiteY202" fmla="*/ 2366331 h 2635622"/>
                <a:gd name="connsiteX203" fmla="*/ 51006 w 3060166"/>
                <a:gd name="connsiteY203" fmla="*/ 2341372 h 2635622"/>
                <a:gd name="connsiteX204" fmla="*/ 30881 w 3060166"/>
                <a:gd name="connsiteY204" fmla="*/ 2346207 h 2635622"/>
                <a:gd name="connsiteX205" fmla="*/ 50704 w 3060166"/>
                <a:gd name="connsiteY205" fmla="*/ 2340043 h 2635622"/>
                <a:gd name="connsiteX206" fmla="*/ 30579 w 3060166"/>
                <a:gd name="connsiteY206" fmla="*/ 2324209 h 2635622"/>
                <a:gd name="connsiteX207" fmla="*/ 30579 w 3060166"/>
                <a:gd name="connsiteY207" fmla="*/ 2324209 h 2635622"/>
                <a:gd name="connsiteX208" fmla="*/ 20668 w 3060166"/>
                <a:gd name="connsiteY208" fmla="*/ 2227032 h 2635622"/>
                <a:gd name="connsiteX209" fmla="*/ 0 w 3060166"/>
                <a:gd name="connsiteY209" fmla="*/ 2247700 h 2635622"/>
                <a:gd name="connsiteX210" fmla="*/ 0 w 3060166"/>
                <a:gd name="connsiteY210" fmla="*/ 2249090 h 2635622"/>
                <a:gd name="connsiteX211" fmla="*/ 20668 w 3060166"/>
                <a:gd name="connsiteY211" fmla="*/ 2269759 h 2635622"/>
                <a:gd name="connsiteX212" fmla="*/ 41336 w 3060166"/>
                <a:gd name="connsiteY212" fmla="*/ 2249090 h 2635622"/>
                <a:gd name="connsiteX213" fmla="*/ 41336 w 3060166"/>
                <a:gd name="connsiteY213" fmla="*/ 2247700 h 2635622"/>
                <a:gd name="connsiteX214" fmla="*/ 20668 w 3060166"/>
                <a:gd name="connsiteY214" fmla="*/ 2227032 h 2635622"/>
                <a:gd name="connsiteX215" fmla="*/ 20668 w 3060166"/>
                <a:gd name="connsiteY215" fmla="*/ 2227032 h 2635622"/>
                <a:gd name="connsiteX216" fmla="*/ 20668 w 3060166"/>
                <a:gd name="connsiteY216" fmla="*/ 2129070 h 2635622"/>
                <a:gd name="connsiteX217" fmla="*/ 0 w 3060166"/>
                <a:gd name="connsiteY217" fmla="*/ 2149738 h 2635622"/>
                <a:gd name="connsiteX218" fmla="*/ 0 w 3060166"/>
                <a:gd name="connsiteY218" fmla="*/ 2151128 h 2635622"/>
                <a:gd name="connsiteX219" fmla="*/ 20668 w 3060166"/>
                <a:gd name="connsiteY219" fmla="*/ 2171796 h 2635622"/>
                <a:gd name="connsiteX220" fmla="*/ 41336 w 3060166"/>
                <a:gd name="connsiteY220" fmla="*/ 2151128 h 2635622"/>
                <a:gd name="connsiteX221" fmla="*/ 41336 w 3060166"/>
                <a:gd name="connsiteY221" fmla="*/ 2149738 h 2635622"/>
                <a:gd name="connsiteX222" fmla="*/ 20668 w 3060166"/>
                <a:gd name="connsiteY222" fmla="*/ 2129070 h 2635622"/>
                <a:gd name="connsiteX223" fmla="*/ 20668 w 3060166"/>
                <a:gd name="connsiteY223" fmla="*/ 2129070 h 2635622"/>
                <a:gd name="connsiteX224" fmla="*/ 20668 w 3060166"/>
                <a:gd name="connsiteY224" fmla="*/ 2031107 h 2635622"/>
                <a:gd name="connsiteX225" fmla="*/ 0 w 3060166"/>
                <a:gd name="connsiteY225" fmla="*/ 2051775 h 2635622"/>
                <a:gd name="connsiteX226" fmla="*/ 0 w 3060166"/>
                <a:gd name="connsiteY226" fmla="*/ 2053165 h 2635622"/>
                <a:gd name="connsiteX227" fmla="*/ 20668 w 3060166"/>
                <a:gd name="connsiteY227" fmla="*/ 2073833 h 2635622"/>
                <a:gd name="connsiteX228" fmla="*/ 41336 w 3060166"/>
                <a:gd name="connsiteY228" fmla="*/ 2053165 h 2635622"/>
                <a:gd name="connsiteX229" fmla="*/ 41336 w 3060166"/>
                <a:gd name="connsiteY229" fmla="*/ 2051775 h 2635622"/>
                <a:gd name="connsiteX230" fmla="*/ 20668 w 3060166"/>
                <a:gd name="connsiteY230" fmla="*/ 2031107 h 2635622"/>
                <a:gd name="connsiteX231" fmla="*/ 20668 w 3060166"/>
                <a:gd name="connsiteY231" fmla="*/ 2031107 h 2635622"/>
                <a:gd name="connsiteX232" fmla="*/ 20668 w 3060166"/>
                <a:gd name="connsiteY232" fmla="*/ 1933084 h 2635622"/>
                <a:gd name="connsiteX233" fmla="*/ 0 w 3060166"/>
                <a:gd name="connsiteY233" fmla="*/ 1953752 h 2635622"/>
                <a:gd name="connsiteX234" fmla="*/ 0 w 3060166"/>
                <a:gd name="connsiteY234" fmla="*/ 1955142 h 2635622"/>
                <a:gd name="connsiteX235" fmla="*/ 20668 w 3060166"/>
                <a:gd name="connsiteY235" fmla="*/ 1975810 h 2635622"/>
                <a:gd name="connsiteX236" fmla="*/ 41336 w 3060166"/>
                <a:gd name="connsiteY236" fmla="*/ 1955142 h 2635622"/>
                <a:gd name="connsiteX237" fmla="*/ 41336 w 3060166"/>
                <a:gd name="connsiteY237" fmla="*/ 1953752 h 2635622"/>
                <a:gd name="connsiteX238" fmla="*/ 20668 w 3060166"/>
                <a:gd name="connsiteY238" fmla="*/ 1933084 h 2635622"/>
                <a:gd name="connsiteX239" fmla="*/ 20668 w 3060166"/>
                <a:gd name="connsiteY239" fmla="*/ 1933084 h 2635622"/>
                <a:gd name="connsiteX240" fmla="*/ 20668 w 3060166"/>
                <a:gd name="connsiteY240" fmla="*/ 1835121 h 2635622"/>
                <a:gd name="connsiteX241" fmla="*/ 0 w 3060166"/>
                <a:gd name="connsiteY241" fmla="*/ 1855790 h 2635622"/>
                <a:gd name="connsiteX242" fmla="*/ 20668 w 3060166"/>
                <a:gd name="connsiteY242" fmla="*/ 1877183 h 2635622"/>
                <a:gd name="connsiteX243" fmla="*/ 41336 w 3060166"/>
                <a:gd name="connsiteY243" fmla="*/ 1857180 h 2635622"/>
                <a:gd name="connsiteX244" fmla="*/ 41336 w 3060166"/>
                <a:gd name="connsiteY244" fmla="*/ 1855790 h 2635622"/>
                <a:gd name="connsiteX245" fmla="*/ 20668 w 3060166"/>
                <a:gd name="connsiteY245" fmla="*/ 1835121 h 2635622"/>
                <a:gd name="connsiteX246" fmla="*/ 20668 w 3060166"/>
                <a:gd name="connsiteY246" fmla="*/ 1835121 h 2635622"/>
                <a:gd name="connsiteX247" fmla="*/ 20668 w 3060166"/>
                <a:gd name="connsiteY247" fmla="*/ 1737159 h 2635622"/>
                <a:gd name="connsiteX248" fmla="*/ 0 w 3060166"/>
                <a:gd name="connsiteY248" fmla="*/ 1757827 h 2635622"/>
                <a:gd name="connsiteX249" fmla="*/ 20668 w 3060166"/>
                <a:gd name="connsiteY249" fmla="*/ 1779220 h 2635622"/>
                <a:gd name="connsiteX250" fmla="*/ 41336 w 3060166"/>
                <a:gd name="connsiteY250" fmla="*/ 1759217 h 2635622"/>
                <a:gd name="connsiteX251" fmla="*/ 41336 w 3060166"/>
                <a:gd name="connsiteY251" fmla="*/ 1757887 h 2635622"/>
                <a:gd name="connsiteX252" fmla="*/ 20668 w 3060166"/>
                <a:gd name="connsiteY252" fmla="*/ 1737159 h 2635622"/>
                <a:gd name="connsiteX253" fmla="*/ 20668 w 3060166"/>
                <a:gd name="connsiteY253" fmla="*/ 1737159 h 2635622"/>
                <a:gd name="connsiteX254" fmla="*/ 20668 w 3060166"/>
                <a:gd name="connsiteY254" fmla="*/ 1639196 h 2635622"/>
                <a:gd name="connsiteX255" fmla="*/ 0 w 3060166"/>
                <a:gd name="connsiteY255" fmla="*/ 1659864 h 2635622"/>
                <a:gd name="connsiteX256" fmla="*/ 20668 w 3060166"/>
                <a:gd name="connsiteY256" fmla="*/ 1681258 h 2635622"/>
                <a:gd name="connsiteX257" fmla="*/ 41336 w 3060166"/>
                <a:gd name="connsiteY257" fmla="*/ 1661254 h 2635622"/>
                <a:gd name="connsiteX258" fmla="*/ 41336 w 3060166"/>
                <a:gd name="connsiteY258" fmla="*/ 1659864 h 2635622"/>
                <a:gd name="connsiteX259" fmla="*/ 20668 w 3060166"/>
                <a:gd name="connsiteY259" fmla="*/ 1639196 h 2635622"/>
                <a:gd name="connsiteX260" fmla="*/ 20668 w 3060166"/>
                <a:gd name="connsiteY260" fmla="*/ 1639196 h 2635622"/>
                <a:gd name="connsiteX261" fmla="*/ 20668 w 3060166"/>
                <a:gd name="connsiteY261" fmla="*/ 1541234 h 2635622"/>
                <a:gd name="connsiteX262" fmla="*/ 0 w 3060166"/>
                <a:gd name="connsiteY262" fmla="*/ 1561902 h 2635622"/>
                <a:gd name="connsiteX263" fmla="*/ 0 w 3060166"/>
                <a:gd name="connsiteY263" fmla="*/ 1563292 h 2635622"/>
                <a:gd name="connsiteX264" fmla="*/ 20668 w 3060166"/>
                <a:gd name="connsiteY264" fmla="*/ 1583960 h 2635622"/>
                <a:gd name="connsiteX265" fmla="*/ 41336 w 3060166"/>
                <a:gd name="connsiteY265" fmla="*/ 1563292 h 2635622"/>
                <a:gd name="connsiteX266" fmla="*/ 41336 w 3060166"/>
                <a:gd name="connsiteY266" fmla="*/ 1561902 h 2635622"/>
                <a:gd name="connsiteX267" fmla="*/ 20668 w 3060166"/>
                <a:gd name="connsiteY267" fmla="*/ 1541234 h 2635622"/>
                <a:gd name="connsiteX268" fmla="*/ 20668 w 3060166"/>
                <a:gd name="connsiteY268" fmla="*/ 1541234 h 2635622"/>
                <a:gd name="connsiteX269" fmla="*/ 2844178 w 3060166"/>
                <a:gd name="connsiteY269" fmla="*/ 2594286 h 2635622"/>
                <a:gd name="connsiteX270" fmla="*/ 2845568 w 3060166"/>
                <a:gd name="connsiteY270" fmla="*/ 2594286 h 2635622"/>
                <a:gd name="connsiteX271" fmla="*/ 2866236 w 3060166"/>
                <a:gd name="connsiteY271" fmla="*/ 2614954 h 2635622"/>
                <a:gd name="connsiteX272" fmla="*/ 2845568 w 3060166"/>
                <a:gd name="connsiteY272" fmla="*/ 2635622 h 2635622"/>
                <a:gd name="connsiteX273" fmla="*/ 2844178 w 3060166"/>
                <a:gd name="connsiteY273" fmla="*/ 2635622 h 2635622"/>
                <a:gd name="connsiteX274" fmla="*/ 2823510 w 3060166"/>
                <a:gd name="connsiteY274" fmla="*/ 2614954 h 2635622"/>
                <a:gd name="connsiteX275" fmla="*/ 2844178 w 3060166"/>
                <a:gd name="connsiteY275" fmla="*/ 2594286 h 2635622"/>
                <a:gd name="connsiteX276" fmla="*/ 2844178 w 3060166"/>
                <a:gd name="connsiteY276" fmla="*/ 2594286 h 2635622"/>
                <a:gd name="connsiteX277" fmla="*/ 2746215 w 3060166"/>
                <a:gd name="connsiteY277" fmla="*/ 2594286 h 2635622"/>
                <a:gd name="connsiteX278" fmla="*/ 2747605 w 3060166"/>
                <a:gd name="connsiteY278" fmla="*/ 2594286 h 2635622"/>
                <a:gd name="connsiteX279" fmla="*/ 2768274 w 3060166"/>
                <a:gd name="connsiteY279" fmla="*/ 2614954 h 2635622"/>
                <a:gd name="connsiteX280" fmla="*/ 2747605 w 3060166"/>
                <a:gd name="connsiteY280" fmla="*/ 2635622 h 2635622"/>
                <a:gd name="connsiteX281" fmla="*/ 2726212 w 3060166"/>
                <a:gd name="connsiteY281" fmla="*/ 2614954 h 2635622"/>
                <a:gd name="connsiteX282" fmla="*/ 2746215 w 3060166"/>
                <a:gd name="connsiteY282" fmla="*/ 2594286 h 2635622"/>
                <a:gd name="connsiteX283" fmla="*/ 2746215 w 3060166"/>
                <a:gd name="connsiteY283" fmla="*/ 2594286 h 2635622"/>
                <a:gd name="connsiteX284" fmla="*/ 2648253 w 3060166"/>
                <a:gd name="connsiteY284" fmla="*/ 2594286 h 2635622"/>
                <a:gd name="connsiteX285" fmla="*/ 2649643 w 3060166"/>
                <a:gd name="connsiteY285" fmla="*/ 2594286 h 2635622"/>
                <a:gd name="connsiteX286" fmla="*/ 2670311 w 3060166"/>
                <a:gd name="connsiteY286" fmla="*/ 2614954 h 2635622"/>
                <a:gd name="connsiteX287" fmla="*/ 2649643 w 3060166"/>
                <a:gd name="connsiteY287" fmla="*/ 2635622 h 2635622"/>
                <a:gd name="connsiteX288" fmla="*/ 2628249 w 3060166"/>
                <a:gd name="connsiteY288" fmla="*/ 2614954 h 2635622"/>
                <a:gd name="connsiteX289" fmla="*/ 2648253 w 3060166"/>
                <a:gd name="connsiteY289" fmla="*/ 2594286 h 2635622"/>
                <a:gd name="connsiteX290" fmla="*/ 2648253 w 3060166"/>
                <a:gd name="connsiteY290" fmla="*/ 2594286 h 2635622"/>
                <a:gd name="connsiteX291" fmla="*/ 2550290 w 3060166"/>
                <a:gd name="connsiteY291" fmla="*/ 2594286 h 2635622"/>
                <a:gd name="connsiteX292" fmla="*/ 2551680 w 3060166"/>
                <a:gd name="connsiteY292" fmla="*/ 2594286 h 2635622"/>
                <a:gd name="connsiteX293" fmla="*/ 2572348 w 3060166"/>
                <a:gd name="connsiteY293" fmla="*/ 2614954 h 2635622"/>
                <a:gd name="connsiteX294" fmla="*/ 2551680 w 3060166"/>
                <a:gd name="connsiteY294" fmla="*/ 2635622 h 2635622"/>
                <a:gd name="connsiteX295" fmla="*/ 2530287 w 3060166"/>
                <a:gd name="connsiteY295" fmla="*/ 2614954 h 2635622"/>
                <a:gd name="connsiteX296" fmla="*/ 2550290 w 3060166"/>
                <a:gd name="connsiteY296" fmla="*/ 2594286 h 2635622"/>
                <a:gd name="connsiteX297" fmla="*/ 2550290 w 3060166"/>
                <a:gd name="connsiteY297" fmla="*/ 2594286 h 2635622"/>
                <a:gd name="connsiteX298" fmla="*/ 2452267 w 3060166"/>
                <a:gd name="connsiteY298" fmla="*/ 2594286 h 2635622"/>
                <a:gd name="connsiteX299" fmla="*/ 2453657 w 3060166"/>
                <a:gd name="connsiteY299" fmla="*/ 2594286 h 2635622"/>
                <a:gd name="connsiteX300" fmla="*/ 2474325 w 3060166"/>
                <a:gd name="connsiteY300" fmla="*/ 2614954 h 2635622"/>
                <a:gd name="connsiteX301" fmla="*/ 2453657 w 3060166"/>
                <a:gd name="connsiteY301" fmla="*/ 2635622 h 2635622"/>
                <a:gd name="connsiteX302" fmla="*/ 2452267 w 3060166"/>
                <a:gd name="connsiteY302" fmla="*/ 2635622 h 2635622"/>
                <a:gd name="connsiteX303" fmla="*/ 2431599 w 3060166"/>
                <a:gd name="connsiteY303" fmla="*/ 2614954 h 2635622"/>
                <a:gd name="connsiteX304" fmla="*/ 2452267 w 3060166"/>
                <a:gd name="connsiteY304" fmla="*/ 2594286 h 2635622"/>
                <a:gd name="connsiteX305" fmla="*/ 2452267 w 3060166"/>
                <a:gd name="connsiteY305" fmla="*/ 2594286 h 2635622"/>
                <a:gd name="connsiteX306" fmla="*/ 2354305 w 3060166"/>
                <a:gd name="connsiteY306" fmla="*/ 2594286 h 2635622"/>
                <a:gd name="connsiteX307" fmla="*/ 2355634 w 3060166"/>
                <a:gd name="connsiteY307" fmla="*/ 2594286 h 2635622"/>
                <a:gd name="connsiteX308" fmla="*/ 2376302 w 3060166"/>
                <a:gd name="connsiteY308" fmla="*/ 2614954 h 2635622"/>
                <a:gd name="connsiteX309" fmla="*/ 2355634 w 3060166"/>
                <a:gd name="connsiteY309" fmla="*/ 2635622 h 2635622"/>
                <a:gd name="connsiteX310" fmla="*/ 2334241 w 3060166"/>
                <a:gd name="connsiteY310" fmla="*/ 2614954 h 2635622"/>
                <a:gd name="connsiteX311" fmla="*/ 2354305 w 3060166"/>
                <a:gd name="connsiteY311" fmla="*/ 2594286 h 2635622"/>
                <a:gd name="connsiteX312" fmla="*/ 2354305 w 3060166"/>
                <a:gd name="connsiteY312" fmla="*/ 2594286 h 2635622"/>
                <a:gd name="connsiteX313" fmla="*/ 2256342 w 3060166"/>
                <a:gd name="connsiteY313" fmla="*/ 2594286 h 2635622"/>
                <a:gd name="connsiteX314" fmla="*/ 2257732 w 3060166"/>
                <a:gd name="connsiteY314" fmla="*/ 2594286 h 2635622"/>
                <a:gd name="connsiteX315" fmla="*/ 2278400 w 3060166"/>
                <a:gd name="connsiteY315" fmla="*/ 2614954 h 2635622"/>
                <a:gd name="connsiteX316" fmla="*/ 2257732 w 3060166"/>
                <a:gd name="connsiteY316" fmla="*/ 2635622 h 2635622"/>
                <a:gd name="connsiteX317" fmla="*/ 2236339 w 3060166"/>
                <a:gd name="connsiteY317" fmla="*/ 2614954 h 2635622"/>
                <a:gd name="connsiteX318" fmla="*/ 2256342 w 3060166"/>
                <a:gd name="connsiteY318" fmla="*/ 2594286 h 2635622"/>
                <a:gd name="connsiteX319" fmla="*/ 2256342 w 3060166"/>
                <a:gd name="connsiteY319" fmla="*/ 2594286 h 2635622"/>
                <a:gd name="connsiteX320" fmla="*/ 2158379 w 3060166"/>
                <a:gd name="connsiteY320" fmla="*/ 2594286 h 2635622"/>
                <a:gd name="connsiteX321" fmla="*/ 2159709 w 3060166"/>
                <a:gd name="connsiteY321" fmla="*/ 2594286 h 2635622"/>
                <a:gd name="connsiteX322" fmla="*/ 2180377 w 3060166"/>
                <a:gd name="connsiteY322" fmla="*/ 2614954 h 2635622"/>
                <a:gd name="connsiteX323" fmla="*/ 2159709 w 3060166"/>
                <a:gd name="connsiteY323" fmla="*/ 2635622 h 2635622"/>
                <a:gd name="connsiteX324" fmla="*/ 2138376 w 3060166"/>
                <a:gd name="connsiteY324" fmla="*/ 2614954 h 2635622"/>
                <a:gd name="connsiteX325" fmla="*/ 2158379 w 3060166"/>
                <a:gd name="connsiteY325" fmla="*/ 2594286 h 2635622"/>
                <a:gd name="connsiteX326" fmla="*/ 2158379 w 3060166"/>
                <a:gd name="connsiteY326" fmla="*/ 2594286 h 2635622"/>
                <a:gd name="connsiteX327" fmla="*/ 2060417 w 3060166"/>
                <a:gd name="connsiteY327" fmla="*/ 2594286 h 2635622"/>
                <a:gd name="connsiteX328" fmla="*/ 2061807 w 3060166"/>
                <a:gd name="connsiteY328" fmla="*/ 2594286 h 2635622"/>
                <a:gd name="connsiteX329" fmla="*/ 2082475 w 3060166"/>
                <a:gd name="connsiteY329" fmla="*/ 2614954 h 2635622"/>
                <a:gd name="connsiteX330" fmla="*/ 2061807 w 3060166"/>
                <a:gd name="connsiteY330" fmla="*/ 2635622 h 2635622"/>
                <a:gd name="connsiteX331" fmla="*/ 2060417 w 3060166"/>
                <a:gd name="connsiteY331" fmla="*/ 2635622 h 2635622"/>
                <a:gd name="connsiteX332" fmla="*/ 2039749 w 3060166"/>
                <a:gd name="connsiteY332" fmla="*/ 2614954 h 2635622"/>
                <a:gd name="connsiteX333" fmla="*/ 2060417 w 3060166"/>
                <a:gd name="connsiteY333" fmla="*/ 2594286 h 2635622"/>
                <a:gd name="connsiteX334" fmla="*/ 2060417 w 3060166"/>
                <a:gd name="connsiteY334" fmla="*/ 2594286 h 2635622"/>
                <a:gd name="connsiteX335" fmla="*/ 1962394 w 3060166"/>
                <a:gd name="connsiteY335" fmla="*/ 2594286 h 2635622"/>
                <a:gd name="connsiteX336" fmla="*/ 1963784 w 3060166"/>
                <a:gd name="connsiteY336" fmla="*/ 2594286 h 2635622"/>
                <a:gd name="connsiteX337" fmla="*/ 1984452 w 3060166"/>
                <a:gd name="connsiteY337" fmla="*/ 2614954 h 2635622"/>
                <a:gd name="connsiteX338" fmla="*/ 1963784 w 3060166"/>
                <a:gd name="connsiteY338" fmla="*/ 2635622 h 2635622"/>
                <a:gd name="connsiteX339" fmla="*/ 1962394 w 3060166"/>
                <a:gd name="connsiteY339" fmla="*/ 2635622 h 2635622"/>
                <a:gd name="connsiteX340" fmla="*/ 1941726 w 3060166"/>
                <a:gd name="connsiteY340" fmla="*/ 2614954 h 2635622"/>
                <a:gd name="connsiteX341" fmla="*/ 1962394 w 3060166"/>
                <a:gd name="connsiteY341" fmla="*/ 2594286 h 2635622"/>
                <a:gd name="connsiteX342" fmla="*/ 1962394 w 3060166"/>
                <a:gd name="connsiteY342" fmla="*/ 2594286 h 2635622"/>
                <a:gd name="connsiteX343" fmla="*/ 1864431 w 3060166"/>
                <a:gd name="connsiteY343" fmla="*/ 2594286 h 2635622"/>
                <a:gd name="connsiteX344" fmla="*/ 1865821 w 3060166"/>
                <a:gd name="connsiteY344" fmla="*/ 2594286 h 2635622"/>
                <a:gd name="connsiteX345" fmla="*/ 1886490 w 3060166"/>
                <a:gd name="connsiteY345" fmla="*/ 2614954 h 2635622"/>
                <a:gd name="connsiteX346" fmla="*/ 1865821 w 3060166"/>
                <a:gd name="connsiteY346" fmla="*/ 2635622 h 2635622"/>
                <a:gd name="connsiteX347" fmla="*/ 1844428 w 3060166"/>
                <a:gd name="connsiteY347" fmla="*/ 2614954 h 2635622"/>
                <a:gd name="connsiteX348" fmla="*/ 1864431 w 3060166"/>
                <a:gd name="connsiteY348" fmla="*/ 2594286 h 2635622"/>
                <a:gd name="connsiteX349" fmla="*/ 1864431 w 3060166"/>
                <a:gd name="connsiteY349" fmla="*/ 2594286 h 2635622"/>
                <a:gd name="connsiteX350" fmla="*/ 1766469 w 3060166"/>
                <a:gd name="connsiteY350" fmla="*/ 2594286 h 2635622"/>
                <a:gd name="connsiteX351" fmla="*/ 1767859 w 3060166"/>
                <a:gd name="connsiteY351" fmla="*/ 2594286 h 2635622"/>
                <a:gd name="connsiteX352" fmla="*/ 1788527 w 3060166"/>
                <a:gd name="connsiteY352" fmla="*/ 2614954 h 2635622"/>
                <a:gd name="connsiteX353" fmla="*/ 1767859 w 3060166"/>
                <a:gd name="connsiteY353" fmla="*/ 2635622 h 2635622"/>
                <a:gd name="connsiteX354" fmla="*/ 1746465 w 3060166"/>
                <a:gd name="connsiteY354" fmla="*/ 2614954 h 2635622"/>
                <a:gd name="connsiteX355" fmla="*/ 1766469 w 3060166"/>
                <a:gd name="connsiteY355" fmla="*/ 2594286 h 2635622"/>
                <a:gd name="connsiteX356" fmla="*/ 1766469 w 3060166"/>
                <a:gd name="connsiteY356" fmla="*/ 2594286 h 2635622"/>
                <a:gd name="connsiteX357" fmla="*/ 1668506 w 3060166"/>
                <a:gd name="connsiteY357" fmla="*/ 2594286 h 2635622"/>
                <a:gd name="connsiteX358" fmla="*/ 1669896 w 3060166"/>
                <a:gd name="connsiteY358" fmla="*/ 2594286 h 2635622"/>
                <a:gd name="connsiteX359" fmla="*/ 1690564 w 3060166"/>
                <a:gd name="connsiteY359" fmla="*/ 2614954 h 2635622"/>
                <a:gd name="connsiteX360" fmla="*/ 1669896 w 3060166"/>
                <a:gd name="connsiteY360" fmla="*/ 2635622 h 2635622"/>
                <a:gd name="connsiteX361" fmla="*/ 1668506 w 3060166"/>
                <a:gd name="connsiteY361" fmla="*/ 2635622 h 2635622"/>
                <a:gd name="connsiteX362" fmla="*/ 1647838 w 3060166"/>
                <a:gd name="connsiteY362" fmla="*/ 2614954 h 2635622"/>
                <a:gd name="connsiteX363" fmla="*/ 1668506 w 3060166"/>
                <a:gd name="connsiteY363" fmla="*/ 2594286 h 2635622"/>
                <a:gd name="connsiteX364" fmla="*/ 1668506 w 3060166"/>
                <a:gd name="connsiteY364" fmla="*/ 2594286 h 2635622"/>
                <a:gd name="connsiteX365" fmla="*/ 1570544 w 3060166"/>
                <a:gd name="connsiteY365" fmla="*/ 2594286 h 2635622"/>
                <a:gd name="connsiteX366" fmla="*/ 1571933 w 3060166"/>
                <a:gd name="connsiteY366" fmla="*/ 2594286 h 2635622"/>
                <a:gd name="connsiteX367" fmla="*/ 1592602 w 3060166"/>
                <a:gd name="connsiteY367" fmla="*/ 2614954 h 2635622"/>
                <a:gd name="connsiteX368" fmla="*/ 1571933 w 3060166"/>
                <a:gd name="connsiteY368" fmla="*/ 2635622 h 2635622"/>
                <a:gd name="connsiteX369" fmla="*/ 1570544 w 3060166"/>
                <a:gd name="connsiteY369" fmla="*/ 2635622 h 2635622"/>
                <a:gd name="connsiteX370" fmla="*/ 1549875 w 3060166"/>
                <a:gd name="connsiteY370" fmla="*/ 2614954 h 2635622"/>
                <a:gd name="connsiteX371" fmla="*/ 1570544 w 3060166"/>
                <a:gd name="connsiteY371" fmla="*/ 2594286 h 2635622"/>
                <a:gd name="connsiteX372" fmla="*/ 1570544 w 3060166"/>
                <a:gd name="connsiteY372" fmla="*/ 2594286 h 2635622"/>
                <a:gd name="connsiteX373" fmla="*/ 1472581 w 3060166"/>
                <a:gd name="connsiteY373" fmla="*/ 2594286 h 2635622"/>
                <a:gd name="connsiteX374" fmla="*/ 1473971 w 3060166"/>
                <a:gd name="connsiteY374" fmla="*/ 2594286 h 2635622"/>
                <a:gd name="connsiteX375" fmla="*/ 1494639 w 3060166"/>
                <a:gd name="connsiteY375" fmla="*/ 2614954 h 2635622"/>
                <a:gd name="connsiteX376" fmla="*/ 1473971 w 3060166"/>
                <a:gd name="connsiteY376" fmla="*/ 2635622 h 2635622"/>
                <a:gd name="connsiteX377" fmla="*/ 1452578 w 3060166"/>
                <a:gd name="connsiteY377" fmla="*/ 2614954 h 2635622"/>
                <a:gd name="connsiteX378" fmla="*/ 1472581 w 3060166"/>
                <a:gd name="connsiteY378" fmla="*/ 2594286 h 2635622"/>
                <a:gd name="connsiteX379" fmla="*/ 1472581 w 3060166"/>
                <a:gd name="connsiteY379" fmla="*/ 2594286 h 2635622"/>
                <a:gd name="connsiteX380" fmla="*/ 1374558 w 3060166"/>
                <a:gd name="connsiteY380" fmla="*/ 2594286 h 2635622"/>
                <a:gd name="connsiteX381" fmla="*/ 1375948 w 3060166"/>
                <a:gd name="connsiteY381" fmla="*/ 2594286 h 2635622"/>
                <a:gd name="connsiteX382" fmla="*/ 1396616 w 3060166"/>
                <a:gd name="connsiteY382" fmla="*/ 2614954 h 2635622"/>
                <a:gd name="connsiteX383" fmla="*/ 1375948 w 3060166"/>
                <a:gd name="connsiteY383" fmla="*/ 2635622 h 2635622"/>
                <a:gd name="connsiteX384" fmla="*/ 1354555 w 3060166"/>
                <a:gd name="connsiteY384" fmla="*/ 2614954 h 2635622"/>
                <a:gd name="connsiteX385" fmla="*/ 1374558 w 3060166"/>
                <a:gd name="connsiteY385" fmla="*/ 2594286 h 2635622"/>
                <a:gd name="connsiteX386" fmla="*/ 1374558 w 3060166"/>
                <a:gd name="connsiteY386" fmla="*/ 2594286 h 2635622"/>
                <a:gd name="connsiteX387" fmla="*/ 1276596 w 3060166"/>
                <a:gd name="connsiteY387" fmla="*/ 2594286 h 2635622"/>
                <a:gd name="connsiteX388" fmla="*/ 1277985 w 3060166"/>
                <a:gd name="connsiteY388" fmla="*/ 2594286 h 2635622"/>
                <a:gd name="connsiteX389" fmla="*/ 1298654 w 3060166"/>
                <a:gd name="connsiteY389" fmla="*/ 2614954 h 2635622"/>
                <a:gd name="connsiteX390" fmla="*/ 1277985 w 3060166"/>
                <a:gd name="connsiteY390" fmla="*/ 2635622 h 2635622"/>
                <a:gd name="connsiteX391" fmla="*/ 1276596 w 3060166"/>
                <a:gd name="connsiteY391" fmla="*/ 2635622 h 2635622"/>
                <a:gd name="connsiteX392" fmla="*/ 1255927 w 3060166"/>
                <a:gd name="connsiteY392" fmla="*/ 2614954 h 2635622"/>
                <a:gd name="connsiteX393" fmla="*/ 1276596 w 3060166"/>
                <a:gd name="connsiteY393" fmla="*/ 2594286 h 2635622"/>
                <a:gd name="connsiteX394" fmla="*/ 1276596 w 3060166"/>
                <a:gd name="connsiteY394" fmla="*/ 2594286 h 2635622"/>
                <a:gd name="connsiteX395" fmla="*/ 1178633 w 3060166"/>
                <a:gd name="connsiteY395" fmla="*/ 2594286 h 2635622"/>
                <a:gd name="connsiteX396" fmla="*/ 1180023 w 3060166"/>
                <a:gd name="connsiteY396" fmla="*/ 2594286 h 2635622"/>
                <a:gd name="connsiteX397" fmla="*/ 1200691 w 3060166"/>
                <a:gd name="connsiteY397" fmla="*/ 2614954 h 2635622"/>
                <a:gd name="connsiteX398" fmla="*/ 1180023 w 3060166"/>
                <a:gd name="connsiteY398" fmla="*/ 2635622 h 2635622"/>
                <a:gd name="connsiteX399" fmla="*/ 1178633 w 3060166"/>
                <a:gd name="connsiteY399" fmla="*/ 2635622 h 2635622"/>
                <a:gd name="connsiteX400" fmla="*/ 1157965 w 3060166"/>
                <a:gd name="connsiteY400" fmla="*/ 2614954 h 2635622"/>
                <a:gd name="connsiteX401" fmla="*/ 1178633 w 3060166"/>
                <a:gd name="connsiteY401" fmla="*/ 2594286 h 2635622"/>
                <a:gd name="connsiteX402" fmla="*/ 1178633 w 3060166"/>
                <a:gd name="connsiteY402" fmla="*/ 2594286 h 2635622"/>
                <a:gd name="connsiteX403" fmla="*/ 1080670 w 3060166"/>
                <a:gd name="connsiteY403" fmla="*/ 2594286 h 2635622"/>
                <a:gd name="connsiteX404" fmla="*/ 1082060 w 3060166"/>
                <a:gd name="connsiteY404" fmla="*/ 2594286 h 2635622"/>
                <a:gd name="connsiteX405" fmla="*/ 1102729 w 3060166"/>
                <a:gd name="connsiteY405" fmla="*/ 2614954 h 2635622"/>
                <a:gd name="connsiteX406" fmla="*/ 1082060 w 3060166"/>
                <a:gd name="connsiteY406" fmla="*/ 2635622 h 2635622"/>
                <a:gd name="connsiteX407" fmla="*/ 1060667 w 3060166"/>
                <a:gd name="connsiteY407" fmla="*/ 2614954 h 2635622"/>
                <a:gd name="connsiteX408" fmla="*/ 1080670 w 3060166"/>
                <a:gd name="connsiteY408" fmla="*/ 2594286 h 2635622"/>
                <a:gd name="connsiteX409" fmla="*/ 1080670 w 3060166"/>
                <a:gd name="connsiteY409" fmla="*/ 2594286 h 2635622"/>
                <a:gd name="connsiteX410" fmla="*/ 982708 w 3060166"/>
                <a:gd name="connsiteY410" fmla="*/ 2594286 h 2635622"/>
                <a:gd name="connsiteX411" fmla="*/ 984098 w 3060166"/>
                <a:gd name="connsiteY411" fmla="*/ 2594286 h 2635622"/>
                <a:gd name="connsiteX412" fmla="*/ 1004766 w 3060166"/>
                <a:gd name="connsiteY412" fmla="*/ 2614954 h 2635622"/>
                <a:gd name="connsiteX413" fmla="*/ 984098 w 3060166"/>
                <a:gd name="connsiteY413" fmla="*/ 2635622 h 2635622"/>
                <a:gd name="connsiteX414" fmla="*/ 962704 w 3060166"/>
                <a:gd name="connsiteY414" fmla="*/ 2614954 h 2635622"/>
                <a:gd name="connsiteX415" fmla="*/ 982708 w 3060166"/>
                <a:gd name="connsiteY415" fmla="*/ 2594286 h 2635622"/>
                <a:gd name="connsiteX416" fmla="*/ 982708 w 3060166"/>
                <a:gd name="connsiteY416" fmla="*/ 2594286 h 2635622"/>
                <a:gd name="connsiteX417" fmla="*/ 884745 w 3060166"/>
                <a:gd name="connsiteY417" fmla="*/ 2594286 h 2635622"/>
                <a:gd name="connsiteX418" fmla="*/ 886135 w 3060166"/>
                <a:gd name="connsiteY418" fmla="*/ 2594286 h 2635622"/>
                <a:gd name="connsiteX419" fmla="*/ 906803 w 3060166"/>
                <a:gd name="connsiteY419" fmla="*/ 2614954 h 2635622"/>
                <a:gd name="connsiteX420" fmla="*/ 886135 w 3060166"/>
                <a:gd name="connsiteY420" fmla="*/ 2635622 h 2635622"/>
                <a:gd name="connsiteX421" fmla="*/ 884745 w 3060166"/>
                <a:gd name="connsiteY421" fmla="*/ 2635622 h 2635622"/>
                <a:gd name="connsiteX422" fmla="*/ 864077 w 3060166"/>
                <a:gd name="connsiteY422" fmla="*/ 2614954 h 2635622"/>
                <a:gd name="connsiteX423" fmla="*/ 884745 w 3060166"/>
                <a:gd name="connsiteY423" fmla="*/ 2594286 h 2635622"/>
                <a:gd name="connsiteX424" fmla="*/ 884745 w 3060166"/>
                <a:gd name="connsiteY424" fmla="*/ 2594286 h 2635622"/>
                <a:gd name="connsiteX425" fmla="*/ 786722 w 3060166"/>
                <a:gd name="connsiteY425" fmla="*/ 2594286 h 2635622"/>
                <a:gd name="connsiteX426" fmla="*/ 788112 w 3060166"/>
                <a:gd name="connsiteY426" fmla="*/ 2594286 h 2635622"/>
                <a:gd name="connsiteX427" fmla="*/ 808780 w 3060166"/>
                <a:gd name="connsiteY427" fmla="*/ 2614954 h 2635622"/>
                <a:gd name="connsiteX428" fmla="*/ 788112 w 3060166"/>
                <a:gd name="connsiteY428" fmla="*/ 2635622 h 2635622"/>
                <a:gd name="connsiteX429" fmla="*/ 786722 w 3060166"/>
                <a:gd name="connsiteY429" fmla="*/ 2635622 h 2635622"/>
                <a:gd name="connsiteX430" fmla="*/ 766054 w 3060166"/>
                <a:gd name="connsiteY430" fmla="*/ 2614954 h 2635622"/>
                <a:gd name="connsiteX431" fmla="*/ 786722 w 3060166"/>
                <a:gd name="connsiteY431" fmla="*/ 2594286 h 2635622"/>
                <a:gd name="connsiteX432" fmla="*/ 786722 w 3060166"/>
                <a:gd name="connsiteY432" fmla="*/ 2594286 h 2635622"/>
                <a:gd name="connsiteX433" fmla="*/ 688760 w 3060166"/>
                <a:gd name="connsiteY433" fmla="*/ 2594286 h 2635622"/>
                <a:gd name="connsiteX434" fmla="*/ 690150 w 3060166"/>
                <a:gd name="connsiteY434" fmla="*/ 2594286 h 2635622"/>
                <a:gd name="connsiteX435" fmla="*/ 710818 w 3060166"/>
                <a:gd name="connsiteY435" fmla="*/ 2614954 h 2635622"/>
                <a:gd name="connsiteX436" fmla="*/ 690150 w 3060166"/>
                <a:gd name="connsiteY436" fmla="*/ 2635622 h 2635622"/>
                <a:gd name="connsiteX437" fmla="*/ 668756 w 3060166"/>
                <a:gd name="connsiteY437" fmla="*/ 2614954 h 2635622"/>
                <a:gd name="connsiteX438" fmla="*/ 688760 w 3060166"/>
                <a:gd name="connsiteY438" fmla="*/ 2594286 h 2635622"/>
                <a:gd name="connsiteX439" fmla="*/ 688760 w 3060166"/>
                <a:gd name="connsiteY439" fmla="*/ 2594286 h 2635622"/>
                <a:gd name="connsiteX440" fmla="*/ 590797 w 3060166"/>
                <a:gd name="connsiteY440" fmla="*/ 2594286 h 2635622"/>
                <a:gd name="connsiteX441" fmla="*/ 592187 w 3060166"/>
                <a:gd name="connsiteY441" fmla="*/ 2594286 h 2635622"/>
                <a:gd name="connsiteX442" fmla="*/ 612855 w 3060166"/>
                <a:gd name="connsiteY442" fmla="*/ 2614954 h 2635622"/>
                <a:gd name="connsiteX443" fmla="*/ 592187 w 3060166"/>
                <a:gd name="connsiteY443" fmla="*/ 2635622 h 2635622"/>
                <a:gd name="connsiteX444" fmla="*/ 570794 w 3060166"/>
                <a:gd name="connsiteY444" fmla="*/ 2614954 h 2635622"/>
                <a:gd name="connsiteX445" fmla="*/ 590797 w 3060166"/>
                <a:gd name="connsiteY445" fmla="*/ 2594286 h 2635622"/>
                <a:gd name="connsiteX446" fmla="*/ 590797 w 3060166"/>
                <a:gd name="connsiteY446" fmla="*/ 2594286 h 2635622"/>
                <a:gd name="connsiteX447" fmla="*/ 492835 w 3060166"/>
                <a:gd name="connsiteY447" fmla="*/ 2594286 h 2635622"/>
                <a:gd name="connsiteX448" fmla="*/ 494224 w 3060166"/>
                <a:gd name="connsiteY448" fmla="*/ 2594286 h 2635622"/>
                <a:gd name="connsiteX449" fmla="*/ 514893 w 3060166"/>
                <a:gd name="connsiteY449" fmla="*/ 2614954 h 2635622"/>
                <a:gd name="connsiteX450" fmla="*/ 494224 w 3060166"/>
                <a:gd name="connsiteY450" fmla="*/ 2635622 h 2635622"/>
                <a:gd name="connsiteX451" fmla="*/ 472831 w 3060166"/>
                <a:gd name="connsiteY451" fmla="*/ 2614954 h 2635622"/>
                <a:gd name="connsiteX452" fmla="*/ 492835 w 3060166"/>
                <a:gd name="connsiteY452" fmla="*/ 2594286 h 2635622"/>
                <a:gd name="connsiteX453" fmla="*/ 492835 w 3060166"/>
                <a:gd name="connsiteY453" fmla="*/ 2594286 h 263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Lst>
              <a:rect l="l" t="t" r="r" b="b"/>
              <a:pathLst>
                <a:path w="3060166" h="2635622">
                  <a:moveTo>
                    <a:pt x="2942140" y="2594286"/>
                  </a:moveTo>
                  <a:lnTo>
                    <a:pt x="2943530" y="2594286"/>
                  </a:lnTo>
                  <a:cubicBezTo>
                    <a:pt x="2954952" y="2594286"/>
                    <a:pt x="2964199" y="2603532"/>
                    <a:pt x="2964199" y="2614954"/>
                  </a:cubicBezTo>
                  <a:cubicBezTo>
                    <a:pt x="2964199" y="2626376"/>
                    <a:pt x="2954952" y="2635622"/>
                    <a:pt x="2943530" y="2635622"/>
                  </a:cubicBezTo>
                  <a:lnTo>
                    <a:pt x="2942140" y="2635622"/>
                  </a:lnTo>
                  <a:cubicBezTo>
                    <a:pt x="2930719" y="2635622"/>
                    <a:pt x="2921472" y="2626376"/>
                    <a:pt x="2921472" y="2614954"/>
                  </a:cubicBezTo>
                  <a:cubicBezTo>
                    <a:pt x="2921472" y="2603593"/>
                    <a:pt x="2930719" y="2594286"/>
                    <a:pt x="2942140" y="2594286"/>
                  </a:cubicBezTo>
                  <a:lnTo>
                    <a:pt x="2942140" y="2594286"/>
                  </a:lnTo>
                  <a:close/>
                  <a:moveTo>
                    <a:pt x="394570" y="41336"/>
                  </a:moveTo>
                  <a:lnTo>
                    <a:pt x="393180" y="41336"/>
                  </a:lnTo>
                  <a:cubicBezTo>
                    <a:pt x="381758" y="41336"/>
                    <a:pt x="372512" y="32090"/>
                    <a:pt x="372512" y="20668"/>
                  </a:cubicBezTo>
                  <a:cubicBezTo>
                    <a:pt x="372512" y="9246"/>
                    <a:pt x="381758" y="0"/>
                    <a:pt x="393180" y="0"/>
                  </a:cubicBezTo>
                  <a:lnTo>
                    <a:pt x="394570" y="0"/>
                  </a:lnTo>
                  <a:cubicBezTo>
                    <a:pt x="405992" y="0"/>
                    <a:pt x="415238" y="9246"/>
                    <a:pt x="415238" y="20668"/>
                  </a:cubicBezTo>
                  <a:cubicBezTo>
                    <a:pt x="415238" y="32030"/>
                    <a:pt x="405992" y="41336"/>
                    <a:pt x="394570" y="41336"/>
                  </a:cubicBezTo>
                  <a:lnTo>
                    <a:pt x="394570" y="41336"/>
                  </a:lnTo>
                  <a:close/>
                  <a:moveTo>
                    <a:pt x="295822" y="49737"/>
                  </a:moveTo>
                  <a:cubicBezTo>
                    <a:pt x="286213" y="49737"/>
                    <a:pt x="277571" y="43029"/>
                    <a:pt x="275576" y="33238"/>
                  </a:cubicBezTo>
                  <a:cubicBezTo>
                    <a:pt x="273280" y="22058"/>
                    <a:pt x="280471" y="11120"/>
                    <a:pt x="291652" y="8823"/>
                  </a:cubicBezTo>
                  <a:cubicBezTo>
                    <a:pt x="302771" y="6466"/>
                    <a:pt x="314314" y="13477"/>
                    <a:pt x="316732" y="24536"/>
                  </a:cubicBezTo>
                  <a:cubicBezTo>
                    <a:pt x="319149" y="35595"/>
                    <a:pt x="312803" y="46413"/>
                    <a:pt x="301744" y="48951"/>
                  </a:cubicBezTo>
                  <a:cubicBezTo>
                    <a:pt x="301623" y="48951"/>
                    <a:pt x="300112" y="49314"/>
                    <a:pt x="299991" y="49314"/>
                  </a:cubicBezTo>
                  <a:cubicBezTo>
                    <a:pt x="298602" y="49616"/>
                    <a:pt x="297212" y="49737"/>
                    <a:pt x="295822" y="49737"/>
                  </a:cubicBezTo>
                  <a:lnTo>
                    <a:pt x="295822" y="49737"/>
                  </a:lnTo>
                  <a:close/>
                  <a:moveTo>
                    <a:pt x="204446" y="84123"/>
                  </a:moveTo>
                  <a:cubicBezTo>
                    <a:pt x="197073" y="84123"/>
                    <a:pt x="189882" y="80135"/>
                    <a:pt x="186195" y="73185"/>
                  </a:cubicBezTo>
                  <a:cubicBezTo>
                    <a:pt x="180817" y="63093"/>
                    <a:pt x="184624" y="50583"/>
                    <a:pt x="194716" y="45204"/>
                  </a:cubicBezTo>
                  <a:cubicBezTo>
                    <a:pt x="204688" y="39705"/>
                    <a:pt x="217802" y="43089"/>
                    <a:pt x="223301" y="53061"/>
                  </a:cubicBezTo>
                  <a:cubicBezTo>
                    <a:pt x="228801" y="63093"/>
                    <a:pt x="225658" y="75421"/>
                    <a:pt x="215626" y="80920"/>
                  </a:cubicBezTo>
                  <a:lnTo>
                    <a:pt x="214176" y="81706"/>
                  </a:lnTo>
                  <a:cubicBezTo>
                    <a:pt x="211094" y="83338"/>
                    <a:pt x="207770" y="84123"/>
                    <a:pt x="204446" y="84123"/>
                  </a:cubicBezTo>
                  <a:lnTo>
                    <a:pt x="204446" y="84123"/>
                  </a:lnTo>
                  <a:close/>
                  <a:moveTo>
                    <a:pt x="126064" y="142321"/>
                  </a:moveTo>
                  <a:cubicBezTo>
                    <a:pt x="120565" y="142321"/>
                    <a:pt x="115065" y="140145"/>
                    <a:pt x="111016" y="135794"/>
                  </a:cubicBezTo>
                  <a:cubicBezTo>
                    <a:pt x="103160" y="127454"/>
                    <a:pt x="103583" y="114400"/>
                    <a:pt x="111923" y="106544"/>
                  </a:cubicBezTo>
                  <a:cubicBezTo>
                    <a:pt x="120202" y="98809"/>
                    <a:pt x="133558" y="98627"/>
                    <a:pt x="141414" y="106725"/>
                  </a:cubicBezTo>
                  <a:cubicBezTo>
                    <a:pt x="149271" y="114824"/>
                    <a:pt x="149694" y="127273"/>
                    <a:pt x="141656" y="135250"/>
                  </a:cubicBezTo>
                  <a:cubicBezTo>
                    <a:pt x="141535" y="135371"/>
                    <a:pt x="140387" y="136519"/>
                    <a:pt x="140206" y="136640"/>
                  </a:cubicBezTo>
                  <a:cubicBezTo>
                    <a:pt x="136217" y="140447"/>
                    <a:pt x="131141" y="142321"/>
                    <a:pt x="126064" y="142321"/>
                  </a:cubicBezTo>
                  <a:lnTo>
                    <a:pt x="126064" y="142321"/>
                  </a:lnTo>
                  <a:close/>
                  <a:moveTo>
                    <a:pt x="66477" y="219676"/>
                  </a:moveTo>
                  <a:cubicBezTo>
                    <a:pt x="62972" y="219676"/>
                    <a:pt x="59406" y="218769"/>
                    <a:pt x="56143" y="216896"/>
                  </a:cubicBezTo>
                  <a:cubicBezTo>
                    <a:pt x="46232" y="211154"/>
                    <a:pt x="42847" y="198524"/>
                    <a:pt x="48528" y="188613"/>
                  </a:cubicBezTo>
                  <a:cubicBezTo>
                    <a:pt x="54209" y="178702"/>
                    <a:pt x="67202" y="174713"/>
                    <a:pt x="77113" y="180394"/>
                  </a:cubicBezTo>
                  <a:cubicBezTo>
                    <a:pt x="87024" y="186074"/>
                    <a:pt x="90771" y="198161"/>
                    <a:pt x="85090" y="208072"/>
                  </a:cubicBezTo>
                  <a:lnTo>
                    <a:pt x="84365" y="209281"/>
                  </a:lnTo>
                  <a:cubicBezTo>
                    <a:pt x="80618" y="215989"/>
                    <a:pt x="73668" y="219676"/>
                    <a:pt x="66477" y="219676"/>
                  </a:cubicBezTo>
                  <a:lnTo>
                    <a:pt x="66477" y="219676"/>
                  </a:lnTo>
                  <a:close/>
                  <a:moveTo>
                    <a:pt x="30579" y="310446"/>
                  </a:moveTo>
                  <a:cubicBezTo>
                    <a:pt x="29008" y="310446"/>
                    <a:pt x="27376" y="310265"/>
                    <a:pt x="25745" y="309903"/>
                  </a:cubicBezTo>
                  <a:cubicBezTo>
                    <a:pt x="14625" y="307244"/>
                    <a:pt x="7796" y="296063"/>
                    <a:pt x="10455" y="285004"/>
                  </a:cubicBezTo>
                  <a:cubicBezTo>
                    <a:pt x="10455" y="285004"/>
                    <a:pt x="10757" y="283614"/>
                    <a:pt x="10757" y="283554"/>
                  </a:cubicBezTo>
                  <a:cubicBezTo>
                    <a:pt x="13477" y="272494"/>
                    <a:pt x="24596" y="265665"/>
                    <a:pt x="35777" y="268324"/>
                  </a:cubicBezTo>
                  <a:cubicBezTo>
                    <a:pt x="46896" y="271044"/>
                    <a:pt x="53725" y="282164"/>
                    <a:pt x="51006" y="293283"/>
                  </a:cubicBezTo>
                  <a:lnTo>
                    <a:pt x="30881" y="288388"/>
                  </a:lnTo>
                  <a:lnTo>
                    <a:pt x="50704" y="294553"/>
                  </a:lnTo>
                  <a:cubicBezTo>
                    <a:pt x="48407" y="304041"/>
                    <a:pt x="39886" y="310446"/>
                    <a:pt x="30579" y="310446"/>
                  </a:cubicBezTo>
                  <a:lnTo>
                    <a:pt x="30579" y="310446"/>
                  </a:lnTo>
                  <a:close/>
                  <a:moveTo>
                    <a:pt x="20668" y="407623"/>
                  </a:moveTo>
                  <a:cubicBezTo>
                    <a:pt x="9246" y="407623"/>
                    <a:pt x="0" y="398377"/>
                    <a:pt x="0" y="386955"/>
                  </a:cubicBezTo>
                  <a:lnTo>
                    <a:pt x="0" y="385565"/>
                  </a:lnTo>
                  <a:cubicBezTo>
                    <a:pt x="0" y="374143"/>
                    <a:pt x="9246" y="364897"/>
                    <a:pt x="20668" y="364897"/>
                  </a:cubicBezTo>
                  <a:cubicBezTo>
                    <a:pt x="32090" y="364897"/>
                    <a:pt x="41336" y="374143"/>
                    <a:pt x="41336" y="385565"/>
                  </a:cubicBezTo>
                  <a:lnTo>
                    <a:pt x="41336" y="386955"/>
                  </a:lnTo>
                  <a:cubicBezTo>
                    <a:pt x="41397" y="398377"/>
                    <a:pt x="32090" y="407623"/>
                    <a:pt x="20668" y="407623"/>
                  </a:cubicBezTo>
                  <a:lnTo>
                    <a:pt x="20668" y="407623"/>
                  </a:lnTo>
                  <a:close/>
                  <a:moveTo>
                    <a:pt x="20668" y="505586"/>
                  </a:moveTo>
                  <a:cubicBezTo>
                    <a:pt x="9246" y="505586"/>
                    <a:pt x="0" y="496340"/>
                    <a:pt x="0" y="484918"/>
                  </a:cubicBezTo>
                  <a:lnTo>
                    <a:pt x="0" y="483528"/>
                  </a:lnTo>
                  <a:cubicBezTo>
                    <a:pt x="0" y="472106"/>
                    <a:pt x="9246" y="462860"/>
                    <a:pt x="20668" y="462860"/>
                  </a:cubicBezTo>
                  <a:cubicBezTo>
                    <a:pt x="32090" y="462860"/>
                    <a:pt x="41336" y="472106"/>
                    <a:pt x="41336" y="483528"/>
                  </a:cubicBezTo>
                  <a:lnTo>
                    <a:pt x="41336" y="484918"/>
                  </a:lnTo>
                  <a:cubicBezTo>
                    <a:pt x="41397" y="496340"/>
                    <a:pt x="32090" y="505586"/>
                    <a:pt x="20668" y="505586"/>
                  </a:cubicBezTo>
                  <a:lnTo>
                    <a:pt x="20668" y="505586"/>
                  </a:lnTo>
                  <a:close/>
                  <a:moveTo>
                    <a:pt x="20668" y="603549"/>
                  </a:moveTo>
                  <a:cubicBezTo>
                    <a:pt x="9246" y="603549"/>
                    <a:pt x="0" y="594302"/>
                    <a:pt x="0" y="582880"/>
                  </a:cubicBezTo>
                  <a:lnTo>
                    <a:pt x="0" y="581490"/>
                  </a:lnTo>
                  <a:cubicBezTo>
                    <a:pt x="0" y="570069"/>
                    <a:pt x="9246" y="560822"/>
                    <a:pt x="20668" y="560822"/>
                  </a:cubicBezTo>
                  <a:cubicBezTo>
                    <a:pt x="32090" y="560822"/>
                    <a:pt x="41336" y="570069"/>
                    <a:pt x="41336" y="581490"/>
                  </a:cubicBezTo>
                  <a:lnTo>
                    <a:pt x="41336" y="582880"/>
                  </a:lnTo>
                  <a:cubicBezTo>
                    <a:pt x="41397" y="594302"/>
                    <a:pt x="32090" y="603549"/>
                    <a:pt x="20668" y="603549"/>
                  </a:cubicBezTo>
                  <a:lnTo>
                    <a:pt x="20668" y="603549"/>
                  </a:lnTo>
                  <a:close/>
                  <a:moveTo>
                    <a:pt x="20668" y="701511"/>
                  </a:moveTo>
                  <a:cubicBezTo>
                    <a:pt x="9246" y="701511"/>
                    <a:pt x="0" y="692265"/>
                    <a:pt x="0" y="680843"/>
                  </a:cubicBezTo>
                  <a:lnTo>
                    <a:pt x="0" y="679453"/>
                  </a:lnTo>
                  <a:cubicBezTo>
                    <a:pt x="0" y="668031"/>
                    <a:pt x="9246" y="658785"/>
                    <a:pt x="20668" y="658785"/>
                  </a:cubicBezTo>
                  <a:cubicBezTo>
                    <a:pt x="32090" y="658785"/>
                    <a:pt x="41336" y="668031"/>
                    <a:pt x="41336" y="679453"/>
                  </a:cubicBezTo>
                  <a:lnTo>
                    <a:pt x="41336" y="680843"/>
                  </a:lnTo>
                  <a:cubicBezTo>
                    <a:pt x="41397" y="692265"/>
                    <a:pt x="32090" y="701572"/>
                    <a:pt x="20668" y="701511"/>
                  </a:cubicBezTo>
                  <a:lnTo>
                    <a:pt x="20668" y="701511"/>
                  </a:lnTo>
                  <a:close/>
                  <a:moveTo>
                    <a:pt x="20668" y="799534"/>
                  </a:moveTo>
                  <a:cubicBezTo>
                    <a:pt x="9246" y="799534"/>
                    <a:pt x="0" y="790288"/>
                    <a:pt x="0" y="778866"/>
                  </a:cubicBezTo>
                  <a:cubicBezTo>
                    <a:pt x="0" y="767444"/>
                    <a:pt x="9246" y="757473"/>
                    <a:pt x="20668" y="757473"/>
                  </a:cubicBezTo>
                  <a:cubicBezTo>
                    <a:pt x="32090" y="757473"/>
                    <a:pt x="41336" y="766054"/>
                    <a:pt x="41336" y="777476"/>
                  </a:cubicBezTo>
                  <a:lnTo>
                    <a:pt x="41336" y="778866"/>
                  </a:lnTo>
                  <a:cubicBezTo>
                    <a:pt x="41397" y="790227"/>
                    <a:pt x="32090" y="799534"/>
                    <a:pt x="20668" y="799534"/>
                  </a:cubicBezTo>
                  <a:lnTo>
                    <a:pt x="20668" y="799534"/>
                  </a:lnTo>
                  <a:close/>
                  <a:moveTo>
                    <a:pt x="20668" y="897497"/>
                  </a:moveTo>
                  <a:cubicBezTo>
                    <a:pt x="9246" y="897497"/>
                    <a:pt x="0" y="888190"/>
                    <a:pt x="0" y="876829"/>
                  </a:cubicBezTo>
                  <a:cubicBezTo>
                    <a:pt x="0" y="865407"/>
                    <a:pt x="9246" y="855435"/>
                    <a:pt x="20668" y="855435"/>
                  </a:cubicBezTo>
                  <a:cubicBezTo>
                    <a:pt x="32090" y="855435"/>
                    <a:pt x="41336" y="864017"/>
                    <a:pt x="41336" y="875439"/>
                  </a:cubicBezTo>
                  <a:lnTo>
                    <a:pt x="41336" y="876829"/>
                  </a:lnTo>
                  <a:cubicBezTo>
                    <a:pt x="41397" y="888190"/>
                    <a:pt x="32090" y="897497"/>
                    <a:pt x="20668" y="897497"/>
                  </a:cubicBezTo>
                  <a:lnTo>
                    <a:pt x="20668" y="897497"/>
                  </a:lnTo>
                  <a:close/>
                  <a:moveTo>
                    <a:pt x="20668" y="995459"/>
                  </a:moveTo>
                  <a:cubicBezTo>
                    <a:pt x="9246" y="995459"/>
                    <a:pt x="0" y="986213"/>
                    <a:pt x="0" y="974791"/>
                  </a:cubicBezTo>
                  <a:cubicBezTo>
                    <a:pt x="0" y="963369"/>
                    <a:pt x="9246" y="953398"/>
                    <a:pt x="20668" y="953398"/>
                  </a:cubicBezTo>
                  <a:cubicBezTo>
                    <a:pt x="32090" y="953398"/>
                    <a:pt x="41336" y="961979"/>
                    <a:pt x="41336" y="973401"/>
                  </a:cubicBezTo>
                  <a:lnTo>
                    <a:pt x="41336" y="974791"/>
                  </a:lnTo>
                  <a:cubicBezTo>
                    <a:pt x="41397" y="986213"/>
                    <a:pt x="32090" y="995459"/>
                    <a:pt x="20668" y="995459"/>
                  </a:cubicBezTo>
                  <a:lnTo>
                    <a:pt x="20668" y="995459"/>
                  </a:lnTo>
                  <a:close/>
                  <a:moveTo>
                    <a:pt x="20668" y="1093422"/>
                  </a:moveTo>
                  <a:cubicBezTo>
                    <a:pt x="9246" y="1093422"/>
                    <a:pt x="0" y="1084176"/>
                    <a:pt x="0" y="1072754"/>
                  </a:cubicBezTo>
                  <a:lnTo>
                    <a:pt x="0" y="1071364"/>
                  </a:lnTo>
                  <a:cubicBezTo>
                    <a:pt x="0" y="1059942"/>
                    <a:pt x="9246" y="1050696"/>
                    <a:pt x="20668" y="1050696"/>
                  </a:cubicBezTo>
                  <a:cubicBezTo>
                    <a:pt x="32090" y="1050696"/>
                    <a:pt x="41336" y="1059942"/>
                    <a:pt x="41336" y="1071364"/>
                  </a:cubicBezTo>
                  <a:lnTo>
                    <a:pt x="41336" y="1072754"/>
                  </a:lnTo>
                  <a:cubicBezTo>
                    <a:pt x="41397" y="1084176"/>
                    <a:pt x="32090" y="1093422"/>
                    <a:pt x="20668" y="1093422"/>
                  </a:cubicBezTo>
                  <a:lnTo>
                    <a:pt x="20668" y="1093422"/>
                  </a:lnTo>
                  <a:close/>
                  <a:moveTo>
                    <a:pt x="20668" y="1190720"/>
                  </a:moveTo>
                  <a:cubicBezTo>
                    <a:pt x="9246" y="1190720"/>
                    <a:pt x="0" y="1181473"/>
                    <a:pt x="0" y="1170052"/>
                  </a:cubicBezTo>
                  <a:lnTo>
                    <a:pt x="0" y="1168661"/>
                  </a:lnTo>
                  <a:cubicBezTo>
                    <a:pt x="0" y="1141466"/>
                    <a:pt x="41397" y="1141466"/>
                    <a:pt x="41397" y="1168661"/>
                  </a:cubicBezTo>
                  <a:lnTo>
                    <a:pt x="41397" y="1170052"/>
                  </a:lnTo>
                  <a:cubicBezTo>
                    <a:pt x="41397" y="1181473"/>
                    <a:pt x="32090" y="1190720"/>
                    <a:pt x="20668" y="1190720"/>
                  </a:cubicBezTo>
                  <a:lnTo>
                    <a:pt x="20668" y="1190720"/>
                  </a:lnTo>
                  <a:close/>
                  <a:moveTo>
                    <a:pt x="20668" y="1288682"/>
                  </a:moveTo>
                  <a:cubicBezTo>
                    <a:pt x="9246" y="1288682"/>
                    <a:pt x="0" y="1279436"/>
                    <a:pt x="0" y="1268014"/>
                  </a:cubicBezTo>
                  <a:lnTo>
                    <a:pt x="0" y="1266624"/>
                  </a:lnTo>
                  <a:cubicBezTo>
                    <a:pt x="0" y="1255202"/>
                    <a:pt x="9246" y="1245956"/>
                    <a:pt x="20668" y="1245956"/>
                  </a:cubicBezTo>
                  <a:cubicBezTo>
                    <a:pt x="32090" y="1245956"/>
                    <a:pt x="41336" y="1255202"/>
                    <a:pt x="41336" y="1266624"/>
                  </a:cubicBezTo>
                  <a:lnTo>
                    <a:pt x="41336" y="1268014"/>
                  </a:lnTo>
                  <a:cubicBezTo>
                    <a:pt x="41397" y="1279436"/>
                    <a:pt x="32090" y="1288682"/>
                    <a:pt x="20668" y="1288682"/>
                  </a:cubicBezTo>
                  <a:lnTo>
                    <a:pt x="20668" y="1288682"/>
                  </a:lnTo>
                  <a:close/>
                  <a:moveTo>
                    <a:pt x="20668" y="1386705"/>
                  </a:moveTo>
                  <a:cubicBezTo>
                    <a:pt x="9246" y="1386705"/>
                    <a:pt x="0" y="1377459"/>
                    <a:pt x="0" y="1366037"/>
                  </a:cubicBezTo>
                  <a:lnTo>
                    <a:pt x="0" y="1364647"/>
                  </a:lnTo>
                  <a:cubicBezTo>
                    <a:pt x="0" y="1353225"/>
                    <a:pt x="9246" y="1343979"/>
                    <a:pt x="20668" y="1343979"/>
                  </a:cubicBezTo>
                  <a:cubicBezTo>
                    <a:pt x="32090" y="1343979"/>
                    <a:pt x="41336" y="1353225"/>
                    <a:pt x="41336" y="1364647"/>
                  </a:cubicBezTo>
                  <a:lnTo>
                    <a:pt x="41336" y="1366037"/>
                  </a:lnTo>
                  <a:cubicBezTo>
                    <a:pt x="41397" y="1377399"/>
                    <a:pt x="32090" y="1386705"/>
                    <a:pt x="20668" y="1386705"/>
                  </a:cubicBezTo>
                  <a:lnTo>
                    <a:pt x="20668" y="1386705"/>
                  </a:lnTo>
                  <a:close/>
                  <a:moveTo>
                    <a:pt x="20668" y="1484668"/>
                  </a:moveTo>
                  <a:cubicBezTo>
                    <a:pt x="9246" y="1484668"/>
                    <a:pt x="0" y="1475422"/>
                    <a:pt x="0" y="1464000"/>
                  </a:cubicBezTo>
                  <a:lnTo>
                    <a:pt x="0" y="1462610"/>
                  </a:lnTo>
                  <a:cubicBezTo>
                    <a:pt x="0" y="1451188"/>
                    <a:pt x="9246" y="1441941"/>
                    <a:pt x="20668" y="1441941"/>
                  </a:cubicBezTo>
                  <a:cubicBezTo>
                    <a:pt x="32090" y="1441941"/>
                    <a:pt x="41336" y="1451188"/>
                    <a:pt x="41336" y="1462610"/>
                  </a:cubicBezTo>
                  <a:lnTo>
                    <a:pt x="41336" y="1464000"/>
                  </a:lnTo>
                  <a:cubicBezTo>
                    <a:pt x="41397" y="1475361"/>
                    <a:pt x="32090" y="1484668"/>
                    <a:pt x="20668" y="1484668"/>
                  </a:cubicBezTo>
                  <a:lnTo>
                    <a:pt x="20668" y="1484668"/>
                  </a:lnTo>
                  <a:close/>
                  <a:moveTo>
                    <a:pt x="3038109" y="2594286"/>
                  </a:moveTo>
                  <a:lnTo>
                    <a:pt x="3039499" y="2594286"/>
                  </a:lnTo>
                  <a:cubicBezTo>
                    <a:pt x="3050921" y="2594286"/>
                    <a:pt x="3060167" y="2603532"/>
                    <a:pt x="3060167" y="2614954"/>
                  </a:cubicBezTo>
                  <a:cubicBezTo>
                    <a:pt x="3060167" y="2626376"/>
                    <a:pt x="3050921" y="2635622"/>
                    <a:pt x="3039499" y="2635622"/>
                  </a:cubicBezTo>
                  <a:lnTo>
                    <a:pt x="3038109" y="2635622"/>
                  </a:lnTo>
                  <a:cubicBezTo>
                    <a:pt x="3026687" y="2635622"/>
                    <a:pt x="3017440" y="2626376"/>
                    <a:pt x="3017440" y="2614954"/>
                  </a:cubicBezTo>
                  <a:cubicBezTo>
                    <a:pt x="3017440" y="2603593"/>
                    <a:pt x="3026687" y="2594286"/>
                    <a:pt x="3038109" y="2594286"/>
                  </a:cubicBezTo>
                  <a:lnTo>
                    <a:pt x="3038109" y="2594286"/>
                  </a:lnTo>
                  <a:close/>
                  <a:moveTo>
                    <a:pt x="394570" y="2593319"/>
                  </a:moveTo>
                  <a:lnTo>
                    <a:pt x="393180" y="2593319"/>
                  </a:lnTo>
                  <a:cubicBezTo>
                    <a:pt x="381758" y="2593319"/>
                    <a:pt x="372512" y="2602565"/>
                    <a:pt x="372512" y="2613987"/>
                  </a:cubicBezTo>
                  <a:cubicBezTo>
                    <a:pt x="372512" y="2625409"/>
                    <a:pt x="381758" y="2634656"/>
                    <a:pt x="393180" y="2634656"/>
                  </a:cubicBezTo>
                  <a:lnTo>
                    <a:pt x="394570" y="2634656"/>
                  </a:lnTo>
                  <a:cubicBezTo>
                    <a:pt x="405992" y="2634656"/>
                    <a:pt x="415238" y="2625409"/>
                    <a:pt x="415238" y="2613987"/>
                  </a:cubicBezTo>
                  <a:cubicBezTo>
                    <a:pt x="415238" y="2602565"/>
                    <a:pt x="405992" y="2593319"/>
                    <a:pt x="394570" y="2593319"/>
                  </a:cubicBezTo>
                  <a:lnTo>
                    <a:pt x="394570" y="2593319"/>
                  </a:lnTo>
                  <a:close/>
                  <a:moveTo>
                    <a:pt x="295822" y="2584859"/>
                  </a:moveTo>
                  <a:cubicBezTo>
                    <a:pt x="286213" y="2584859"/>
                    <a:pt x="277571" y="2591627"/>
                    <a:pt x="275576" y="2601417"/>
                  </a:cubicBezTo>
                  <a:cubicBezTo>
                    <a:pt x="273280" y="2612597"/>
                    <a:pt x="280471" y="2623536"/>
                    <a:pt x="291652" y="2625832"/>
                  </a:cubicBezTo>
                  <a:cubicBezTo>
                    <a:pt x="302771" y="2628189"/>
                    <a:pt x="314314" y="2621179"/>
                    <a:pt x="316732" y="2610120"/>
                  </a:cubicBezTo>
                  <a:cubicBezTo>
                    <a:pt x="319149" y="2599060"/>
                    <a:pt x="312803" y="2588243"/>
                    <a:pt x="301744" y="2585704"/>
                  </a:cubicBezTo>
                  <a:cubicBezTo>
                    <a:pt x="301623" y="2585644"/>
                    <a:pt x="300112" y="2585342"/>
                    <a:pt x="299991" y="2585342"/>
                  </a:cubicBezTo>
                  <a:cubicBezTo>
                    <a:pt x="298602" y="2585040"/>
                    <a:pt x="297212" y="2584859"/>
                    <a:pt x="295822" y="2584859"/>
                  </a:cubicBezTo>
                  <a:lnTo>
                    <a:pt x="295822" y="2584859"/>
                  </a:lnTo>
                  <a:close/>
                  <a:moveTo>
                    <a:pt x="204446" y="2550472"/>
                  </a:moveTo>
                  <a:cubicBezTo>
                    <a:pt x="197073" y="2550472"/>
                    <a:pt x="189882" y="2554460"/>
                    <a:pt x="186195" y="2561410"/>
                  </a:cubicBezTo>
                  <a:cubicBezTo>
                    <a:pt x="180817" y="2571503"/>
                    <a:pt x="184624" y="2584012"/>
                    <a:pt x="194716" y="2589391"/>
                  </a:cubicBezTo>
                  <a:cubicBezTo>
                    <a:pt x="204688" y="2594890"/>
                    <a:pt x="217802" y="2591506"/>
                    <a:pt x="223301" y="2581474"/>
                  </a:cubicBezTo>
                  <a:cubicBezTo>
                    <a:pt x="228801" y="2571442"/>
                    <a:pt x="225658" y="2559174"/>
                    <a:pt x="215626" y="2553675"/>
                  </a:cubicBezTo>
                  <a:lnTo>
                    <a:pt x="214176" y="2552889"/>
                  </a:lnTo>
                  <a:cubicBezTo>
                    <a:pt x="211094" y="2551318"/>
                    <a:pt x="207770" y="2550472"/>
                    <a:pt x="204446" y="2550472"/>
                  </a:cubicBezTo>
                  <a:lnTo>
                    <a:pt x="204446" y="2550472"/>
                  </a:lnTo>
                  <a:close/>
                  <a:moveTo>
                    <a:pt x="126064" y="2492335"/>
                  </a:moveTo>
                  <a:cubicBezTo>
                    <a:pt x="120565" y="2492335"/>
                    <a:pt x="115065" y="2494510"/>
                    <a:pt x="111016" y="2498862"/>
                  </a:cubicBezTo>
                  <a:cubicBezTo>
                    <a:pt x="103160" y="2507201"/>
                    <a:pt x="103583" y="2520255"/>
                    <a:pt x="111923" y="2528111"/>
                  </a:cubicBezTo>
                  <a:cubicBezTo>
                    <a:pt x="120202" y="2535847"/>
                    <a:pt x="133558" y="2536028"/>
                    <a:pt x="141414" y="2527930"/>
                  </a:cubicBezTo>
                  <a:cubicBezTo>
                    <a:pt x="149271" y="2519832"/>
                    <a:pt x="149694" y="2507383"/>
                    <a:pt x="141656" y="2499345"/>
                  </a:cubicBezTo>
                  <a:cubicBezTo>
                    <a:pt x="141535" y="2499224"/>
                    <a:pt x="140387" y="2498076"/>
                    <a:pt x="140206" y="2497955"/>
                  </a:cubicBezTo>
                  <a:cubicBezTo>
                    <a:pt x="136217" y="2494208"/>
                    <a:pt x="131141" y="2492335"/>
                    <a:pt x="126064" y="2492335"/>
                  </a:cubicBezTo>
                  <a:lnTo>
                    <a:pt x="126064" y="2492335"/>
                  </a:lnTo>
                  <a:close/>
                  <a:moveTo>
                    <a:pt x="66477" y="2414980"/>
                  </a:moveTo>
                  <a:cubicBezTo>
                    <a:pt x="62972" y="2414980"/>
                    <a:pt x="59406" y="2415887"/>
                    <a:pt x="56143" y="2417760"/>
                  </a:cubicBezTo>
                  <a:cubicBezTo>
                    <a:pt x="46232" y="2423441"/>
                    <a:pt x="42847" y="2436132"/>
                    <a:pt x="48528" y="2446043"/>
                  </a:cubicBezTo>
                  <a:cubicBezTo>
                    <a:pt x="54209" y="2455954"/>
                    <a:pt x="67202" y="2459943"/>
                    <a:pt x="77113" y="2454262"/>
                  </a:cubicBezTo>
                  <a:cubicBezTo>
                    <a:pt x="87024" y="2448521"/>
                    <a:pt x="90771" y="2436494"/>
                    <a:pt x="85090" y="2426583"/>
                  </a:cubicBezTo>
                  <a:lnTo>
                    <a:pt x="84365" y="2425375"/>
                  </a:lnTo>
                  <a:cubicBezTo>
                    <a:pt x="80618" y="2418666"/>
                    <a:pt x="73668" y="2414980"/>
                    <a:pt x="66477" y="2414980"/>
                  </a:cubicBezTo>
                  <a:lnTo>
                    <a:pt x="66477" y="2414980"/>
                  </a:lnTo>
                  <a:close/>
                  <a:moveTo>
                    <a:pt x="30579" y="2324209"/>
                  </a:moveTo>
                  <a:cubicBezTo>
                    <a:pt x="29008" y="2324209"/>
                    <a:pt x="27376" y="2324390"/>
                    <a:pt x="25745" y="2324813"/>
                  </a:cubicBezTo>
                  <a:cubicBezTo>
                    <a:pt x="14625" y="2327472"/>
                    <a:pt x="7796" y="2338592"/>
                    <a:pt x="10455" y="2349712"/>
                  </a:cubicBezTo>
                  <a:cubicBezTo>
                    <a:pt x="10455" y="2349712"/>
                    <a:pt x="10757" y="2351102"/>
                    <a:pt x="10757" y="2351102"/>
                  </a:cubicBezTo>
                  <a:cubicBezTo>
                    <a:pt x="13477" y="2362222"/>
                    <a:pt x="24596" y="2368990"/>
                    <a:pt x="35777" y="2366331"/>
                  </a:cubicBezTo>
                  <a:cubicBezTo>
                    <a:pt x="46896" y="2363612"/>
                    <a:pt x="53725" y="2352492"/>
                    <a:pt x="51006" y="2341372"/>
                  </a:cubicBezTo>
                  <a:lnTo>
                    <a:pt x="30881" y="2346207"/>
                  </a:lnTo>
                  <a:lnTo>
                    <a:pt x="50704" y="2340043"/>
                  </a:lnTo>
                  <a:cubicBezTo>
                    <a:pt x="48407" y="2330615"/>
                    <a:pt x="39886" y="2324149"/>
                    <a:pt x="30579" y="2324209"/>
                  </a:cubicBezTo>
                  <a:lnTo>
                    <a:pt x="30579" y="2324209"/>
                  </a:lnTo>
                  <a:close/>
                  <a:moveTo>
                    <a:pt x="20668" y="2227032"/>
                  </a:moveTo>
                  <a:cubicBezTo>
                    <a:pt x="9246" y="2227032"/>
                    <a:pt x="0" y="2236278"/>
                    <a:pt x="0" y="2247700"/>
                  </a:cubicBezTo>
                  <a:lnTo>
                    <a:pt x="0" y="2249090"/>
                  </a:lnTo>
                  <a:cubicBezTo>
                    <a:pt x="0" y="2260512"/>
                    <a:pt x="9246" y="2269759"/>
                    <a:pt x="20668" y="2269759"/>
                  </a:cubicBezTo>
                  <a:cubicBezTo>
                    <a:pt x="32090" y="2269759"/>
                    <a:pt x="41336" y="2260512"/>
                    <a:pt x="41336" y="2249090"/>
                  </a:cubicBezTo>
                  <a:lnTo>
                    <a:pt x="41336" y="2247700"/>
                  </a:lnTo>
                  <a:cubicBezTo>
                    <a:pt x="41397" y="2236278"/>
                    <a:pt x="32090" y="2227032"/>
                    <a:pt x="20668" y="2227032"/>
                  </a:cubicBezTo>
                  <a:lnTo>
                    <a:pt x="20668" y="2227032"/>
                  </a:lnTo>
                  <a:close/>
                  <a:moveTo>
                    <a:pt x="20668" y="2129070"/>
                  </a:moveTo>
                  <a:cubicBezTo>
                    <a:pt x="9246" y="2129070"/>
                    <a:pt x="0" y="2138316"/>
                    <a:pt x="0" y="2149738"/>
                  </a:cubicBezTo>
                  <a:lnTo>
                    <a:pt x="0" y="2151128"/>
                  </a:lnTo>
                  <a:cubicBezTo>
                    <a:pt x="0" y="2162550"/>
                    <a:pt x="9246" y="2171796"/>
                    <a:pt x="20668" y="2171796"/>
                  </a:cubicBezTo>
                  <a:cubicBezTo>
                    <a:pt x="32090" y="2171796"/>
                    <a:pt x="41336" y="2162550"/>
                    <a:pt x="41336" y="2151128"/>
                  </a:cubicBezTo>
                  <a:lnTo>
                    <a:pt x="41336" y="2149738"/>
                  </a:lnTo>
                  <a:cubicBezTo>
                    <a:pt x="41397" y="2138316"/>
                    <a:pt x="32090" y="2129070"/>
                    <a:pt x="20668" y="2129070"/>
                  </a:cubicBezTo>
                  <a:lnTo>
                    <a:pt x="20668" y="2129070"/>
                  </a:lnTo>
                  <a:close/>
                  <a:moveTo>
                    <a:pt x="20668" y="2031107"/>
                  </a:moveTo>
                  <a:cubicBezTo>
                    <a:pt x="9246" y="2031107"/>
                    <a:pt x="0" y="2040353"/>
                    <a:pt x="0" y="2051775"/>
                  </a:cubicBezTo>
                  <a:lnTo>
                    <a:pt x="0" y="2053165"/>
                  </a:lnTo>
                  <a:cubicBezTo>
                    <a:pt x="0" y="2064587"/>
                    <a:pt x="9246" y="2073833"/>
                    <a:pt x="20668" y="2073833"/>
                  </a:cubicBezTo>
                  <a:cubicBezTo>
                    <a:pt x="32090" y="2073833"/>
                    <a:pt x="41336" y="2064587"/>
                    <a:pt x="41336" y="2053165"/>
                  </a:cubicBezTo>
                  <a:lnTo>
                    <a:pt x="41336" y="2051775"/>
                  </a:lnTo>
                  <a:cubicBezTo>
                    <a:pt x="41397" y="2040353"/>
                    <a:pt x="32090" y="2031107"/>
                    <a:pt x="20668" y="2031107"/>
                  </a:cubicBezTo>
                  <a:lnTo>
                    <a:pt x="20668" y="2031107"/>
                  </a:lnTo>
                  <a:close/>
                  <a:moveTo>
                    <a:pt x="20668" y="1933084"/>
                  </a:moveTo>
                  <a:cubicBezTo>
                    <a:pt x="9246" y="1933084"/>
                    <a:pt x="0" y="1942330"/>
                    <a:pt x="0" y="1953752"/>
                  </a:cubicBezTo>
                  <a:lnTo>
                    <a:pt x="0" y="1955142"/>
                  </a:lnTo>
                  <a:cubicBezTo>
                    <a:pt x="0" y="1966564"/>
                    <a:pt x="9246" y="1975810"/>
                    <a:pt x="20668" y="1975810"/>
                  </a:cubicBezTo>
                  <a:cubicBezTo>
                    <a:pt x="32090" y="1975810"/>
                    <a:pt x="41336" y="1966564"/>
                    <a:pt x="41336" y="1955142"/>
                  </a:cubicBezTo>
                  <a:lnTo>
                    <a:pt x="41336" y="1953752"/>
                  </a:lnTo>
                  <a:cubicBezTo>
                    <a:pt x="41397" y="1942391"/>
                    <a:pt x="32090" y="1933084"/>
                    <a:pt x="20668" y="1933084"/>
                  </a:cubicBezTo>
                  <a:lnTo>
                    <a:pt x="20668" y="1933084"/>
                  </a:lnTo>
                  <a:close/>
                  <a:moveTo>
                    <a:pt x="20668" y="1835121"/>
                  </a:moveTo>
                  <a:cubicBezTo>
                    <a:pt x="9246" y="1835121"/>
                    <a:pt x="0" y="1844368"/>
                    <a:pt x="0" y="1855790"/>
                  </a:cubicBezTo>
                  <a:cubicBezTo>
                    <a:pt x="0" y="1867211"/>
                    <a:pt x="9246" y="1877183"/>
                    <a:pt x="20668" y="1877183"/>
                  </a:cubicBezTo>
                  <a:cubicBezTo>
                    <a:pt x="32090" y="1877183"/>
                    <a:pt x="41336" y="1868601"/>
                    <a:pt x="41336" y="1857180"/>
                  </a:cubicBezTo>
                  <a:lnTo>
                    <a:pt x="41336" y="1855790"/>
                  </a:lnTo>
                  <a:cubicBezTo>
                    <a:pt x="41397" y="1844428"/>
                    <a:pt x="32090" y="1835121"/>
                    <a:pt x="20668" y="1835121"/>
                  </a:cubicBezTo>
                  <a:lnTo>
                    <a:pt x="20668" y="1835121"/>
                  </a:lnTo>
                  <a:close/>
                  <a:moveTo>
                    <a:pt x="20668" y="1737159"/>
                  </a:moveTo>
                  <a:cubicBezTo>
                    <a:pt x="9246" y="1737159"/>
                    <a:pt x="0" y="1746405"/>
                    <a:pt x="0" y="1757827"/>
                  </a:cubicBezTo>
                  <a:cubicBezTo>
                    <a:pt x="0" y="1769249"/>
                    <a:pt x="9246" y="1779220"/>
                    <a:pt x="20668" y="1779220"/>
                  </a:cubicBezTo>
                  <a:cubicBezTo>
                    <a:pt x="32090" y="1779220"/>
                    <a:pt x="41336" y="1770639"/>
                    <a:pt x="41336" y="1759217"/>
                  </a:cubicBezTo>
                  <a:lnTo>
                    <a:pt x="41336" y="1757887"/>
                  </a:lnTo>
                  <a:cubicBezTo>
                    <a:pt x="41397" y="1746466"/>
                    <a:pt x="32090" y="1737159"/>
                    <a:pt x="20668" y="1737159"/>
                  </a:cubicBezTo>
                  <a:lnTo>
                    <a:pt x="20668" y="1737159"/>
                  </a:lnTo>
                  <a:close/>
                  <a:moveTo>
                    <a:pt x="20668" y="1639196"/>
                  </a:moveTo>
                  <a:cubicBezTo>
                    <a:pt x="9246" y="1639196"/>
                    <a:pt x="0" y="1648443"/>
                    <a:pt x="0" y="1659864"/>
                  </a:cubicBezTo>
                  <a:cubicBezTo>
                    <a:pt x="0" y="1671286"/>
                    <a:pt x="9246" y="1681258"/>
                    <a:pt x="20668" y="1681258"/>
                  </a:cubicBezTo>
                  <a:cubicBezTo>
                    <a:pt x="32090" y="1681258"/>
                    <a:pt x="41336" y="1672676"/>
                    <a:pt x="41336" y="1661254"/>
                  </a:cubicBezTo>
                  <a:lnTo>
                    <a:pt x="41336" y="1659864"/>
                  </a:lnTo>
                  <a:cubicBezTo>
                    <a:pt x="41397" y="1648443"/>
                    <a:pt x="32090" y="1639196"/>
                    <a:pt x="20668" y="1639196"/>
                  </a:cubicBezTo>
                  <a:lnTo>
                    <a:pt x="20668" y="1639196"/>
                  </a:lnTo>
                  <a:close/>
                  <a:moveTo>
                    <a:pt x="20668" y="1541234"/>
                  </a:moveTo>
                  <a:cubicBezTo>
                    <a:pt x="9246" y="1541234"/>
                    <a:pt x="0" y="1550480"/>
                    <a:pt x="0" y="1561902"/>
                  </a:cubicBezTo>
                  <a:lnTo>
                    <a:pt x="0" y="1563292"/>
                  </a:lnTo>
                  <a:cubicBezTo>
                    <a:pt x="0" y="1574714"/>
                    <a:pt x="9246" y="1583960"/>
                    <a:pt x="20668" y="1583960"/>
                  </a:cubicBezTo>
                  <a:cubicBezTo>
                    <a:pt x="32090" y="1583960"/>
                    <a:pt x="41336" y="1574714"/>
                    <a:pt x="41336" y="1563292"/>
                  </a:cubicBezTo>
                  <a:lnTo>
                    <a:pt x="41336" y="1561902"/>
                  </a:lnTo>
                  <a:cubicBezTo>
                    <a:pt x="41397" y="1550480"/>
                    <a:pt x="32090" y="1541234"/>
                    <a:pt x="20668" y="1541234"/>
                  </a:cubicBezTo>
                  <a:lnTo>
                    <a:pt x="20668" y="1541234"/>
                  </a:lnTo>
                  <a:close/>
                  <a:moveTo>
                    <a:pt x="2844178" y="2594286"/>
                  </a:moveTo>
                  <a:lnTo>
                    <a:pt x="2845568" y="2594286"/>
                  </a:lnTo>
                  <a:cubicBezTo>
                    <a:pt x="2856990" y="2594286"/>
                    <a:pt x="2866236" y="2603532"/>
                    <a:pt x="2866236" y="2614954"/>
                  </a:cubicBezTo>
                  <a:cubicBezTo>
                    <a:pt x="2866236" y="2626376"/>
                    <a:pt x="2856990" y="2635622"/>
                    <a:pt x="2845568" y="2635622"/>
                  </a:cubicBezTo>
                  <a:lnTo>
                    <a:pt x="2844178" y="2635622"/>
                  </a:lnTo>
                  <a:cubicBezTo>
                    <a:pt x="2832756" y="2635622"/>
                    <a:pt x="2823510" y="2626376"/>
                    <a:pt x="2823510" y="2614954"/>
                  </a:cubicBezTo>
                  <a:cubicBezTo>
                    <a:pt x="2823510" y="2603593"/>
                    <a:pt x="2832756" y="2594286"/>
                    <a:pt x="2844178" y="2594286"/>
                  </a:cubicBezTo>
                  <a:lnTo>
                    <a:pt x="2844178" y="2594286"/>
                  </a:lnTo>
                  <a:close/>
                  <a:moveTo>
                    <a:pt x="2746215" y="2594286"/>
                  </a:moveTo>
                  <a:lnTo>
                    <a:pt x="2747605" y="2594286"/>
                  </a:lnTo>
                  <a:cubicBezTo>
                    <a:pt x="2759027" y="2594286"/>
                    <a:pt x="2768274" y="2603532"/>
                    <a:pt x="2768274" y="2614954"/>
                  </a:cubicBezTo>
                  <a:cubicBezTo>
                    <a:pt x="2768274" y="2626376"/>
                    <a:pt x="2758967" y="2635622"/>
                    <a:pt x="2747605" y="2635622"/>
                  </a:cubicBezTo>
                  <a:cubicBezTo>
                    <a:pt x="2736183" y="2635622"/>
                    <a:pt x="2726212" y="2626376"/>
                    <a:pt x="2726212" y="2614954"/>
                  </a:cubicBezTo>
                  <a:cubicBezTo>
                    <a:pt x="2726212" y="2603593"/>
                    <a:pt x="2734793" y="2594286"/>
                    <a:pt x="2746215" y="2594286"/>
                  </a:cubicBezTo>
                  <a:lnTo>
                    <a:pt x="2746215" y="2594286"/>
                  </a:lnTo>
                  <a:close/>
                  <a:moveTo>
                    <a:pt x="2648253" y="2594286"/>
                  </a:moveTo>
                  <a:lnTo>
                    <a:pt x="2649643" y="2594286"/>
                  </a:lnTo>
                  <a:cubicBezTo>
                    <a:pt x="2661065" y="2594286"/>
                    <a:pt x="2670311" y="2603532"/>
                    <a:pt x="2670311" y="2614954"/>
                  </a:cubicBezTo>
                  <a:cubicBezTo>
                    <a:pt x="2670311" y="2626376"/>
                    <a:pt x="2661065" y="2635622"/>
                    <a:pt x="2649643" y="2635622"/>
                  </a:cubicBezTo>
                  <a:cubicBezTo>
                    <a:pt x="2638221" y="2635622"/>
                    <a:pt x="2628249" y="2626376"/>
                    <a:pt x="2628249" y="2614954"/>
                  </a:cubicBezTo>
                  <a:cubicBezTo>
                    <a:pt x="2628249" y="2603593"/>
                    <a:pt x="2636831" y="2594286"/>
                    <a:pt x="2648253" y="2594286"/>
                  </a:cubicBezTo>
                  <a:lnTo>
                    <a:pt x="2648253" y="2594286"/>
                  </a:lnTo>
                  <a:close/>
                  <a:moveTo>
                    <a:pt x="2550290" y="2594286"/>
                  </a:moveTo>
                  <a:lnTo>
                    <a:pt x="2551680" y="2594286"/>
                  </a:lnTo>
                  <a:cubicBezTo>
                    <a:pt x="2563102" y="2594286"/>
                    <a:pt x="2572348" y="2603532"/>
                    <a:pt x="2572348" y="2614954"/>
                  </a:cubicBezTo>
                  <a:cubicBezTo>
                    <a:pt x="2572348" y="2626376"/>
                    <a:pt x="2563042" y="2635622"/>
                    <a:pt x="2551680" y="2635622"/>
                  </a:cubicBezTo>
                  <a:cubicBezTo>
                    <a:pt x="2540258" y="2635622"/>
                    <a:pt x="2530287" y="2626376"/>
                    <a:pt x="2530287" y="2614954"/>
                  </a:cubicBezTo>
                  <a:cubicBezTo>
                    <a:pt x="2530287" y="2603593"/>
                    <a:pt x="2538868" y="2594286"/>
                    <a:pt x="2550290" y="2594286"/>
                  </a:cubicBezTo>
                  <a:lnTo>
                    <a:pt x="2550290" y="2594286"/>
                  </a:lnTo>
                  <a:close/>
                  <a:moveTo>
                    <a:pt x="2452267" y="2594286"/>
                  </a:moveTo>
                  <a:lnTo>
                    <a:pt x="2453657" y="2594286"/>
                  </a:lnTo>
                  <a:cubicBezTo>
                    <a:pt x="2465079" y="2594286"/>
                    <a:pt x="2474325" y="2603532"/>
                    <a:pt x="2474325" y="2614954"/>
                  </a:cubicBezTo>
                  <a:cubicBezTo>
                    <a:pt x="2474325" y="2626376"/>
                    <a:pt x="2465079" y="2635622"/>
                    <a:pt x="2453657" y="2635622"/>
                  </a:cubicBezTo>
                  <a:lnTo>
                    <a:pt x="2452267" y="2635622"/>
                  </a:lnTo>
                  <a:cubicBezTo>
                    <a:pt x="2440845" y="2635622"/>
                    <a:pt x="2431599" y="2626376"/>
                    <a:pt x="2431599" y="2614954"/>
                  </a:cubicBezTo>
                  <a:cubicBezTo>
                    <a:pt x="2431599" y="2603593"/>
                    <a:pt x="2440845" y="2594286"/>
                    <a:pt x="2452267" y="2594286"/>
                  </a:cubicBezTo>
                  <a:lnTo>
                    <a:pt x="2452267" y="2594286"/>
                  </a:lnTo>
                  <a:close/>
                  <a:moveTo>
                    <a:pt x="2354305" y="2594286"/>
                  </a:moveTo>
                  <a:lnTo>
                    <a:pt x="2355634" y="2594286"/>
                  </a:lnTo>
                  <a:cubicBezTo>
                    <a:pt x="2367056" y="2594286"/>
                    <a:pt x="2376302" y="2603532"/>
                    <a:pt x="2376302" y="2614954"/>
                  </a:cubicBezTo>
                  <a:cubicBezTo>
                    <a:pt x="2376302" y="2626376"/>
                    <a:pt x="2367056" y="2635622"/>
                    <a:pt x="2355634" y="2635622"/>
                  </a:cubicBezTo>
                  <a:cubicBezTo>
                    <a:pt x="2344212" y="2635622"/>
                    <a:pt x="2334241" y="2626376"/>
                    <a:pt x="2334241" y="2614954"/>
                  </a:cubicBezTo>
                  <a:cubicBezTo>
                    <a:pt x="2334301" y="2603593"/>
                    <a:pt x="2342883" y="2594286"/>
                    <a:pt x="2354305" y="2594286"/>
                  </a:cubicBezTo>
                  <a:lnTo>
                    <a:pt x="2354305" y="2594286"/>
                  </a:lnTo>
                  <a:close/>
                  <a:moveTo>
                    <a:pt x="2256342" y="2594286"/>
                  </a:moveTo>
                  <a:lnTo>
                    <a:pt x="2257732" y="2594286"/>
                  </a:lnTo>
                  <a:cubicBezTo>
                    <a:pt x="2269154" y="2594286"/>
                    <a:pt x="2278400" y="2603532"/>
                    <a:pt x="2278400" y="2614954"/>
                  </a:cubicBezTo>
                  <a:cubicBezTo>
                    <a:pt x="2278400" y="2626376"/>
                    <a:pt x="2269154" y="2635622"/>
                    <a:pt x="2257732" y="2635622"/>
                  </a:cubicBezTo>
                  <a:cubicBezTo>
                    <a:pt x="2246310" y="2635622"/>
                    <a:pt x="2236339" y="2626376"/>
                    <a:pt x="2236339" y="2614954"/>
                  </a:cubicBezTo>
                  <a:cubicBezTo>
                    <a:pt x="2236339" y="2603593"/>
                    <a:pt x="2244920" y="2594286"/>
                    <a:pt x="2256342" y="2594286"/>
                  </a:cubicBezTo>
                  <a:lnTo>
                    <a:pt x="2256342" y="2594286"/>
                  </a:lnTo>
                  <a:close/>
                  <a:moveTo>
                    <a:pt x="2158379" y="2594286"/>
                  </a:moveTo>
                  <a:lnTo>
                    <a:pt x="2159709" y="2594286"/>
                  </a:lnTo>
                  <a:cubicBezTo>
                    <a:pt x="2171131" y="2594286"/>
                    <a:pt x="2180377" y="2603532"/>
                    <a:pt x="2180377" y="2614954"/>
                  </a:cubicBezTo>
                  <a:cubicBezTo>
                    <a:pt x="2180377" y="2626376"/>
                    <a:pt x="2171131" y="2635622"/>
                    <a:pt x="2159709" y="2635622"/>
                  </a:cubicBezTo>
                  <a:cubicBezTo>
                    <a:pt x="2148287" y="2635622"/>
                    <a:pt x="2138376" y="2626376"/>
                    <a:pt x="2138376" y="2614954"/>
                  </a:cubicBezTo>
                  <a:cubicBezTo>
                    <a:pt x="2138376" y="2603593"/>
                    <a:pt x="2146958" y="2594286"/>
                    <a:pt x="2158379" y="2594286"/>
                  </a:cubicBezTo>
                  <a:lnTo>
                    <a:pt x="2158379" y="2594286"/>
                  </a:lnTo>
                  <a:close/>
                  <a:moveTo>
                    <a:pt x="2060417" y="2594286"/>
                  </a:moveTo>
                  <a:lnTo>
                    <a:pt x="2061807" y="2594286"/>
                  </a:lnTo>
                  <a:cubicBezTo>
                    <a:pt x="2073229" y="2594286"/>
                    <a:pt x="2082475" y="2603532"/>
                    <a:pt x="2082475" y="2614954"/>
                  </a:cubicBezTo>
                  <a:cubicBezTo>
                    <a:pt x="2082475" y="2626376"/>
                    <a:pt x="2073229" y="2635622"/>
                    <a:pt x="2061807" y="2635622"/>
                  </a:cubicBezTo>
                  <a:lnTo>
                    <a:pt x="2060417" y="2635622"/>
                  </a:lnTo>
                  <a:cubicBezTo>
                    <a:pt x="2048995" y="2635622"/>
                    <a:pt x="2039749" y="2626376"/>
                    <a:pt x="2039749" y="2614954"/>
                  </a:cubicBezTo>
                  <a:cubicBezTo>
                    <a:pt x="2039688" y="2603593"/>
                    <a:pt x="2048995" y="2594286"/>
                    <a:pt x="2060417" y="2594286"/>
                  </a:cubicBezTo>
                  <a:lnTo>
                    <a:pt x="2060417" y="2594286"/>
                  </a:lnTo>
                  <a:close/>
                  <a:moveTo>
                    <a:pt x="1962394" y="2594286"/>
                  </a:moveTo>
                  <a:lnTo>
                    <a:pt x="1963784" y="2594286"/>
                  </a:lnTo>
                  <a:cubicBezTo>
                    <a:pt x="1975206" y="2594286"/>
                    <a:pt x="1984452" y="2603532"/>
                    <a:pt x="1984452" y="2614954"/>
                  </a:cubicBezTo>
                  <a:cubicBezTo>
                    <a:pt x="1984452" y="2626376"/>
                    <a:pt x="1975206" y="2635622"/>
                    <a:pt x="1963784" y="2635622"/>
                  </a:cubicBezTo>
                  <a:lnTo>
                    <a:pt x="1962394" y="2635622"/>
                  </a:lnTo>
                  <a:cubicBezTo>
                    <a:pt x="1950972" y="2635622"/>
                    <a:pt x="1941726" y="2626376"/>
                    <a:pt x="1941726" y="2614954"/>
                  </a:cubicBezTo>
                  <a:cubicBezTo>
                    <a:pt x="1941726" y="2603593"/>
                    <a:pt x="1950972" y="2594286"/>
                    <a:pt x="1962394" y="2594286"/>
                  </a:cubicBezTo>
                  <a:lnTo>
                    <a:pt x="1962394" y="2594286"/>
                  </a:lnTo>
                  <a:close/>
                  <a:moveTo>
                    <a:pt x="1864431" y="2594286"/>
                  </a:moveTo>
                  <a:lnTo>
                    <a:pt x="1865821" y="2594286"/>
                  </a:lnTo>
                  <a:cubicBezTo>
                    <a:pt x="1877243" y="2594286"/>
                    <a:pt x="1886490" y="2603532"/>
                    <a:pt x="1886490" y="2614954"/>
                  </a:cubicBezTo>
                  <a:cubicBezTo>
                    <a:pt x="1886490" y="2626376"/>
                    <a:pt x="1877243" y="2635622"/>
                    <a:pt x="1865821" y="2635622"/>
                  </a:cubicBezTo>
                  <a:cubicBezTo>
                    <a:pt x="1854399" y="2635622"/>
                    <a:pt x="1844428" y="2626376"/>
                    <a:pt x="1844428" y="2614954"/>
                  </a:cubicBezTo>
                  <a:cubicBezTo>
                    <a:pt x="1844488" y="2603593"/>
                    <a:pt x="1853009" y="2594286"/>
                    <a:pt x="1864431" y="2594286"/>
                  </a:cubicBezTo>
                  <a:lnTo>
                    <a:pt x="1864431" y="2594286"/>
                  </a:lnTo>
                  <a:close/>
                  <a:moveTo>
                    <a:pt x="1766469" y="2594286"/>
                  </a:moveTo>
                  <a:lnTo>
                    <a:pt x="1767859" y="2594286"/>
                  </a:lnTo>
                  <a:cubicBezTo>
                    <a:pt x="1779281" y="2594286"/>
                    <a:pt x="1788527" y="2603532"/>
                    <a:pt x="1788527" y="2614954"/>
                  </a:cubicBezTo>
                  <a:cubicBezTo>
                    <a:pt x="1788527" y="2626376"/>
                    <a:pt x="1779281" y="2635622"/>
                    <a:pt x="1767859" y="2635622"/>
                  </a:cubicBezTo>
                  <a:cubicBezTo>
                    <a:pt x="1756437" y="2635622"/>
                    <a:pt x="1746465" y="2626376"/>
                    <a:pt x="1746465" y="2614954"/>
                  </a:cubicBezTo>
                  <a:cubicBezTo>
                    <a:pt x="1746465" y="2603593"/>
                    <a:pt x="1755047" y="2594286"/>
                    <a:pt x="1766469" y="2594286"/>
                  </a:cubicBezTo>
                  <a:lnTo>
                    <a:pt x="1766469" y="2594286"/>
                  </a:lnTo>
                  <a:close/>
                  <a:moveTo>
                    <a:pt x="1668506" y="2594286"/>
                  </a:moveTo>
                  <a:lnTo>
                    <a:pt x="1669896" y="2594286"/>
                  </a:lnTo>
                  <a:cubicBezTo>
                    <a:pt x="1681318" y="2594286"/>
                    <a:pt x="1690564" y="2603532"/>
                    <a:pt x="1690564" y="2614954"/>
                  </a:cubicBezTo>
                  <a:cubicBezTo>
                    <a:pt x="1690564" y="2626376"/>
                    <a:pt x="1681318" y="2635622"/>
                    <a:pt x="1669896" y="2635622"/>
                  </a:cubicBezTo>
                  <a:lnTo>
                    <a:pt x="1668506" y="2635622"/>
                  </a:lnTo>
                  <a:cubicBezTo>
                    <a:pt x="1657084" y="2635622"/>
                    <a:pt x="1647838" y="2626376"/>
                    <a:pt x="1647838" y="2614954"/>
                  </a:cubicBezTo>
                  <a:cubicBezTo>
                    <a:pt x="1647838" y="2603593"/>
                    <a:pt x="1657084" y="2594286"/>
                    <a:pt x="1668506" y="2594286"/>
                  </a:cubicBezTo>
                  <a:lnTo>
                    <a:pt x="1668506" y="2594286"/>
                  </a:lnTo>
                  <a:close/>
                  <a:moveTo>
                    <a:pt x="1570544" y="2594286"/>
                  </a:moveTo>
                  <a:lnTo>
                    <a:pt x="1571933" y="2594286"/>
                  </a:lnTo>
                  <a:cubicBezTo>
                    <a:pt x="1583355" y="2594286"/>
                    <a:pt x="1592602" y="2603532"/>
                    <a:pt x="1592602" y="2614954"/>
                  </a:cubicBezTo>
                  <a:cubicBezTo>
                    <a:pt x="1592602" y="2626376"/>
                    <a:pt x="1583355" y="2635622"/>
                    <a:pt x="1571933" y="2635622"/>
                  </a:cubicBezTo>
                  <a:lnTo>
                    <a:pt x="1570544" y="2635622"/>
                  </a:lnTo>
                  <a:cubicBezTo>
                    <a:pt x="1559122" y="2635622"/>
                    <a:pt x="1549875" y="2626376"/>
                    <a:pt x="1549875" y="2614954"/>
                  </a:cubicBezTo>
                  <a:cubicBezTo>
                    <a:pt x="1549815" y="2603593"/>
                    <a:pt x="1559122" y="2594286"/>
                    <a:pt x="1570544" y="2594286"/>
                  </a:cubicBezTo>
                  <a:lnTo>
                    <a:pt x="1570544" y="2594286"/>
                  </a:lnTo>
                  <a:close/>
                  <a:moveTo>
                    <a:pt x="1472581" y="2594286"/>
                  </a:moveTo>
                  <a:lnTo>
                    <a:pt x="1473971" y="2594286"/>
                  </a:lnTo>
                  <a:cubicBezTo>
                    <a:pt x="1485393" y="2594286"/>
                    <a:pt x="1494639" y="2603532"/>
                    <a:pt x="1494639" y="2614954"/>
                  </a:cubicBezTo>
                  <a:cubicBezTo>
                    <a:pt x="1494639" y="2626376"/>
                    <a:pt x="1485332" y="2635622"/>
                    <a:pt x="1473971" y="2635622"/>
                  </a:cubicBezTo>
                  <a:cubicBezTo>
                    <a:pt x="1462549" y="2635622"/>
                    <a:pt x="1452578" y="2626376"/>
                    <a:pt x="1452578" y="2614954"/>
                  </a:cubicBezTo>
                  <a:cubicBezTo>
                    <a:pt x="1452578" y="2603593"/>
                    <a:pt x="1461159" y="2594286"/>
                    <a:pt x="1472581" y="2594286"/>
                  </a:cubicBezTo>
                  <a:lnTo>
                    <a:pt x="1472581" y="2594286"/>
                  </a:lnTo>
                  <a:close/>
                  <a:moveTo>
                    <a:pt x="1374558" y="2594286"/>
                  </a:moveTo>
                  <a:lnTo>
                    <a:pt x="1375948" y="2594286"/>
                  </a:lnTo>
                  <a:cubicBezTo>
                    <a:pt x="1387370" y="2594286"/>
                    <a:pt x="1396616" y="2603532"/>
                    <a:pt x="1396616" y="2614954"/>
                  </a:cubicBezTo>
                  <a:cubicBezTo>
                    <a:pt x="1396616" y="2626376"/>
                    <a:pt x="1387370" y="2635622"/>
                    <a:pt x="1375948" y="2635622"/>
                  </a:cubicBezTo>
                  <a:cubicBezTo>
                    <a:pt x="1364526" y="2635622"/>
                    <a:pt x="1354555" y="2626376"/>
                    <a:pt x="1354555" y="2614954"/>
                  </a:cubicBezTo>
                  <a:cubicBezTo>
                    <a:pt x="1354555" y="2603593"/>
                    <a:pt x="1363136" y="2594286"/>
                    <a:pt x="1374558" y="2594286"/>
                  </a:cubicBezTo>
                  <a:lnTo>
                    <a:pt x="1374558" y="2594286"/>
                  </a:lnTo>
                  <a:close/>
                  <a:moveTo>
                    <a:pt x="1276596" y="2594286"/>
                  </a:moveTo>
                  <a:lnTo>
                    <a:pt x="1277985" y="2594286"/>
                  </a:lnTo>
                  <a:cubicBezTo>
                    <a:pt x="1289407" y="2594286"/>
                    <a:pt x="1298654" y="2603532"/>
                    <a:pt x="1298654" y="2614954"/>
                  </a:cubicBezTo>
                  <a:cubicBezTo>
                    <a:pt x="1298654" y="2626376"/>
                    <a:pt x="1289407" y="2635622"/>
                    <a:pt x="1277985" y="2635622"/>
                  </a:cubicBezTo>
                  <a:lnTo>
                    <a:pt x="1276596" y="2635622"/>
                  </a:lnTo>
                  <a:cubicBezTo>
                    <a:pt x="1265174" y="2635622"/>
                    <a:pt x="1255927" y="2626376"/>
                    <a:pt x="1255927" y="2614954"/>
                  </a:cubicBezTo>
                  <a:cubicBezTo>
                    <a:pt x="1255927" y="2603593"/>
                    <a:pt x="1265174" y="2594286"/>
                    <a:pt x="1276596" y="2594286"/>
                  </a:cubicBezTo>
                  <a:lnTo>
                    <a:pt x="1276596" y="2594286"/>
                  </a:lnTo>
                  <a:close/>
                  <a:moveTo>
                    <a:pt x="1178633" y="2594286"/>
                  </a:moveTo>
                  <a:lnTo>
                    <a:pt x="1180023" y="2594286"/>
                  </a:lnTo>
                  <a:cubicBezTo>
                    <a:pt x="1191445" y="2594286"/>
                    <a:pt x="1200691" y="2603532"/>
                    <a:pt x="1200691" y="2614954"/>
                  </a:cubicBezTo>
                  <a:cubicBezTo>
                    <a:pt x="1200691" y="2626376"/>
                    <a:pt x="1191445" y="2635622"/>
                    <a:pt x="1180023" y="2635622"/>
                  </a:cubicBezTo>
                  <a:lnTo>
                    <a:pt x="1178633" y="2635622"/>
                  </a:lnTo>
                  <a:cubicBezTo>
                    <a:pt x="1167211" y="2635622"/>
                    <a:pt x="1157965" y="2626376"/>
                    <a:pt x="1157965" y="2614954"/>
                  </a:cubicBezTo>
                  <a:cubicBezTo>
                    <a:pt x="1157965" y="2603593"/>
                    <a:pt x="1167211" y="2594286"/>
                    <a:pt x="1178633" y="2594286"/>
                  </a:cubicBezTo>
                  <a:lnTo>
                    <a:pt x="1178633" y="2594286"/>
                  </a:lnTo>
                  <a:close/>
                  <a:moveTo>
                    <a:pt x="1080670" y="2594286"/>
                  </a:moveTo>
                  <a:lnTo>
                    <a:pt x="1082060" y="2594286"/>
                  </a:lnTo>
                  <a:cubicBezTo>
                    <a:pt x="1093482" y="2594286"/>
                    <a:pt x="1102729" y="2603532"/>
                    <a:pt x="1102729" y="2614954"/>
                  </a:cubicBezTo>
                  <a:cubicBezTo>
                    <a:pt x="1102729" y="2626376"/>
                    <a:pt x="1093482" y="2635622"/>
                    <a:pt x="1082060" y="2635622"/>
                  </a:cubicBezTo>
                  <a:cubicBezTo>
                    <a:pt x="1070638" y="2635622"/>
                    <a:pt x="1060667" y="2626376"/>
                    <a:pt x="1060667" y="2614954"/>
                  </a:cubicBezTo>
                  <a:cubicBezTo>
                    <a:pt x="1060667" y="2603593"/>
                    <a:pt x="1069248" y="2594286"/>
                    <a:pt x="1080670" y="2594286"/>
                  </a:cubicBezTo>
                  <a:lnTo>
                    <a:pt x="1080670" y="2594286"/>
                  </a:lnTo>
                  <a:close/>
                  <a:moveTo>
                    <a:pt x="982708" y="2594286"/>
                  </a:moveTo>
                  <a:lnTo>
                    <a:pt x="984098" y="2594286"/>
                  </a:lnTo>
                  <a:cubicBezTo>
                    <a:pt x="995520" y="2594286"/>
                    <a:pt x="1004766" y="2603532"/>
                    <a:pt x="1004766" y="2614954"/>
                  </a:cubicBezTo>
                  <a:cubicBezTo>
                    <a:pt x="1004766" y="2626376"/>
                    <a:pt x="995459" y="2635622"/>
                    <a:pt x="984098" y="2635622"/>
                  </a:cubicBezTo>
                  <a:cubicBezTo>
                    <a:pt x="972676" y="2635622"/>
                    <a:pt x="962704" y="2626376"/>
                    <a:pt x="962704" y="2614954"/>
                  </a:cubicBezTo>
                  <a:cubicBezTo>
                    <a:pt x="962704" y="2603593"/>
                    <a:pt x="971286" y="2594286"/>
                    <a:pt x="982708" y="2594286"/>
                  </a:cubicBezTo>
                  <a:lnTo>
                    <a:pt x="982708" y="2594286"/>
                  </a:lnTo>
                  <a:close/>
                  <a:moveTo>
                    <a:pt x="884745" y="2594286"/>
                  </a:moveTo>
                  <a:lnTo>
                    <a:pt x="886135" y="2594286"/>
                  </a:lnTo>
                  <a:cubicBezTo>
                    <a:pt x="897557" y="2594286"/>
                    <a:pt x="906803" y="2603532"/>
                    <a:pt x="906803" y="2614954"/>
                  </a:cubicBezTo>
                  <a:cubicBezTo>
                    <a:pt x="906803" y="2626376"/>
                    <a:pt x="897557" y="2635622"/>
                    <a:pt x="886135" y="2635622"/>
                  </a:cubicBezTo>
                  <a:lnTo>
                    <a:pt x="884745" y="2635622"/>
                  </a:lnTo>
                  <a:cubicBezTo>
                    <a:pt x="873323" y="2635622"/>
                    <a:pt x="864077" y="2626376"/>
                    <a:pt x="864077" y="2614954"/>
                  </a:cubicBezTo>
                  <a:cubicBezTo>
                    <a:pt x="864017" y="2603593"/>
                    <a:pt x="873323" y="2594286"/>
                    <a:pt x="884745" y="2594286"/>
                  </a:cubicBezTo>
                  <a:lnTo>
                    <a:pt x="884745" y="2594286"/>
                  </a:lnTo>
                  <a:close/>
                  <a:moveTo>
                    <a:pt x="786722" y="2594286"/>
                  </a:moveTo>
                  <a:lnTo>
                    <a:pt x="788112" y="2594286"/>
                  </a:lnTo>
                  <a:cubicBezTo>
                    <a:pt x="799534" y="2594286"/>
                    <a:pt x="808780" y="2603532"/>
                    <a:pt x="808780" y="2614954"/>
                  </a:cubicBezTo>
                  <a:cubicBezTo>
                    <a:pt x="808780" y="2626376"/>
                    <a:pt x="799534" y="2635622"/>
                    <a:pt x="788112" y="2635622"/>
                  </a:cubicBezTo>
                  <a:lnTo>
                    <a:pt x="786722" y="2635622"/>
                  </a:lnTo>
                  <a:cubicBezTo>
                    <a:pt x="775300" y="2635622"/>
                    <a:pt x="766054" y="2626376"/>
                    <a:pt x="766054" y="2614954"/>
                  </a:cubicBezTo>
                  <a:cubicBezTo>
                    <a:pt x="766054" y="2603593"/>
                    <a:pt x="775300" y="2594286"/>
                    <a:pt x="786722" y="2594286"/>
                  </a:cubicBezTo>
                  <a:lnTo>
                    <a:pt x="786722" y="2594286"/>
                  </a:lnTo>
                  <a:close/>
                  <a:moveTo>
                    <a:pt x="688760" y="2594286"/>
                  </a:moveTo>
                  <a:lnTo>
                    <a:pt x="690150" y="2594286"/>
                  </a:lnTo>
                  <a:cubicBezTo>
                    <a:pt x="701572" y="2594286"/>
                    <a:pt x="710818" y="2603532"/>
                    <a:pt x="710818" y="2614954"/>
                  </a:cubicBezTo>
                  <a:cubicBezTo>
                    <a:pt x="710818" y="2626376"/>
                    <a:pt x="701572" y="2635622"/>
                    <a:pt x="690150" y="2635622"/>
                  </a:cubicBezTo>
                  <a:cubicBezTo>
                    <a:pt x="678728" y="2635622"/>
                    <a:pt x="668756" y="2626376"/>
                    <a:pt x="668756" y="2614954"/>
                  </a:cubicBezTo>
                  <a:cubicBezTo>
                    <a:pt x="668817" y="2603593"/>
                    <a:pt x="677338" y="2594286"/>
                    <a:pt x="688760" y="2594286"/>
                  </a:cubicBezTo>
                  <a:lnTo>
                    <a:pt x="688760" y="2594286"/>
                  </a:lnTo>
                  <a:close/>
                  <a:moveTo>
                    <a:pt x="590797" y="2594286"/>
                  </a:moveTo>
                  <a:lnTo>
                    <a:pt x="592187" y="2594286"/>
                  </a:lnTo>
                  <a:cubicBezTo>
                    <a:pt x="603609" y="2594286"/>
                    <a:pt x="612855" y="2603532"/>
                    <a:pt x="612855" y="2614954"/>
                  </a:cubicBezTo>
                  <a:cubicBezTo>
                    <a:pt x="612855" y="2626376"/>
                    <a:pt x="603609" y="2635622"/>
                    <a:pt x="592187" y="2635622"/>
                  </a:cubicBezTo>
                  <a:cubicBezTo>
                    <a:pt x="580765" y="2635622"/>
                    <a:pt x="570794" y="2626376"/>
                    <a:pt x="570794" y="2614954"/>
                  </a:cubicBezTo>
                  <a:cubicBezTo>
                    <a:pt x="570794" y="2603593"/>
                    <a:pt x="579375" y="2594286"/>
                    <a:pt x="590797" y="2594286"/>
                  </a:cubicBezTo>
                  <a:lnTo>
                    <a:pt x="590797" y="2594286"/>
                  </a:lnTo>
                  <a:close/>
                  <a:moveTo>
                    <a:pt x="492835" y="2594286"/>
                  </a:moveTo>
                  <a:lnTo>
                    <a:pt x="494224" y="2594286"/>
                  </a:lnTo>
                  <a:cubicBezTo>
                    <a:pt x="505646" y="2594286"/>
                    <a:pt x="514893" y="2603532"/>
                    <a:pt x="514893" y="2614954"/>
                  </a:cubicBezTo>
                  <a:cubicBezTo>
                    <a:pt x="514893" y="2626376"/>
                    <a:pt x="505646" y="2635622"/>
                    <a:pt x="494224" y="2635622"/>
                  </a:cubicBezTo>
                  <a:cubicBezTo>
                    <a:pt x="482803" y="2635622"/>
                    <a:pt x="472831" y="2626376"/>
                    <a:pt x="472831" y="2614954"/>
                  </a:cubicBezTo>
                  <a:cubicBezTo>
                    <a:pt x="472831" y="2603593"/>
                    <a:pt x="481413" y="2594286"/>
                    <a:pt x="492835" y="2594286"/>
                  </a:cubicBezTo>
                  <a:lnTo>
                    <a:pt x="492835" y="2594286"/>
                  </a:lnTo>
                  <a:close/>
                </a:path>
              </a:pathLst>
            </a:custGeom>
            <a:grpFill/>
            <a:ln w="6039"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32D1B186-F3EF-FE8F-3301-37913DAE5C91}"/>
                </a:ext>
              </a:extLst>
            </p:cNvPr>
            <p:cNvSpPr/>
            <p:nvPr/>
          </p:nvSpPr>
          <p:spPr>
            <a:xfrm>
              <a:off x="1102724" y="3432104"/>
              <a:ext cx="92644" cy="185228"/>
            </a:xfrm>
            <a:custGeom>
              <a:avLst/>
              <a:gdLst>
                <a:gd name="connsiteX0" fmla="*/ 0 w 92644"/>
                <a:gd name="connsiteY0" fmla="*/ 0 h 185228"/>
                <a:gd name="connsiteX1" fmla="*/ 92644 w 92644"/>
                <a:gd name="connsiteY1" fmla="*/ 92644 h 185228"/>
                <a:gd name="connsiteX2" fmla="*/ 0 w 92644"/>
                <a:gd name="connsiteY2" fmla="*/ 185228 h 185228"/>
                <a:gd name="connsiteX3" fmla="*/ 0 w 92644"/>
                <a:gd name="connsiteY3" fmla="*/ 0 h 185228"/>
              </a:gdLst>
              <a:ahLst/>
              <a:cxnLst>
                <a:cxn ang="0">
                  <a:pos x="connsiteX0" y="connsiteY0"/>
                </a:cxn>
                <a:cxn ang="0">
                  <a:pos x="connsiteX1" y="connsiteY1"/>
                </a:cxn>
                <a:cxn ang="0">
                  <a:pos x="connsiteX2" y="connsiteY2"/>
                </a:cxn>
                <a:cxn ang="0">
                  <a:pos x="connsiteX3" y="connsiteY3"/>
                </a:cxn>
              </a:cxnLst>
              <a:rect l="l" t="t" r="r" b="b"/>
              <a:pathLst>
                <a:path w="92644" h="185228">
                  <a:moveTo>
                    <a:pt x="0" y="0"/>
                  </a:moveTo>
                  <a:lnTo>
                    <a:pt x="92644" y="92644"/>
                  </a:lnTo>
                  <a:lnTo>
                    <a:pt x="0" y="185228"/>
                  </a:lnTo>
                  <a:lnTo>
                    <a:pt x="0" y="0"/>
                  </a:lnTo>
                  <a:close/>
                </a:path>
              </a:pathLst>
            </a:custGeom>
            <a:grpFill/>
            <a:ln w="6039" cap="flat">
              <a:noFill/>
              <a:prstDash val="solid"/>
              <a:miter/>
            </a:ln>
          </p:spPr>
          <p:txBody>
            <a:bodyPr rtlCol="0" anchor="ctr"/>
            <a:lstStyle/>
            <a:p>
              <a:endParaRPr lang="en-US"/>
            </a:p>
          </p:txBody>
        </p:sp>
      </p:grpSp>
      <p:grpSp>
        <p:nvGrpSpPr>
          <p:cNvPr id="60" name="Graphic 2">
            <a:extLst>
              <a:ext uri="{FF2B5EF4-FFF2-40B4-BE49-F238E27FC236}">
                <a16:creationId xmlns:a16="http://schemas.microsoft.com/office/drawing/2014/main" id="{5D354168-14B0-16EB-1C6A-A895A6FA47CD}"/>
              </a:ext>
            </a:extLst>
          </p:cNvPr>
          <p:cNvGrpSpPr/>
          <p:nvPr/>
        </p:nvGrpSpPr>
        <p:grpSpPr>
          <a:xfrm>
            <a:off x="8499362" y="2531019"/>
            <a:ext cx="2905763" cy="2607186"/>
            <a:chOff x="8673580" y="3504081"/>
            <a:chExt cx="3017742" cy="2707659"/>
          </a:xfrm>
          <a:solidFill>
            <a:srgbClr val="0071C1"/>
          </a:solidFill>
        </p:grpSpPr>
        <p:sp>
          <p:nvSpPr>
            <p:cNvPr id="61" name="Freeform: Shape 60">
              <a:extLst>
                <a:ext uri="{FF2B5EF4-FFF2-40B4-BE49-F238E27FC236}">
                  <a16:creationId xmlns:a16="http://schemas.microsoft.com/office/drawing/2014/main" id="{68A62652-B7F7-4557-401A-4CB378E03A64}"/>
                </a:ext>
              </a:extLst>
            </p:cNvPr>
            <p:cNvSpPr/>
            <p:nvPr/>
          </p:nvSpPr>
          <p:spPr>
            <a:xfrm>
              <a:off x="8673580" y="6026451"/>
              <a:ext cx="92644" cy="185289"/>
            </a:xfrm>
            <a:custGeom>
              <a:avLst/>
              <a:gdLst>
                <a:gd name="connsiteX0" fmla="*/ 92644 w 92644"/>
                <a:gd name="connsiteY0" fmla="*/ 0 h 185289"/>
                <a:gd name="connsiteX1" fmla="*/ 0 w 92644"/>
                <a:gd name="connsiteY1" fmla="*/ 92645 h 185289"/>
                <a:gd name="connsiteX2" fmla="*/ 92644 w 92644"/>
                <a:gd name="connsiteY2" fmla="*/ 185289 h 185289"/>
                <a:gd name="connsiteX3" fmla="*/ 92644 w 92644"/>
                <a:gd name="connsiteY3" fmla="*/ 0 h 185289"/>
              </a:gdLst>
              <a:ahLst/>
              <a:cxnLst>
                <a:cxn ang="0">
                  <a:pos x="connsiteX0" y="connsiteY0"/>
                </a:cxn>
                <a:cxn ang="0">
                  <a:pos x="connsiteX1" y="connsiteY1"/>
                </a:cxn>
                <a:cxn ang="0">
                  <a:pos x="connsiteX2" y="connsiteY2"/>
                </a:cxn>
                <a:cxn ang="0">
                  <a:pos x="connsiteX3" y="connsiteY3"/>
                </a:cxn>
              </a:cxnLst>
              <a:rect l="l" t="t" r="r" b="b"/>
              <a:pathLst>
                <a:path w="92644" h="185289">
                  <a:moveTo>
                    <a:pt x="92644" y="0"/>
                  </a:moveTo>
                  <a:lnTo>
                    <a:pt x="0" y="92645"/>
                  </a:lnTo>
                  <a:lnTo>
                    <a:pt x="92644" y="185289"/>
                  </a:lnTo>
                  <a:lnTo>
                    <a:pt x="92644" y="0"/>
                  </a:lnTo>
                  <a:close/>
                </a:path>
              </a:pathLst>
            </a:custGeom>
            <a:grpFill/>
            <a:ln w="6039"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EEFE553D-3683-F503-EBE0-AB082957CEEF}"/>
                </a:ext>
              </a:extLst>
            </p:cNvPr>
            <p:cNvSpPr/>
            <p:nvPr/>
          </p:nvSpPr>
          <p:spPr>
            <a:xfrm>
              <a:off x="8825419" y="3504081"/>
              <a:ext cx="2865903" cy="2635682"/>
            </a:xfrm>
            <a:custGeom>
              <a:avLst/>
              <a:gdLst>
                <a:gd name="connsiteX0" fmla="*/ 2845236 w 2865903"/>
                <a:gd name="connsiteY0" fmla="*/ 1190720 h 2635682"/>
                <a:gd name="connsiteX1" fmla="*/ 2865904 w 2865903"/>
                <a:gd name="connsiteY1" fmla="*/ 1170052 h 2635682"/>
                <a:gd name="connsiteX2" fmla="*/ 2865904 w 2865903"/>
                <a:gd name="connsiteY2" fmla="*/ 1168661 h 2635682"/>
                <a:gd name="connsiteX3" fmla="*/ 2824507 w 2865903"/>
                <a:gd name="connsiteY3" fmla="*/ 1168661 h 2635682"/>
                <a:gd name="connsiteX4" fmla="*/ 2824507 w 2865903"/>
                <a:gd name="connsiteY4" fmla="*/ 1170052 h 2635682"/>
                <a:gd name="connsiteX5" fmla="*/ 2845236 w 2865903"/>
                <a:gd name="connsiteY5" fmla="*/ 1190720 h 2635682"/>
                <a:gd name="connsiteX6" fmla="*/ 2845236 w 2865903"/>
                <a:gd name="connsiteY6" fmla="*/ 1190720 h 2635682"/>
                <a:gd name="connsiteX7" fmla="*/ 2471092 w 2865903"/>
                <a:gd name="connsiteY7" fmla="*/ 41336 h 2635682"/>
                <a:gd name="connsiteX8" fmla="*/ 2472482 w 2865903"/>
                <a:gd name="connsiteY8" fmla="*/ 41336 h 2635682"/>
                <a:gd name="connsiteX9" fmla="*/ 2493151 w 2865903"/>
                <a:gd name="connsiteY9" fmla="*/ 20668 h 2635682"/>
                <a:gd name="connsiteX10" fmla="*/ 2472482 w 2865903"/>
                <a:gd name="connsiteY10" fmla="*/ 0 h 2635682"/>
                <a:gd name="connsiteX11" fmla="*/ 2471092 w 2865903"/>
                <a:gd name="connsiteY11" fmla="*/ 0 h 2635682"/>
                <a:gd name="connsiteX12" fmla="*/ 2450424 w 2865903"/>
                <a:gd name="connsiteY12" fmla="*/ 20668 h 2635682"/>
                <a:gd name="connsiteX13" fmla="*/ 2471092 w 2865903"/>
                <a:gd name="connsiteY13" fmla="*/ 41336 h 2635682"/>
                <a:gd name="connsiteX14" fmla="*/ 2471092 w 2865903"/>
                <a:gd name="connsiteY14" fmla="*/ 41336 h 2635682"/>
                <a:gd name="connsiteX15" fmla="*/ 2373069 w 2865903"/>
                <a:gd name="connsiteY15" fmla="*/ 41336 h 2635682"/>
                <a:gd name="connsiteX16" fmla="*/ 2374459 w 2865903"/>
                <a:gd name="connsiteY16" fmla="*/ 41336 h 2635682"/>
                <a:gd name="connsiteX17" fmla="*/ 2395127 w 2865903"/>
                <a:gd name="connsiteY17" fmla="*/ 20668 h 2635682"/>
                <a:gd name="connsiteX18" fmla="*/ 2374459 w 2865903"/>
                <a:gd name="connsiteY18" fmla="*/ 0 h 2635682"/>
                <a:gd name="connsiteX19" fmla="*/ 2373069 w 2865903"/>
                <a:gd name="connsiteY19" fmla="*/ 0 h 2635682"/>
                <a:gd name="connsiteX20" fmla="*/ 2352401 w 2865903"/>
                <a:gd name="connsiteY20" fmla="*/ 20668 h 2635682"/>
                <a:gd name="connsiteX21" fmla="*/ 2373069 w 2865903"/>
                <a:gd name="connsiteY21" fmla="*/ 41336 h 2635682"/>
                <a:gd name="connsiteX22" fmla="*/ 2373069 w 2865903"/>
                <a:gd name="connsiteY22" fmla="*/ 41336 h 2635682"/>
                <a:gd name="connsiteX23" fmla="*/ 2569780 w 2865903"/>
                <a:gd name="connsiteY23" fmla="*/ 49737 h 2635682"/>
                <a:gd name="connsiteX24" fmla="*/ 2590025 w 2865903"/>
                <a:gd name="connsiteY24" fmla="*/ 33238 h 2635682"/>
                <a:gd name="connsiteX25" fmla="*/ 2573950 w 2865903"/>
                <a:gd name="connsiteY25" fmla="*/ 8823 h 2635682"/>
                <a:gd name="connsiteX26" fmla="*/ 2548870 w 2865903"/>
                <a:gd name="connsiteY26" fmla="*/ 24536 h 2635682"/>
                <a:gd name="connsiteX27" fmla="*/ 2563797 w 2865903"/>
                <a:gd name="connsiteY27" fmla="*/ 48951 h 2635682"/>
                <a:gd name="connsiteX28" fmla="*/ 2565550 w 2865903"/>
                <a:gd name="connsiteY28" fmla="*/ 49314 h 2635682"/>
                <a:gd name="connsiteX29" fmla="*/ 2569780 w 2865903"/>
                <a:gd name="connsiteY29" fmla="*/ 49737 h 2635682"/>
                <a:gd name="connsiteX30" fmla="*/ 2569780 w 2865903"/>
                <a:gd name="connsiteY30" fmla="*/ 49737 h 2635682"/>
                <a:gd name="connsiteX31" fmla="*/ 2661155 w 2865903"/>
                <a:gd name="connsiteY31" fmla="*/ 84123 h 2635682"/>
                <a:gd name="connsiteX32" fmla="*/ 2679406 w 2865903"/>
                <a:gd name="connsiteY32" fmla="*/ 73185 h 2635682"/>
                <a:gd name="connsiteX33" fmla="*/ 2670885 w 2865903"/>
                <a:gd name="connsiteY33" fmla="*/ 45204 h 2635682"/>
                <a:gd name="connsiteX34" fmla="*/ 2642300 w 2865903"/>
                <a:gd name="connsiteY34" fmla="*/ 53061 h 2635682"/>
                <a:gd name="connsiteX35" fmla="*/ 2649975 w 2865903"/>
                <a:gd name="connsiteY35" fmla="*/ 80920 h 2635682"/>
                <a:gd name="connsiteX36" fmla="*/ 2651425 w 2865903"/>
                <a:gd name="connsiteY36" fmla="*/ 81706 h 2635682"/>
                <a:gd name="connsiteX37" fmla="*/ 2661155 w 2865903"/>
                <a:gd name="connsiteY37" fmla="*/ 84123 h 2635682"/>
                <a:gd name="connsiteX38" fmla="*/ 2661155 w 2865903"/>
                <a:gd name="connsiteY38" fmla="*/ 84123 h 2635682"/>
                <a:gd name="connsiteX39" fmla="*/ 2739598 w 2865903"/>
                <a:gd name="connsiteY39" fmla="*/ 142321 h 2635682"/>
                <a:gd name="connsiteX40" fmla="*/ 2754646 w 2865903"/>
                <a:gd name="connsiteY40" fmla="*/ 135794 h 2635682"/>
                <a:gd name="connsiteX41" fmla="*/ 2753740 w 2865903"/>
                <a:gd name="connsiteY41" fmla="*/ 106544 h 2635682"/>
                <a:gd name="connsiteX42" fmla="*/ 2724187 w 2865903"/>
                <a:gd name="connsiteY42" fmla="*/ 106725 h 2635682"/>
                <a:gd name="connsiteX43" fmla="*/ 2723946 w 2865903"/>
                <a:gd name="connsiteY43" fmla="*/ 135250 h 2635682"/>
                <a:gd name="connsiteX44" fmla="*/ 2725396 w 2865903"/>
                <a:gd name="connsiteY44" fmla="*/ 136640 h 2635682"/>
                <a:gd name="connsiteX45" fmla="*/ 2739598 w 2865903"/>
                <a:gd name="connsiteY45" fmla="*/ 142321 h 2635682"/>
                <a:gd name="connsiteX46" fmla="*/ 2739598 w 2865903"/>
                <a:gd name="connsiteY46" fmla="*/ 142321 h 2635682"/>
                <a:gd name="connsiteX47" fmla="*/ 2799186 w 2865903"/>
                <a:gd name="connsiteY47" fmla="*/ 219676 h 2635682"/>
                <a:gd name="connsiteX48" fmla="*/ 2809519 w 2865903"/>
                <a:gd name="connsiteY48" fmla="*/ 216896 h 2635682"/>
                <a:gd name="connsiteX49" fmla="*/ 2817134 w 2865903"/>
                <a:gd name="connsiteY49" fmla="*/ 188613 h 2635682"/>
                <a:gd name="connsiteX50" fmla="*/ 2788549 w 2865903"/>
                <a:gd name="connsiteY50" fmla="*/ 180394 h 2635682"/>
                <a:gd name="connsiteX51" fmla="*/ 2780572 w 2865903"/>
                <a:gd name="connsiteY51" fmla="*/ 208072 h 2635682"/>
                <a:gd name="connsiteX52" fmla="*/ 2781297 w 2865903"/>
                <a:gd name="connsiteY52" fmla="*/ 209281 h 2635682"/>
                <a:gd name="connsiteX53" fmla="*/ 2799186 w 2865903"/>
                <a:gd name="connsiteY53" fmla="*/ 219676 h 2635682"/>
                <a:gd name="connsiteX54" fmla="*/ 2799186 w 2865903"/>
                <a:gd name="connsiteY54" fmla="*/ 219676 h 2635682"/>
                <a:gd name="connsiteX55" fmla="*/ 2835083 w 2865903"/>
                <a:gd name="connsiteY55" fmla="*/ 310446 h 2635682"/>
                <a:gd name="connsiteX56" fmla="*/ 2839918 w 2865903"/>
                <a:gd name="connsiteY56" fmla="*/ 309903 h 2635682"/>
                <a:gd name="connsiteX57" fmla="*/ 2855267 w 2865903"/>
                <a:gd name="connsiteY57" fmla="*/ 285004 h 2635682"/>
                <a:gd name="connsiteX58" fmla="*/ 2854905 w 2865903"/>
                <a:gd name="connsiteY58" fmla="*/ 283554 h 2635682"/>
                <a:gd name="connsiteX59" fmla="*/ 2829946 w 2865903"/>
                <a:gd name="connsiteY59" fmla="*/ 268324 h 2635682"/>
                <a:gd name="connsiteX60" fmla="*/ 2814717 w 2865903"/>
                <a:gd name="connsiteY60" fmla="*/ 293283 h 2635682"/>
                <a:gd name="connsiteX61" fmla="*/ 2834841 w 2865903"/>
                <a:gd name="connsiteY61" fmla="*/ 288388 h 2635682"/>
                <a:gd name="connsiteX62" fmla="*/ 2815019 w 2865903"/>
                <a:gd name="connsiteY62" fmla="*/ 294553 h 2635682"/>
                <a:gd name="connsiteX63" fmla="*/ 2835083 w 2865903"/>
                <a:gd name="connsiteY63" fmla="*/ 310446 h 2635682"/>
                <a:gd name="connsiteX64" fmla="*/ 2835083 w 2865903"/>
                <a:gd name="connsiteY64" fmla="*/ 310446 h 2635682"/>
                <a:gd name="connsiteX65" fmla="*/ 2844933 w 2865903"/>
                <a:gd name="connsiteY65" fmla="*/ 407623 h 2635682"/>
                <a:gd name="connsiteX66" fmla="*/ 2865662 w 2865903"/>
                <a:gd name="connsiteY66" fmla="*/ 386955 h 2635682"/>
                <a:gd name="connsiteX67" fmla="*/ 2865662 w 2865903"/>
                <a:gd name="connsiteY67" fmla="*/ 385565 h 2635682"/>
                <a:gd name="connsiteX68" fmla="*/ 2844994 w 2865903"/>
                <a:gd name="connsiteY68" fmla="*/ 364897 h 2635682"/>
                <a:gd name="connsiteX69" fmla="*/ 2824325 w 2865903"/>
                <a:gd name="connsiteY69" fmla="*/ 385565 h 2635682"/>
                <a:gd name="connsiteX70" fmla="*/ 2824325 w 2865903"/>
                <a:gd name="connsiteY70" fmla="*/ 386955 h 2635682"/>
                <a:gd name="connsiteX71" fmla="*/ 2844933 w 2865903"/>
                <a:gd name="connsiteY71" fmla="*/ 407623 h 2635682"/>
                <a:gd name="connsiteX72" fmla="*/ 2844933 w 2865903"/>
                <a:gd name="connsiteY72" fmla="*/ 407623 h 2635682"/>
                <a:gd name="connsiteX73" fmla="*/ 2844933 w 2865903"/>
                <a:gd name="connsiteY73" fmla="*/ 505586 h 2635682"/>
                <a:gd name="connsiteX74" fmla="*/ 2865662 w 2865903"/>
                <a:gd name="connsiteY74" fmla="*/ 484918 h 2635682"/>
                <a:gd name="connsiteX75" fmla="*/ 2865662 w 2865903"/>
                <a:gd name="connsiteY75" fmla="*/ 483528 h 2635682"/>
                <a:gd name="connsiteX76" fmla="*/ 2844994 w 2865903"/>
                <a:gd name="connsiteY76" fmla="*/ 462860 h 2635682"/>
                <a:gd name="connsiteX77" fmla="*/ 2824325 w 2865903"/>
                <a:gd name="connsiteY77" fmla="*/ 483528 h 2635682"/>
                <a:gd name="connsiteX78" fmla="*/ 2824325 w 2865903"/>
                <a:gd name="connsiteY78" fmla="*/ 484918 h 2635682"/>
                <a:gd name="connsiteX79" fmla="*/ 2844933 w 2865903"/>
                <a:gd name="connsiteY79" fmla="*/ 505586 h 2635682"/>
                <a:gd name="connsiteX80" fmla="*/ 2844933 w 2865903"/>
                <a:gd name="connsiteY80" fmla="*/ 505586 h 2635682"/>
                <a:gd name="connsiteX81" fmla="*/ 2844933 w 2865903"/>
                <a:gd name="connsiteY81" fmla="*/ 603549 h 2635682"/>
                <a:gd name="connsiteX82" fmla="*/ 2865662 w 2865903"/>
                <a:gd name="connsiteY82" fmla="*/ 582880 h 2635682"/>
                <a:gd name="connsiteX83" fmla="*/ 2865662 w 2865903"/>
                <a:gd name="connsiteY83" fmla="*/ 581490 h 2635682"/>
                <a:gd name="connsiteX84" fmla="*/ 2844994 w 2865903"/>
                <a:gd name="connsiteY84" fmla="*/ 560822 h 2635682"/>
                <a:gd name="connsiteX85" fmla="*/ 2824325 w 2865903"/>
                <a:gd name="connsiteY85" fmla="*/ 581490 h 2635682"/>
                <a:gd name="connsiteX86" fmla="*/ 2824325 w 2865903"/>
                <a:gd name="connsiteY86" fmla="*/ 582880 h 2635682"/>
                <a:gd name="connsiteX87" fmla="*/ 2844933 w 2865903"/>
                <a:gd name="connsiteY87" fmla="*/ 603549 h 2635682"/>
                <a:gd name="connsiteX88" fmla="*/ 2844933 w 2865903"/>
                <a:gd name="connsiteY88" fmla="*/ 603549 h 2635682"/>
                <a:gd name="connsiteX89" fmla="*/ 2844933 w 2865903"/>
                <a:gd name="connsiteY89" fmla="*/ 701511 h 2635682"/>
                <a:gd name="connsiteX90" fmla="*/ 2865662 w 2865903"/>
                <a:gd name="connsiteY90" fmla="*/ 680843 h 2635682"/>
                <a:gd name="connsiteX91" fmla="*/ 2865662 w 2865903"/>
                <a:gd name="connsiteY91" fmla="*/ 679453 h 2635682"/>
                <a:gd name="connsiteX92" fmla="*/ 2844994 w 2865903"/>
                <a:gd name="connsiteY92" fmla="*/ 658785 h 2635682"/>
                <a:gd name="connsiteX93" fmla="*/ 2824325 w 2865903"/>
                <a:gd name="connsiteY93" fmla="*/ 679453 h 2635682"/>
                <a:gd name="connsiteX94" fmla="*/ 2824325 w 2865903"/>
                <a:gd name="connsiteY94" fmla="*/ 680843 h 2635682"/>
                <a:gd name="connsiteX95" fmla="*/ 2844933 w 2865903"/>
                <a:gd name="connsiteY95" fmla="*/ 701511 h 2635682"/>
                <a:gd name="connsiteX96" fmla="*/ 2844933 w 2865903"/>
                <a:gd name="connsiteY96" fmla="*/ 701511 h 2635682"/>
                <a:gd name="connsiteX97" fmla="*/ 2844933 w 2865903"/>
                <a:gd name="connsiteY97" fmla="*/ 799534 h 2635682"/>
                <a:gd name="connsiteX98" fmla="*/ 2865662 w 2865903"/>
                <a:gd name="connsiteY98" fmla="*/ 778866 h 2635682"/>
                <a:gd name="connsiteX99" fmla="*/ 2844994 w 2865903"/>
                <a:gd name="connsiteY99" fmla="*/ 757473 h 2635682"/>
                <a:gd name="connsiteX100" fmla="*/ 2824325 w 2865903"/>
                <a:gd name="connsiteY100" fmla="*/ 777476 h 2635682"/>
                <a:gd name="connsiteX101" fmla="*/ 2824325 w 2865903"/>
                <a:gd name="connsiteY101" fmla="*/ 778866 h 2635682"/>
                <a:gd name="connsiteX102" fmla="*/ 2844933 w 2865903"/>
                <a:gd name="connsiteY102" fmla="*/ 799534 h 2635682"/>
                <a:gd name="connsiteX103" fmla="*/ 2844933 w 2865903"/>
                <a:gd name="connsiteY103" fmla="*/ 799534 h 2635682"/>
                <a:gd name="connsiteX104" fmla="*/ 2844933 w 2865903"/>
                <a:gd name="connsiteY104" fmla="*/ 897497 h 2635682"/>
                <a:gd name="connsiteX105" fmla="*/ 2865662 w 2865903"/>
                <a:gd name="connsiteY105" fmla="*/ 876829 h 2635682"/>
                <a:gd name="connsiteX106" fmla="*/ 2844994 w 2865903"/>
                <a:gd name="connsiteY106" fmla="*/ 855435 h 2635682"/>
                <a:gd name="connsiteX107" fmla="*/ 2824325 w 2865903"/>
                <a:gd name="connsiteY107" fmla="*/ 875439 h 2635682"/>
                <a:gd name="connsiteX108" fmla="*/ 2824325 w 2865903"/>
                <a:gd name="connsiteY108" fmla="*/ 876829 h 2635682"/>
                <a:gd name="connsiteX109" fmla="*/ 2844933 w 2865903"/>
                <a:gd name="connsiteY109" fmla="*/ 897497 h 2635682"/>
                <a:gd name="connsiteX110" fmla="*/ 2844933 w 2865903"/>
                <a:gd name="connsiteY110" fmla="*/ 897497 h 2635682"/>
                <a:gd name="connsiteX111" fmla="*/ 2844933 w 2865903"/>
                <a:gd name="connsiteY111" fmla="*/ 995459 h 2635682"/>
                <a:gd name="connsiteX112" fmla="*/ 2865662 w 2865903"/>
                <a:gd name="connsiteY112" fmla="*/ 974791 h 2635682"/>
                <a:gd name="connsiteX113" fmla="*/ 2844994 w 2865903"/>
                <a:gd name="connsiteY113" fmla="*/ 953398 h 2635682"/>
                <a:gd name="connsiteX114" fmla="*/ 2824325 w 2865903"/>
                <a:gd name="connsiteY114" fmla="*/ 973401 h 2635682"/>
                <a:gd name="connsiteX115" fmla="*/ 2824325 w 2865903"/>
                <a:gd name="connsiteY115" fmla="*/ 974791 h 2635682"/>
                <a:gd name="connsiteX116" fmla="*/ 2844933 w 2865903"/>
                <a:gd name="connsiteY116" fmla="*/ 995459 h 2635682"/>
                <a:gd name="connsiteX117" fmla="*/ 2844933 w 2865903"/>
                <a:gd name="connsiteY117" fmla="*/ 995459 h 2635682"/>
                <a:gd name="connsiteX118" fmla="*/ 2844933 w 2865903"/>
                <a:gd name="connsiteY118" fmla="*/ 1093422 h 2635682"/>
                <a:gd name="connsiteX119" fmla="*/ 2865662 w 2865903"/>
                <a:gd name="connsiteY119" fmla="*/ 1072754 h 2635682"/>
                <a:gd name="connsiteX120" fmla="*/ 2865662 w 2865903"/>
                <a:gd name="connsiteY120" fmla="*/ 1071364 h 2635682"/>
                <a:gd name="connsiteX121" fmla="*/ 2844994 w 2865903"/>
                <a:gd name="connsiteY121" fmla="*/ 1050696 h 2635682"/>
                <a:gd name="connsiteX122" fmla="*/ 2824325 w 2865903"/>
                <a:gd name="connsiteY122" fmla="*/ 1071364 h 2635682"/>
                <a:gd name="connsiteX123" fmla="*/ 2824325 w 2865903"/>
                <a:gd name="connsiteY123" fmla="*/ 1072754 h 2635682"/>
                <a:gd name="connsiteX124" fmla="*/ 2844933 w 2865903"/>
                <a:gd name="connsiteY124" fmla="*/ 1093422 h 2635682"/>
                <a:gd name="connsiteX125" fmla="*/ 2844933 w 2865903"/>
                <a:gd name="connsiteY125" fmla="*/ 1093422 h 2635682"/>
                <a:gd name="connsiteX126" fmla="*/ 2845236 w 2865903"/>
                <a:gd name="connsiteY126" fmla="*/ 1288682 h 2635682"/>
                <a:gd name="connsiteX127" fmla="*/ 2865904 w 2865903"/>
                <a:gd name="connsiteY127" fmla="*/ 1268014 h 2635682"/>
                <a:gd name="connsiteX128" fmla="*/ 2865904 w 2865903"/>
                <a:gd name="connsiteY128" fmla="*/ 1266624 h 2635682"/>
                <a:gd name="connsiteX129" fmla="*/ 2845236 w 2865903"/>
                <a:gd name="connsiteY129" fmla="*/ 1245956 h 2635682"/>
                <a:gd name="connsiteX130" fmla="*/ 2824567 w 2865903"/>
                <a:gd name="connsiteY130" fmla="*/ 1266624 h 2635682"/>
                <a:gd name="connsiteX131" fmla="*/ 2824567 w 2865903"/>
                <a:gd name="connsiteY131" fmla="*/ 1268014 h 2635682"/>
                <a:gd name="connsiteX132" fmla="*/ 2845236 w 2865903"/>
                <a:gd name="connsiteY132" fmla="*/ 1288682 h 2635682"/>
                <a:gd name="connsiteX133" fmla="*/ 2845236 w 2865903"/>
                <a:gd name="connsiteY133" fmla="*/ 1288682 h 2635682"/>
                <a:gd name="connsiteX134" fmla="*/ 2845236 w 2865903"/>
                <a:gd name="connsiteY134" fmla="*/ 1386705 h 2635682"/>
                <a:gd name="connsiteX135" fmla="*/ 2865904 w 2865903"/>
                <a:gd name="connsiteY135" fmla="*/ 1366037 h 2635682"/>
                <a:gd name="connsiteX136" fmla="*/ 2865904 w 2865903"/>
                <a:gd name="connsiteY136" fmla="*/ 1364647 h 2635682"/>
                <a:gd name="connsiteX137" fmla="*/ 2845236 w 2865903"/>
                <a:gd name="connsiteY137" fmla="*/ 1343979 h 2635682"/>
                <a:gd name="connsiteX138" fmla="*/ 2824567 w 2865903"/>
                <a:gd name="connsiteY138" fmla="*/ 1364647 h 2635682"/>
                <a:gd name="connsiteX139" fmla="*/ 2824567 w 2865903"/>
                <a:gd name="connsiteY139" fmla="*/ 1366037 h 2635682"/>
                <a:gd name="connsiteX140" fmla="*/ 2845236 w 2865903"/>
                <a:gd name="connsiteY140" fmla="*/ 1386705 h 2635682"/>
                <a:gd name="connsiteX141" fmla="*/ 2845236 w 2865903"/>
                <a:gd name="connsiteY141" fmla="*/ 1386705 h 2635682"/>
                <a:gd name="connsiteX142" fmla="*/ 2845236 w 2865903"/>
                <a:gd name="connsiteY142" fmla="*/ 1484668 h 2635682"/>
                <a:gd name="connsiteX143" fmla="*/ 2865904 w 2865903"/>
                <a:gd name="connsiteY143" fmla="*/ 1464000 h 2635682"/>
                <a:gd name="connsiteX144" fmla="*/ 2865904 w 2865903"/>
                <a:gd name="connsiteY144" fmla="*/ 1462610 h 2635682"/>
                <a:gd name="connsiteX145" fmla="*/ 2845236 w 2865903"/>
                <a:gd name="connsiteY145" fmla="*/ 1441941 h 2635682"/>
                <a:gd name="connsiteX146" fmla="*/ 2824567 w 2865903"/>
                <a:gd name="connsiteY146" fmla="*/ 1462610 h 2635682"/>
                <a:gd name="connsiteX147" fmla="*/ 2824567 w 2865903"/>
                <a:gd name="connsiteY147" fmla="*/ 1464000 h 2635682"/>
                <a:gd name="connsiteX148" fmla="*/ 2845236 w 2865903"/>
                <a:gd name="connsiteY148" fmla="*/ 1484668 h 2635682"/>
                <a:gd name="connsiteX149" fmla="*/ 2845236 w 2865903"/>
                <a:gd name="connsiteY149" fmla="*/ 1484668 h 2635682"/>
                <a:gd name="connsiteX150" fmla="*/ 2471395 w 2865903"/>
                <a:gd name="connsiteY150" fmla="*/ 2593319 h 2635682"/>
                <a:gd name="connsiteX151" fmla="*/ 2472785 w 2865903"/>
                <a:gd name="connsiteY151" fmla="*/ 2593319 h 2635682"/>
                <a:gd name="connsiteX152" fmla="*/ 2493452 w 2865903"/>
                <a:gd name="connsiteY152" fmla="*/ 2613987 h 2635682"/>
                <a:gd name="connsiteX153" fmla="*/ 2472785 w 2865903"/>
                <a:gd name="connsiteY153" fmla="*/ 2634656 h 2635682"/>
                <a:gd name="connsiteX154" fmla="*/ 2471395 w 2865903"/>
                <a:gd name="connsiteY154" fmla="*/ 2634656 h 2635682"/>
                <a:gd name="connsiteX155" fmla="*/ 2450726 w 2865903"/>
                <a:gd name="connsiteY155" fmla="*/ 2613987 h 2635682"/>
                <a:gd name="connsiteX156" fmla="*/ 2471395 w 2865903"/>
                <a:gd name="connsiteY156" fmla="*/ 2593319 h 2635682"/>
                <a:gd name="connsiteX157" fmla="*/ 2471395 w 2865903"/>
                <a:gd name="connsiteY157" fmla="*/ 2593319 h 2635682"/>
                <a:gd name="connsiteX158" fmla="*/ 2570143 w 2865903"/>
                <a:gd name="connsiteY158" fmla="*/ 2584859 h 2635682"/>
                <a:gd name="connsiteX159" fmla="*/ 2590388 w 2865903"/>
                <a:gd name="connsiteY159" fmla="*/ 2601417 h 2635682"/>
                <a:gd name="connsiteX160" fmla="*/ 2574312 w 2865903"/>
                <a:gd name="connsiteY160" fmla="*/ 2625832 h 2635682"/>
                <a:gd name="connsiteX161" fmla="*/ 2549232 w 2865903"/>
                <a:gd name="connsiteY161" fmla="*/ 2610120 h 2635682"/>
                <a:gd name="connsiteX162" fmla="*/ 2564220 w 2865903"/>
                <a:gd name="connsiteY162" fmla="*/ 2585704 h 2635682"/>
                <a:gd name="connsiteX163" fmla="*/ 2565972 w 2865903"/>
                <a:gd name="connsiteY163" fmla="*/ 2585342 h 2635682"/>
                <a:gd name="connsiteX164" fmla="*/ 2570143 w 2865903"/>
                <a:gd name="connsiteY164" fmla="*/ 2584859 h 2635682"/>
                <a:gd name="connsiteX165" fmla="*/ 2570143 w 2865903"/>
                <a:gd name="connsiteY165" fmla="*/ 2584859 h 2635682"/>
                <a:gd name="connsiteX166" fmla="*/ 2661458 w 2865903"/>
                <a:gd name="connsiteY166" fmla="*/ 2550472 h 2635682"/>
                <a:gd name="connsiteX167" fmla="*/ 2679709 w 2865903"/>
                <a:gd name="connsiteY167" fmla="*/ 2561410 h 2635682"/>
                <a:gd name="connsiteX168" fmla="*/ 2671187 w 2865903"/>
                <a:gd name="connsiteY168" fmla="*/ 2589391 h 2635682"/>
                <a:gd name="connsiteX169" fmla="*/ 2642602 w 2865903"/>
                <a:gd name="connsiteY169" fmla="*/ 2581474 h 2635682"/>
                <a:gd name="connsiteX170" fmla="*/ 2650278 w 2865903"/>
                <a:gd name="connsiteY170" fmla="*/ 2553675 h 2635682"/>
                <a:gd name="connsiteX171" fmla="*/ 2651728 w 2865903"/>
                <a:gd name="connsiteY171" fmla="*/ 2552889 h 2635682"/>
                <a:gd name="connsiteX172" fmla="*/ 2661458 w 2865903"/>
                <a:gd name="connsiteY172" fmla="*/ 2550472 h 2635682"/>
                <a:gd name="connsiteX173" fmla="*/ 2661458 w 2865903"/>
                <a:gd name="connsiteY173" fmla="*/ 2550472 h 2635682"/>
                <a:gd name="connsiteX174" fmla="*/ 2739900 w 2865903"/>
                <a:gd name="connsiteY174" fmla="*/ 2492335 h 2635682"/>
                <a:gd name="connsiteX175" fmla="*/ 2755008 w 2865903"/>
                <a:gd name="connsiteY175" fmla="*/ 2498862 h 2635682"/>
                <a:gd name="connsiteX176" fmla="*/ 2754102 w 2865903"/>
                <a:gd name="connsiteY176" fmla="*/ 2528111 h 2635682"/>
                <a:gd name="connsiteX177" fmla="*/ 2724610 w 2865903"/>
                <a:gd name="connsiteY177" fmla="*/ 2527930 h 2635682"/>
                <a:gd name="connsiteX178" fmla="*/ 2724369 w 2865903"/>
                <a:gd name="connsiteY178" fmla="*/ 2499345 h 2635682"/>
                <a:gd name="connsiteX179" fmla="*/ 2725819 w 2865903"/>
                <a:gd name="connsiteY179" fmla="*/ 2497955 h 2635682"/>
                <a:gd name="connsiteX180" fmla="*/ 2739900 w 2865903"/>
                <a:gd name="connsiteY180" fmla="*/ 2492335 h 2635682"/>
                <a:gd name="connsiteX181" fmla="*/ 2739900 w 2865903"/>
                <a:gd name="connsiteY181" fmla="*/ 2492335 h 2635682"/>
                <a:gd name="connsiteX182" fmla="*/ 2799487 w 2865903"/>
                <a:gd name="connsiteY182" fmla="*/ 2414980 h 2635682"/>
                <a:gd name="connsiteX183" fmla="*/ 2809822 w 2865903"/>
                <a:gd name="connsiteY183" fmla="*/ 2417760 h 2635682"/>
                <a:gd name="connsiteX184" fmla="*/ 2817436 w 2865903"/>
                <a:gd name="connsiteY184" fmla="*/ 2446043 h 2635682"/>
                <a:gd name="connsiteX185" fmla="*/ 2788851 w 2865903"/>
                <a:gd name="connsiteY185" fmla="*/ 2454262 h 2635682"/>
                <a:gd name="connsiteX186" fmla="*/ 2780874 w 2865903"/>
                <a:gd name="connsiteY186" fmla="*/ 2426583 h 2635682"/>
                <a:gd name="connsiteX187" fmla="*/ 2781539 w 2865903"/>
                <a:gd name="connsiteY187" fmla="*/ 2425375 h 2635682"/>
                <a:gd name="connsiteX188" fmla="*/ 2799487 w 2865903"/>
                <a:gd name="connsiteY188" fmla="*/ 2414980 h 2635682"/>
                <a:gd name="connsiteX189" fmla="*/ 2799487 w 2865903"/>
                <a:gd name="connsiteY189" fmla="*/ 2414980 h 2635682"/>
                <a:gd name="connsiteX190" fmla="*/ 2835385 w 2865903"/>
                <a:gd name="connsiteY190" fmla="*/ 2324209 h 2635682"/>
                <a:gd name="connsiteX191" fmla="*/ 2840219 w 2865903"/>
                <a:gd name="connsiteY191" fmla="*/ 2324813 h 2635682"/>
                <a:gd name="connsiteX192" fmla="*/ 2855509 w 2865903"/>
                <a:gd name="connsiteY192" fmla="*/ 2349712 h 2635682"/>
                <a:gd name="connsiteX193" fmla="*/ 2855207 w 2865903"/>
                <a:gd name="connsiteY193" fmla="*/ 2351102 h 2635682"/>
                <a:gd name="connsiteX194" fmla="*/ 2830188 w 2865903"/>
                <a:gd name="connsiteY194" fmla="*/ 2366331 h 2635682"/>
                <a:gd name="connsiteX195" fmla="*/ 2814959 w 2865903"/>
                <a:gd name="connsiteY195" fmla="*/ 2341372 h 2635682"/>
                <a:gd name="connsiteX196" fmla="*/ 2835083 w 2865903"/>
                <a:gd name="connsiteY196" fmla="*/ 2346207 h 2635682"/>
                <a:gd name="connsiteX197" fmla="*/ 2815260 w 2865903"/>
                <a:gd name="connsiteY197" fmla="*/ 2340043 h 2635682"/>
                <a:gd name="connsiteX198" fmla="*/ 2835385 w 2865903"/>
                <a:gd name="connsiteY198" fmla="*/ 2324209 h 2635682"/>
                <a:gd name="connsiteX199" fmla="*/ 2835385 w 2865903"/>
                <a:gd name="connsiteY199" fmla="*/ 2324209 h 2635682"/>
                <a:gd name="connsiteX200" fmla="*/ 2845236 w 2865903"/>
                <a:gd name="connsiteY200" fmla="*/ 2227032 h 2635682"/>
                <a:gd name="connsiteX201" fmla="*/ 2865904 w 2865903"/>
                <a:gd name="connsiteY201" fmla="*/ 2247700 h 2635682"/>
                <a:gd name="connsiteX202" fmla="*/ 2865904 w 2865903"/>
                <a:gd name="connsiteY202" fmla="*/ 2249090 h 2635682"/>
                <a:gd name="connsiteX203" fmla="*/ 2845236 w 2865903"/>
                <a:gd name="connsiteY203" fmla="*/ 2269759 h 2635682"/>
                <a:gd name="connsiteX204" fmla="*/ 2824567 w 2865903"/>
                <a:gd name="connsiteY204" fmla="*/ 2249090 h 2635682"/>
                <a:gd name="connsiteX205" fmla="*/ 2824567 w 2865903"/>
                <a:gd name="connsiteY205" fmla="*/ 2247700 h 2635682"/>
                <a:gd name="connsiteX206" fmla="*/ 2845236 w 2865903"/>
                <a:gd name="connsiteY206" fmla="*/ 2227032 h 2635682"/>
                <a:gd name="connsiteX207" fmla="*/ 2845236 w 2865903"/>
                <a:gd name="connsiteY207" fmla="*/ 2227032 h 2635682"/>
                <a:gd name="connsiteX208" fmla="*/ 2845236 w 2865903"/>
                <a:gd name="connsiteY208" fmla="*/ 2129070 h 2635682"/>
                <a:gd name="connsiteX209" fmla="*/ 2865904 w 2865903"/>
                <a:gd name="connsiteY209" fmla="*/ 2149738 h 2635682"/>
                <a:gd name="connsiteX210" fmla="*/ 2865904 w 2865903"/>
                <a:gd name="connsiteY210" fmla="*/ 2151128 h 2635682"/>
                <a:gd name="connsiteX211" fmla="*/ 2845236 w 2865903"/>
                <a:gd name="connsiteY211" fmla="*/ 2171796 h 2635682"/>
                <a:gd name="connsiteX212" fmla="*/ 2824567 w 2865903"/>
                <a:gd name="connsiteY212" fmla="*/ 2151128 h 2635682"/>
                <a:gd name="connsiteX213" fmla="*/ 2824567 w 2865903"/>
                <a:gd name="connsiteY213" fmla="*/ 2149738 h 2635682"/>
                <a:gd name="connsiteX214" fmla="*/ 2845236 w 2865903"/>
                <a:gd name="connsiteY214" fmla="*/ 2129070 h 2635682"/>
                <a:gd name="connsiteX215" fmla="*/ 2845236 w 2865903"/>
                <a:gd name="connsiteY215" fmla="*/ 2129070 h 2635682"/>
                <a:gd name="connsiteX216" fmla="*/ 2845236 w 2865903"/>
                <a:gd name="connsiteY216" fmla="*/ 2031107 h 2635682"/>
                <a:gd name="connsiteX217" fmla="*/ 2865904 w 2865903"/>
                <a:gd name="connsiteY217" fmla="*/ 2051775 h 2635682"/>
                <a:gd name="connsiteX218" fmla="*/ 2865904 w 2865903"/>
                <a:gd name="connsiteY218" fmla="*/ 2053165 h 2635682"/>
                <a:gd name="connsiteX219" fmla="*/ 2845236 w 2865903"/>
                <a:gd name="connsiteY219" fmla="*/ 2073833 h 2635682"/>
                <a:gd name="connsiteX220" fmla="*/ 2824567 w 2865903"/>
                <a:gd name="connsiteY220" fmla="*/ 2053165 h 2635682"/>
                <a:gd name="connsiteX221" fmla="*/ 2824567 w 2865903"/>
                <a:gd name="connsiteY221" fmla="*/ 2051775 h 2635682"/>
                <a:gd name="connsiteX222" fmla="*/ 2845236 w 2865903"/>
                <a:gd name="connsiteY222" fmla="*/ 2031107 h 2635682"/>
                <a:gd name="connsiteX223" fmla="*/ 2845236 w 2865903"/>
                <a:gd name="connsiteY223" fmla="*/ 2031107 h 2635682"/>
                <a:gd name="connsiteX224" fmla="*/ 2845236 w 2865903"/>
                <a:gd name="connsiteY224" fmla="*/ 1933084 h 2635682"/>
                <a:gd name="connsiteX225" fmla="*/ 2865904 w 2865903"/>
                <a:gd name="connsiteY225" fmla="*/ 1953752 h 2635682"/>
                <a:gd name="connsiteX226" fmla="*/ 2865904 w 2865903"/>
                <a:gd name="connsiteY226" fmla="*/ 1955142 h 2635682"/>
                <a:gd name="connsiteX227" fmla="*/ 2845236 w 2865903"/>
                <a:gd name="connsiteY227" fmla="*/ 1975810 h 2635682"/>
                <a:gd name="connsiteX228" fmla="*/ 2824567 w 2865903"/>
                <a:gd name="connsiteY228" fmla="*/ 1955142 h 2635682"/>
                <a:gd name="connsiteX229" fmla="*/ 2824567 w 2865903"/>
                <a:gd name="connsiteY229" fmla="*/ 1953752 h 2635682"/>
                <a:gd name="connsiteX230" fmla="*/ 2845236 w 2865903"/>
                <a:gd name="connsiteY230" fmla="*/ 1933084 h 2635682"/>
                <a:gd name="connsiteX231" fmla="*/ 2845236 w 2865903"/>
                <a:gd name="connsiteY231" fmla="*/ 1933084 h 2635682"/>
                <a:gd name="connsiteX232" fmla="*/ 2845236 w 2865903"/>
                <a:gd name="connsiteY232" fmla="*/ 1835121 h 2635682"/>
                <a:gd name="connsiteX233" fmla="*/ 2865904 w 2865903"/>
                <a:gd name="connsiteY233" fmla="*/ 1855790 h 2635682"/>
                <a:gd name="connsiteX234" fmla="*/ 2845236 w 2865903"/>
                <a:gd name="connsiteY234" fmla="*/ 1877183 h 2635682"/>
                <a:gd name="connsiteX235" fmla="*/ 2824567 w 2865903"/>
                <a:gd name="connsiteY235" fmla="*/ 1857180 h 2635682"/>
                <a:gd name="connsiteX236" fmla="*/ 2824567 w 2865903"/>
                <a:gd name="connsiteY236" fmla="*/ 1855790 h 2635682"/>
                <a:gd name="connsiteX237" fmla="*/ 2845236 w 2865903"/>
                <a:gd name="connsiteY237" fmla="*/ 1835121 h 2635682"/>
                <a:gd name="connsiteX238" fmla="*/ 2845236 w 2865903"/>
                <a:gd name="connsiteY238" fmla="*/ 1835121 h 2635682"/>
                <a:gd name="connsiteX239" fmla="*/ 2845236 w 2865903"/>
                <a:gd name="connsiteY239" fmla="*/ 1737159 h 2635682"/>
                <a:gd name="connsiteX240" fmla="*/ 2865904 w 2865903"/>
                <a:gd name="connsiteY240" fmla="*/ 1757827 h 2635682"/>
                <a:gd name="connsiteX241" fmla="*/ 2845236 w 2865903"/>
                <a:gd name="connsiteY241" fmla="*/ 1779220 h 2635682"/>
                <a:gd name="connsiteX242" fmla="*/ 2824567 w 2865903"/>
                <a:gd name="connsiteY242" fmla="*/ 1759217 h 2635682"/>
                <a:gd name="connsiteX243" fmla="*/ 2824567 w 2865903"/>
                <a:gd name="connsiteY243" fmla="*/ 1757887 h 2635682"/>
                <a:gd name="connsiteX244" fmla="*/ 2845236 w 2865903"/>
                <a:gd name="connsiteY244" fmla="*/ 1737159 h 2635682"/>
                <a:gd name="connsiteX245" fmla="*/ 2845236 w 2865903"/>
                <a:gd name="connsiteY245" fmla="*/ 1737159 h 2635682"/>
                <a:gd name="connsiteX246" fmla="*/ 2845236 w 2865903"/>
                <a:gd name="connsiteY246" fmla="*/ 1639196 h 2635682"/>
                <a:gd name="connsiteX247" fmla="*/ 2865904 w 2865903"/>
                <a:gd name="connsiteY247" fmla="*/ 1659864 h 2635682"/>
                <a:gd name="connsiteX248" fmla="*/ 2845236 w 2865903"/>
                <a:gd name="connsiteY248" fmla="*/ 1681258 h 2635682"/>
                <a:gd name="connsiteX249" fmla="*/ 2824567 w 2865903"/>
                <a:gd name="connsiteY249" fmla="*/ 1661254 h 2635682"/>
                <a:gd name="connsiteX250" fmla="*/ 2824567 w 2865903"/>
                <a:gd name="connsiteY250" fmla="*/ 1659864 h 2635682"/>
                <a:gd name="connsiteX251" fmla="*/ 2845236 w 2865903"/>
                <a:gd name="connsiteY251" fmla="*/ 1639196 h 2635682"/>
                <a:gd name="connsiteX252" fmla="*/ 2845236 w 2865903"/>
                <a:gd name="connsiteY252" fmla="*/ 1639196 h 2635682"/>
                <a:gd name="connsiteX253" fmla="*/ 2845236 w 2865903"/>
                <a:gd name="connsiteY253" fmla="*/ 1541234 h 2635682"/>
                <a:gd name="connsiteX254" fmla="*/ 2865904 w 2865903"/>
                <a:gd name="connsiteY254" fmla="*/ 1561902 h 2635682"/>
                <a:gd name="connsiteX255" fmla="*/ 2865904 w 2865903"/>
                <a:gd name="connsiteY255" fmla="*/ 1563292 h 2635682"/>
                <a:gd name="connsiteX256" fmla="*/ 2845236 w 2865903"/>
                <a:gd name="connsiteY256" fmla="*/ 1583960 h 2635682"/>
                <a:gd name="connsiteX257" fmla="*/ 2824567 w 2865903"/>
                <a:gd name="connsiteY257" fmla="*/ 1563292 h 2635682"/>
                <a:gd name="connsiteX258" fmla="*/ 2824567 w 2865903"/>
                <a:gd name="connsiteY258" fmla="*/ 1561902 h 2635682"/>
                <a:gd name="connsiteX259" fmla="*/ 2845236 w 2865903"/>
                <a:gd name="connsiteY259" fmla="*/ 1541234 h 2635682"/>
                <a:gd name="connsiteX260" fmla="*/ 2845236 w 2865903"/>
                <a:gd name="connsiteY260" fmla="*/ 1541234 h 2635682"/>
                <a:gd name="connsiteX261" fmla="*/ 21786 w 2865903"/>
                <a:gd name="connsiteY261" fmla="*/ 2594286 h 2635682"/>
                <a:gd name="connsiteX262" fmla="*/ 20396 w 2865903"/>
                <a:gd name="connsiteY262" fmla="*/ 2594286 h 2635682"/>
                <a:gd name="connsiteX263" fmla="*/ 20396 w 2865903"/>
                <a:gd name="connsiteY263" fmla="*/ 2635683 h 2635682"/>
                <a:gd name="connsiteX264" fmla="*/ 21786 w 2865903"/>
                <a:gd name="connsiteY264" fmla="*/ 2635683 h 2635682"/>
                <a:gd name="connsiteX265" fmla="*/ 42455 w 2865903"/>
                <a:gd name="connsiteY265" fmla="*/ 2615015 h 2635682"/>
                <a:gd name="connsiteX266" fmla="*/ 21786 w 2865903"/>
                <a:gd name="connsiteY266" fmla="*/ 2594286 h 2635682"/>
                <a:gd name="connsiteX267" fmla="*/ 21786 w 2865903"/>
                <a:gd name="connsiteY267" fmla="*/ 2594286 h 2635682"/>
                <a:gd name="connsiteX268" fmla="*/ 119749 w 2865903"/>
                <a:gd name="connsiteY268" fmla="*/ 2594286 h 2635682"/>
                <a:gd name="connsiteX269" fmla="*/ 118419 w 2865903"/>
                <a:gd name="connsiteY269" fmla="*/ 2594286 h 2635682"/>
                <a:gd name="connsiteX270" fmla="*/ 97751 w 2865903"/>
                <a:gd name="connsiteY270" fmla="*/ 2614954 h 2635682"/>
                <a:gd name="connsiteX271" fmla="*/ 118419 w 2865903"/>
                <a:gd name="connsiteY271" fmla="*/ 2635622 h 2635682"/>
                <a:gd name="connsiteX272" fmla="*/ 139813 w 2865903"/>
                <a:gd name="connsiteY272" fmla="*/ 2614954 h 2635682"/>
                <a:gd name="connsiteX273" fmla="*/ 119749 w 2865903"/>
                <a:gd name="connsiteY273" fmla="*/ 2594286 h 2635682"/>
                <a:gd name="connsiteX274" fmla="*/ 119749 w 2865903"/>
                <a:gd name="connsiteY274" fmla="*/ 2594286 h 2635682"/>
                <a:gd name="connsiteX275" fmla="*/ 217712 w 2865903"/>
                <a:gd name="connsiteY275" fmla="*/ 2594286 h 2635682"/>
                <a:gd name="connsiteX276" fmla="*/ 216322 w 2865903"/>
                <a:gd name="connsiteY276" fmla="*/ 2594286 h 2635682"/>
                <a:gd name="connsiteX277" fmla="*/ 195653 w 2865903"/>
                <a:gd name="connsiteY277" fmla="*/ 2614954 h 2635682"/>
                <a:gd name="connsiteX278" fmla="*/ 216322 w 2865903"/>
                <a:gd name="connsiteY278" fmla="*/ 2635622 h 2635682"/>
                <a:gd name="connsiteX279" fmla="*/ 237715 w 2865903"/>
                <a:gd name="connsiteY279" fmla="*/ 2614954 h 2635682"/>
                <a:gd name="connsiteX280" fmla="*/ 217712 w 2865903"/>
                <a:gd name="connsiteY280" fmla="*/ 2594286 h 2635682"/>
                <a:gd name="connsiteX281" fmla="*/ 217712 w 2865903"/>
                <a:gd name="connsiteY281" fmla="*/ 2594286 h 2635682"/>
                <a:gd name="connsiteX282" fmla="*/ 315674 w 2865903"/>
                <a:gd name="connsiteY282" fmla="*/ 2594286 h 2635682"/>
                <a:gd name="connsiteX283" fmla="*/ 314345 w 2865903"/>
                <a:gd name="connsiteY283" fmla="*/ 2594286 h 2635682"/>
                <a:gd name="connsiteX284" fmla="*/ 293676 w 2865903"/>
                <a:gd name="connsiteY284" fmla="*/ 2614954 h 2635682"/>
                <a:gd name="connsiteX285" fmla="*/ 314345 w 2865903"/>
                <a:gd name="connsiteY285" fmla="*/ 2635622 h 2635682"/>
                <a:gd name="connsiteX286" fmla="*/ 335738 w 2865903"/>
                <a:gd name="connsiteY286" fmla="*/ 2614954 h 2635682"/>
                <a:gd name="connsiteX287" fmla="*/ 315674 w 2865903"/>
                <a:gd name="connsiteY287" fmla="*/ 2594286 h 2635682"/>
                <a:gd name="connsiteX288" fmla="*/ 315674 w 2865903"/>
                <a:gd name="connsiteY288" fmla="*/ 2594286 h 2635682"/>
                <a:gd name="connsiteX289" fmla="*/ 413697 w 2865903"/>
                <a:gd name="connsiteY289" fmla="*/ 2594286 h 2635682"/>
                <a:gd name="connsiteX290" fmla="*/ 412307 w 2865903"/>
                <a:gd name="connsiteY290" fmla="*/ 2594286 h 2635682"/>
                <a:gd name="connsiteX291" fmla="*/ 391639 w 2865903"/>
                <a:gd name="connsiteY291" fmla="*/ 2614954 h 2635682"/>
                <a:gd name="connsiteX292" fmla="*/ 412307 w 2865903"/>
                <a:gd name="connsiteY292" fmla="*/ 2635622 h 2635682"/>
                <a:gd name="connsiteX293" fmla="*/ 413697 w 2865903"/>
                <a:gd name="connsiteY293" fmla="*/ 2635622 h 2635682"/>
                <a:gd name="connsiteX294" fmla="*/ 434365 w 2865903"/>
                <a:gd name="connsiteY294" fmla="*/ 2614954 h 2635682"/>
                <a:gd name="connsiteX295" fmla="*/ 413697 w 2865903"/>
                <a:gd name="connsiteY295" fmla="*/ 2594286 h 2635682"/>
                <a:gd name="connsiteX296" fmla="*/ 413697 w 2865903"/>
                <a:gd name="connsiteY296" fmla="*/ 2594286 h 2635682"/>
                <a:gd name="connsiteX297" fmla="*/ 511660 w 2865903"/>
                <a:gd name="connsiteY297" fmla="*/ 2594286 h 2635682"/>
                <a:gd name="connsiteX298" fmla="*/ 510270 w 2865903"/>
                <a:gd name="connsiteY298" fmla="*/ 2594286 h 2635682"/>
                <a:gd name="connsiteX299" fmla="*/ 489601 w 2865903"/>
                <a:gd name="connsiteY299" fmla="*/ 2614954 h 2635682"/>
                <a:gd name="connsiteX300" fmla="*/ 510270 w 2865903"/>
                <a:gd name="connsiteY300" fmla="*/ 2635622 h 2635682"/>
                <a:gd name="connsiteX301" fmla="*/ 531663 w 2865903"/>
                <a:gd name="connsiteY301" fmla="*/ 2614954 h 2635682"/>
                <a:gd name="connsiteX302" fmla="*/ 511660 w 2865903"/>
                <a:gd name="connsiteY302" fmla="*/ 2594286 h 2635682"/>
                <a:gd name="connsiteX303" fmla="*/ 511660 w 2865903"/>
                <a:gd name="connsiteY303" fmla="*/ 2594286 h 2635682"/>
                <a:gd name="connsiteX304" fmla="*/ 609622 w 2865903"/>
                <a:gd name="connsiteY304" fmla="*/ 2594286 h 2635682"/>
                <a:gd name="connsiteX305" fmla="*/ 608232 w 2865903"/>
                <a:gd name="connsiteY305" fmla="*/ 2594286 h 2635682"/>
                <a:gd name="connsiteX306" fmla="*/ 587564 w 2865903"/>
                <a:gd name="connsiteY306" fmla="*/ 2614954 h 2635682"/>
                <a:gd name="connsiteX307" fmla="*/ 608232 w 2865903"/>
                <a:gd name="connsiteY307" fmla="*/ 2635622 h 2635682"/>
                <a:gd name="connsiteX308" fmla="*/ 629626 w 2865903"/>
                <a:gd name="connsiteY308" fmla="*/ 2614954 h 2635682"/>
                <a:gd name="connsiteX309" fmla="*/ 609622 w 2865903"/>
                <a:gd name="connsiteY309" fmla="*/ 2594286 h 2635682"/>
                <a:gd name="connsiteX310" fmla="*/ 609622 w 2865903"/>
                <a:gd name="connsiteY310" fmla="*/ 2594286 h 2635682"/>
                <a:gd name="connsiteX311" fmla="*/ 707584 w 2865903"/>
                <a:gd name="connsiteY311" fmla="*/ 2594286 h 2635682"/>
                <a:gd name="connsiteX312" fmla="*/ 706195 w 2865903"/>
                <a:gd name="connsiteY312" fmla="*/ 2594286 h 2635682"/>
                <a:gd name="connsiteX313" fmla="*/ 685527 w 2865903"/>
                <a:gd name="connsiteY313" fmla="*/ 2614954 h 2635682"/>
                <a:gd name="connsiteX314" fmla="*/ 706195 w 2865903"/>
                <a:gd name="connsiteY314" fmla="*/ 2635622 h 2635682"/>
                <a:gd name="connsiteX315" fmla="*/ 727528 w 2865903"/>
                <a:gd name="connsiteY315" fmla="*/ 2614954 h 2635682"/>
                <a:gd name="connsiteX316" fmla="*/ 707584 w 2865903"/>
                <a:gd name="connsiteY316" fmla="*/ 2594286 h 2635682"/>
                <a:gd name="connsiteX317" fmla="*/ 707584 w 2865903"/>
                <a:gd name="connsiteY317" fmla="*/ 2594286 h 2635682"/>
                <a:gd name="connsiteX318" fmla="*/ 805547 w 2865903"/>
                <a:gd name="connsiteY318" fmla="*/ 2594286 h 2635682"/>
                <a:gd name="connsiteX319" fmla="*/ 804158 w 2865903"/>
                <a:gd name="connsiteY319" fmla="*/ 2594286 h 2635682"/>
                <a:gd name="connsiteX320" fmla="*/ 783489 w 2865903"/>
                <a:gd name="connsiteY320" fmla="*/ 2614954 h 2635682"/>
                <a:gd name="connsiteX321" fmla="*/ 804158 w 2865903"/>
                <a:gd name="connsiteY321" fmla="*/ 2635622 h 2635682"/>
                <a:gd name="connsiteX322" fmla="*/ 805547 w 2865903"/>
                <a:gd name="connsiteY322" fmla="*/ 2635622 h 2635682"/>
                <a:gd name="connsiteX323" fmla="*/ 826215 w 2865903"/>
                <a:gd name="connsiteY323" fmla="*/ 2614954 h 2635682"/>
                <a:gd name="connsiteX324" fmla="*/ 805547 w 2865903"/>
                <a:gd name="connsiteY324" fmla="*/ 2594286 h 2635682"/>
                <a:gd name="connsiteX325" fmla="*/ 805547 w 2865903"/>
                <a:gd name="connsiteY325" fmla="*/ 2594286 h 2635682"/>
                <a:gd name="connsiteX326" fmla="*/ 903570 w 2865903"/>
                <a:gd name="connsiteY326" fmla="*/ 2594286 h 2635682"/>
                <a:gd name="connsiteX327" fmla="*/ 902180 w 2865903"/>
                <a:gd name="connsiteY327" fmla="*/ 2594286 h 2635682"/>
                <a:gd name="connsiteX328" fmla="*/ 881512 w 2865903"/>
                <a:gd name="connsiteY328" fmla="*/ 2614954 h 2635682"/>
                <a:gd name="connsiteX329" fmla="*/ 902180 w 2865903"/>
                <a:gd name="connsiteY329" fmla="*/ 2635622 h 2635682"/>
                <a:gd name="connsiteX330" fmla="*/ 903570 w 2865903"/>
                <a:gd name="connsiteY330" fmla="*/ 2635622 h 2635682"/>
                <a:gd name="connsiteX331" fmla="*/ 924239 w 2865903"/>
                <a:gd name="connsiteY331" fmla="*/ 2614954 h 2635682"/>
                <a:gd name="connsiteX332" fmla="*/ 903570 w 2865903"/>
                <a:gd name="connsiteY332" fmla="*/ 2594286 h 2635682"/>
                <a:gd name="connsiteX333" fmla="*/ 903570 w 2865903"/>
                <a:gd name="connsiteY333" fmla="*/ 2594286 h 2635682"/>
                <a:gd name="connsiteX334" fmla="*/ 1001472 w 2865903"/>
                <a:gd name="connsiteY334" fmla="*/ 2594286 h 2635682"/>
                <a:gd name="connsiteX335" fmla="*/ 1000082 w 2865903"/>
                <a:gd name="connsiteY335" fmla="*/ 2594286 h 2635682"/>
                <a:gd name="connsiteX336" fmla="*/ 979415 w 2865903"/>
                <a:gd name="connsiteY336" fmla="*/ 2614954 h 2635682"/>
                <a:gd name="connsiteX337" fmla="*/ 1000082 w 2865903"/>
                <a:gd name="connsiteY337" fmla="*/ 2635622 h 2635682"/>
                <a:gd name="connsiteX338" fmla="*/ 1021476 w 2865903"/>
                <a:gd name="connsiteY338" fmla="*/ 2614954 h 2635682"/>
                <a:gd name="connsiteX339" fmla="*/ 1001472 w 2865903"/>
                <a:gd name="connsiteY339" fmla="*/ 2594286 h 2635682"/>
                <a:gd name="connsiteX340" fmla="*/ 1001472 w 2865903"/>
                <a:gd name="connsiteY340" fmla="*/ 2594286 h 2635682"/>
                <a:gd name="connsiteX341" fmla="*/ 1099435 w 2865903"/>
                <a:gd name="connsiteY341" fmla="*/ 2594286 h 2635682"/>
                <a:gd name="connsiteX342" fmla="*/ 1098105 w 2865903"/>
                <a:gd name="connsiteY342" fmla="*/ 2594286 h 2635682"/>
                <a:gd name="connsiteX343" fmla="*/ 1077377 w 2865903"/>
                <a:gd name="connsiteY343" fmla="*/ 2614954 h 2635682"/>
                <a:gd name="connsiteX344" fmla="*/ 1098045 w 2865903"/>
                <a:gd name="connsiteY344" fmla="*/ 2635622 h 2635682"/>
                <a:gd name="connsiteX345" fmla="*/ 1119438 w 2865903"/>
                <a:gd name="connsiteY345" fmla="*/ 2614954 h 2635682"/>
                <a:gd name="connsiteX346" fmla="*/ 1099435 w 2865903"/>
                <a:gd name="connsiteY346" fmla="*/ 2594286 h 2635682"/>
                <a:gd name="connsiteX347" fmla="*/ 1099435 w 2865903"/>
                <a:gd name="connsiteY347" fmla="*/ 2594286 h 2635682"/>
                <a:gd name="connsiteX348" fmla="*/ 1197458 w 2865903"/>
                <a:gd name="connsiteY348" fmla="*/ 2594286 h 2635682"/>
                <a:gd name="connsiteX349" fmla="*/ 1196068 w 2865903"/>
                <a:gd name="connsiteY349" fmla="*/ 2594286 h 2635682"/>
                <a:gd name="connsiteX350" fmla="*/ 1175400 w 2865903"/>
                <a:gd name="connsiteY350" fmla="*/ 2614954 h 2635682"/>
                <a:gd name="connsiteX351" fmla="*/ 1196068 w 2865903"/>
                <a:gd name="connsiteY351" fmla="*/ 2635622 h 2635682"/>
                <a:gd name="connsiteX352" fmla="*/ 1197458 w 2865903"/>
                <a:gd name="connsiteY352" fmla="*/ 2635622 h 2635682"/>
                <a:gd name="connsiteX353" fmla="*/ 1218127 w 2865903"/>
                <a:gd name="connsiteY353" fmla="*/ 2614954 h 2635682"/>
                <a:gd name="connsiteX354" fmla="*/ 1197458 w 2865903"/>
                <a:gd name="connsiteY354" fmla="*/ 2594286 h 2635682"/>
                <a:gd name="connsiteX355" fmla="*/ 1197458 w 2865903"/>
                <a:gd name="connsiteY355" fmla="*/ 2594286 h 2635682"/>
                <a:gd name="connsiteX356" fmla="*/ 1295420 w 2865903"/>
                <a:gd name="connsiteY356" fmla="*/ 2594286 h 2635682"/>
                <a:gd name="connsiteX357" fmla="*/ 1294031 w 2865903"/>
                <a:gd name="connsiteY357" fmla="*/ 2594286 h 2635682"/>
                <a:gd name="connsiteX358" fmla="*/ 1273362 w 2865903"/>
                <a:gd name="connsiteY358" fmla="*/ 2614954 h 2635682"/>
                <a:gd name="connsiteX359" fmla="*/ 1294031 w 2865903"/>
                <a:gd name="connsiteY359" fmla="*/ 2635622 h 2635682"/>
                <a:gd name="connsiteX360" fmla="*/ 1295420 w 2865903"/>
                <a:gd name="connsiteY360" fmla="*/ 2635622 h 2635682"/>
                <a:gd name="connsiteX361" fmla="*/ 1316089 w 2865903"/>
                <a:gd name="connsiteY361" fmla="*/ 2614954 h 2635682"/>
                <a:gd name="connsiteX362" fmla="*/ 1295420 w 2865903"/>
                <a:gd name="connsiteY362" fmla="*/ 2594286 h 2635682"/>
                <a:gd name="connsiteX363" fmla="*/ 1295420 w 2865903"/>
                <a:gd name="connsiteY363" fmla="*/ 2594286 h 2635682"/>
                <a:gd name="connsiteX364" fmla="*/ 1393383 w 2865903"/>
                <a:gd name="connsiteY364" fmla="*/ 2594286 h 2635682"/>
                <a:gd name="connsiteX365" fmla="*/ 1391993 w 2865903"/>
                <a:gd name="connsiteY365" fmla="*/ 2594286 h 2635682"/>
                <a:gd name="connsiteX366" fmla="*/ 1371265 w 2865903"/>
                <a:gd name="connsiteY366" fmla="*/ 2614954 h 2635682"/>
                <a:gd name="connsiteX367" fmla="*/ 1391993 w 2865903"/>
                <a:gd name="connsiteY367" fmla="*/ 2635622 h 2635682"/>
                <a:gd name="connsiteX368" fmla="*/ 1413326 w 2865903"/>
                <a:gd name="connsiteY368" fmla="*/ 2614954 h 2635682"/>
                <a:gd name="connsiteX369" fmla="*/ 1393383 w 2865903"/>
                <a:gd name="connsiteY369" fmla="*/ 2594286 h 2635682"/>
                <a:gd name="connsiteX370" fmla="*/ 1393383 w 2865903"/>
                <a:gd name="connsiteY370" fmla="*/ 2594286 h 2635682"/>
                <a:gd name="connsiteX371" fmla="*/ 1491346 w 2865903"/>
                <a:gd name="connsiteY371" fmla="*/ 2594286 h 2635682"/>
                <a:gd name="connsiteX372" fmla="*/ 1489956 w 2865903"/>
                <a:gd name="connsiteY372" fmla="*/ 2594286 h 2635682"/>
                <a:gd name="connsiteX373" fmla="*/ 1469287 w 2865903"/>
                <a:gd name="connsiteY373" fmla="*/ 2614954 h 2635682"/>
                <a:gd name="connsiteX374" fmla="*/ 1489956 w 2865903"/>
                <a:gd name="connsiteY374" fmla="*/ 2635622 h 2635682"/>
                <a:gd name="connsiteX375" fmla="*/ 1511349 w 2865903"/>
                <a:gd name="connsiteY375" fmla="*/ 2614954 h 2635682"/>
                <a:gd name="connsiteX376" fmla="*/ 1491346 w 2865903"/>
                <a:gd name="connsiteY376" fmla="*/ 2594286 h 2635682"/>
                <a:gd name="connsiteX377" fmla="*/ 1491346 w 2865903"/>
                <a:gd name="connsiteY377" fmla="*/ 2594286 h 2635682"/>
                <a:gd name="connsiteX378" fmla="*/ 1589369 w 2865903"/>
                <a:gd name="connsiteY378" fmla="*/ 2594286 h 2635682"/>
                <a:gd name="connsiteX379" fmla="*/ 1587979 w 2865903"/>
                <a:gd name="connsiteY379" fmla="*/ 2594286 h 2635682"/>
                <a:gd name="connsiteX380" fmla="*/ 1567310 w 2865903"/>
                <a:gd name="connsiteY380" fmla="*/ 2614954 h 2635682"/>
                <a:gd name="connsiteX381" fmla="*/ 1587979 w 2865903"/>
                <a:gd name="connsiteY381" fmla="*/ 2635622 h 2635682"/>
                <a:gd name="connsiteX382" fmla="*/ 1589369 w 2865903"/>
                <a:gd name="connsiteY382" fmla="*/ 2635622 h 2635682"/>
                <a:gd name="connsiteX383" fmla="*/ 1610037 w 2865903"/>
                <a:gd name="connsiteY383" fmla="*/ 2614954 h 2635682"/>
                <a:gd name="connsiteX384" fmla="*/ 1589369 w 2865903"/>
                <a:gd name="connsiteY384" fmla="*/ 2594286 h 2635682"/>
                <a:gd name="connsiteX385" fmla="*/ 1589369 w 2865903"/>
                <a:gd name="connsiteY385" fmla="*/ 2594286 h 2635682"/>
                <a:gd name="connsiteX386" fmla="*/ 1687331 w 2865903"/>
                <a:gd name="connsiteY386" fmla="*/ 2594286 h 2635682"/>
                <a:gd name="connsiteX387" fmla="*/ 1685941 w 2865903"/>
                <a:gd name="connsiteY387" fmla="*/ 2594286 h 2635682"/>
                <a:gd name="connsiteX388" fmla="*/ 1665273 w 2865903"/>
                <a:gd name="connsiteY388" fmla="*/ 2614954 h 2635682"/>
                <a:gd name="connsiteX389" fmla="*/ 1685941 w 2865903"/>
                <a:gd name="connsiteY389" fmla="*/ 2635622 h 2635682"/>
                <a:gd name="connsiteX390" fmla="*/ 1687331 w 2865903"/>
                <a:gd name="connsiteY390" fmla="*/ 2635622 h 2635682"/>
                <a:gd name="connsiteX391" fmla="*/ 1707999 w 2865903"/>
                <a:gd name="connsiteY391" fmla="*/ 2614954 h 2635682"/>
                <a:gd name="connsiteX392" fmla="*/ 1687331 w 2865903"/>
                <a:gd name="connsiteY392" fmla="*/ 2594286 h 2635682"/>
                <a:gd name="connsiteX393" fmla="*/ 1687331 w 2865903"/>
                <a:gd name="connsiteY393" fmla="*/ 2594286 h 2635682"/>
                <a:gd name="connsiteX394" fmla="*/ 1785294 w 2865903"/>
                <a:gd name="connsiteY394" fmla="*/ 2594286 h 2635682"/>
                <a:gd name="connsiteX395" fmla="*/ 1783904 w 2865903"/>
                <a:gd name="connsiteY395" fmla="*/ 2594286 h 2635682"/>
                <a:gd name="connsiteX396" fmla="*/ 1763236 w 2865903"/>
                <a:gd name="connsiteY396" fmla="*/ 2614954 h 2635682"/>
                <a:gd name="connsiteX397" fmla="*/ 1783904 w 2865903"/>
                <a:gd name="connsiteY397" fmla="*/ 2635622 h 2635682"/>
                <a:gd name="connsiteX398" fmla="*/ 1805297 w 2865903"/>
                <a:gd name="connsiteY398" fmla="*/ 2614954 h 2635682"/>
                <a:gd name="connsiteX399" fmla="*/ 1785294 w 2865903"/>
                <a:gd name="connsiteY399" fmla="*/ 2594286 h 2635682"/>
                <a:gd name="connsiteX400" fmla="*/ 1785294 w 2865903"/>
                <a:gd name="connsiteY400" fmla="*/ 2594286 h 2635682"/>
                <a:gd name="connsiteX401" fmla="*/ 1883256 w 2865903"/>
                <a:gd name="connsiteY401" fmla="*/ 2594286 h 2635682"/>
                <a:gd name="connsiteX402" fmla="*/ 1881866 w 2865903"/>
                <a:gd name="connsiteY402" fmla="*/ 2594286 h 2635682"/>
                <a:gd name="connsiteX403" fmla="*/ 1861198 w 2865903"/>
                <a:gd name="connsiteY403" fmla="*/ 2614954 h 2635682"/>
                <a:gd name="connsiteX404" fmla="*/ 1881866 w 2865903"/>
                <a:gd name="connsiteY404" fmla="*/ 2635622 h 2635682"/>
                <a:gd name="connsiteX405" fmla="*/ 1903260 w 2865903"/>
                <a:gd name="connsiteY405" fmla="*/ 2614954 h 2635682"/>
                <a:gd name="connsiteX406" fmla="*/ 1883256 w 2865903"/>
                <a:gd name="connsiteY406" fmla="*/ 2594286 h 2635682"/>
                <a:gd name="connsiteX407" fmla="*/ 1883256 w 2865903"/>
                <a:gd name="connsiteY407" fmla="*/ 2594286 h 2635682"/>
                <a:gd name="connsiteX408" fmla="*/ 1981219 w 2865903"/>
                <a:gd name="connsiteY408" fmla="*/ 2594286 h 2635682"/>
                <a:gd name="connsiteX409" fmla="*/ 1979829 w 2865903"/>
                <a:gd name="connsiteY409" fmla="*/ 2594286 h 2635682"/>
                <a:gd name="connsiteX410" fmla="*/ 1959161 w 2865903"/>
                <a:gd name="connsiteY410" fmla="*/ 2614954 h 2635682"/>
                <a:gd name="connsiteX411" fmla="*/ 1979829 w 2865903"/>
                <a:gd name="connsiteY411" fmla="*/ 2635622 h 2635682"/>
                <a:gd name="connsiteX412" fmla="*/ 1981219 w 2865903"/>
                <a:gd name="connsiteY412" fmla="*/ 2635622 h 2635682"/>
                <a:gd name="connsiteX413" fmla="*/ 2001887 w 2865903"/>
                <a:gd name="connsiteY413" fmla="*/ 2614954 h 2635682"/>
                <a:gd name="connsiteX414" fmla="*/ 1981219 w 2865903"/>
                <a:gd name="connsiteY414" fmla="*/ 2594286 h 2635682"/>
                <a:gd name="connsiteX415" fmla="*/ 1981219 w 2865903"/>
                <a:gd name="connsiteY415" fmla="*/ 2594286 h 2635682"/>
                <a:gd name="connsiteX416" fmla="*/ 2079182 w 2865903"/>
                <a:gd name="connsiteY416" fmla="*/ 2594286 h 2635682"/>
                <a:gd name="connsiteX417" fmla="*/ 2077792 w 2865903"/>
                <a:gd name="connsiteY417" fmla="*/ 2594286 h 2635682"/>
                <a:gd name="connsiteX418" fmla="*/ 2057123 w 2865903"/>
                <a:gd name="connsiteY418" fmla="*/ 2614954 h 2635682"/>
                <a:gd name="connsiteX419" fmla="*/ 2077792 w 2865903"/>
                <a:gd name="connsiteY419" fmla="*/ 2635622 h 2635682"/>
                <a:gd name="connsiteX420" fmla="*/ 2079182 w 2865903"/>
                <a:gd name="connsiteY420" fmla="*/ 2635622 h 2635682"/>
                <a:gd name="connsiteX421" fmla="*/ 2099850 w 2865903"/>
                <a:gd name="connsiteY421" fmla="*/ 2614954 h 2635682"/>
                <a:gd name="connsiteX422" fmla="*/ 2079182 w 2865903"/>
                <a:gd name="connsiteY422" fmla="*/ 2594286 h 2635682"/>
                <a:gd name="connsiteX423" fmla="*/ 2079182 w 2865903"/>
                <a:gd name="connsiteY423" fmla="*/ 2594286 h 2635682"/>
                <a:gd name="connsiteX424" fmla="*/ 2177205 w 2865903"/>
                <a:gd name="connsiteY424" fmla="*/ 2594286 h 2635682"/>
                <a:gd name="connsiteX425" fmla="*/ 2175815 w 2865903"/>
                <a:gd name="connsiteY425" fmla="*/ 2594286 h 2635682"/>
                <a:gd name="connsiteX426" fmla="*/ 2155146 w 2865903"/>
                <a:gd name="connsiteY426" fmla="*/ 2614954 h 2635682"/>
                <a:gd name="connsiteX427" fmla="*/ 2175815 w 2865903"/>
                <a:gd name="connsiteY427" fmla="*/ 2635622 h 2635682"/>
                <a:gd name="connsiteX428" fmla="*/ 2197208 w 2865903"/>
                <a:gd name="connsiteY428" fmla="*/ 2614954 h 2635682"/>
                <a:gd name="connsiteX429" fmla="*/ 2177205 w 2865903"/>
                <a:gd name="connsiteY429" fmla="*/ 2594286 h 2635682"/>
                <a:gd name="connsiteX430" fmla="*/ 2177205 w 2865903"/>
                <a:gd name="connsiteY430" fmla="*/ 2594286 h 2635682"/>
                <a:gd name="connsiteX431" fmla="*/ 2275167 w 2865903"/>
                <a:gd name="connsiteY431" fmla="*/ 2594286 h 2635682"/>
                <a:gd name="connsiteX432" fmla="*/ 2273777 w 2865903"/>
                <a:gd name="connsiteY432" fmla="*/ 2594286 h 2635682"/>
                <a:gd name="connsiteX433" fmla="*/ 2253109 w 2865903"/>
                <a:gd name="connsiteY433" fmla="*/ 2614954 h 2635682"/>
                <a:gd name="connsiteX434" fmla="*/ 2273777 w 2865903"/>
                <a:gd name="connsiteY434" fmla="*/ 2635622 h 2635682"/>
                <a:gd name="connsiteX435" fmla="*/ 2295171 w 2865903"/>
                <a:gd name="connsiteY435" fmla="*/ 2614954 h 2635682"/>
                <a:gd name="connsiteX436" fmla="*/ 2275167 w 2865903"/>
                <a:gd name="connsiteY436" fmla="*/ 2594286 h 2635682"/>
                <a:gd name="connsiteX437" fmla="*/ 2275167 w 2865903"/>
                <a:gd name="connsiteY437" fmla="*/ 2594286 h 2635682"/>
                <a:gd name="connsiteX438" fmla="*/ 2373130 w 2865903"/>
                <a:gd name="connsiteY438" fmla="*/ 2594286 h 2635682"/>
                <a:gd name="connsiteX439" fmla="*/ 2371739 w 2865903"/>
                <a:gd name="connsiteY439" fmla="*/ 2594286 h 2635682"/>
                <a:gd name="connsiteX440" fmla="*/ 2351072 w 2865903"/>
                <a:gd name="connsiteY440" fmla="*/ 2614954 h 2635682"/>
                <a:gd name="connsiteX441" fmla="*/ 2371739 w 2865903"/>
                <a:gd name="connsiteY441" fmla="*/ 2635622 h 2635682"/>
                <a:gd name="connsiteX442" fmla="*/ 2393133 w 2865903"/>
                <a:gd name="connsiteY442" fmla="*/ 2614954 h 2635682"/>
                <a:gd name="connsiteX443" fmla="*/ 2373130 w 2865903"/>
                <a:gd name="connsiteY443" fmla="*/ 2594286 h 2635682"/>
                <a:gd name="connsiteX444" fmla="*/ 2373130 w 2865903"/>
                <a:gd name="connsiteY444" fmla="*/ 2594286 h 263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2865903" h="2635682">
                  <a:moveTo>
                    <a:pt x="2845236" y="1190720"/>
                  </a:moveTo>
                  <a:cubicBezTo>
                    <a:pt x="2856658" y="1190720"/>
                    <a:pt x="2865904" y="1181473"/>
                    <a:pt x="2865904" y="1170052"/>
                  </a:cubicBezTo>
                  <a:lnTo>
                    <a:pt x="2865904" y="1168661"/>
                  </a:lnTo>
                  <a:cubicBezTo>
                    <a:pt x="2865904" y="1141466"/>
                    <a:pt x="2824507" y="1141466"/>
                    <a:pt x="2824507" y="1168661"/>
                  </a:cubicBezTo>
                  <a:lnTo>
                    <a:pt x="2824507" y="1170052"/>
                  </a:lnTo>
                  <a:cubicBezTo>
                    <a:pt x="2824567" y="1181473"/>
                    <a:pt x="2833814" y="1190720"/>
                    <a:pt x="2845236" y="1190720"/>
                  </a:cubicBezTo>
                  <a:lnTo>
                    <a:pt x="2845236" y="1190720"/>
                  </a:lnTo>
                  <a:close/>
                  <a:moveTo>
                    <a:pt x="2471092" y="41336"/>
                  </a:moveTo>
                  <a:lnTo>
                    <a:pt x="2472482" y="41336"/>
                  </a:lnTo>
                  <a:cubicBezTo>
                    <a:pt x="2483904" y="41336"/>
                    <a:pt x="2493151" y="32090"/>
                    <a:pt x="2493151" y="20668"/>
                  </a:cubicBezTo>
                  <a:cubicBezTo>
                    <a:pt x="2493151" y="9246"/>
                    <a:pt x="2483904" y="0"/>
                    <a:pt x="2472482" y="0"/>
                  </a:cubicBezTo>
                  <a:lnTo>
                    <a:pt x="2471092" y="0"/>
                  </a:lnTo>
                  <a:cubicBezTo>
                    <a:pt x="2459670" y="0"/>
                    <a:pt x="2450424" y="9246"/>
                    <a:pt x="2450424" y="20668"/>
                  </a:cubicBezTo>
                  <a:cubicBezTo>
                    <a:pt x="2450363" y="32030"/>
                    <a:pt x="2459670" y="41336"/>
                    <a:pt x="2471092" y="41336"/>
                  </a:cubicBezTo>
                  <a:lnTo>
                    <a:pt x="2471092" y="41336"/>
                  </a:lnTo>
                  <a:close/>
                  <a:moveTo>
                    <a:pt x="2373069" y="41336"/>
                  </a:moveTo>
                  <a:lnTo>
                    <a:pt x="2374459" y="41336"/>
                  </a:lnTo>
                  <a:cubicBezTo>
                    <a:pt x="2385881" y="41336"/>
                    <a:pt x="2395127" y="32090"/>
                    <a:pt x="2395127" y="20668"/>
                  </a:cubicBezTo>
                  <a:cubicBezTo>
                    <a:pt x="2395127" y="9246"/>
                    <a:pt x="2385881" y="0"/>
                    <a:pt x="2374459" y="0"/>
                  </a:cubicBezTo>
                  <a:lnTo>
                    <a:pt x="2373069" y="0"/>
                  </a:lnTo>
                  <a:cubicBezTo>
                    <a:pt x="2361647" y="0"/>
                    <a:pt x="2352401" y="9246"/>
                    <a:pt x="2352401" y="20668"/>
                  </a:cubicBezTo>
                  <a:cubicBezTo>
                    <a:pt x="2352401" y="32030"/>
                    <a:pt x="2361708" y="41336"/>
                    <a:pt x="2373069" y="41336"/>
                  </a:cubicBezTo>
                  <a:lnTo>
                    <a:pt x="2373069" y="41336"/>
                  </a:lnTo>
                  <a:close/>
                  <a:moveTo>
                    <a:pt x="2569780" y="49737"/>
                  </a:moveTo>
                  <a:cubicBezTo>
                    <a:pt x="2579389" y="49737"/>
                    <a:pt x="2588031" y="43029"/>
                    <a:pt x="2590025" y="33238"/>
                  </a:cubicBezTo>
                  <a:cubicBezTo>
                    <a:pt x="2592321" y="22058"/>
                    <a:pt x="2585130" y="11120"/>
                    <a:pt x="2573950" y="8823"/>
                  </a:cubicBezTo>
                  <a:cubicBezTo>
                    <a:pt x="2562830" y="6466"/>
                    <a:pt x="2551288" y="13477"/>
                    <a:pt x="2548870" y="24536"/>
                  </a:cubicBezTo>
                  <a:cubicBezTo>
                    <a:pt x="2546453" y="35595"/>
                    <a:pt x="2552738" y="46413"/>
                    <a:pt x="2563797" y="48951"/>
                  </a:cubicBezTo>
                  <a:cubicBezTo>
                    <a:pt x="2563918" y="48951"/>
                    <a:pt x="2565429" y="49314"/>
                    <a:pt x="2565550" y="49314"/>
                  </a:cubicBezTo>
                  <a:cubicBezTo>
                    <a:pt x="2567061" y="49616"/>
                    <a:pt x="2568450" y="49737"/>
                    <a:pt x="2569780" y="49737"/>
                  </a:cubicBezTo>
                  <a:lnTo>
                    <a:pt x="2569780" y="49737"/>
                  </a:lnTo>
                  <a:close/>
                  <a:moveTo>
                    <a:pt x="2661155" y="84123"/>
                  </a:moveTo>
                  <a:cubicBezTo>
                    <a:pt x="2668588" y="84123"/>
                    <a:pt x="2675720" y="80135"/>
                    <a:pt x="2679406" y="73185"/>
                  </a:cubicBezTo>
                  <a:cubicBezTo>
                    <a:pt x="2684785" y="63093"/>
                    <a:pt x="2680977" y="50583"/>
                    <a:pt x="2670885" y="45204"/>
                  </a:cubicBezTo>
                  <a:cubicBezTo>
                    <a:pt x="2660914" y="39705"/>
                    <a:pt x="2647800" y="43089"/>
                    <a:pt x="2642300" y="53061"/>
                  </a:cubicBezTo>
                  <a:cubicBezTo>
                    <a:pt x="2636801" y="63093"/>
                    <a:pt x="2639943" y="75421"/>
                    <a:pt x="2649975" y="80920"/>
                  </a:cubicBezTo>
                  <a:lnTo>
                    <a:pt x="2651425" y="81706"/>
                  </a:lnTo>
                  <a:cubicBezTo>
                    <a:pt x="2654508" y="83338"/>
                    <a:pt x="2657892" y="84123"/>
                    <a:pt x="2661155" y="84123"/>
                  </a:cubicBezTo>
                  <a:lnTo>
                    <a:pt x="2661155" y="84123"/>
                  </a:lnTo>
                  <a:close/>
                  <a:moveTo>
                    <a:pt x="2739598" y="142321"/>
                  </a:moveTo>
                  <a:cubicBezTo>
                    <a:pt x="2745097" y="142321"/>
                    <a:pt x="2750597" y="140145"/>
                    <a:pt x="2754646" y="135794"/>
                  </a:cubicBezTo>
                  <a:cubicBezTo>
                    <a:pt x="2762502" y="127454"/>
                    <a:pt x="2762079" y="114400"/>
                    <a:pt x="2753740" y="106544"/>
                  </a:cubicBezTo>
                  <a:cubicBezTo>
                    <a:pt x="2745460" y="98809"/>
                    <a:pt x="2732104" y="98627"/>
                    <a:pt x="2724187" y="106725"/>
                  </a:cubicBezTo>
                  <a:cubicBezTo>
                    <a:pt x="2716331" y="114824"/>
                    <a:pt x="2715969" y="127273"/>
                    <a:pt x="2723946" y="135250"/>
                  </a:cubicBezTo>
                  <a:cubicBezTo>
                    <a:pt x="2724127" y="135371"/>
                    <a:pt x="2725215" y="136519"/>
                    <a:pt x="2725396" y="136640"/>
                  </a:cubicBezTo>
                  <a:cubicBezTo>
                    <a:pt x="2729445" y="140447"/>
                    <a:pt x="2734521" y="142321"/>
                    <a:pt x="2739598" y="142321"/>
                  </a:cubicBezTo>
                  <a:lnTo>
                    <a:pt x="2739598" y="142321"/>
                  </a:lnTo>
                  <a:close/>
                  <a:moveTo>
                    <a:pt x="2799186" y="219676"/>
                  </a:moveTo>
                  <a:cubicBezTo>
                    <a:pt x="2802690" y="219676"/>
                    <a:pt x="2806256" y="218769"/>
                    <a:pt x="2809519" y="216896"/>
                  </a:cubicBezTo>
                  <a:cubicBezTo>
                    <a:pt x="2819431" y="211154"/>
                    <a:pt x="2822814" y="198524"/>
                    <a:pt x="2817134" y="188613"/>
                  </a:cubicBezTo>
                  <a:cubicBezTo>
                    <a:pt x="2811453" y="178702"/>
                    <a:pt x="2798460" y="174713"/>
                    <a:pt x="2788549" y="180394"/>
                  </a:cubicBezTo>
                  <a:cubicBezTo>
                    <a:pt x="2778638" y="186074"/>
                    <a:pt x="2774952" y="198161"/>
                    <a:pt x="2780572" y="208072"/>
                  </a:cubicBezTo>
                  <a:lnTo>
                    <a:pt x="2781297" y="209281"/>
                  </a:lnTo>
                  <a:cubicBezTo>
                    <a:pt x="2785044" y="215989"/>
                    <a:pt x="2791994" y="219676"/>
                    <a:pt x="2799186" y="219676"/>
                  </a:cubicBezTo>
                  <a:lnTo>
                    <a:pt x="2799186" y="219676"/>
                  </a:lnTo>
                  <a:close/>
                  <a:moveTo>
                    <a:pt x="2835083" y="310446"/>
                  </a:moveTo>
                  <a:cubicBezTo>
                    <a:pt x="2836654" y="310446"/>
                    <a:pt x="2838286" y="310265"/>
                    <a:pt x="2839918" y="309903"/>
                  </a:cubicBezTo>
                  <a:cubicBezTo>
                    <a:pt x="2851037" y="307244"/>
                    <a:pt x="2857866" y="296063"/>
                    <a:pt x="2855267" y="285004"/>
                  </a:cubicBezTo>
                  <a:cubicBezTo>
                    <a:pt x="2855267" y="285004"/>
                    <a:pt x="2854905" y="283614"/>
                    <a:pt x="2854905" y="283554"/>
                  </a:cubicBezTo>
                  <a:cubicBezTo>
                    <a:pt x="2852185" y="272494"/>
                    <a:pt x="2841065" y="265665"/>
                    <a:pt x="2829946" y="268324"/>
                  </a:cubicBezTo>
                  <a:cubicBezTo>
                    <a:pt x="2818826" y="271044"/>
                    <a:pt x="2811997" y="282164"/>
                    <a:pt x="2814717" y="293283"/>
                  </a:cubicBezTo>
                  <a:lnTo>
                    <a:pt x="2834841" y="288388"/>
                  </a:lnTo>
                  <a:lnTo>
                    <a:pt x="2815019" y="294553"/>
                  </a:lnTo>
                  <a:cubicBezTo>
                    <a:pt x="2817195" y="304041"/>
                    <a:pt x="2825715" y="310446"/>
                    <a:pt x="2835083" y="310446"/>
                  </a:cubicBezTo>
                  <a:lnTo>
                    <a:pt x="2835083" y="310446"/>
                  </a:lnTo>
                  <a:close/>
                  <a:moveTo>
                    <a:pt x="2844933" y="407623"/>
                  </a:moveTo>
                  <a:cubicBezTo>
                    <a:pt x="2856355" y="407623"/>
                    <a:pt x="2865662" y="398377"/>
                    <a:pt x="2865662" y="386955"/>
                  </a:cubicBezTo>
                  <a:lnTo>
                    <a:pt x="2865662" y="385565"/>
                  </a:lnTo>
                  <a:cubicBezTo>
                    <a:pt x="2865662" y="374143"/>
                    <a:pt x="2856416" y="364897"/>
                    <a:pt x="2844994" y="364897"/>
                  </a:cubicBezTo>
                  <a:cubicBezTo>
                    <a:pt x="2833572" y="364897"/>
                    <a:pt x="2824325" y="374143"/>
                    <a:pt x="2824325" y="385565"/>
                  </a:cubicBezTo>
                  <a:lnTo>
                    <a:pt x="2824325" y="386955"/>
                  </a:lnTo>
                  <a:cubicBezTo>
                    <a:pt x="2824265" y="398377"/>
                    <a:pt x="2833572" y="407623"/>
                    <a:pt x="2844933" y="407623"/>
                  </a:cubicBezTo>
                  <a:lnTo>
                    <a:pt x="2844933" y="407623"/>
                  </a:lnTo>
                  <a:close/>
                  <a:moveTo>
                    <a:pt x="2844933" y="505586"/>
                  </a:moveTo>
                  <a:cubicBezTo>
                    <a:pt x="2856355" y="505586"/>
                    <a:pt x="2865662" y="496340"/>
                    <a:pt x="2865662" y="484918"/>
                  </a:cubicBezTo>
                  <a:lnTo>
                    <a:pt x="2865662" y="483528"/>
                  </a:lnTo>
                  <a:cubicBezTo>
                    <a:pt x="2865662" y="472106"/>
                    <a:pt x="2856416" y="462860"/>
                    <a:pt x="2844994" y="462860"/>
                  </a:cubicBezTo>
                  <a:cubicBezTo>
                    <a:pt x="2833572" y="462860"/>
                    <a:pt x="2824325" y="472106"/>
                    <a:pt x="2824325" y="483528"/>
                  </a:cubicBezTo>
                  <a:lnTo>
                    <a:pt x="2824325" y="484918"/>
                  </a:lnTo>
                  <a:cubicBezTo>
                    <a:pt x="2824265" y="496340"/>
                    <a:pt x="2833572" y="505586"/>
                    <a:pt x="2844933" y="505586"/>
                  </a:cubicBezTo>
                  <a:lnTo>
                    <a:pt x="2844933" y="505586"/>
                  </a:lnTo>
                  <a:close/>
                  <a:moveTo>
                    <a:pt x="2844933" y="603549"/>
                  </a:moveTo>
                  <a:cubicBezTo>
                    <a:pt x="2856355" y="603549"/>
                    <a:pt x="2865662" y="594302"/>
                    <a:pt x="2865662" y="582880"/>
                  </a:cubicBezTo>
                  <a:lnTo>
                    <a:pt x="2865662" y="581490"/>
                  </a:lnTo>
                  <a:cubicBezTo>
                    <a:pt x="2865662" y="570069"/>
                    <a:pt x="2856416" y="560822"/>
                    <a:pt x="2844994" y="560822"/>
                  </a:cubicBezTo>
                  <a:cubicBezTo>
                    <a:pt x="2833572" y="560822"/>
                    <a:pt x="2824325" y="570069"/>
                    <a:pt x="2824325" y="581490"/>
                  </a:cubicBezTo>
                  <a:lnTo>
                    <a:pt x="2824325" y="582880"/>
                  </a:lnTo>
                  <a:cubicBezTo>
                    <a:pt x="2824265" y="594302"/>
                    <a:pt x="2833572" y="603549"/>
                    <a:pt x="2844933" y="603549"/>
                  </a:cubicBezTo>
                  <a:lnTo>
                    <a:pt x="2844933" y="603549"/>
                  </a:lnTo>
                  <a:close/>
                  <a:moveTo>
                    <a:pt x="2844933" y="701511"/>
                  </a:moveTo>
                  <a:cubicBezTo>
                    <a:pt x="2856355" y="701511"/>
                    <a:pt x="2865662" y="692265"/>
                    <a:pt x="2865662" y="680843"/>
                  </a:cubicBezTo>
                  <a:lnTo>
                    <a:pt x="2865662" y="679453"/>
                  </a:lnTo>
                  <a:cubicBezTo>
                    <a:pt x="2865662" y="668031"/>
                    <a:pt x="2856416" y="658785"/>
                    <a:pt x="2844994" y="658785"/>
                  </a:cubicBezTo>
                  <a:cubicBezTo>
                    <a:pt x="2833572" y="658785"/>
                    <a:pt x="2824325" y="668031"/>
                    <a:pt x="2824325" y="679453"/>
                  </a:cubicBezTo>
                  <a:lnTo>
                    <a:pt x="2824325" y="680843"/>
                  </a:lnTo>
                  <a:cubicBezTo>
                    <a:pt x="2824265" y="692265"/>
                    <a:pt x="2833572" y="701572"/>
                    <a:pt x="2844933" y="701511"/>
                  </a:cubicBezTo>
                  <a:lnTo>
                    <a:pt x="2844933" y="701511"/>
                  </a:lnTo>
                  <a:close/>
                  <a:moveTo>
                    <a:pt x="2844933" y="799534"/>
                  </a:moveTo>
                  <a:cubicBezTo>
                    <a:pt x="2856355" y="799534"/>
                    <a:pt x="2865662" y="790288"/>
                    <a:pt x="2865662" y="778866"/>
                  </a:cubicBezTo>
                  <a:cubicBezTo>
                    <a:pt x="2865662" y="767444"/>
                    <a:pt x="2856416" y="757473"/>
                    <a:pt x="2844994" y="757473"/>
                  </a:cubicBezTo>
                  <a:cubicBezTo>
                    <a:pt x="2833572" y="757473"/>
                    <a:pt x="2824325" y="766054"/>
                    <a:pt x="2824325" y="777476"/>
                  </a:cubicBezTo>
                  <a:lnTo>
                    <a:pt x="2824325" y="778866"/>
                  </a:lnTo>
                  <a:cubicBezTo>
                    <a:pt x="2824265" y="790227"/>
                    <a:pt x="2833572" y="799534"/>
                    <a:pt x="2844933" y="799534"/>
                  </a:cubicBezTo>
                  <a:lnTo>
                    <a:pt x="2844933" y="799534"/>
                  </a:lnTo>
                  <a:close/>
                  <a:moveTo>
                    <a:pt x="2844933" y="897497"/>
                  </a:moveTo>
                  <a:cubicBezTo>
                    <a:pt x="2856355" y="897497"/>
                    <a:pt x="2865662" y="888190"/>
                    <a:pt x="2865662" y="876829"/>
                  </a:cubicBezTo>
                  <a:cubicBezTo>
                    <a:pt x="2865662" y="865407"/>
                    <a:pt x="2856416" y="855435"/>
                    <a:pt x="2844994" y="855435"/>
                  </a:cubicBezTo>
                  <a:cubicBezTo>
                    <a:pt x="2833572" y="855435"/>
                    <a:pt x="2824325" y="864017"/>
                    <a:pt x="2824325" y="875439"/>
                  </a:cubicBezTo>
                  <a:lnTo>
                    <a:pt x="2824325" y="876829"/>
                  </a:lnTo>
                  <a:cubicBezTo>
                    <a:pt x="2824265" y="888190"/>
                    <a:pt x="2833572" y="897497"/>
                    <a:pt x="2844933" y="897497"/>
                  </a:cubicBezTo>
                  <a:lnTo>
                    <a:pt x="2844933" y="897497"/>
                  </a:lnTo>
                  <a:close/>
                  <a:moveTo>
                    <a:pt x="2844933" y="995459"/>
                  </a:moveTo>
                  <a:cubicBezTo>
                    <a:pt x="2856355" y="995459"/>
                    <a:pt x="2865662" y="986213"/>
                    <a:pt x="2865662" y="974791"/>
                  </a:cubicBezTo>
                  <a:cubicBezTo>
                    <a:pt x="2865662" y="963369"/>
                    <a:pt x="2856416" y="953398"/>
                    <a:pt x="2844994" y="953398"/>
                  </a:cubicBezTo>
                  <a:cubicBezTo>
                    <a:pt x="2833572" y="953398"/>
                    <a:pt x="2824325" y="961979"/>
                    <a:pt x="2824325" y="973401"/>
                  </a:cubicBezTo>
                  <a:lnTo>
                    <a:pt x="2824325" y="974791"/>
                  </a:lnTo>
                  <a:cubicBezTo>
                    <a:pt x="2824265" y="986213"/>
                    <a:pt x="2833572" y="995459"/>
                    <a:pt x="2844933" y="995459"/>
                  </a:cubicBezTo>
                  <a:lnTo>
                    <a:pt x="2844933" y="995459"/>
                  </a:lnTo>
                  <a:close/>
                  <a:moveTo>
                    <a:pt x="2844933" y="1093422"/>
                  </a:moveTo>
                  <a:cubicBezTo>
                    <a:pt x="2856355" y="1093422"/>
                    <a:pt x="2865662" y="1084176"/>
                    <a:pt x="2865662" y="1072754"/>
                  </a:cubicBezTo>
                  <a:lnTo>
                    <a:pt x="2865662" y="1071364"/>
                  </a:lnTo>
                  <a:cubicBezTo>
                    <a:pt x="2865662" y="1059942"/>
                    <a:pt x="2856416" y="1050696"/>
                    <a:pt x="2844994" y="1050696"/>
                  </a:cubicBezTo>
                  <a:cubicBezTo>
                    <a:pt x="2833572" y="1050696"/>
                    <a:pt x="2824325" y="1059942"/>
                    <a:pt x="2824325" y="1071364"/>
                  </a:cubicBezTo>
                  <a:lnTo>
                    <a:pt x="2824325" y="1072754"/>
                  </a:lnTo>
                  <a:cubicBezTo>
                    <a:pt x="2824265" y="1084176"/>
                    <a:pt x="2833572" y="1093422"/>
                    <a:pt x="2844933" y="1093422"/>
                  </a:cubicBezTo>
                  <a:lnTo>
                    <a:pt x="2844933" y="1093422"/>
                  </a:lnTo>
                  <a:close/>
                  <a:moveTo>
                    <a:pt x="2845236" y="1288682"/>
                  </a:moveTo>
                  <a:cubicBezTo>
                    <a:pt x="2856658" y="1288682"/>
                    <a:pt x="2865904" y="1279436"/>
                    <a:pt x="2865904" y="1268014"/>
                  </a:cubicBezTo>
                  <a:lnTo>
                    <a:pt x="2865904" y="1266624"/>
                  </a:lnTo>
                  <a:cubicBezTo>
                    <a:pt x="2865904" y="1255202"/>
                    <a:pt x="2856658" y="1245956"/>
                    <a:pt x="2845236" y="1245956"/>
                  </a:cubicBezTo>
                  <a:cubicBezTo>
                    <a:pt x="2833814" y="1245956"/>
                    <a:pt x="2824567" y="1255202"/>
                    <a:pt x="2824567" y="1266624"/>
                  </a:cubicBezTo>
                  <a:lnTo>
                    <a:pt x="2824567" y="1268014"/>
                  </a:lnTo>
                  <a:cubicBezTo>
                    <a:pt x="2824567" y="1279436"/>
                    <a:pt x="2833814" y="1288682"/>
                    <a:pt x="2845236" y="1288682"/>
                  </a:cubicBezTo>
                  <a:lnTo>
                    <a:pt x="2845236" y="1288682"/>
                  </a:lnTo>
                  <a:close/>
                  <a:moveTo>
                    <a:pt x="2845236" y="1386705"/>
                  </a:moveTo>
                  <a:cubicBezTo>
                    <a:pt x="2856658" y="1386705"/>
                    <a:pt x="2865904" y="1377459"/>
                    <a:pt x="2865904" y="1366037"/>
                  </a:cubicBezTo>
                  <a:lnTo>
                    <a:pt x="2865904" y="1364647"/>
                  </a:lnTo>
                  <a:cubicBezTo>
                    <a:pt x="2865904" y="1353225"/>
                    <a:pt x="2856658" y="1343979"/>
                    <a:pt x="2845236" y="1343979"/>
                  </a:cubicBezTo>
                  <a:cubicBezTo>
                    <a:pt x="2833814" y="1343979"/>
                    <a:pt x="2824567" y="1353225"/>
                    <a:pt x="2824567" y="1364647"/>
                  </a:cubicBezTo>
                  <a:lnTo>
                    <a:pt x="2824567" y="1366037"/>
                  </a:lnTo>
                  <a:cubicBezTo>
                    <a:pt x="2824567" y="1377399"/>
                    <a:pt x="2833814" y="1386705"/>
                    <a:pt x="2845236" y="1386705"/>
                  </a:cubicBezTo>
                  <a:lnTo>
                    <a:pt x="2845236" y="1386705"/>
                  </a:lnTo>
                  <a:close/>
                  <a:moveTo>
                    <a:pt x="2845236" y="1484668"/>
                  </a:moveTo>
                  <a:cubicBezTo>
                    <a:pt x="2856658" y="1484668"/>
                    <a:pt x="2865904" y="1475422"/>
                    <a:pt x="2865904" y="1464000"/>
                  </a:cubicBezTo>
                  <a:lnTo>
                    <a:pt x="2865904" y="1462610"/>
                  </a:lnTo>
                  <a:cubicBezTo>
                    <a:pt x="2865904" y="1451188"/>
                    <a:pt x="2856658" y="1441941"/>
                    <a:pt x="2845236" y="1441941"/>
                  </a:cubicBezTo>
                  <a:cubicBezTo>
                    <a:pt x="2833814" y="1441941"/>
                    <a:pt x="2824567" y="1451188"/>
                    <a:pt x="2824567" y="1462610"/>
                  </a:cubicBezTo>
                  <a:lnTo>
                    <a:pt x="2824567" y="1464000"/>
                  </a:lnTo>
                  <a:cubicBezTo>
                    <a:pt x="2824567" y="1475361"/>
                    <a:pt x="2833814" y="1484668"/>
                    <a:pt x="2845236" y="1484668"/>
                  </a:cubicBezTo>
                  <a:lnTo>
                    <a:pt x="2845236" y="1484668"/>
                  </a:lnTo>
                  <a:close/>
                  <a:moveTo>
                    <a:pt x="2471395" y="2593319"/>
                  </a:moveTo>
                  <a:lnTo>
                    <a:pt x="2472785" y="2593319"/>
                  </a:lnTo>
                  <a:cubicBezTo>
                    <a:pt x="2484207" y="2593319"/>
                    <a:pt x="2493452" y="2602565"/>
                    <a:pt x="2493452" y="2613987"/>
                  </a:cubicBezTo>
                  <a:cubicBezTo>
                    <a:pt x="2493452" y="2625409"/>
                    <a:pt x="2484207" y="2634656"/>
                    <a:pt x="2472785" y="2634656"/>
                  </a:cubicBezTo>
                  <a:lnTo>
                    <a:pt x="2471395" y="2634656"/>
                  </a:lnTo>
                  <a:cubicBezTo>
                    <a:pt x="2459973" y="2634656"/>
                    <a:pt x="2450726" y="2625409"/>
                    <a:pt x="2450726" y="2613987"/>
                  </a:cubicBezTo>
                  <a:cubicBezTo>
                    <a:pt x="2450666" y="2602565"/>
                    <a:pt x="2459973" y="2593319"/>
                    <a:pt x="2471395" y="2593319"/>
                  </a:cubicBezTo>
                  <a:lnTo>
                    <a:pt x="2471395" y="2593319"/>
                  </a:lnTo>
                  <a:close/>
                  <a:moveTo>
                    <a:pt x="2570143" y="2584859"/>
                  </a:moveTo>
                  <a:cubicBezTo>
                    <a:pt x="2579751" y="2584859"/>
                    <a:pt x="2588333" y="2591627"/>
                    <a:pt x="2590388" y="2601417"/>
                  </a:cubicBezTo>
                  <a:cubicBezTo>
                    <a:pt x="2592684" y="2612597"/>
                    <a:pt x="2585492" y="2623536"/>
                    <a:pt x="2574312" y="2625832"/>
                  </a:cubicBezTo>
                  <a:cubicBezTo>
                    <a:pt x="2563193" y="2628189"/>
                    <a:pt x="2551650" y="2621179"/>
                    <a:pt x="2549232" y="2610120"/>
                  </a:cubicBezTo>
                  <a:cubicBezTo>
                    <a:pt x="2546816" y="2599060"/>
                    <a:pt x="2553161" y="2588243"/>
                    <a:pt x="2564220" y="2585704"/>
                  </a:cubicBezTo>
                  <a:cubicBezTo>
                    <a:pt x="2564341" y="2585644"/>
                    <a:pt x="2565851" y="2585342"/>
                    <a:pt x="2565972" y="2585342"/>
                  </a:cubicBezTo>
                  <a:cubicBezTo>
                    <a:pt x="2567303" y="2585040"/>
                    <a:pt x="2568753" y="2584859"/>
                    <a:pt x="2570143" y="2584859"/>
                  </a:cubicBezTo>
                  <a:lnTo>
                    <a:pt x="2570143" y="2584859"/>
                  </a:lnTo>
                  <a:close/>
                  <a:moveTo>
                    <a:pt x="2661458" y="2550472"/>
                  </a:moveTo>
                  <a:cubicBezTo>
                    <a:pt x="2668830" y="2550472"/>
                    <a:pt x="2676022" y="2554460"/>
                    <a:pt x="2679709" y="2561410"/>
                  </a:cubicBezTo>
                  <a:cubicBezTo>
                    <a:pt x="2685087" y="2571503"/>
                    <a:pt x="2681280" y="2584012"/>
                    <a:pt x="2671187" y="2589391"/>
                  </a:cubicBezTo>
                  <a:cubicBezTo>
                    <a:pt x="2661216" y="2594890"/>
                    <a:pt x="2648102" y="2591506"/>
                    <a:pt x="2642602" y="2581474"/>
                  </a:cubicBezTo>
                  <a:cubicBezTo>
                    <a:pt x="2637103" y="2571442"/>
                    <a:pt x="2640245" y="2559174"/>
                    <a:pt x="2650278" y="2553675"/>
                  </a:cubicBezTo>
                  <a:lnTo>
                    <a:pt x="2651728" y="2552889"/>
                  </a:lnTo>
                  <a:cubicBezTo>
                    <a:pt x="2654871" y="2551318"/>
                    <a:pt x="2658194" y="2550472"/>
                    <a:pt x="2661458" y="2550472"/>
                  </a:cubicBezTo>
                  <a:lnTo>
                    <a:pt x="2661458" y="2550472"/>
                  </a:lnTo>
                  <a:close/>
                  <a:moveTo>
                    <a:pt x="2739900" y="2492335"/>
                  </a:moveTo>
                  <a:cubicBezTo>
                    <a:pt x="2745400" y="2492335"/>
                    <a:pt x="2750899" y="2494510"/>
                    <a:pt x="2755008" y="2498862"/>
                  </a:cubicBezTo>
                  <a:cubicBezTo>
                    <a:pt x="2762805" y="2507201"/>
                    <a:pt x="2762442" y="2520255"/>
                    <a:pt x="2754102" y="2528111"/>
                  </a:cubicBezTo>
                  <a:cubicBezTo>
                    <a:pt x="2745822" y="2535847"/>
                    <a:pt x="2732467" y="2536028"/>
                    <a:pt x="2724610" y="2527930"/>
                  </a:cubicBezTo>
                  <a:cubicBezTo>
                    <a:pt x="2716754" y="2519832"/>
                    <a:pt x="2716391" y="2507383"/>
                    <a:pt x="2724369" y="2499345"/>
                  </a:cubicBezTo>
                  <a:cubicBezTo>
                    <a:pt x="2724489" y="2499224"/>
                    <a:pt x="2725638" y="2498076"/>
                    <a:pt x="2725819" y="2497955"/>
                  </a:cubicBezTo>
                  <a:cubicBezTo>
                    <a:pt x="2729687" y="2494208"/>
                    <a:pt x="2734824" y="2492335"/>
                    <a:pt x="2739900" y="2492335"/>
                  </a:cubicBezTo>
                  <a:lnTo>
                    <a:pt x="2739900" y="2492335"/>
                  </a:lnTo>
                  <a:close/>
                  <a:moveTo>
                    <a:pt x="2799487" y="2414980"/>
                  </a:moveTo>
                  <a:cubicBezTo>
                    <a:pt x="2802993" y="2414980"/>
                    <a:pt x="2806558" y="2415887"/>
                    <a:pt x="2809822" y="2417760"/>
                  </a:cubicBezTo>
                  <a:cubicBezTo>
                    <a:pt x="2819732" y="2423441"/>
                    <a:pt x="2823117" y="2436132"/>
                    <a:pt x="2817436" y="2446043"/>
                  </a:cubicBezTo>
                  <a:cubicBezTo>
                    <a:pt x="2811755" y="2455954"/>
                    <a:pt x="2798762" y="2459943"/>
                    <a:pt x="2788851" y="2454262"/>
                  </a:cubicBezTo>
                  <a:cubicBezTo>
                    <a:pt x="2778940" y="2448521"/>
                    <a:pt x="2775193" y="2436494"/>
                    <a:pt x="2780874" y="2426583"/>
                  </a:cubicBezTo>
                  <a:lnTo>
                    <a:pt x="2781539" y="2425375"/>
                  </a:lnTo>
                  <a:cubicBezTo>
                    <a:pt x="2785346" y="2418666"/>
                    <a:pt x="2792357" y="2414980"/>
                    <a:pt x="2799487" y="2414980"/>
                  </a:cubicBezTo>
                  <a:lnTo>
                    <a:pt x="2799487" y="2414980"/>
                  </a:lnTo>
                  <a:close/>
                  <a:moveTo>
                    <a:pt x="2835385" y="2324209"/>
                  </a:moveTo>
                  <a:cubicBezTo>
                    <a:pt x="2836956" y="2324209"/>
                    <a:pt x="2838588" y="2324390"/>
                    <a:pt x="2840219" y="2324813"/>
                  </a:cubicBezTo>
                  <a:cubicBezTo>
                    <a:pt x="2851340" y="2327472"/>
                    <a:pt x="2858169" y="2338592"/>
                    <a:pt x="2855509" y="2349712"/>
                  </a:cubicBezTo>
                  <a:cubicBezTo>
                    <a:pt x="2855509" y="2349712"/>
                    <a:pt x="2855207" y="2351102"/>
                    <a:pt x="2855207" y="2351102"/>
                  </a:cubicBezTo>
                  <a:cubicBezTo>
                    <a:pt x="2852487" y="2362222"/>
                    <a:pt x="2841368" y="2368990"/>
                    <a:pt x="2830188" y="2366331"/>
                  </a:cubicBezTo>
                  <a:cubicBezTo>
                    <a:pt x="2819068" y="2363612"/>
                    <a:pt x="2812299" y="2352492"/>
                    <a:pt x="2814959" y="2341372"/>
                  </a:cubicBezTo>
                  <a:lnTo>
                    <a:pt x="2835083" y="2346207"/>
                  </a:lnTo>
                  <a:lnTo>
                    <a:pt x="2815260" y="2340043"/>
                  </a:lnTo>
                  <a:cubicBezTo>
                    <a:pt x="2817557" y="2330615"/>
                    <a:pt x="2826078" y="2324149"/>
                    <a:pt x="2835385" y="2324209"/>
                  </a:cubicBezTo>
                  <a:lnTo>
                    <a:pt x="2835385" y="2324209"/>
                  </a:lnTo>
                  <a:close/>
                  <a:moveTo>
                    <a:pt x="2845236" y="2227032"/>
                  </a:moveTo>
                  <a:cubicBezTo>
                    <a:pt x="2856658" y="2227032"/>
                    <a:pt x="2865904" y="2236278"/>
                    <a:pt x="2865904" y="2247700"/>
                  </a:cubicBezTo>
                  <a:lnTo>
                    <a:pt x="2865904" y="2249090"/>
                  </a:lnTo>
                  <a:cubicBezTo>
                    <a:pt x="2865904" y="2260512"/>
                    <a:pt x="2856658" y="2269759"/>
                    <a:pt x="2845236" y="2269759"/>
                  </a:cubicBezTo>
                  <a:cubicBezTo>
                    <a:pt x="2833814" y="2269759"/>
                    <a:pt x="2824567" y="2260512"/>
                    <a:pt x="2824567" y="2249090"/>
                  </a:cubicBezTo>
                  <a:lnTo>
                    <a:pt x="2824567" y="2247700"/>
                  </a:lnTo>
                  <a:cubicBezTo>
                    <a:pt x="2824567" y="2236278"/>
                    <a:pt x="2833814" y="2227032"/>
                    <a:pt x="2845236" y="2227032"/>
                  </a:cubicBezTo>
                  <a:lnTo>
                    <a:pt x="2845236" y="2227032"/>
                  </a:lnTo>
                  <a:close/>
                  <a:moveTo>
                    <a:pt x="2845236" y="2129070"/>
                  </a:moveTo>
                  <a:cubicBezTo>
                    <a:pt x="2856658" y="2129070"/>
                    <a:pt x="2865904" y="2138316"/>
                    <a:pt x="2865904" y="2149738"/>
                  </a:cubicBezTo>
                  <a:lnTo>
                    <a:pt x="2865904" y="2151128"/>
                  </a:lnTo>
                  <a:cubicBezTo>
                    <a:pt x="2865904" y="2162550"/>
                    <a:pt x="2856658" y="2171796"/>
                    <a:pt x="2845236" y="2171796"/>
                  </a:cubicBezTo>
                  <a:cubicBezTo>
                    <a:pt x="2833814" y="2171796"/>
                    <a:pt x="2824567" y="2162550"/>
                    <a:pt x="2824567" y="2151128"/>
                  </a:cubicBezTo>
                  <a:lnTo>
                    <a:pt x="2824567" y="2149738"/>
                  </a:lnTo>
                  <a:cubicBezTo>
                    <a:pt x="2824567" y="2138316"/>
                    <a:pt x="2833814" y="2129070"/>
                    <a:pt x="2845236" y="2129070"/>
                  </a:cubicBezTo>
                  <a:lnTo>
                    <a:pt x="2845236" y="2129070"/>
                  </a:lnTo>
                  <a:close/>
                  <a:moveTo>
                    <a:pt x="2845236" y="2031107"/>
                  </a:moveTo>
                  <a:cubicBezTo>
                    <a:pt x="2856658" y="2031107"/>
                    <a:pt x="2865904" y="2040353"/>
                    <a:pt x="2865904" y="2051775"/>
                  </a:cubicBezTo>
                  <a:lnTo>
                    <a:pt x="2865904" y="2053165"/>
                  </a:lnTo>
                  <a:cubicBezTo>
                    <a:pt x="2865904" y="2064587"/>
                    <a:pt x="2856658" y="2073833"/>
                    <a:pt x="2845236" y="2073833"/>
                  </a:cubicBezTo>
                  <a:cubicBezTo>
                    <a:pt x="2833814" y="2073833"/>
                    <a:pt x="2824567" y="2064587"/>
                    <a:pt x="2824567" y="2053165"/>
                  </a:cubicBezTo>
                  <a:lnTo>
                    <a:pt x="2824567" y="2051775"/>
                  </a:lnTo>
                  <a:cubicBezTo>
                    <a:pt x="2824567" y="2040353"/>
                    <a:pt x="2833814" y="2031107"/>
                    <a:pt x="2845236" y="2031107"/>
                  </a:cubicBezTo>
                  <a:lnTo>
                    <a:pt x="2845236" y="2031107"/>
                  </a:lnTo>
                  <a:close/>
                  <a:moveTo>
                    <a:pt x="2845236" y="1933084"/>
                  </a:moveTo>
                  <a:cubicBezTo>
                    <a:pt x="2856658" y="1933084"/>
                    <a:pt x="2865904" y="1942330"/>
                    <a:pt x="2865904" y="1953752"/>
                  </a:cubicBezTo>
                  <a:lnTo>
                    <a:pt x="2865904" y="1955142"/>
                  </a:lnTo>
                  <a:cubicBezTo>
                    <a:pt x="2865904" y="1966564"/>
                    <a:pt x="2856658" y="1975810"/>
                    <a:pt x="2845236" y="1975810"/>
                  </a:cubicBezTo>
                  <a:cubicBezTo>
                    <a:pt x="2833814" y="1975810"/>
                    <a:pt x="2824567" y="1966564"/>
                    <a:pt x="2824567" y="1955142"/>
                  </a:cubicBezTo>
                  <a:lnTo>
                    <a:pt x="2824567" y="1953752"/>
                  </a:lnTo>
                  <a:cubicBezTo>
                    <a:pt x="2824567" y="1942391"/>
                    <a:pt x="2833814" y="1933084"/>
                    <a:pt x="2845236" y="1933084"/>
                  </a:cubicBezTo>
                  <a:lnTo>
                    <a:pt x="2845236" y="1933084"/>
                  </a:lnTo>
                  <a:close/>
                  <a:moveTo>
                    <a:pt x="2845236" y="1835121"/>
                  </a:moveTo>
                  <a:cubicBezTo>
                    <a:pt x="2856658" y="1835121"/>
                    <a:pt x="2865904" y="1844368"/>
                    <a:pt x="2865904" y="1855790"/>
                  </a:cubicBezTo>
                  <a:cubicBezTo>
                    <a:pt x="2865904" y="1867211"/>
                    <a:pt x="2856658" y="1877183"/>
                    <a:pt x="2845236" y="1877183"/>
                  </a:cubicBezTo>
                  <a:cubicBezTo>
                    <a:pt x="2833814" y="1877183"/>
                    <a:pt x="2824567" y="1868601"/>
                    <a:pt x="2824567" y="1857180"/>
                  </a:cubicBezTo>
                  <a:lnTo>
                    <a:pt x="2824567" y="1855790"/>
                  </a:lnTo>
                  <a:cubicBezTo>
                    <a:pt x="2824567" y="1844428"/>
                    <a:pt x="2833814" y="1835121"/>
                    <a:pt x="2845236" y="1835121"/>
                  </a:cubicBezTo>
                  <a:lnTo>
                    <a:pt x="2845236" y="1835121"/>
                  </a:lnTo>
                  <a:close/>
                  <a:moveTo>
                    <a:pt x="2845236" y="1737159"/>
                  </a:moveTo>
                  <a:cubicBezTo>
                    <a:pt x="2856658" y="1737159"/>
                    <a:pt x="2865904" y="1746405"/>
                    <a:pt x="2865904" y="1757827"/>
                  </a:cubicBezTo>
                  <a:cubicBezTo>
                    <a:pt x="2865904" y="1769249"/>
                    <a:pt x="2856658" y="1779220"/>
                    <a:pt x="2845236" y="1779220"/>
                  </a:cubicBezTo>
                  <a:cubicBezTo>
                    <a:pt x="2833814" y="1779220"/>
                    <a:pt x="2824567" y="1770639"/>
                    <a:pt x="2824567" y="1759217"/>
                  </a:cubicBezTo>
                  <a:lnTo>
                    <a:pt x="2824567" y="1757887"/>
                  </a:lnTo>
                  <a:cubicBezTo>
                    <a:pt x="2824567" y="1746466"/>
                    <a:pt x="2833814" y="1737159"/>
                    <a:pt x="2845236" y="1737159"/>
                  </a:cubicBezTo>
                  <a:lnTo>
                    <a:pt x="2845236" y="1737159"/>
                  </a:lnTo>
                  <a:close/>
                  <a:moveTo>
                    <a:pt x="2845236" y="1639196"/>
                  </a:moveTo>
                  <a:cubicBezTo>
                    <a:pt x="2856658" y="1639196"/>
                    <a:pt x="2865904" y="1648443"/>
                    <a:pt x="2865904" y="1659864"/>
                  </a:cubicBezTo>
                  <a:cubicBezTo>
                    <a:pt x="2865904" y="1671286"/>
                    <a:pt x="2856658" y="1681258"/>
                    <a:pt x="2845236" y="1681258"/>
                  </a:cubicBezTo>
                  <a:cubicBezTo>
                    <a:pt x="2833814" y="1681258"/>
                    <a:pt x="2824567" y="1672676"/>
                    <a:pt x="2824567" y="1661254"/>
                  </a:cubicBezTo>
                  <a:lnTo>
                    <a:pt x="2824567" y="1659864"/>
                  </a:lnTo>
                  <a:cubicBezTo>
                    <a:pt x="2824567" y="1648443"/>
                    <a:pt x="2833814" y="1639196"/>
                    <a:pt x="2845236" y="1639196"/>
                  </a:cubicBezTo>
                  <a:lnTo>
                    <a:pt x="2845236" y="1639196"/>
                  </a:lnTo>
                  <a:close/>
                  <a:moveTo>
                    <a:pt x="2845236" y="1541234"/>
                  </a:moveTo>
                  <a:cubicBezTo>
                    <a:pt x="2856658" y="1541234"/>
                    <a:pt x="2865904" y="1550480"/>
                    <a:pt x="2865904" y="1561902"/>
                  </a:cubicBezTo>
                  <a:lnTo>
                    <a:pt x="2865904" y="1563292"/>
                  </a:lnTo>
                  <a:cubicBezTo>
                    <a:pt x="2865904" y="1574714"/>
                    <a:pt x="2856658" y="1583960"/>
                    <a:pt x="2845236" y="1583960"/>
                  </a:cubicBezTo>
                  <a:cubicBezTo>
                    <a:pt x="2833814" y="1583960"/>
                    <a:pt x="2824567" y="1574714"/>
                    <a:pt x="2824567" y="1563292"/>
                  </a:cubicBezTo>
                  <a:lnTo>
                    <a:pt x="2824567" y="1561902"/>
                  </a:lnTo>
                  <a:cubicBezTo>
                    <a:pt x="2824567" y="1550480"/>
                    <a:pt x="2833814" y="1541234"/>
                    <a:pt x="2845236" y="1541234"/>
                  </a:cubicBezTo>
                  <a:lnTo>
                    <a:pt x="2845236" y="1541234"/>
                  </a:lnTo>
                  <a:close/>
                  <a:moveTo>
                    <a:pt x="21786" y="2594286"/>
                  </a:moveTo>
                  <a:lnTo>
                    <a:pt x="20396" y="2594286"/>
                  </a:lnTo>
                  <a:cubicBezTo>
                    <a:pt x="-6799" y="2594286"/>
                    <a:pt x="-6799" y="2635683"/>
                    <a:pt x="20396" y="2635683"/>
                  </a:cubicBezTo>
                  <a:lnTo>
                    <a:pt x="21786" y="2635683"/>
                  </a:lnTo>
                  <a:cubicBezTo>
                    <a:pt x="33208" y="2635683"/>
                    <a:pt x="42455" y="2626437"/>
                    <a:pt x="42455" y="2615015"/>
                  </a:cubicBezTo>
                  <a:cubicBezTo>
                    <a:pt x="42455" y="2603593"/>
                    <a:pt x="33208" y="2594286"/>
                    <a:pt x="21786" y="2594286"/>
                  </a:cubicBezTo>
                  <a:lnTo>
                    <a:pt x="21786" y="2594286"/>
                  </a:lnTo>
                  <a:close/>
                  <a:moveTo>
                    <a:pt x="119749" y="2594286"/>
                  </a:moveTo>
                  <a:lnTo>
                    <a:pt x="118419" y="2594286"/>
                  </a:lnTo>
                  <a:cubicBezTo>
                    <a:pt x="106997" y="2594286"/>
                    <a:pt x="97751" y="2603532"/>
                    <a:pt x="97751" y="2614954"/>
                  </a:cubicBezTo>
                  <a:cubicBezTo>
                    <a:pt x="97751" y="2626376"/>
                    <a:pt x="106997" y="2635622"/>
                    <a:pt x="118419" y="2635622"/>
                  </a:cubicBezTo>
                  <a:cubicBezTo>
                    <a:pt x="129841" y="2635622"/>
                    <a:pt x="139813" y="2626376"/>
                    <a:pt x="139813" y="2614954"/>
                  </a:cubicBezTo>
                  <a:cubicBezTo>
                    <a:pt x="139752" y="2603593"/>
                    <a:pt x="131170" y="2594286"/>
                    <a:pt x="119749" y="2594286"/>
                  </a:cubicBezTo>
                  <a:lnTo>
                    <a:pt x="119749" y="2594286"/>
                  </a:lnTo>
                  <a:close/>
                  <a:moveTo>
                    <a:pt x="217712" y="2594286"/>
                  </a:moveTo>
                  <a:lnTo>
                    <a:pt x="216322" y="2594286"/>
                  </a:lnTo>
                  <a:cubicBezTo>
                    <a:pt x="204900" y="2594286"/>
                    <a:pt x="195653" y="2603532"/>
                    <a:pt x="195653" y="2614954"/>
                  </a:cubicBezTo>
                  <a:cubicBezTo>
                    <a:pt x="195653" y="2626376"/>
                    <a:pt x="204900" y="2635622"/>
                    <a:pt x="216322" y="2635622"/>
                  </a:cubicBezTo>
                  <a:cubicBezTo>
                    <a:pt x="227744" y="2635622"/>
                    <a:pt x="237715" y="2626376"/>
                    <a:pt x="237715" y="2614954"/>
                  </a:cubicBezTo>
                  <a:cubicBezTo>
                    <a:pt x="237715" y="2603593"/>
                    <a:pt x="229134" y="2594286"/>
                    <a:pt x="217712" y="2594286"/>
                  </a:cubicBezTo>
                  <a:lnTo>
                    <a:pt x="217712" y="2594286"/>
                  </a:lnTo>
                  <a:close/>
                  <a:moveTo>
                    <a:pt x="315674" y="2594286"/>
                  </a:moveTo>
                  <a:lnTo>
                    <a:pt x="314345" y="2594286"/>
                  </a:lnTo>
                  <a:cubicBezTo>
                    <a:pt x="302923" y="2594286"/>
                    <a:pt x="293676" y="2603532"/>
                    <a:pt x="293676" y="2614954"/>
                  </a:cubicBezTo>
                  <a:cubicBezTo>
                    <a:pt x="293676" y="2626376"/>
                    <a:pt x="302923" y="2635622"/>
                    <a:pt x="314345" y="2635622"/>
                  </a:cubicBezTo>
                  <a:cubicBezTo>
                    <a:pt x="325767" y="2635622"/>
                    <a:pt x="335738" y="2626376"/>
                    <a:pt x="335738" y="2614954"/>
                  </a:cubicBezTo>
                  <a:cubicBezTo>
                    <a:pt x="335678" y="2603593"/>
                    <a:pt x="327096" y="2594286"/>
                    <a:pt x="315674" y="2594286"/>
                  </a:cubicBezTo>
                  <a:lnTo>
                    <a:pt x="315674" y="2594286"/>
                  </a:lnTo>
                  <a:close/>
                  <a:moveTo>
                    <a:pt x="413697" y="2594286"/>
                  </a:moveTo>
                  <a:lnTo>
                    <a:pt x="412307" y="2594286"/>
                  </a:lnTo>
                  <a:cubicBezTo>
                    <a:pt x="400885" y="2594286"/>
                    <a:pt x="391639" y="2603532"/>
                    <a:pt x="391639" y="2614954"/>
                  </a:cubicBezTo>
                  <a:cubicBezTo>
                    <a:pt x="391639" y="2626376"/>
                    <a:pt x="400885" y="2635622"/>
                    <a:pt x="412307" y="2635622"/>
                  </a:cubicBezTo>
                  <a:lnTo>
                    <a:pt x="413697" y="2635622"/>
                  </a:lnTo>
                  <a:cubicBezTo>
                    <a:pt x="425119" y="2635622"/>
                    <a:pt x="434365" y="2626376"/>
                    <a:pt x="434365" y="2614954"/>
                  </a:cubicBezTo>
                  <a:cubicBezTo>
                    <a:pt x="434365" y="2603593"/>
                    <a:pt x="425058" y="2594286"/>
                    <a:pt x="413697" y="2594286"/>
                  </a:cubicBezTo>
                  <a:lnTo>
                    <a:pt x="413697" y="2594286"/>
                  </a:lnTo>
                  <a:close/>
                  <a:moveTo>
                    <a:pt x="511660" y="2594286"/>
                  </a:moveTo>
                  <a:lnTo>
                    <a:pt x="510270" y="2594286"/>
                  </a:lnTo>
                  <a:cubicBezTo>
                    <a:pt x="498848" y="2594286"/>
                    <a:pt x="489601" y="2603532"/>
                    <a:pt x="489601" y="2614954"/>
                  </a:cubicBezTo>
                  <a:cubicBezTo>
                    <a:pt x="489601" y="2626376"/>
                    <a:pt x="498848" y="2635622"/>
                    <a:pt x="510270" y="2635622"/>
                  </a:cubicBezTo>
                  <a:cubicBezTo>
                    <a:pt x="521691" y="2635622"/>
                    <a:pt x="531663" y="2626376"/>
                    <a:pt x="531663" y="2614954"/>
                  </a:cubicBezTo>
                  <a:cubicBezTo>
                    <a:pt x="531602" y="2603593"/>
                    <a:pt x="523082" y="2594286"/>
                    <a:pt x="511660" y="2594286"/>
                  </a:cubicBezTo>
                  <a:lnTo>
                    <a:pt x="511660" y="2594286"/>
                  </a:lnTo>
                  <a:close/>
                  <a:moveTo>
                    <a:pt x="609622" y="2594286"/>
                  </a:moveTo>
                  <a:lnTo>
                    <a:pt x="608232" y="2594286"/>
                  </a:lnTo>
                  <a:cubicBezTo>
                    <a:pt x="596810" y="2594286"/>
                    <a:pt x="587564" y="2603532"/>
                    <a:pt x="587564" y="2614954"/>
                  </a:cubicBezTo>
                  <a:cubicBezTo>
                    <a:pt x="587564" y="2626376"/>
                    <a:pt x="596810" y="2635622"/>
                    <a:pt x="608232" y="2635622"/>
                  </a:cubicBezTo>
                  <a:cubicBezTo>
                    <a:pt x="619654" y="2635622"/>
                    <a:pt x="629626" y="2626376"/>
                    <a:pt x="629626" y="2614954"/>
                  </a:cubicBezTo>
                  <a:cubicBezTo>
                    <a:pt x="629565" y="2603593"/>
                    <a:pt x="621044" y="2594286"/>
                    <a:pt x="609622" y="2594286"/>
                  </a:cubicBezTo>
                  <a:lnTo>
                    <a:pt x="609622" y="2594286"/>
                  </a:lnTo>
                  <a:close/>
                  <a:moveTo>
                    <a:pt x="707584" y="2594286"/>
                  </a:moveTo>
                  <a:lnTo>
                    <a:pt x="706195" y="2594286"/>
                  </a:lnTo>
                  <a:cubicBezTo>
                    <a:pt x="694773" y="2594286"/>
                    <a:pt x="685527" y="2603532"/>
                    <a:pt x="685527" y="2614954"/>
                  </a:cubicBezTo>
                  <a:cubicBezTo>
                    <a:pt x="685527" y="2626376"/>
                    <a:pt x="694773" y="2635622"/>
                    <a:pt x="706195" y="2635622"/>
                  </a:cubicBezTo>
                  <a:cubicBezTo>
                    <a:pt x="717617" y="2635622"/>
                    <a:pt x="727528" y="2626376"/>
                    <a:pt x="727528" y="2614954"/>
                  </a:cubicBezTo>
                  <a:cubicBezTo>
                    <a:pt x="727588" y="2603593"/>
                    <a:pt x="719006" y="2594286"/>
                    <a:pt x="707584" y="2594286"/>
                  </a:cubicBezTo>
                  <a:lnTo>
                    <a:pt x="707584" y="2594286"/>
                  </a:lnTo>
                  <a:close/>
                  <a:moveTo>
                    <a:pt x="805547" y="2594286"/>
                  </a:moveTo>
                  <a:lnTo>
                    <a:pt x="804158" y="2594286"/>
                  </a:lnTo>
                  <a:cubicBezTo>
                    <a:pt x="792736" y="2594286"/>
                    <a:pt x="783489" y="2603532"/>
                    <a:pt x="783489" y="2614954"/>
                  </a:cubicBezTo>
                  <a:cubicBezTo>
                    <a:pt x="783489" y="2626376"/>
                    <a:pt x="792736" y="2635622"/>
                    <a:pt x="804158" y="2635622"/>
                  </a:cubicBezTo>
                  <a:lnTo>
                    <a:pt x="805547" y="2635622"/>
                  </a:lnTo>
                  <a:cubicBezTo>
                    <a:pt x="816969" y="2635622"/>
                    <a:pt x="826215" y="2626376"/>
                    <a:pt x="826215" y="2614954"/>
                  </a:cubicBezTo>
                  <a:cubicBezTo>
                    <a:pt x="826215" y="2603593"/>
                    <a:pt x="816969" y="2594286"/>
                    <a:pt x="805547" y="2594286"/>
                  </a:cubicBezTo>
                  <a:lnTo>
                    <a:pt x="805547" y="2594286"/>
                  </a:lnTo>
                  <a:close/>
                  <a:moveTo>
                    <a:pt x="903570" y="2594286"/>
                  </a:moveTo>
                  <a:lnTo>
                    <a:pt x="902180" y="2594286"/>
                  </a:lnTo>
                  <a:cubicBezTo>
                    <a:pt x="890758" y="2594286"/>
                    <a:pt x="881512" y="2603532"/>
                    <a:pt x="881512" y="2614954"/>
                  </a:cubicBezTo>
                  <a:cubicBezTo>
                    <a:pt x="881512" y="2626376"/>
                    <a:pt x="890758" y="2635622"/>
                    <a:pt x="902180" y="2635622"/>
                  </a:cubicBezTo>
                  <a:lnTo>
                    <a:pt x="903570" y="2635622"/>
                  </a:lnTo>
                  <a:cubicBezTo>
                    <a:pt x="914992" y="2635622"/>
                    <a:pt x="924239" y="2626376"/>
                    <a:pt x="924239" y="2614954"/>
                  </a:cubicBezTo>
                  <a:cubicBezTo>
                    <a:pt x="924239" y="2603593"/>
                    <a:pt x="914992" y="2594286"/>
                    <a:pt x="903570" y="2594286"/>
                  </a:cubicBezTo>
                  <a:lnTo>
                    <a:pt x="903570" y="2594286"/>
                  </a:lnTo>
                  <a:close/>
                  <a:moveTo>
                    <a:pt x="1001472" y="2594286"/>
                  </a:moveTo>
                  <a:lnTo>
                    <a:pt x="1000082" y="2594286"/>
                  </a:lnTo>
                  <a:cubicBezTo>
                    <a:pt x="988660" y="2594286"/>
                    <a:pt x="979415" y="2603532"/>
                    <a:pt x="979415" y="2614954"/>
                  </a:cubicBezTo>
                  <a:cubicBezTo>
                    <a:pt x="979415" y="2626376"/>
                    <a:pt x="988660" y="2635622"/>
                    <a:pt x="1000082" y="2635622"/>
                  </a:cubicBezTo>
                  <a:cubicBezTo>
                    <a:pt x="1011504" y="2635622"/>
                    <a:pt x="1021476" y="2626376"/>
                    <a:pt x="1021476" y="2614954"/>
                  </a:cubicBezTo>
                  <a:cubicBezTo>
                    <a:pt x="1021476" y="2603593"/>
                    <a:pt x="1012894" y="2594286"/>
                    <a:pt x="1001472" y="2594286"/>
                  </a:cubicBezTo>
                  <a:lnTo>
                    <a:pt x="1001472" y="2594286"/>
                  </a:lnTo>
                  <a:close/>
                  <a:moveTo>
                    <a:pt x="1099435" y="2594286"/>
                  </a:moveTo>
                  <a:lnTo>
                    <a:pt x="1098105" y="2594286"/>
                  </a:lnTo>
                  <a:cubicBezTo>
                    <a:pt x="1086684" y="2594286"/>
                    <a:pt x="1077377" y="2603532"/>
                    <a:pt x="1077377" y="2614954"/>
                  </a:cubicBezTo>
                  <a:cubicBezTo>
                    <a:pt x="1077377" y="2626376"/>
                    <a:pt x="1086623" y="2635622"/>
                    <a:pt x="1098045" y="2635622"/>
                  </a:cubicBezTo>
                  <a:cubicBezTo>
                    <a:pt x="1109467" y="2635622"/>
                    <a:pt x="1119438" y="2626376"/>
                    <a:pt x="1119438" y="2614954"/>
                  </a:cubicBezTo>
                  <a:cubicBezTo>
                    <a:pt x="1119499" y="2603593"/>
                    <a:pt x="1110917" y="2594286"/>
                    <a:pt x="1099435" y="2594286"/>
                  </a:cubicBezTo>
                  <a:lnTo>
                    <a:pt x="1099435" y="2594286"/>
                  </a:lnTo>
                  <a:close/>
                  <a:moveTo>
                    <a:pt x="1197458" y="2594286"/>
                  </a:moveTo>
                  <a:lnTo>
                    <a:pt x="1196068" y="2594286"/>
                  </a:lnTo>
                  <a:cubicBezTo>
                    <a:pt x="1184646" y="2594286"/>
                    <a:pt x="1175400" y="2603532"/>
                    <a:pt x="1175400" y="2614954"/>
                  </a:cubicBezTo>
                  <a:cubicBezTo>
                    <a:pt x="1175400" y="2626376"/>
                    <a:pt x="1184646" y="2635622"/>
                    <a:pt x="1196068" y="2635622"/>
                  </a:cubicBezTo>
                  <a:lnTo>
                    <a:pt x="1197458" y="2635622"/>
                  </a:lnTo>
                  <a:cubicBezTo>
                    <a:pt x="1208880" y="2635622"/>
                    <a:pt x="1218127" y="2626376"/>
                    <a:pt x="1218127" y="2614954"/>
                  </a:cubicBezTo>
                  <a:cubicBezTo>
                    <a:pt x="1218127" y="2603593"/>
                    <a:pt x="1208880" y="2594286"/>
                    <a:pt x="1197458" y="2594286"/>
                  </a:cubicBezTo>
                  <a:lnTo>
                    <a:pt x="1197458" y="2594286"/>
                  </a:lnTo>
                  <a:close/>
                  <a:moveTo>
                    <a:pt x="1295420" y="2594286"/>
                  </a:moveTo>
                  <a:lnTo>
                    <a:pt x="1294031" y="2594286"/>
                  </a:lnTo>
                  <a:cubicBezTo>
                    <a:pt x="1282609" y="2594286"/>
                    <a:pt x="1273362" y="2603532"/>
                    <a:pt x="1273362" y="2614954"/>
                  </a:cubicBezTo>
                  <a:cubicBezTo>
                    <a:pt x="1273362" y="2626376"/>
                    <a:pt x="1282609" y="2635622"/>
                    <a:pt x="1294031" y="2635622"/>
                  </a:cubicBezTo>
                  <a:lnTo>
                    <a:pt x="1295420" y="2635622"/>
                  </a:lnTo>
                  <a:cubicBezTo>
                    <a:pt x="1306903" y="2635622"/>
                    <a:pt x="1316089" y="2626376"/>
                    <a:pt x="1316089" y="2614954"/>
                  </a:cubicBezTo>
                  <a:cubicBezTo>
                    <a:pt x="1316089" y="2603593"/>
                    <a:pt x="1306842" y="2594286"/>
                    <a:pt x="1295420" y="2594286"/>
                  </a:cubicBezTo>
                  <a:lnTo>
                    <a:pt x="1295420" y="2594286"/>
                  </a:lnTo>
                  <a:close/>
                  <a:moveTo>
                    <a:pt x="1393383" y="2594286"/>
                  </a:moveTo>
                  <a:lnTo>
                    <a:pt x="1391993" y="2594286"/>
                  </a:lnTo>
                  <a:cubicBezTo>
                    <a:pt x="1380572" y="2594286"/>
                    <a:pt x="1371265" y="2603532"/>
                    <a:pt x="1371265" y="2614954"/>
                  </a:cubicBezTo>
                  <a:cubicBezTo>
                    <a:pt x="1371265" y="2626376"/>
                    <a:pt x="1380572" y="2635622"/>
                    <a:pt x="1391993" y="2635622"/>
                  </a:cubicBezTo>
                  <a:cubicBezTo>
                    <a:pt x="1403415" y="2635622"/>
                    <a:pt x="1413326" y="2626376"/>
                    <a:pt x="1413326" y="2614954"/>
                  </a:cubicBezTo>
                  <a:cubicBezTo>
                    <a:pt x="1413387" y="2603593"/>
                    <a:pt x="1404805" y="2594286"/>
                    <a:pt x="1393383" y="2594286"/>
                  </a:cubicBezTo>
                  <a:lnTo>
                    <a:pt x="1393383" y="2594286"/>
                  </a:lnTo>
                  <a:close/>
                  <a:moveTo>
                    <a:pt x="1491346" y="2594286"/>
                  </a:moveTo>
                  <a:lnTo>
                    <a:pt x="1489956" y="2594286"/>
                  </a:lnTo>
                  <a:cubicBezTo>
                    <a:pt x="1478534" y="2594286"/>
                    <a:pt x="1469287" y="2603532"/>
                    <a:pt x="1469287" y="2614954"/>
                  </a:cubicBezTo>
                  <a:cubicBezTo>
                    <a:pt x="1469287" y="2626376"/>
                    <a:pt x="1478534" y="2635622"/>
                    <a:pt x="1489956" y="2635622"/>
                  </a:cubicBezTo>
                  <a:cubicBezTo>
                    <a:pt x="1501378" y="2635622"/>
                    <a:pt x="1511349" y="2626376"/>
                    <a:pt x="1511349" y="2614954"/>
                  </a:cubicBezTo>
                  <a:cubicBezTo>
                    <a:pt x="1511349" y="2603593"/>
                    <a:pt x="1502768" y="2594286"/>
                    <a:pt x="1491346" y="2594286"/>
                  </a:cubicBezTo>
                  <a:lnTo>
                    <a:pt x="1491346" y="2594286"/>
                  </a:lnTo>
                  <a:close/>
                  <a:moveTo>
                    <a:pt x="1589369" y="2594286"/>
                  </a:moveTo>
                  <a:lnTo>
                    <a:pt x="1587979" y="2594286"/>
                  </a:lnTo>
                  <a:cubicBezTo>
                    <a:pt x="1576557" y="2594286"/>
                    <a:pt x="1567310" y="2603532"/>
                    <a:pt x="1567310" y="2614954"/>
                  </a:cubicBezTo>
                  <a:cubicBezTo>
                    <a:pt x="1567310" y="2626376"/>
                    <a:pt x="1576557" y="2635622"/>
                    <a:pt x="1587979" y="2635622"/>
                  </a:cubicBezTo>
                  <a:lnTo>
                    <a:pt x="1589369" y="2635622"/>
                  </a:lnTo>
                  <a:cubicBezTo>
                    <a:pt x="1600791" y="2635622"/>
                    <a:pt x="1610037" y="2626376"/>
                    <a:pt x="1610037" y="2614954"/>
                  </a:cubicBezTo>
                  <a:cubicBezTo>
                    <a:pt x="1610037" y="2603593"/>
                    <a:pt x="1600791" y="2594286"/>
                    <a:pt x="1589369" y="2594286"/>
                  </a:cubicBezTo>
                  <a:lnTo>
                    <a:pt x="1589369" y="2594286"/>
                  </a:lnTo>
                  <a:close/>
                  <a:moveTo>
                    <a:pt x="1687331" y="2594286"/>
                  </a:moveTo>
                  <a:lnTo>
                    <a:pt x="1685941" y="2594286"/>
                  </a:lnTo>
                  <a:cubicBezTo>
                    <a:pt x="1674519" y="2594286"/>
                    <a:pt x="1665273" y="2603532"/>
                    <a:pt x="1665273" y="2614954"/>
                  </a:cubicBezTo>
                  <a:cubicBezTo>
                    <a:pt x="1665273" y="2626376"/>
                    <a:pt x="1674519" y="2635622"/>
                    <a:pt x="1685941" y="2635622"/>
                  </a:cubicBezTo>
                  <a:lnTo>
                    <a:pt x="1687331" y="2635622"/>
                  </a:lnTo>
                  <a:cubicBezTo>
                    <a:pt x="1698753" y="2635622"/>
                    <a:pt x="1707999" y="2626376"/>
                    <a:pt x="1707999" y="2614954"/>
                  </a:cubicBezTo>
                  <a:cubicBezTo>
                    <a:pt x="1707999" y="2603593"/>
                    <a:pt x="1698753" y="2594286"/>
                    <a:pt x="1687331" y="2594286"/>
                  </a:cubicBezTo>
                  <a:lnTo>
                    <a:pt x="1687331" y="2594286"/>
                  </a:lnTo>
                  <a:close/>
                  <a:moveTo>
                    <a:pt x="1785294" y="2594286"/>
                  </a:moveTo>
                  <a:lnTo>
                    <a:pt x="1783904" y="2594286"/>
                  </a:lnTo>
                  <a:cubicBezTo>
                    <a:pt x="1772482" y="2594286"/>
                    <a:pt x="1763236" y="2603532"/>
                    <a:pt x="1763236" y="2614954"/>
                  </a:cubicBezTo>
                  <a:cubicBezTo>
                    <a:pt x="1763236" y="2626376"/>
                    <a:pt x="1772482" y="2635622"/>
                    <a:pt x="1783904" y="2635622"/>
                  </a:cubicBezTo>
                  <a:cubicBezTo>
                    <a:pt x="1795325" y="2635622"/>
                    <a:pt x="1805297" y="2626376"/>
                    <a:pt x="1805297" y="2614954"/>
                  </a:cubicBezTo>
                  <a:cubicBezTo>
                    <a:pt x="1805297" y="2603593"/>
                    <a:pt x="1796716" y="2594286"/>
                    <a:pt x="1785294" y="2594286"/>
                  </a:cubicBezTo>
                  <a:lnTo>
                    <a:pt x="1785294" y="2594286"/>
                  </a:lnTo>
                  <a:close/>
                  <a:moveTo>
                    <a:pt x="1883256" y="2594286"/>
                  </a:moveTo>
                  <a:lnTo>
                    <a:pt x="1881866" y="2594286"/>
                  </a:lnTo>
                  <a:cubicBezTo>
                    <a:pt x="1870444" y="2594286"/>
                    <a:pt x="1861198" y="2603532"/>
                    <a:pt x="1861198" y="2614954"/>
                  </a:cubicBezTo>
                  <a:cubicBezTo>
                    <a:pt x="1861198" y="2626376"/>
                    <a:pt x="1870444" y="2635622"/>
                    <a:pt x="1881866" y="2635622"/>
                  </a:cubicBezTo>
                  <a:cubicBezTo>
                    <a:pt x="1893288" y="2635622"/>
                    <a:pt x="1903260" y="2626376"/>
                    <a:pt x="1903260" y="2614954"/>
                  </a:cubicBezTo>
                  <a:cubicBezTo>
                    <a:pt x="1903260" y="2603593"/>
                    <a:pt x="1894678" y="2594286"/>
                    <a:pt x="1883256" y="2594286"/>
                  </a:cubicBezTo>
                  <a:lnTo>
                    <a:pt x="1883256" y="2594286"/>
                  </a:lnTo>
                  <a:close/>
                  <a:moveTo>
                    <a:pt x="1981219" y="2594286"/>
                  </a:moveTo>
                  <a:lnTo>
                    <a:pt x="1979829" y="2594286"/>
                  </a:lnTo>
                  <a:cubicBezTo>
                    <a:pt x="1968407" y="2594286"/>
                    <a:pt x="1959161" y="2603532"/>
                    <a:pt x="1959161" y="2614954"/>
                  </a:cubicBezTo>
                  <a:cubicBezTo>
                    <a:pt x="1959161" y="2626376"/>
                    <a:pt x="1968407" y="2635622"/>
                    <a:pt x="1979829" y="2635622"/>
                  </a:cubicBezTo>
                  <a:lnTo>
                    <a:pt x="1981219" y="2635622"/>
                  </a:lnTo>
                  <a:cubicBezTo>
                    <a:pt x="1992641" y="2635622"/>
                    <a:pt x="2001887" y="2626376"/>
                    <a:pt x="2001887" y="2614954"/>
                  </a:cubicBezTo>
                  <a:cubicBezTo>
                    <a:pt x="2001948" y="2603593"/>
                    <a:pt x="1992641" y="2594286"/>
                    <a:pt x="1981219" y="2594286"/>
                  </a:cubicBezTo>
                  <a:lnTo>
                    <a:pt x="1981219" y="2594286"/>
                  </a:lnTo>
                  <a:close/>
                  <a:moveTo>
                    <a:pt x="2079182" y="2594286"/>
                  </a:moveTo>
                  <a:lnTo>
                    <a:pt x="2077792" y="2594286"/>
                  </a:lnTo>
                  <a:cubicBezTo>
                    <a:pt x="2066370" y="2594286"/>
                    <a:pt x="2057123" y="2603532"/>
                    <a:pt x="2057123" y="2614954"/>
                  </a:cubicBezTo>
                  <a:cubicBezTo>
                    <a:pt x="2057123" y="2626376"/>
                    <a:pt x="2066370" y="2635622"/>
                    <a:pt x="2077792" y="2635622"/>
                  </a:cubicBezTo>
                  <a:lnTo>
                    <a:pt x="2079182" y="2635622"/>
                  </a:lnTo>
                  <a:cubicBezTo>
                    <a:pt x="2090604" y="2635622"/>
                    <a:pt x="2099850" y="2626376"/>
                    <a:pt x="2099850" y="2614954"/>
                  </a:cubicBezTo>
                  <a:cubicBezTo>
                    <a:pt x="2099910" y="2603593"/>
                    <a:pt x="2090604" y="2594286"/>
                    <a:pt x="2079182" y="2594286"/>
                  </a:cubicBezTo>
                  <a:lnTo>
                    <a:pt x="2079182" y="2594286"/>
                  </a:lnTo>
                  <a:close/>
                  <a:moveTo>
                    <a:pt x="2177205" y="2594286"/>
                  </a:moveTo>
                  <a:lnTo>
                    <a:pt x="2175815" y="2594286"/>
                  </a:lnTo>
                  <a:cubicBezTo>
                    <a:pt x="2164393" y="2594286"/>
                    <a:pt x="2155146" y="2603532"/>
                    <a:pt x="2155146" y="2614954"/>
                  </a:cubicBezTo>
                  <a:cubicBezTo>
                    <a:pt x="2155146" y="2626376"/>
                    <a:pt x="2164393" y="2635622"/>
                    <a:pt x="2175815" y="2635622"/>
                  </a:cubicBezTo>
                  <a:cubicBezTo>
                    <a:pt x="2187297" y="2635622"/>
                    <a:pt x="2197208" y="2626376"/>
                    <a:pt x="2197208" y="2614954"/>
                  </a:cubicBezTo>
                  <a:cubicBezTo>
                    <a:pt x="2197148" y="2603593"/>
                    <a:pt x="2188627" y="2594286"/>
                    <a:pt x="2177205" y="2594286"/>
                  </a:cubicBezTo>
                  <a:lnTo>
                    <a:pt x="2177205" y="2594286"/>
                  </a:lnTo>
                  <a:close/>
                  <a:moveTo>
                    <a:pt x="2275167" y="2594286"/>
                  </a:moveTo>
                  <a:lnTo>
                    <a:pt x="2273777" y="2594286"/>
                  </a:lnTo>
                  <a:cubicBezTo>
                    <a:pt x="2262355" y="2594286"/>
                    <a:pt x="2253109" y="2603532"/>
                    <a:pt x="2253109" y="2614954"/>
                  </a:cubicBezTo>
                  <a:cubicBezTo>
                    <a:pt x="2253109" y="2626376"/>
                    <a:pt x="2262355" y="2635622"/>
                    <a:pt x="2273777" y="2635622"/>
                  </a:cubicBezTo>
                  <a:cubicBezTo>
                    <a:pt x="2285199" y="2635622"/>
                    <a:pt x="2295171" y="2626376"/>
                    <a:pt x="2295171" y="2614954"/>
                  </a:cubicBezTo>
                  <a:cubicBezTo>
                    <a:pt x="2295171" y="2603593"/>
                    <a:pt x="2286589" y="2594286"/>
                    <a:pt x="2275167" y="2594286"/>
                  </a:cubicBezTo>
                  <a:lnTo>
                    <a:pt x="2275167" y="2594286"/>
                  </a:lnTo>
                  <a:close/>
                  <a:moveTo>
                    <a:pt x="2373130" y="2594286"/>
                  </a:moveTo>
                  <a:lnTo>
                    <a:pt x="2371739" y="2594286"/>
                  </a:lnTo>
                  <a:cubicBezTo>
                    <a:pt x="2360318" y="2594286"/>
                    <a:pt x="2351072" y="2603532"/>
                    <a:pt x="2351072" y="2614954"/>
                  </a:cubicBezTo>
                  <a:cubicBezTo>
                    <a:pt x="2351072" y="2626376"/>
                    <a:pt x="2360318" y="2635622"/>
                    <a:pt x="2371739" y="2635622"/>
                  </a:cubicBezTo>
                  <a:cubicBezTo>
                    <a:pt x="2383161" y="2635622"/>
                    <a:pt x="2393133" y="2626376"/>
                    <a:pt x="2393133" y="2614954"/>
                  </a:cubicBezTo>
                  <a:cubicBezTo>
                    <a:pt x="2393133" y="2603593"/>
                    <a:pt x="2384551" y="2594286"/>
                    <a:pt x="2373130" y="2594286"/>
                  </a:cubicBezTo>
                  <a:lnTo>
                    <a:pt x="2373130" y="2594286"/>
                  </a:lnTo>
                  <a:close/>
                </a:path>
              </a:pathLst>
            </a:custGeom>
            <a:grpFill/>
            <a:ln w="6039" cap="flat">
              <a:noFill/>
              <a:prstDash val="solid"/>
              <a:miter/>
            </a:ln>
          </p:spPr>
          <p:txBody>
            <a:bodyPr rtlCol="0" anchor="ctr"/>
            <a:lstStyle/>
            <a:p>
              <a:endParaRPr lang="en-US"/>
            </a:p>
          </p:txBody>
        </p:sp>
      </p:grpSp>
      <p:sp>
        <p:nvSpPr>
          <p:cNvPr id="63" name="TextBox 62">
            <a:extLst>
              <a:ext uri="{FF2B5EF4-FFF2-40B4-BE49-F238E27FC236}">
                <a16:creationId xmlns:a16="http://schemas.microsoft.com/office/drawing/2014/main" id="{553A7C42-7739-E461-84DC-5120EC144DF1}"/>
              </a:ext>
            </a:extLst>
          </p:cNvPr>
          <p:cNvSpPr txBox="1"/>
          <p:nvPr/>
        </p:nvSpPr>
        <p:spPr>
          <a:xfrm>
            <a:off x="561700" y="1156906"/>
            <a:ext cx="11139357"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64" name="TextBox 63">
            <a:extLst>
              <a:ext uri="{FF2B5EF4-FFF2-40B4-BE49-F238E27FC236}">
                <a16:creationId xmlns:a16="http://schemas.microsoft.com/office/drawing/2014/main" id="{C4FD9588-4D8C-4F44-1033-9D207377C431}"/>
              </a:ext>
            </a:extLst>
          </p:cNvPr>
          <p:cNvSpPr txBox="1"/>
          <p:nvPr/>
        </p:nvSpPr>
        <p:spPr>
          <a:xfrm>
            <a:off x="854972" y="3263256"/>
            <a:ext cx="2174490" cy="1209242"/>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endParaRPr lang="en-US" sz="1200" dirty="0"/>
          </a:p>
        </p:txBody>
      </p:sp>
      <p:sp>
        <p:nvSpPr>
          <p:cNvPr id="65" name="TextBox 64">
            <a:extLst>
              <a:ext uri="{FF2B5EF4-FFF2-40B4-BE49-F238E27FC236}">
                <a16:creationId xmlns:a16="http://schemas.microsoft.com/office/drawing/2014/main" id="{07648220-F43B-EB11-7CE5-8D081534FAFB}"/>
              </a:ext>
            </a:extLst>
          </p:cNvPr>
          <p:cNvSpPr txBox="1"/>
          <p:nvPr/>
        </p:nvSpPr>
        <p:spPr>
          <a:xfrm>
            <a:off x="2925942" y="3263256"/>
            <a:ext cx="2174490" cy="1209242"/>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endParaRPr lang="en-US" sz="1200" dirty="0"/>
          </a:p>
        </p:txBody>
      </p:sp>
      <p:sp>
        <p:nvSpPr>
          <p:cNvPr id="66" name="TextBox 65">
            <a:extLst>
              <a:ext uri="{FF2B5EF4-FFF2-40B4-BE49-F238E27FC236}">
                <a16:creationId xmlns:a16="http://schemas.microsoft.com/office/drawing/2014/main" id="{2A896D5C-AFC2-6CE0-9CC9-C1E28CC7313E}"/>
              </a:ext>
            </a:extLst>
          </p:cNvPr>
          <p:cNvSpPr txBox="1"/>
          <p:nvPr/>
        </p:nvSpPr>
        <p:spPr>
          <a:xfrm>
            <a:off x="4996912" y="3263256"/>
            <a:ext cx="2174490" cy="1209242"/>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endParaRPr lang="en-US" sz="1200" dirty="0"/>
          </a:p>
        </p:txBody>
      </p:sp>
      <p:sp>
        <p:nvSpPr>
          <p:cNvPr id="67" name="TextBox 66">
            <a:extLst>
              <a:ext uri="{FF2B5EF4-FFF2-40B4-BE49-F238E27FC236}">
                <a16:creationId xmlns:a16="http://schemas.microsoft.com/office/drawing/2014/main" id="{C229F74A-8C00-C271-21B6-03095D50C840}"/>
              </a:ext>
            </a:extLst>
          </p:cNvPr>
          <p:cNvSpPr txBox="1"/>
          <p:nvPr/>
        </p:nvSpPr>
        <p:spPr>
          <a:xfrm>
            <a:off x="7067882" y="3263256"/>
            <a:ext cx="2174490" cy="1209242"/>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endParaRPr lang="en-US" sz="1200" dirty="0"/>
          </a:p>
        </p:txBody>
      </p:sp>
      <p:sp>
        <p:nvSpPr>
          <p:cNvPr id="68" name="TextBox 67">
            <a:extLst>
              <a:ext uri="{FF2B5EF4-FFF2-40B4-BE49-F238E27FC236}">
                <a16:creationId xmlns:a16="http://schemas.microsoft.com/office/drawing/2014/main" id="{EC1DBA3D-C9B5-6B79-666A-6A91396F2D41}"/>
              </a:ext>
            </a:extLst>
          </p:cNvPr>
          <p:cNvSpPr txBox="1"/>
          <p:nvPr/>
        </p:nvSpPr>
        <p:spPr>
          <a:xfrm>
            <a:off x="9138851" y="3263256"/>
            <a:ext cx="2174490" cy="1209242"/>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endParaRPr lang="en-US" sz="1200" dirty="0"/>
          </a:p>
        </p:txBody>
      </p:sp>
      <p:sp>
        <p:nvSpPr>
          <p:cNvPr id="74" name="TextBox 73">
            <a:extLst>
              <a:ext uri="{FF2B5EF4-FFF2-40B4-BE49-F238E27FC236}">
                <a16:creationId xmlns:a16="http://schemas.microsoft.com/office/drawing/2014/main" id="{A3EE1E84-4317-A8E8-98AE-BB7479CC5951}"/>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75" name="TextBox 74">
            <a:extLst>
              <a:ext uri="{FF2B5EF4-FFF2-40B4-BE49-F238E27FC236}">
                <a16:creationId xmlns:a16="http://schemas.microsoft.com/office/drawing/2014/main" id="{0CD5D9D8-2B7B-3281-4BDE-2138A4411FA2}"/>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76" name="TextBox 75">
            <a:extLst>
              <a:ext uri="{FF2B5EF4-FFF2-40B4-BE49-F238E27FC236}">
                <a16:creationId xmlns:a16="http://schemas.microsoft.com/office/drawing/2014/main" id="{525FDB97-6784-A814-FB33-5397086C2727}"/>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77" name="TextBox 76">
            <a:extLst>
              <a:ext uri="{FF2B5EF4-FFF2-40B4-BE49-F238E27FC236}">
                <a16:creationId xmlns:a16="http://schemas.microsoft.com/office/drawing/2014/main" id="{F34765A7-540F-B5C4-412E-A583FF091C1E}"/>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78" name="TextBox 77">
            <a:extLst>
              <a:ext uri="{FF2B5EF4-FFF2-40B4-BE49-F238E27FC236}">
                <a16:creationId xmlns:a16="http://schemas.microsoft.com/office/drawing/2014/main" id="{A73E2D02-2C33-11BB-D791-9C12547C6FA2}"/>
              </a:ext>
            </a:extLst>
          </p:cNvPr>
          <p:cNvSpPr txBox="1"/>
          <p:nvPr/>
        </p:nvSpPr>
        <p:spPr>
          <a:xfrm>
            <a:off x="2680138"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Goals</a:t>
            </a:r>
          </a:p>
        </p:txBody>
      </p:sp>
      <p:sp>
        <p:nvSpPr>
          <p:cNvPr id="79" name="TextBox 78">
            <a:extLst>
              <a:ext uri="{FF2B5EF4-FFF2-40B4-BE49-F238E27FC236}">
                <a16:creationId xmlns:a16="http://schemas.microsoft.com/office/drawing/2014/main" id="{BAF5354E-9BC7-851C-8139-2E68B65F0372}"/>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294D0209-7834-23CD-2658-AC74B05F6136}"/>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FE5219CC-00BD-AEAF-2AC9-6EF8B0C41F4A}"/>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CE773531-25A4-EDFE-36BA-DAFC0BB2691C}"/>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8B7A66D6-DA92-A9B0-F2A0-ED6F889D4A89}"/>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13</a:t>
            </a:r>
          </a:p>
        </p:txBody>
      </p:sp>
    </p:spTree>
    <p:extLst>
      <p:ext uri="{BB962C8B-B14F-4D97-AF65-F5344CB8AC3E}">
        <p14:creationId xmlns:p14="http://schemas.microsoft.com/office/powerpoint/2010/main" val="4974149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right)">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down)">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wipe(down)">
                                      <p:cBhvr>
                                        <p:cTn id="22" dur="500"/>
                                        <p:tgtEl>
                                          <p:spTgt spid="7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500"/>
                                        <p:tgtEl>
                                          <p:spTgt spid="5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wipe(down)">
                                      <p:cBhvr>
                                        <p:cTn id="32" dur="500"/>
                                        <p:tgtEl>
                                          <p:spTgt spid="7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wipe(down)">
                                      <p:cBhvr>
                                        <p:cTn id="42" dur="500"/>
                                        <p:tgtEl>
                                          <p:spTgt spid="7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500"/>
                                        <p:tgtEl>
                                          <p:spTgt spid="4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wipe(down)">
                                      <p:cBhvr>
                                        <p:cTn id="52" dur="500"/>
                                        <p:tgtEl>
                                          <p:spTgt spid="7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up)">
                                      <p:cBhvr>
                                        <p:cTn id="57" dur="500"/>
                                        <p:tgtEl>
                                          <p:spTgt spid="6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wipe(right)">
                                      <p:cBhvr>
                                        <p:cTn id="62" dur="500"/>
                                        <p:tgtEl>
                                          <p:spTgt spid="4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wipe(down)">
                                      <p:cBhvr>
                                        <p:cTn id="6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E13AA2D4-B52E-9A02-8E87-575FF6F4AB33}"/>
              </a:ext>
            </a:extLst>
          </p:cNvPr>
          <p:cNvSpPr txBox="1"/>
          <p:nvPr/>
        </p:nvSpPr>
        <p:spPr>
          <a:xfrm>
            <a:off x="3822969" y="2555349"/>
            <a:ext cx="7208197" cy="1446550"/>
          </a:xfrm>
          <a:prstGeom prst="rect">
            <a:avLst/>
          </a:prstGeom>
          <a:noFill/>
        </p:spPr>
        <p:txBody>
          <a:bodyPr wrap="square" rtlCol="0">
            <a:spAutoFit/>
          </a:bodyPr>
          <a:lstStyle/>
          <a:p>
            <a:pPr algn="ctr"/>
            <a:r>
              <a:rPr lang="en-US" sz="8800" dirty="0">
                <a:solidFill>
                  <a:schemeClr val="bg1"/>
                </a:solidFill>
                <a:latin typeface="Times New Roman" panose="02020603050405020304" pitchFamily="18" charset="0"/>
                <a:cs typeface="Times New Roman" panose="02020603050405020304" pitchFamily="18" charset="0"/>
              </a:rPr>
              <a:t>Jobs</a:t>
            </a:r>
          </a:p>
        </p:txBody>
      </p:sp>
      <p:grpSp>
        <p:nvGrpSpPr>
          <p:cNvPr id="17" name="Group 16">
            <a:extLst>
              <a:ext uri="{FF2B5EF4-FFF2-40B4-BE49-F238E27FC236}">
                <a16:creationId xmlns:a16="http://schemas.microsoft.com/office/drawing/2014/main" id="{D0F1C198-9ABD-2826-1BF0-A4A48EDA78B1}"/>
              </a:ext>
            </a:extLst>
          </p:cNvPr>
          <p:cNvGrpSpPr/>
          <p:nvPr/>
        </p:nvGrpSpPr>
        <p:grpSpPr>
          <a:xfrm>
            <a:off x="1679895" y="2752341"/>
            <a:ext cx="1616717" cy="1268864"/>
            <a:chOff x="795743" y="3695750"/>
            <a:chExt cx="677649" cy="531846"/>
          </a:xfrm>
          <a:solidFill>
            <a:srgbClr val="0071C1"/>
          </a:solidFill>
        </p:grpSpPr>
        <p:sp>
          <p:nvSpPr>
            <p:cNvPr id="18" name="Freeform 25">
              <a:extLst>
                <a:ext uri="{FF2B5EF4-FFF2-40B4-BE49-F238E27FC236}">
                  <a16:creationId xmlns:a16="http://schemas.microsoft.com/office/drawing/2014/main" id="{DE6FA132-0E3C-4EAF-A6AB-AC87CCCDFEE5}"/>
                </a:ext>
              </a:extLst>
            </p:cNvPr>
            <p:cNvSpPr>
              <a:spLocks/>
            </p:cNvSpPr>
            <p:nvPr/>
          </p:nvSpPr>
          <p:spPr bwMode="auto">
            <a:xfrm>
              <a:off x="795743" y="3886287"/>
              <a:ext cx="359535" cy="246870"/>
            </a:xfrm>
            <a:custGeom>
              <a:avLst/>
              <a:gdLst>
                <a:gd name="T0" fmla="*/ 0 w 425"/>
                <a:gd name="T1" fmla="*/ 292 h 292"/>
                <a:gd name="T2" fmla="*/ 10 w 425"/>
                <a:gd name="T3" fmla="*/ 182 h 292"/>
                <a:gd name="T4" fmla="*/ 20 w 425"/>
                <a:gd name="T5" fmla="*/ 85 h 292"/>
                <a:gd name="T6" fmla="*/ 30 w 425"/>
                <a:gd name="T7" fmla="*/ 67 h 292"/>
                <a:gd name="T8" fmla="*/ 154 w 425"/>
                <a:gd name="T9" fmla="*/ 3 h 292"/>
                <a:gd name="T10" fmla="*/ 160 w 425"/>
                <a:gd name="T11" fmla="*/ 4 h 292"/>
                <a:gd name="T12" fmla="*/ 189 w 425"/>
                <a:gd name="T13" fmla="*/ 165 h 292"/>
                <a:gd name="T14" fmla="*/ 192 w 425"/>
                <a:gd name="T15" fmla="*/ 64 h 292"/>
                <a:gd name="T16" fmla="*/ 197 w 425"/>
                <a:gd name="T17" fmla="*/ 48 h 292"/>
                <a:gd name="T18" fmla="*/ 219 w 425"/>
                <a:gd name="T19" fmla="*/ 42 h 292"/>
                <a:gd name="T20" fmla="*/ 233 w 425"/>
                <a:gd name="T21" fmla="*/ 53 h 292"/>
                <a:gd name="T22" fmla="*/ 227 w 425"/>
                <a:gd name="T23" fmla="*/ 94 h 292"/>
                <a:gd name="T24" fmla="*/ 226 w 425"/>
                <a:gd name="T25" fmla="*/ 173 h 292"/>
                <a:gd name="T26" fmla="*/ 234 w 425"/>
                <a:gd name="T27" fmla="*/ 173 h 292"/>
                <a:gd name="T28" fmla="*/ 266 w 425"/>
                <a:gd name="T29" fmla="*/ 0 h 292"/>
                <a:gd name="T30" fmla="*/ 351 w 425"/>
                <a:gd name="T31" fmla="*/ 44 h 292"/>
                <a:gd name="T32" fmla="*/ 358 w 425"/>
                <a:gd name="T33" fmla="*/ 48 h 292"/>
                <a:gd name="T34" fmla="*/ 410 w 425"/>
                <a:gd name="T35" fmla="*/ 128 h 292"/>
                <a:gd name="T36" fmla="*/ 423 w 425"/>
                <a:gd name="T37" fmla="*/ 259 h 292"/>
                <a:gd name="T38" fmla="*/ 425 w 425"/>
                <a:gd name="T39" fmla="*/ 292 h 292"/>
                <a:gd name="T40" fmla="*/ 0 w 425"/>
                <a:gd name="T41"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5" h="292">
                  <a:moveTo>
                    <a:pt x="0" y="292"/>
                  </a:moveTo>
                  <a:cubicBezTo>
                    <a:pt x="3" y="255"/>
                    <a:pt x="6" y="218"/>
                    <a:pt x="10" y="182"/>
                  </a:cubicBezTo>
                  <a:cubicBezTo>
                    <a:pt x="13" y="149"/>
                    <a:pt x="16" y="117"/>
                    <a:pt x="20" y="85"/>
                  </a:cubicBezTo>
                  <a:cubicBezTo>
                    <a:pt x="21" y="78"/>
                    <a:pt x="25" y="70"/>
                    <a:pt x="30" y="67"/>
                  </a:cubicBezTo>
                  <a:cubicBezTo>
                    <a:pt x="71" y="45"/>
                    <a:pt x="113" y="24"/>
                    <a:pt x="154" y="3"/>
                  </a:cubicBezTo>
                  <a:cubicBezTo>
                    <a:pt x="155" y="3"/>
                    <a:pt x="157" y="3"/>
                    <a:pt x="160" y="4"/>
                  </a:cubicBezTo>
                  <a:cubicBezTo>
                    <a:pt x="169" y="57"/>
                    <a:pt x="179" y="111"/>
                    <a:pt x="189" y="165"/>
                  </a:cubicBezTo>
                  <a:cubicBezTo>
                    <a:pt x="194" y="131"/>
                    <a:pt x="203" y="98"/>
                    <a:pt x="192" y="64"/>
                  </a:cubicBezTo>
                  <a:cubicBezTo>
                    <a:pt x="191" y="59"/>
                    <a:pt x="194" y="51"/>
                    <a:pt x="197" y="48"/>
                  </a:cubicBezTo>
                  <a:cubicBezTo>
                    <a:pt x="204" y="44"/>
                    <a:pt x="213" y="40"/>
                    <a:pt x="219" y="42"/>
                  </a:cubicBezTo>
                  <a:cubicBezTo>
                    <a:pt x="226" y="43"/>
                    <a:pt x="231" y="51"/>
                    <a:pt x="233" y="53"/>
                  </a:cubicBezTo>
                  <a:cubicBezTo>
                    <a:pt x="230" y="69"/>
                    <a:pt x="227" y="81"/>
                    <a:pt x="227" y="94"/>
                  </a:cubicBezTo>
                  <a:cubicBezTo>
                    <a:pt x="226" y="120"/>
                    <a:pt x="226" y="146"/>
                    <a:pt x="226" y="173"/>
                  </a:cubicBezTo>
                  <a:cubicBezTo>
                    <a:pt x="229" y="173"/>
                    <a:pt x="232" y="173"/>
                    <a:pt x="234" y="173"/>
                  </a:cubicBezTo>
                  <a:cubicBezTo>
                    <a:pt x="244" y="116"/>
                    <a:pt x="255" y="60"/>
                    <a:pt x="266" y="0"/>
                  </a:cubicBezTo>
                  <a:cubicBezTo>
                    <a:pt x="295" y="16"/>
                    <a:pt x="323" y="30"/>
                    <a:pt x="351" y="44"/>
                  </a:cubicBezTo>
                  <a:cubicBezTo>
                    <a:pt x="353" y="45"/>
                    <a:pt x="355" y="47"/>
                    <a:pt x="358" y="48"/>
                  </a:cubicBezTo>
                  <a:cubicBezTo>
                    <a:pt x="401" y="58"/>
                    <a:pt x="409" y="88"/>
                    <a:pt x="410" y="128"/>
                  </a:cubicBezTo>
                  <a:cubicBezTo>
                    <a:pt x="411" y="172"/>
                    <a:pt x="418" y="215"/>
                    <a:pt x="423" y="259"/>
                  </a:cubicBezTo>
                  <a:cubicBezTo>
                    <a:pt x="424" y="269"/>
                    <a:pt x="424" y="280"/>
                    <a:pt x="425" y="292"/>
                  </a:cubicBezTo>
                  <a:cubicBezTo>
                    <a:pt x="283" y="292"/>
                    <a:pt x="143" y="292"/>
                    <a:pt x="0" y="292"/>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19" name="Freeform 49">
              <a:extLst>
                <a:ext uri="{FF2B5EF4-FFF2-40B4-BE49-F238E27FC236}">
                  <a16:creationId xmlns:a16="http://schemas.microsoft.com/office/drawing/2014/main" id="{3D096CBB-765F-671C-DE77-E951719DCBE2}"/>
                </a:ext>
              </a:extLst>
            </p:cNvPr>
            <p:cNvSpPr>
              <a:spLocks/>
            </p:cNvSpPr>
            <p:nvPr/>
          </p:nvSpPr>
          <p:spPr bwMode="auto">
            <a:xfrm>
              <a:off x="1150307" y="3914453"/>
              <a:ext cx="218703" cy="218703"/>
            </a:xfrm>
            <a:custGeom>
              <a:avLst/>
              <a:gdLst>
                <a:gd name="T0" fmla="*/ 0 w 260"/>
                <a:gd name="T1" fmla="*/ 18 h 260"/>
                <a:gd name="T2" fmla="*/ 36 w 260"/>
                <a:gd name="T3" fmla="*/ 1 h 260"/>
                <a:gd name="T4" fmla="*/ 63 w 260"/>
                <a:gd name="T5" fmla="*/ 144 h 260"/>
                <a:gd name="T6" fmla="*/ 63 w 260"/>
                <a:gd name="T7" fmla="*/ 50 h 260"/>
                <a:gd name="T8" fmla="*/ 105 w 260"/>
                <a:gd name="T9" fmla="*/ 49 h 260"/>
                <a:gd name="T10" fmla="*/ 98 w 260"/>
                <a:gd name="T11" fmla="*/ 144 h 260"/>
                <a:gd name="T12" fmla="*/ 104 w 260"/>
                <a:gd name="T13" fmla="*/ 145 h 260"/>
                <a:gd name="T14" fmla="*/ 131 w 260"/>
                <a:gd name="T15" fmla="*/ 0 h 260"/>
                <a:gd name="T16" fmla="*/ 247 w 260"/>
                <a:gd name="T17" fmla="*/ 60 h 260"/>
                <a:gd name="T18" fmla="*/ 256 w 260"/>
                <a:gd name="T19" fmla="*/ 76 h 260"/>
                <a:gd name="T20" fmla="*/ 260 w 260"/>
                <a:gd name="T21" fmla="*/ 123 h 260"/>
                <a:gd name="T22" fmla="*/ 222 w 260"/>
                <a:gd name="T23" fmla="*/ 125 h 260"/>
                <a:gd name="T24" fmla="*/ 222 w 260"/>
                <a:gd name="T25" fmla="*/ 208 h 260"/>
                <a:gd name="T26" fmla="*/ 138 w 260"/>
                <a:gd name="T27" fmla="*/ 208 h 260"/>
                <a:gd name="T28" fmla="*/ 138 w 260"/>
                <a:gd name="T29" fmla="*/ 260 h 260"/>
                <a:gd name="T30" fmla="*/ 26 w 260"/>
                <a:gd name="T31" fmla="*/ 260 h 260"/>
                <a:gd name="T32" fmla="*/ 0 w 260"/>
                <a:gd name="T33" fmla="*/ 1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260">
                  <a:moveTo>
                    <a:pt x="0" y="18"/>
                  </a:moveTo>
                  <a:cubicBezTo>
                    <a:pt x="8" y="14"/>
                    <a:pt x="21" y="8"/>
                    <a:pt x="36" y="1"/>
                  </a:cubicBezTo>
                  <a:cubicBezTo>
                    <a:pt x="45" y="51"/>
                    <a:pt x="54" y="97"/>
                    <a:pt x="63" y="144"/>
                  </a:cubicBezTo>
                  <a:cubicBezTo>
                    <a:pt x="68" y="113"/>
                    <a:pt x="76" y="81"/>
                    <a:pt x="63" y="50"/>
                  </a:cubicBezTo>
                  <a:cubicBezTo>
                    <a:pt x="82" y="30"/>
                    <a:pt x="82" y="30"/>
                    <a:pt x="105" y="49"/>
                  </a:cubicBezTo>
                  <a:cubicBezTo>
                    <a:pt x="86" y="80"/>
                    <a:pt x="102" y="113"/>
                    <a:pt x="98" y="144"/>
                  </a:cubicBezTo>
                  <a:cubicBezTo>
                    <a:pt x="100" y="145"/>
                    <a:pt x="102" y="145"/>
                    <a:pt x="104" y="145"/>
                  </a:cubicBezTo>
                  <a:cubicBezTo>
                    <a:pt x="113" y="98"/>
                    <a:pt x="122" y="50"/>
                    <a:pt x="131" y="0"/>
                  </a:cubicBezTo>
                  <a:cubicBezTo>
                    <a:pt x="172" y="21"/>
                    <a:pt x="209" y="40"/>
                    <a:pt x="247" y="60"/>
                  </a:cubicBezTo>
                  <a:cubicBezTo>
                    <a:pt x="251" y="62"/>
                    <a:pt x="255" y="70"/>
                    <a:pt x="256" y="76"/>
                  </a:cubicBezTo>
                  <a:cubicBezTo>
                    <a:pt x="258" y="91"/>
                    <a:pt x="259" y="106"/>
                    <a:pt x="260" y="123"/>
                  </a:cubicBezTo>
                  <a:cubicBezTo>
                    <a:pt x="248" y="124"/>
                    <a:pt x="236" y="124"/>
                    <a:pt x="222" y="125"/>
                  </a:cubicBezTo>
                  <a:cubicBezTo>
                    <a:pt x="222" y="152"/>
                    <a:pt x="222" y="179"/>
                    <a:pt x="222" y="208"/>
                  </a:cubicBezTo>
                  <a:cubicBezTo>
                    <a:pt x="193" y="208"/>
                    <a:pt x="167" y="208"/>
                    <a:pt x="138" y="208"/>
                  </a:cubicBezTo>
                  <a:cubicBezTo>
                    <a:pt x="138" y="226"/>
                    <a:pt x="138" y="243"/>
                    <a:pt x="138" y="260"/>
                  </a:cubicBezTo>
                  <a:cubicBezTo>
                    <a:pt x="100" y="260"/>
                    <a:pt x="64" y="260"/>
                    <a:pt x="26" y="260"/>
                  </a:cubicBezTo>
                  <a:cubicBezTo>
                    <a:pt x="18" y="182"/>
                    <a:pt x="9" y="102"/>
                    <a:pt x="0"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20" name="Freeform 53">
              <a:extLst>
                <a:ext uri="{FF2B5EF4-FFF2-40B4-BE49-F238E27FC236}">
                  <a16:creationId xmlns:a16="http://schemas.microsoft.com/office/drawing/2014/main" id="{072A7CF5-E049-4FF6-A838-42898FDB9DF4}"/>
                </a:ext>
              </a:extLst>
            </p:cNvPr>
            <p:cNvSpPr>
              <a:spLocks/>
            </p:cNvSpPr>
            <p:nvPr/>
          </p:nvSpPr>
          <p:spPr bwMode="auto">
            <a:xfrm>
              <a:off x="905094" y="3695750"/>
              <a:ext cx="142488" cy="220361"/>
            </a:xfrm>
            <a:custGeom>
              <a:avLst/>
              <a:gdLst>
                <a:gd name="T0" fmla="*/ 86 w 169"/>
                <a:gd name="T1" fmla="*/ 1 h 260"/>
                <a:gd name="T2" fmla="*/ 159 w 169"/>
                <a:gd name="T3" fmla="*/ 57 h 260"/>
                <a:gd name="T4" fmla="*/ 168 w 169"/>
                <a:gd name="T5" fmla="*/ 121 h 260"/>
                <a:gd name="T6" fmla="*/ 157 w 169"/>
                <a:gd name="T7" fmla="*/ 147 h 260"/>
                <a:gd name="T8" fmla="*/ 131 w 169"/>
                <a:gd name="T9" fmla="*/ 223 h 260"/>
                <a:gd name="T10" fmla="*/ 70 w 169"/>
                <a:gd name="T11" fmla="*/ 251 h 260"/>
                <a:gd name="T12" fmla="*/ 36 w 169"/>
                <a:gd name="T13" fmla="*/ 201 h 260"/>
                <a:gd name="T14" fmla="*/ 9 w 169"/>
                <a:gd name="T15" fmla="*/ 141 h 260"/>
                <a:gd name="T16" fmla="*/ 0 w 169"/>
                <a:gd name="T17" fmla="*/ 118 h 260"/>
                <a:gd name="T18" fmla="*/ 9 w 169"/>
                <a:gd name="T19" fmla="*/ 65 h 260"/>
                <a:gd name="T20" fmla="*/ 86 w 169"/>
                <a:gd name="T21" fmla="*/ 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 h="260">
                  <a:moveTo>
                    <a:pt x="86" y="1"/>
                  </a:moveTo>
                  <a:cubicBezTo>
                    <a:pt x="123" y="1"/>
                    <a:pt x="150" y="21"/>
                    <a:pt x="159" y="57"/>
                  </a:cubicBezTo>
                  <a:cubicBezTo>
                    <a:pt x="164" y="78"/>
                    <a:pt x="167" y="99"/>
                    <a:pt x="168" y="121"/>
                  </a:cubicBezTo>
                  <a:cubicBezTo>
                    <a:pt x="169" y="129"/>
                    <a:pt x="160" y="138"/>
                    <a:pt x="157" y="147"/>
                  </a:cubicBezTo>
                  <a:cubicBezTo>
                    <a:pt x="147" y="172"/>
                    <a:pt x="138" y="197"/>
                    <a:pt x="131" y="223"/>
                  </a:cubicBezTo>
                  <a:cubicBezTo>
                    <a:pt x="126" y="241"/>
                    <a:pt x="86" y="260"/>
                    <a:pt x="70" y="251"/>
                  </a:cubicBezTo>
                  <a:cubicBezTo>
                    <a:pt x="50" y="240"/>
                    <a:pt x="36" y="229"/>
                    <a:pt x="36" y="201"/>
                  </a:cubicBezTo>
                  <a:cubicBezTo>
                    <a:pt x="35" y="181"/>
                    <a:pt x="18" y="161"/>
                    <a:pt x="9" y="141"/>
                  </a:cubicBezTo>
                  <a:cubicBezTo>
                    <a:pt x="5" y="134"/>
                    <a:pt x="0" y="125"/>
                    <a:pt x="0" y="118"/>
                  </a:cubicBezTo>
                  <a:cubicBezTo>
                    <a:pt x="2" y="100"/>
                    <a:pt x="5" y="83"/>
                    <a:pt x="9" y="65"/>
                  </a:cubicBezTo>
                  <a:cubicBezTo>
                    <a:pt x="16" y="24"/>
                    <a:pt x="45" y="0"/>
                    <a:pt x="8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21" name="Freeform 71">
              <a:extLst>
                <a:ext uri="{FF2B5EF4-FFF2-40B4-BE49-F238E27FC236}">
                  <a16:creationId xmlns:a16="http://schemas.microsoft.com/office/drawing/2014/main" id="{3F124EE2-7343-0F7D-DCA7-3945AEF8E3C4}"/>
                </a:ext>
              </a:extLst>
            </p:cNvPr>
            <p:cNvSpPr>
              <a:spLocks/>
            </p:cNvSpPr>
            <p:nvPr/>
          </p:nvSpPr>
          <p:spPr bwMode="auto">
            <a:xfrm>
              <a:off x="1155277" y="3743798"/>
              <a:ext cx="129234" cy="195507"/>
            </a:xfrm>
            <a:custGeom>
              <a:avLst/>
              <a:gdLst>
                <a:gd name="T0" fmla="*/ 79 w 152"/>
                <a:gd name="T1" fmla="*/ 1 h 232"/>
                <a:gd name="T2" fmla="*/ 147 w 152"/>
                <a:gd name="T3" fmla="*/ 70 h 232"/>
                <a:gd name="T4" fmla="*/ 151 w 152"/>
                <a:gd name="T5" fmla="*/ 103 h 232"/>
                <a:gd name="T6" fmla="*/ 150 w 152"/>
                <a:gd name="T7" fmla="*/ 118 h 232"/>
                <a:gd name="T8" fmla="*/ 123 w 152"/>
                <a:gd name="T9" fmla="*/ 173 h 232"/>
                <a:gd name="T10" fmla="*/ 119 w 152"/>
                <a:gd name="T11" fmla="*/ 190 h 232"/>
                <a:gd name="T12" fmla="*/ 104 w 152"/>
                <a:gd name="T13" fmla="*/ 215 h 232"/>
                <a:gd name="T14" fmla="*/ 41 w 152"/>
                <a:gd name="T15" fmla="*/ 209 h 232"/>
                <a:gd name="T16" fmla="*/ 35 w 152"/>
                <a:gd name="T17" fmla="*/ 199 h 232"/>
                <a:gd name="T18" fmla="*/ 5 w 152"/>
                <a:gd name="T19" fmla="*/ 122 h 232"/>
                <a:gd name="T20" fmla="*/ 1 w 152"/>
                <a:gd name="T21" fmla="*/ 109 h 232"/>
                <a:gd name="T22" fmla="*/ 12 w 152"/>
                <a:gd name="T23" fmla="*/ 45 h 232"/>
                <a:gd name="T24" fmla="*/ 79 w 152"/>
                <a:gd name="T25" fmla="*/ 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232">
                  <a:moveTo>
                    <a:pt x="79" y="1"/>
                  </a:moveTo>
                  <a:cubicBezTo>
                    <a:pt x="117" y="1"/>
                    <a:pt x="144" y="28"/>
                    <a:pt x="147" y="70"/>
                  </a:cubicBezTo>
                  <a:cubicBezTo>
                    <a:pt x="148" y="81"/>
                    <a:pt x="150" y="92"/>
                    <a:pt x="151" y="103"/>
                  </a:cubicBezTo>
                  <a:cubicBezTo>
                    <a:pt x="152" y="108"/>
                    <a:pt x="152" y="114"/>
                    <a:pt x="150" y="118"/>
                  </a:cubicBezTo>
                  <a:cubicBezTo>
                    <a:pt x="142" y="137"/>
                    <a:pt x="132" y="155"/>
                    <a:pt x="123" y="173"/>
                  </a:cubicBezTo>
                  <a:cubicBezTo>
                    <a:pt x="121" y="178"/>
                    <a:pt x="118" y="185"/>
                    <a:pt x="119" y="190"/>
                  </a:cubicBezTo>
                  <a:cubicBezTo>
                    <a:pt x="120" y="203"/>
                    <a:pt x="114" y="209"/>
                    <a:pt x="104" y="215"/>
                  </a:cubicBezTo>
                  <a:cubicBezTo>
                    <a:pt x="76" y="232"/>
                    <a:pt x="65" y="231"/>
                    <a:pt x="41" y="209"/>
                  </a:cubicBezTo>
                  <a:cubicBezTo>
                    <a:pt x="38" y="207"/>
                    <a:pt x="35" y="203"/>
                    <a:pt x="35" y="199"/>
                  </a:cubicBezTo>
                  <a:cubicBezTo>
                    <a:pt x="36" y="169"/>
                    <a:pt x="20" y="146"/>
                    <a:pt x="5" y="122"/>
                  </a:cubicBezTo>
                  <a:cubicBezTo>
                    <a:pt x="3" y="118"/>
                    <a:pt x="0" y="113"/>
                    <a:pt x="1" y="109"/>
                  </a:cubicBezTo>
                  <a:cubicBezTo>
                    <a:pt x="4" y="87"/>
                    <a:pt x="6" y="65"/>
                    <a:pt x="12" y="45"/>
                  </a:cubicBezTo>
                  <a:cubicBezTo>
                    <a:pt x="22" y="16"/>
                    <a:pt x="48" y="0"/>
                    <a:pt x="7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22" name="Freeform 75">
              <a:extLst>
                <a:ext uri="{FF2B5EF4-FFF2-40B4-BE49-F238E27FC236}">
                  <a16:creationId xmlns:a16="http://schemas.microsoft.com/office/drawing/2014/main" id="{27AC5CA0-009E-B1E9-8647-D2A305924E91}"/>
                </a:ext>
              </a:extLst>
            </p:cNvPr>
            <p:cNvSpPr>
              <a:spLocks/>
            </p:cNvSpPr>
            <p:nvPr/>
          </p:nvSpPr>
          <p:spPr bwMode="auto">
            <a:xfrm>
              <a:off x="1286168" y="4042030"/>
              <a:ext cx="187224" cy="185566"/>
            </a:xfrm>
            <a:custGeom>
              <a:avLst/>
              <a:gdLst>
                <a:gd name="T0" fmla="*/ 85 w 222"/>
                <a:gd name="T1" fmla="*/ 219 h 219"/>
                <a:gd name="T2" fmla="*/ 85 w 222"/>
                <a:gd name="T3" fmla="*/ 137 h 219"/>
                <a:gd name="T4" fmla="*/ 19 w 222"/>
                <a:gd name="T5" fmla="*/ 137 h 219"/>
                <a:gd name="T6" fmla="*/ 1 w 222"/>
                <a:gd name="T7" fmla="*/ 119 h 219"/>
                <a:gd name="T8" fmla="*/ 1 w 222"/>
                <a:gd name="T9" fmla="*/ 83 h 219"/>
                <a:gd name="T10" fmla="*/ 84 w 222"/>
                <a:gd name="T11" fmla="*/ 83 h 219"/>
                <a:gd name="T12" fmla="*/ 84 w 222"/>
                <a:gd name="T13" fmla="*/ 0 h 219"/>
                <a:gd name="T14" fmla="*/ 138 w 222"/>
                <a:gd name="T15" fmla="*/ 0 h 219"/>
                <a:gd name="T16" fmla="*/ 138 w 222"/>
                <a:gd name="T17" fmla="*/ 82 h 219"/>
                <a:gd name="T18" fmla="*/ 222 w 222"/>
                <a:gd name="T19" fmla="*/ 82 h 219"/>
                <a:gd name="T20" fmla="*/ 222 w 222"/>
                <a:gd name="T21" fmla="*/ 136 h 219"/>
                <a:gd name="T22" fmla="*/ 139 w 222"/>
                <a:gd name="T23" fmla="*/ 136 h 219"/>
                <a:gd name="T24" fmla="*/ 139 w 222"/>
                <a:gd name="T25" fmla="*/ 219 h 219"/>
                <a:gd name="T26" fmla="*/ 85 w 222"/>
                <a:gd name="T27"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219">
                  <a:moveTo>
                    <a:pt x="85" y="219"/>
                  </a:moveTo>
                  <a:cubicBezTo>
                    <a:pt x="85" y="191"/>
                    <a:pt x="85" y="165"/>
                    <a:pt x="85" y="137"/>
                  </a:cubicBezTo>
                  <a:cubicBezTo>
                    <a:pt x="61" y="137"/>
                    <a:pt x="40" y="136"/>
                    <a:pt x="19" y="137"/>
                  </a:cubicBezTo>
                  <a:cubicBezTo>
                    <a:pt x="5" y="138"/>
                    <a:pt x="0" y="133"/>
                    <a:pt x="1" y="119"/>
                  </a:cubicBezTo>
                  <a:cubicBezTo>
                    <a:pt x="2" y="108"/>
                    <a:pt x="1" y="96"/>
                    <a:pt x="1" y="83"/>
                  </a:cubicBezTo>
                  <a:cubicBezTo>
                    <a:pt x="29" y="83"/>
                    <a:pt x="55" y="83"/>
                    <a:pt x="84" y="83"/>
                  </a:cubicBezTo>
                  <a:cubicBezTo>
                    <a:pt x="84" y="54"/>
                    <a:pt x="84" y="28"/>
                    <a:pt x="84" y="0"/>
                  </a:cubicBezTo>
                  <a:cubicBezTo>
                    <a:pt x="103" y="0"/>
                    <a:pt x="119" y="0"/>
                    <a:pt x="138" y="0"/>
                  </a:cubicBezTo>
                  <a:cubicBezTo>
                    <a:pt x="138" y="26"/>
                    <a:pt x="138" y="53"/>
                    <a:pt x="138" y="82"/>
                  </a:cubicBezTo>
                  <a:cubicBezTo>
                    <a:pt x="167" y="82"/>
                    <a:pt x="194" y="82"/>
                    <a:pt x="222" y="82"/>
                  </a:cubicBezTo>
                  <a:cubicBezTo>
                    <a:pt x="222" y="100"/>
                    <a:pt x="222" y="117"/>
                    <a:pt x="222" y="136"/>
                  </a:cubicBezTo>
                  <a:cubicBezTo>
                    <a:pt x="195" y="136"/>
                    <a:pt x="168" y="136"/>
                    <a:pt x="139" y="136"/>
                  </a:cubicBezTo>
                  <a:cubicBezTo>
                    <a:pt x="139" y="165"/>
                    <a:pt x="139" y="192"/>
                    <a:pt x="139" y="219"/>
                  </a:cubicBezTo>
                  <a:cubicBezTo>
                    <a:pt x="120" y="219"/>
                    <a:pt x="104" y="219"/>
                    <a:pt x="85" y="219"/>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grpSp>
    </p:spTree>
    <p:extLst>
      <p:ext uri="{BB962C8B-B14F-4D97-AF65-F5344CB8AC3E}">
        <p14:creationId xmlns:p14="http://schemas.microsoft.com/office/powerpoint/2010/main" val="282490786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AD96C421-FD40-22E0-0400-11EED0516B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13" name="TextBox 12">
            <a:extLst>
              <a:ext uri="{FF2B5EF4-FFF2-40B4-BE49-F238E27FC236}">
                <a16:creationId xmlns:a16="http://schemas.microsoft.com/office/drawing/2014/main" id="{E1181289-6153-1DCE-AD4A-D6D2C658CE26}"/>
              </a:ext>
            </a:extLst>
          </p:cNvPr>
          <p:cNvSpPr txBox="1"/>
          <p:nvPr/>
        </p:nvSpPr>
        <p:spPr>
          <a:xfrm>
            <a:off x="4051358" y="988697"/>
            <a:ext cx="4451570"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7113242F-309A-6BC4-B1C8-1293C74B62BC}"/>
              </a:ext>
            </a:extLst>
          </p:cNvPr>
          <p:cNvSpPr txBox="1"/>
          <p:nvPr/>
        </p:nvSpPr>
        <p:spPr>
          <a:xfrm>
            <a:off x="573932" y="1490007"/>
            <a:ext cx="10982528" cy="3833742"/>
          </a:xfrm>
          <a:prstGeom prst="rect">
            <a:avLst/>
          </a:prstGeom>
          <a:noFill/>
        </p:spPr>
        <p:txBody>
          <a:bodyPr wrap="square">
            <a:spAutoFit/>
          </a:bodyPr>
          <a:lstStyle/>
          <a:p>
            <a:pPr algn="justLow">
              <a:lnSpc>
                <a:spcPct val="4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provides all kinds of application files with the best quality of this test text</a:t>
            </a:r>
          </a:p>
        </p:txBody>
      </p:sp>
      <p:sp>
        <p:nvSpPr>
          <p:cNvPr id="11" name="TextBox 10">
            <a:extLst>
              <a:ext uri="{FF2B5EF4-FFF2-40B4-BE49-F238E27FC236}">
                <a16:creationId xmlns:a16="http://schemas.microsoft.com/office/drawing/2014/main" id="{A8572D4C-C502-3D21-5106-F5D3A2E0B387}"/>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12" name="TextBox 11">
            <a:extLst>
              <a:ext uri="{FF2B5EF4-FFF2-40B4-BE49-F238E27FC236}">
                <a16:creationId xmlns:a16="http://schemas.microsoft.com/office/drawing/2014/main" id="{AE4756FA-433B-D49D-0024-7191AB57C00E}"/>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15" name="TextBox 14">
            <a:extLst>
              <a:ext uri="{FF2B5EF4-FFF2-40B4-BE49-F238E27FC236}">
                <a16:creationId xmlns:a16="http://schemas.microsoft.com/office/drawing/2014/main" id="{750D9594-4A9E-9CBC-671E-31C17210FFD2}"/>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16" name="TextBox 15">
            <a:extLst>
              <a:ext uri="{FF2B5EF4-FFF2-40B4-BE49-F238E27FC236}">
                <a16:creationId xmlns:a16="http://schemas.microsoft.com/office/drawing/2014/main" id="{15E8C354-7642-D11E-F3F3-14846985D85A}"/>
              </a:ext>
            </a:extLst>
          </p:cNvPr>
          <p:cNvSpPr txBox="1"/>
          <p:nvPr/>
        </p:nvSpPr>
        <p:spPr>
          <a:xfrm>
            <a:off x="4445876"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Jobs</a:t>
            </a:r>
          </a:p>
        </p:txBody>
      </p:sp>
      <p:sp>
        <p:nvSpPr>
          <p:cNvPr id="17" name="TextBox 16">
            <a:extLst>
              <a:ext uri="{FF2B5EF4-FFF2-40B4-BE49-F238E27FC236}">
                <a16:creationId xmlns:a16="http://schemas.microsoft.com/office/drawing/2014/main" id="{30EBD765-85AA-D3FC-E15D-AA52C37127AE}"/>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18" name="TextBox 17">
            <a:extLst>
              <a:ext uri="{FF2B5EF4-FFF2-40B4-BE49-F238E27FC236}">
                <a16:creationId xmlns:a16="http://schemas.microsoft.com/office/drawing/2014/main" id="{B00C6A48-9A08-AC04-4234-9C7DF64FA7A4}"/>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41A7A603-C74D-8F66-6246-821F16468DC0}"/>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29931A4C-CE93-B6B8-3AA3-F8D81AF6ED75}"/>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A51F5E40-5D8A-14EC-7E07-1705093469A0}"/>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F73246D1-2E40-7C55-9BAE-B19EFE29BA03}"/>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15</a:t>
            </a:r>
          </a:p>
        </p:txBody>
      </p:sp>
    </p:spTree>
    <p:extLst>
      <p:ext uri="{BB962C8B-B14F-4D97-AF65-F5344CB8AC3E}">
        <p14:creationId xmlns:p14="http://schemas.microsoft.com/office/powerpoint/2010/main" val="3076533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0333D8B7-08DA-8BB4-81C7-88810506459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11" name="Group 10">
            <a:extLst>
              <a:ext uri="{FF2B5EF4-FFF2-40B4-BE49-F238E27FC236}">
                <a16:creationId xmlns:a16="http://schemas.microsoft.com/office/drawing/2014/main" id="{257FF809-F4A6-6EED-1D81-B206DA54C1E2}"/>
              </a:ext>
            </a:extLst>
          </p:cNvPr>
          <p:cNvGrpSpPr/>
          <p:nvPr/>
        </p:nvGrpSpPr>
        <p:grpSpPr>
          <a:xfrm>
            <a:off x="8127641" y="2210743"/>
            <a:ext cx="1615448" cy="2334285"/>
            <a:chOff x="7946797" y="2908379"/>
            <a:chExt cx="1615448" cy="2334285"/>
          </a:xfrm>
        </p:grpSpPr>
        <p:grpSp>
          <p:nvGrpSpPr>
            <p:cNvPr id="12" name="Google Shape;993;p35">
              <a:extLst>
                <a:ext uri="{FF2B5EF4-FFF2-40B4-BE49-F238E27FC236}">
                  <a16:creationId xmlns:a16="http://schemas.microsoft.com/office/drawing/2014/main" id="{AACCACC4-EB66-17A6-DC4F-E3114296D8B2}"/>
                </a:ext>
              </a:extLst>
            </p:cNvPr>
            <p:cNvGrpSpPr/>
            <p:nvPr/>
          </p:nvGrpSpPr>
          <p:grpSpPr>
            <a:xfrm>
              <a:off x="7946797" y="2908379"/>
              <a:ext cx="1615448" cy="2334285"/>
              <a:chOff x="6125638" y="1724113"/>
              <a:chExt cx="1371025" cy="1981100"/>
            </a:xfrm>
          </p:grpSpPr>
          <p:sp>
            <p:nvSpPr>
              <p:cNvPr id="14" name="Google Shape;994;p35">
                <a:extLst>
                  <a:ext uri="{FF2B5EF4-FFF2-40B4-BE49-F238E27FC236}">
                    <a16:creationId xmlns:a16="http://schemas.microsoft.com/office/drawing/2014/main" id="{E2FEA427-693A-4F49-2BDD-28F6A6B7DED7}"/>
                  </a:ext>
                </a:extLst>
              </p:cNvPr>
              <p:cNvSpPr/>
              <p:nvPr/>
            </p:nvSpPr>
            <p:spPr>
              <a:xfrm>
                <a:off x="6805888" y="3084563"/>
                <a:ext cx="518250" cy="517950"/>
              </a:xfrm>
              <a:custGeom>
                <a:avLst/>
                <a:gdLst/>
                <a:ahLst/>
                <a:cxnLst/>
                <a:rect l="l" t="t" r="r" b="b"/>
                <a:pathLst>
                  <a:path w="20730" h="20718" extrusionOk="0">
                    <a:moveTo>
                      <a:pt x="10371" y="1"/>
                    </a:moveTo>
                    <a:cubicBezTo>
                      <a:pt x="4644" y="1"/>
                      <a:pt x="0" y="4633"/>
                      <a:pt x="0" y="10359"/>
                    </a:cubicBezTo>
                    <a:cubicBezTo>
                      <a:pt x="0" y="16074"/>
                      <a:pt x="4644" y="20718"/>
                      <a:pt x="10371" y="20718"/>
                    </a:cubicBezTo>
                    <a:cubicBezTo>
                      <a:pt x="16086" y="20718"/>
                      <a:pt x="20729" y="16074"/>
                      <a:pt x="20729" y="10359"/>
                    </a:cubicBezTo>
                    <a:cubicBezTo>
                      <a:pt x="20729" y="4633"/>
                      <a:pt x="16086" y="1"/>
                      <a:pt x="10371" y="1"/>
                    </a:cubicBezTo>
                    <a:close/>
                  </a:path>
                </a:pathLst>
              </a:custGeom>
              <a:solidFill>
                <a:srgbClr val="0071C1"/>
              </a:solidFill>
              <a:ln>
                <a:noFill/>
              </a:ln>
            </p:spPr>
            <p:txBody>
              <a:bodyPr spcFirstLastPara="1" wrap="square" lIns="121900" tIns="121900" rIns="121900" bIns="121900" anchor="ctr" anchorCtr="0">
                <a:noAutofit/>
              </a:bodyPr>
              <a:lstStyle/>
              <a:p>
                <a:pPr algn="ctr">
                  <a:buClr>
                    <a:schemeClr val="dk1"/>
                  </a:buClr>
                  <a:buSzPts val="1100"/>
                </a:pPr>
                <a:endParaRPr sz="1067" dirty="0"/>
              </a:p>
            </p:txBody>
          </p:sp>
          <p:sp>
            <p:nvSpPr>
              <p:cNvPr id="15" name="Google Shape;995;p35">
                <a:extLst>
                  <a:ext uri="{FF2B5EF4-FFF2-40B4-BE49-F238E27FC236}">
                    <a16:creationId xmlns:a16="http://schemas.microsoft.com/office/drawing/2014/main" id="{CB4697D5-8141-4DE1-6228-6AFD18F7317F}"/>
                  </a:ext>
                </a:extLst>
              </p:cNvPr>
              <p:cNvSpPr/>
              <p:nvPr/>
            </p:nvSpPr>
            <p:spPr>
              <a:xfrm>
                <a:off x="6625513" y="3098563"/>
                <a:ext cx="325950" cy="606650"/>
              </a:xfrm>
              <a:custGeom>
                <a:avLst/>
                <a:gdLst/>
                <a:ahLst/>
                <a:cxnLst/>
                <a:rect l="l" t="t" r="r" b="b"/>
                <a:pathLst>
                  <a:path w="13038" h="24266" fill="none" extrusionOk="0">
                    <a:moveTo>
                      <a:pt x="13038" y="24265"/>
                    </a:moveTo>
                    <a:cubicBezTo>
                      <a:pt x="10311" y="23742"/>
                      <a:pt x="7716" y="22420"/>
                      <a:pt x="5620" y="20313"/>
                    </a:cubicBezTo>
                    <a:cubicBezTo>
                      <a:pt x="0" y="14705"/>
                      <a:pt x="0" y="5608"/>
                      <a:pt x="5620" y="1"/>
                    </a:cubicBezTo>
                  </a:path>
                </a:pathLst>
              </a:custGeom>
              <a:solidFill>
                <a:srgbClr val="0071C1"/>
              </a:solidFill>
              <a:ln w="81550"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16" name="Google Shape;998;p35">
                <a:extLst>
                  <a:ext uri="{FF2B5EF4-FFF2-40B4-BE49-F238E27FC236}">
                    <a16:creationId xmlns:a16="http://schemas.microsoft.com/office/drawing/2014/main" id="{13C0E205-D598-3485-8A8E-0B4CED48030D}"/>
                  </a:ext>
                </a:extLst>
              </p:cNvPr>
              <p:cNvSpPr/>
              <p:nvPr/>
            </p:nvSpPr>
            <p:spPr>
              <a:xfrm flipH="1">
                <a:off x="6125638" y="2170175"/>
                <a:ext cx="1371025" cy="1204350"/>
              </a:xfrm>
              <a:custGeom>
                <a:avLst/>
                <a:gdLst/>
                <a:ahLst/>
                <a:cxnLst/>
                <a:rect l="l" t="t" r="r" b="b"/>
                <a:pathLst>
                  <a:path w="54841" h="48174" fill="none" extrusionOk="0">
                    <a:moveTo>
                      <a:pt x="40958" y="46268"/>
                    </a:moveTo>
                    <a:lnTo>
                      <a:pt x="49805" y="46268"/>
                    </a:lnTo>
                    <a:cubicBezTo>
                      <a:pt x="52591" y="46268"/>
                      <a:pt x="54841" y="44006"/>
                      <a:pt x="54841" y="41220"/>
                    </a:cubicBezTo>
                    <a:lnTo>
                      <a:pt x="54841" y="13490"/>
                    </a:lnTo>
                    <a:cubicBezTo>
                      <a:pt x="54841" y="10704"/>
                      <a:pt x="52591" y="8454"/>
                      <a:pt x="49805" y="8454"/>
                    </a:cubicBezTo>
                    <a:lnTo>
                      <a:pt x="34469" y="8454"/>
                    </a:lnTo>
                    <a:cubicBezTo>
                      <a:pt x="33814" y="8454"/>
                      <a:pt x="33207" y="8145"/>
                      <a:pt x="32826" y="7621"/>
                    </a:cubicBezTo>
                    <a:lnTo>
                      <a:pt x="29076" y="1120"/>
                    </a:lnTo>
                    <a:cubicBezTo>
                      <a:pt x="28254" y="1"/>
                      <a:pt x="26587" y="1"/>
                      <a:pt x="25778" y="1120"/>
                    </a:cubicBezTo>
                    <a:lnTo>
                      <a:pt x="22027" y="7621"/>
                    </a:lnTo>
                    <a:cubicBezTo>
                      <a:pt x="21634" y="8145"/>
                      <a:pt x="21027" y="8454"/>
                      <a:pt x="20372" y="8454"/>
                    </a:cubicBezTo>
                    <a:lnTo>
                      <a:pt x="5049" y="8454"/>
                    </a:lnTo>
                    <a:cubicBezTo>
                      <a:pt x="2263" y="8454"/>
                      <a:pt x="1" y="10704"/>
                      <a:pt x="1" y="13490"/>
                    </a:cubicBezTo>
                    <a:lnTo>
                      <a:pt x="1" y="48173"/>
                    </a:lnTo>
                  </a:path>
                </a:pathLst>
              </a:custGeom>
              <a:noFill/>
              <a:ln w="40775"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grpSp>
            <p:nvGrpSpPr>
              <p:cNvPr id="17" name="Google Shape;1000;p35">
                <a:extLst>
                  <a:ext uri="{FF2B5EF4-FFF2-40B4-BE49-F238E27FC236}">
                    <a16:creationId xmlns:a16="http://schemas.microsoft.com/office/drawing/2014/main" id="{D00270EE-7812-6851-CE91-A4FA75FF32A5}"/>
                  </a:ext>
                </a:extLst>
              </p:cNvPr>
              <p:cNvGrpSpPr/>
              <p:nvPr/>
            </p:nvGrpSpPr>
            <p:grpSpPr>
              <a:xfrm>
                <a:off x="6788818" y="1724113"/>
                <a:ext cx="44675" cy="263450"/>
                <a:chOff x="6839113" y="1736900"/>
                <a:chExt cx="44675" cy="263450"/>
              </a:xfrm>
            </p:grpSpPr>
            <p:sp>
              <p:nvSpPr>
                <p:cNvPr id="18" name="Google Shape;1001;p35">
                  <a:extLst>
                    <a:ext uri="{FF2B5EF4-FFF2-40B4-BE49-F238E27FC236}">
                      <a16:creationId xmlns:a16="http://schemas.microsoft.com/office/drawing/2014/main" id="{3CC1F787-A13C-95F0-C515-AE468A60A74D}"/>
                    </a:ext>
                  </a:extLst>
                </p:cNvPr>
                <p:cNvSpPr/>
                <p:nvPr/>
              </p:nvSpPr>
              <p:spPr>
                <a:xfrm>
                  <a:off x="6839113" y="1955675"/>
                  <a:ext cx="44675" cy="44675"/>
                </a:xfrm>
                <a:custGeom>
                  <a:avLst/>
                  <a:gdLst/>
                  <a:ahLst/>
                  <a:cxnLst/>
                  <a:rect l="l" t="t" r="r" b="b"/>
                  <a:pathLst>
                    <a:path w="1787" h="1787" extrusionOk="0">
                      <a:moveTo>
                        <a:pt x="894" y="1"/>
                      </a:moveTo>
                      <a:cubicBezTo>
                        <a:pt x="406" y="1"/>
                        <a:pt x="1" y="406"/>
                        <a:pt x="1" y="894"/>
                      </a:cubicBezTo>
                      <a:cubicBezTo>
                        <a:pt x="1" y="1382"/>
                        <a:pt x="406" y="1787"/>
                        <a:pt x="894" y="1787"/>
                      </a:cubicBezTo>
                      <a:cubicBezTo>
                        <a:pt x="1382" y="1787"/>
                        <a:pt x="1787" y="1382"/>
                        <a:pt x="1787" y="894"/>
                      </a:cubicBezTo>
                      <a:cubicBezTo>
                        <a:pt x="1787" y="406"/>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19" name="Google Shape;1002;p35">
                  <a:extLst>
                    <a:ext uri="{FF2B5EF4-FFF2-40B4-BE49-F238E27FC236}">
                      <a16:creationId xmlns:a16="http://schemas.microsoft.com/office/drawing/2014/main" id="{6C34377A-65D5-5F41-BF81-80754D7CDCF1}"/>
                    </a:ext>
                  </a:extLst>
                </p:cNvPr>
                <p:cNvSpPr/>
                <p:nvPr/>
              </p:nvSpPr>
              <p:spPr>
                <a:xfrm>
                  <a:off x="6839113" y="1879475"/>
                  <a:ext cx="44675" cy="44375"/>
                </a:xfrm>
                <a:custGeom>
                  <a:avLst/>
                  <a:gdLst/>
                  <a:ahLst/>
                  <a:cxnLst/>
                  <a:rect l="l" t="t" r="r" b="b"/>
                  <a:pathLst>
                    <a:path w="1787" h="1775" extrusionOk="0">
                      <a:moveTo>
                        <a:pt x="894" y="1"/>
                      </a:moveTo>
                      <a:cubicBezTo>
                        <a:pt x="406" y="1"/>
                        <a:pt x="1" y="406"/>
                        <a:pt x="1" y="894"/>
                      </a:cubicBezTo>
                      <a:cubicBezTo>
                        <a:pt x="1" y="1382"/>
                        <a:pt x="406" y="1775"/>
                        <a:pt x="894" y="1775"/>
                      </a:cubicBezTo>
                      <a:cubicBezTo>
                        <a:pt x="1382" y="1775"/>
                        <a:pt x="1787" y="1382"/>
                        <a:pt x="1787" y="894"/>
                      </a:cubicBezTo>
                      <a:cubicBezTo>
                        <a:pt x="1787" y="406"/>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20" name="Google Shape;1003;p35">
                  <a:extLst>
                    <a:ext uri="{FF2B5EF4-FFF2-40B4-BE49-F238E27FC236}">
                      <a16:creationId xmlns:a16="http://schemas.microsoft.com/office/drawing/2014/main" id="{3DB6C739-19E1-E6BA-D4A0-3E32081CD1CD}"/>
                    </a:ext>
                  </a:extLst>
                </p:cNvPr>
                <p:cNvSpPr/>
                <p:nvPr/>
              </p:nvSpPr>
              <p:spPr>
                <a:xfrm>
                  <a:off x="6839113" y="1803275"/>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dirty="0"/>
                </a:p>
              </p:txBody>
            </p:sp>
            <p:sp>
              <p:nvSpPr>
                <p:cNvPr id="21" name="Google Shape;1004;p35">
                  <a:extLst>
                    <a:ext uri="{FF2B5EF4-FFF2-40B4-BE49-F238E27FC236}">
                      <a16:creationId xmlns:a16="http://schemas.microsoft.com/office/drawing/2014/main" id="{86EB0F8D-E1AB-C8C9-B864-D57ED96DCC22}"/>
                    </a:ext>
                  </a:extLst>
                </p:cNvPr>
                <p:cNvSpPr/>
                <p:nvPr/>
              </p:nvSpPr>
              <p:spPr>
                <a:xfrm>
                  <a:off x="6839113" y="1736900"/>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grpSp>
        </p:grpSp>
        <p:sp>
          <p:nvSpPr>
            <p:cNvPr id="13" name="Freeform: Shape 12">
              <a:extLst>
                <a:ext uri="{FF2B5EF4-FFF2-40B4-BE49-F238E27FC236}">
                  <a16:creationId xmlns:a16="http://schemas.microsoft.com/office/drawing/2014/main" id="{7697BFD5-820B-1DD1-ED14-67B8265229C3}"/>
                </a:ext>
              </a:extLst>
            </p:cNvPr>
            <p:cNvSpPr/>
            <p:nvPr/>
          </p:nvSpPr>
          <p:spPr>
            <a:xfrm>
              <a:off x="8906055" y="4664227"/>
              <a:ext cx="303834" cy="303328"/>
            </a:xfrm>
            <a:custGeom>
              <a:avLst/>
              <a:gdLst>
                <a:gd name="connsiteX0" fmla="*/ 311206 w 350293"/>
                <a:gd name="connsiteY0" fmla="*/ 39076 h 349710"/>
                <a:gd name="connsiteX1" fmla="*/ 122325 w 350293"/>
                <a:gd name="connsiteY1" fmla="*/ 39076 h 349710"/>
                <a:gd name="connsiteX2" fmla="*/ 113562 w 350293"/>
                <a:gd name="connsiteY2" fmla="*/ 218242 h 349710"/>
                <a:gd name="connsiteX3" fmla="*/ 99751 w 350293"/>
                <a:gd name="connsiteY3" fmla="*/ 232053 h 349710"/>
                <a:gd name="connsiteX4" fmla="*/ 97655 w 350293"/>
                <a:gd name="connsiteY4" fmla="*/ 229957 h 349710"/>
                <a:gd name="connsiteX5" fmla="*/ 77176 w 350293"/>
                <a:gd name="connsiteY5" fmla="*/ 229957 h 349710"/>
                <a:gd name="connsiteX6" fmla="*/ 4215 w 350293"/>
                <a:gd name="connsiteY6" fmla="*/ 302919 h 349710"/>
                <a:gd name="connsiteX7" fmla="*/ 4215 w 350293"/>
                <a:gd name="connsiteY7" fmla="*/ 323398 h 349710"/>
                <a:gd name="connsiteX8" fmla="*/ 15264 w 350293"/>
                <a:gd name="connsiteY8" fmla="*/ 334447 h 349710"/>
                <a:gd name="connsiteX9" fmla="*/ 26313 w 350293"/>
                <a:gd name="connsiteY9" fmla="*/ 345496 h 349710"/>
                <a:gd name="connsiteX10" fmla="*/ 46792 w 350293"/>
                <a:gd name="connsiteY10" fmla="*/ 345496 h 349710"/>
                <a:gd name="connsiteX11" fmla="*/ 119753 w 350293"/>
                <a:gd name="connsiteY11" fmla="*/ 272534 h 349710"/>
                <a:gd name="connsiteX12" fmla="*/ 119753 w 350293"/>
                <a:gd name="connsiteY12" fmla="*/ 252055 h 349710"/>
                <a:gd name="connsiteX13" fmla="*/ 118229 w 350293"/>
                <a:gd name="connsiteY13" fmla="*/ 250531 h 349710"/>
                <a:gd name="connsiteX14" fmla="*/ 132040 w 350293"/>
                <a:gd name="connsiteY14" fmla="*/ 236720 h 349710"/>
                <a:gd name="connsiteX15" fmla="*/ 216813 w 350293"/>
                <a:gd name="connsiteY15" fmla="*/ 267010 h 349710"/>
                <a:gd name="connsiteX16" fmla="*/ 311301 w 350293"/>
                <a:gd name="connsiteY16" fmla="*/ 227957 h 349710"/>
                <a:gd name="connsiteX17" fmla="*/ 311206 w 350293"/>
                <a:gd name="connsiteY17" fmla="*/ 39076 h 349710"/>
                <a:gd name="connsiteX18" fmla="*/ 289203 w 350293"/>
                <a:gd name="connsiteY18" fmla="*/ 205954 h 349710"/>
                <a:gd name="connsiteX19" fmla="*/ 144328 w 350293"/>
                <a:gd name="connsiteY19" fmla="*/ 205954 h 349710"/>
                <a:gd name="connsiteX20" fmla="*/ 144328 w 350293"/>
                <a:gd name="connsiteY20" fmla="*/ 61079 h 349710"/>
                <a:gd name="connsiteX21" fmla="*/ 216718 w 350293"/>
                <a:gd name="connsiteY21" fmla="*/ 31171 h 349710"/>
                <a:gd name="connsiteX22" fmla="*/ 289108 w 350293"/>
                <a:gd name="connsiteY22" fmla="*/ 61079 h 349710"/>
                <a:gd name="connsiteX23" fmla="*/ 289203 w 350293"/>
                <a:gd name="connsiteY23" fmla="*/ 205954 h 34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0293" h="349710">
                  <a:moveTo>
                    <a:pt x="311206" y="39076"/>
                  </a:moveTo>
                  <a:cubicBezTo>
                    <a:pt x="259104" y="-13025"/>
                    <a:pt x="174331" y="-13025"/>
                    <a:pt x="122325" y="39076"/>
                  </a:cubicBezTo>
                  <a:cubicBezTo>
                    <a:pt x="73366" y="88035"/>
                    <a:pt x="70414" y="165854"/>
                    <a:pt x="113562" y="218242"/>
                  </a:cubicBezTo>
                  <a:lnTo>
                    <a:pt x="99751" y="232053"/>
                  </a:lnTo>
                  <a:lnTo>
                    <a:pt x="97655" y="229957"/>
                  </a:lnTo>
                  <a:cubicBezTo>
                    <a:pt x="92035" y="224338"/>
                    <a:pt x="82891" y="224338"/>
                    <a:pt x="77176" y="229957"/>
                  </a:cubicBezTo>
                  <a:lnTo>
                    <a:pt x="4215" y="302919"/>
                  </a:lnTo>
                  <a:cubicBezTo>
                    <a:pt x="-1405" y="308539"/>
                    <a:pt x="-1405" y="317683"/>
                    <a:pt x="4215" y="323398"/>
                  </a:cubicBezTo>
                  <a:lnTo>
                    <a:pt x="15264" y="334447"/>
                  </a:lnTo>
                  <a:lnTo>
                    <a:pt x="26313" y="345496"/>
                  </a:lnTo>
                  <a:cubicBezTo>
                    <a:pt x="31933" y="351115"/>
                    <a:pt x="41077" y="351115"/>
                    <a:pt x="46792" y="345496"/>
                  </a:cubicBezTo>
                  <a:lnTo>
                    <a:pt x="119753" y="272534"/>
                  </a:lnTo>
                  <a:cubicBezTo>
                    <a:pt x="125373" y="266914"/>
                    <a:pt x="125373" y="257770"/>
                    <a:pt x="119753" y="252055"/>
                  </a:cubicBezTo>
                  <a:lnTo>
                    <a:pt x="118229" y="250531"/>
                  </a:lnTo>
                  <a:lnTo>
                    <a:pt x="132040" y="236720"/>
                  </a:lnTo>
                  <a:cubicBezTo>
                    <a:pt x="156615" y="256913"/>
                    <a:pt x="186714" y="267010"/>
                    <a:pt x="216813" y="267010"/>
                  </a:cubicBezTo>
                  <a:cubicBezTo>
                    <a:pt x="251008" y="267010"/>
                    <a:pt x="285202" y="253960"/>
                    <a:pt x="311301" y="227957"/>
                  </a:cubicBezTo>
                  <a:cubicBezTo>
                    <a:pt x="363307" y="175951"/>
                    <a:pt x="363307" y="91178"/>
                    <a:pt x="311206" y="39076"/>
                  </a:cubicBezTo>
                  <a:close/>
                  <a:moveTo>
                    <a:pt x="289203" y="205954"/>
                  </a:moveTo>
                  <a:cubicBezTo>
                    <a:pt x="249293" y="245864"/>
                    <a:pt x="184333" y="245864"/>
                    <a:pt x="144328" y="205954"/>
                  </a:cubicBezTo>
                  <a:cubicBezTo>
                    <a:pt x="104418" y="166045"/>
                    <a:pt x="104418" y="101084"/>
                    <a:pt x="144328" y="61079"/>
                  </a:cubicBezTo>
                  <a:cubicBezTo>
                    <a:pt x="164330" y="41077"/>
                    <a:pt x="190524" y="31171"/>
                    <a:pt x="216718" y="31171"/>
                  </a:cubicBezTo>
                  <a:cubicBezTo>
                    <a:pt x="242911" y="31171"/>
                    <a:pt x="269200" y="41172"/>
                    <a:pt x="289108" y="61079"/>
                  </a:cubicBezTo>
                  <a:cubicBezTo>
                    <a:pt x="329113" y="101084"/>
                    <a:pt x="329113" y="166045"/>
                    <a:pt x="289203" y="205954"/>
                  </a:cubicBezTo>
                  <a:close/>
                </a:path>
              </a:pathLst>
            </a:custGeom>
            <a:solidFill>
              <a:schemeClr val="bg1"/>
            </a:solidFill>
            <a:ln w="9525" cap="flat">
              <a:noFill/>
              <a:prstDash val="solid"/>
              <a:miter/>
            </a:ln>
          </p:spPr>
          <p:txBody>
            <a:bodyPr rtlCol="0" anchor="ctr"/>
            <a:lstStyle/>
            <a:p>
              <a:endParaRPr lang="en-US"/>
            </a:p>
          </p:txBody>
        </p:sp>
      </p:grpSp>
      <p:grpSp>
        <p:nvGrpSpPr>
          <p:cNvPr id="22" name="Group 21">
            <a:extLst>
              <a:ext uri="{FF2B5EF4-FFF2-40B4-BE49-F238E27FC236}">
                <a16:creationId xmlns:a16="http://schemas.microsoft.com/office/drawing/2014/main" id="{CAFE9BE2-AF5F-7B83-E0A1-B265EA686DD8}"/>
              </a:ext>
            </a:extLst>
          </p:cNvPr>
          <p:cNvGrpSpPr/>
          <p:nvPr/>
        </p:nvGrpSpPr>
        <p:grpSpPr>
          <a:xfrm>
            <a:off x="6303008" y="2489051"/>
            <a:ext cx="2112769" cy="2328630"/>
            <a:chOff x="6122164" y="3186687"/>
            <a:chExt cx="2112769" cy="2328630"/>
          </a:xfrm>
        </p:grpSpPr>
        <p:grpSp>
          <p:nvGrpSpPr>
            <p:cNvPr id="23" name="Google Shape;979;p35">
              <a:extLst>
                <a:ext uri="{FF2B5EF4-FFF2-40B4-BE49-F238E27FC236}">
                  <a16:creationId xmlns:a16="http://schemas.microsoft.com/office/drawing/2014/main" id="{4CF3E30E-78CB-8FBE-C611-ED9C71FB3F04}"/>
                </a:ext>
              </a:extLst>
            </p:cNvPr>
            <p:cNvGrpSpPr/>
            <p:nvPr/>
          </p:nvGrpSpPr>
          <p:grpSpPr>
            <a:xfrm>
              <a:off x="6122164" y="3186687"/>
              <a:ext cx="2112769" cy="2328630"/>
              <a:chOff x="4577079" y="1960313"/>
              <a:chExt cx="1793100" cy="1976300"/>
            </a:xfrm>
          </p:grpSpPr>
          <p:sp>
            <p:nvSpPr>
              <p:cNvPr id="25" name="Google Shape;980;p35">
                <a:extLst>
                  <a:ext uri="{FF2B5EF4-FFF2-40B4-BE49-F238E27FC236}">
                    <a16:creationId xmlns:a16="http://schemas.microsoft.com/office/drawing/2014/main" id="{58AEB051-2A2C-3EE9-986D-80CAE018D5B2}"/>
                  </a:ext>
                </a:extLst>
              </p:cNvPr>
              <p:cNvSpPr/>
              <p:nvPr/>
            </p:nvSpPr>
            <p:spPr>
              <a:xfrm>
                <a:off x="5116038" y="1960313"/>
                <a:ext cx="517950" cy="518250"/>
              </a:xfrm>
              <a:custGeom>
                <a:avLst/>
                <a:gdLst/>
                <a:ahLst/>
                <a:cxnLst/>
                <a:rect l="l" t="t" r="r" b="b"/>
                <a:pathLst>
                  <a:path w="20718" h="20730" extrusionOk="0">
                    <a:moveTo>
                      <a:pt x="10359" y="1"/>
                    </a:moveTo>
                    <a:cubicBezTo>
                      <a:pt x="4632" y="1"/>
                      <a:pt x="1" y="4644"/>
                      <a:pt x="1" y="10371"/>
                    </a:cubicBezTo>
                    <a:cubicBezTo>
                      <a:pt x="1" y="16086"/>
                      <a:pt x="4632" y="20730"/>
                      <a:pt x="10359" y="20730"/>
                    </a:cubicBezTo>
                    <a:cubicBezTo>
                      <a:pt x="16086" y="20730"/>
                      <a:pt x="20718" y="16086"/>
                      <a:pt x="20718" y="10371"/>
                    </a:cubicBezTo>
                    <a:cubicBezTo>
                      <a:pt x="20718" y="4644"/>
                      <a:pt x="16086" y="1"/>
                      <a:pt x="10359" y="1"/>
                    </a:cubicBezTo>
                    <a:close/>
                  </a:path>
                </a:pathLst>
              </a:custGeom>
              <a:solidFill>
                <a:srgbClr val="0071C1"/>
              </a:solidFill>
              <a:ln>
                <a:noFill/>
              </a:ln>
            </p:spPr>
            <p:txBody>
              <a:bodyPr spcFirstLastPara="1" wrap="square" lIns="121900" tIns="121900" rIns="121900" bIns="121900" anchor="ctr" anchorCtr="0">
                <a:noAutofit/>
              </a:bodyPr>
              <a:lstStyle/>
              <a:p>
                <a:pPr algn="ctr">
                  <a:buClr>
                    <a:schemeClr val="dk1"/>
                  </a:buClr>
                  <a:buSzPts val="1100"/>
                </a:pPr>
                <a:endParaRPr sz="1067" dirty="0"/>
              </a:p>
            </p:txBody>
          </p:sp>
          <p:sp>
            <p:nvSpPr>
              <p:cNvPr id="26" name="Google Shape;981;p35">
                <a:extLst>
                  <a:ext uri="{FF2B5EF4-FFF2-40B4-BE49-F238E27FC236}">
                    <a16:creationId xmlns:a16="http://schemas.microsoft.com/office/drawing/2014/main" id="{3A44E5EF-4541-FC02-4747-5D02D93CC1EA}"/>
                  </a:ext>
                </a:extLst>
              </p:cNvPr>
              <p:cNvSpPr/>
              <p:nvPr/>
            </p:nvSpPr>
            <p:spPr>
              <a:xfrm>
                <a:off x="5375013" y="2018663"/>
                <a:ext cx="359275" cy="559925"/>
              </a:xfrm>
              <a:custGeom>
                <a:avLst/>
                <a:gdLst/>
                <a:ahLst/>
                <a:cxnLst/>
                <a:rect l="l" t="t" r="r" b="b"/>
                <a:pathLst>
                  <a:path w="14371" h="22397" fill="none" extrusionOk="0">
                    <a:moveTo>
                      <a:pt x="11918" y="1"/>
                    </a:moveTo>
                    <a:cubicBezTo>
                      <a:pt x="13466" y="2298"/>
                      <a:pt x="14371" y="5061"/>
                      <a:pt x="14371" y="8037"/>
                    </a:cubicBezTo>
                    <a:cubicBezTo>
                      <a:pt x="14371" y="15967"/>
                      <a:pt x="7930" y="22396"/>
                      <a:pt x="0" y="22396"/>
                    </a:cubicBezTo>
                  </a:path>
                </a:pathLst>
              </a:custGeom>
              <a:noFill/>
              <a:ln w="81550"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grpSp>
            <p:nvGrpSpPr>
              <p:cNvPr id="27" name="Google Shape;982;p35">
                <a:extLst>
                  <a:ext uri="{FF2B5EF4-FFF2-40B4-BE49-F238E27FC236}">
                    <a16:creationId xmlns:a16="http://schemas.microsoft.com/office/drawing/2014/main" id="{ABD433D2-C575-85D9-6CEA-B9FF13C8DBB0}"/>
                  </a:ext>
                </a:extLst>
              </p:cNvPr>
              <p:cNvGrpSpPr/>
              <p:nvPr/>
            </p:nvGrpSpPr>
            <p:grpSpPr>
              <a:xfrm>
                <a:off x="4577079" y="2094138"/>
                <a:ext cx="1793100" cy="1395125"/>
                <a:chOff x="4618913" y="2023550"/>
                <a:chExt cx="1793100" cy="1395125"/>
              </a:xfrm>
            </p:grpSpPr>
            <p:sp>
              <p:nvSpPr>
                <p:cNvPr id="33" name="Google Shape;983;p35">
                  <a:extLst>
                    <a:ext uri="{FF2B5EF4-FFF2-40B4-BE49-F238E27FC236}">
                      <a16:creationId xmlns:a16="http://schemas.microsoft.com/office/drawing/2014/main" id="{392F8869-6306-23C0-967E-F4C936FCFEFB}"/>
                    </a:ext>
                  </a:extLst>
                </p:cNvPr>
                <p:cNvSpPr/>
                <p:nvPr/>
              </p:nvSpPr>
              <p:spPr>
                <a:xfrm>
                  <a:off x="5989913" y="2088450"/>
                  <a:ext cx="367025" cy="126225"/>
                </a:xfrm>
                <a:custGeom>
                  <a:avLst/>
                  <a:gdLst/>
                  <a:ahLst/>
                  <a:cxnLst/>
                  <a:rect l="l" t="t" r="r" b="b"/>
                  <a:pathLst>
                    <a:path w="14681" h="5049" fill="none" extrusionOk="0">
                      <a:moveTo>
                        <a:pt x="14681" y="0"/>
                      </a:moveTo>
                      <a:lnTo>
                        <a:pt x="5037" y="0"/>
                      </a:lnTo>
                      <a:cubicBezTo>
                        <a:pt x="2262" y="0"/>
                        <a:pt x="0" y="2262"/>
                        <a:pt x="0" y="5048"/>
                      </a:cubicBezTo>
                    </a:path>
                  </a:pathLst>
                </a:custGeom>
                <a:solidFill>
                  <a:schemeClr val="tx2">
                    <a:lumMod val="75000"/>
                  </a:schemeClr>
                </a:solidFill>
                <a:ln w="40775"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34" name="Google Shape;984;p35">
                  <a:extLst>
                    <a:ext uri="{FF2B5EF4-FFF2-40B4-BE49-F238E27FC236}">
                      <a16:creationId xmlns:a16="http://schemas.microsoft.com/office/drawing/2014/main" id="{0F6165CE-6199-E4A2-A518-3F29C6CBA726}"/>
                    </a:ext>
                  </a:extLst>
                </p:cNvPr>
                <p:cNvSpPr/>
                <p:nvPr/>
              </p:nvSpPr>
              <p:spPr>
                <a:xfrm>
                  <a:off x="4618913" y="2214650"/>
                  <a:ext cx="1371025" cy="1204025"/>
                </a:xfrm>
                <a:custGeom>
                  <a:avLst/>
                  <a:gdLst/>
                  <a:ahLst/>
                  <a:cxnLst/>
                  <a:rect l="l" t="t" r="r" b="b"/>
                  <a:pathLst>
                    <a:path w="54841" h="48161" fill="none" extrusionOk="0">
                      <a:moveTo>
                        <a:pt x="13883" y="1905"/>
                      </a:moveTo>
                      <a:lnTo>
                        <a:pt x="5036" y="1905"/>
                      </a:lnTo>
                      <a:cubicBezTo>
                        <a:pt x="2250" y="1905"/>
                        <a:pt x="0" y="4167"/>
                        <a:pt x="0" y="6954"/>
                      </a:cubicBezTo>
                      <a:lnTo>
                        <a:pt x="0" y="34671"/>
                      </a:lnTo>
                      <a:cubicBezTo>
                        <a:pt x="0" y="37457"/>
                        <a:pt x="2250" y="39719"/>
                        <a:pt x="5036" y="39719"/>
                      </a:cubicBezTo>
                      <a:lnTo>
                        <a:pt x="20372" y="39719"/>
                      </a:lnTo>
                      <a:cubicBezTo>
                        <a:pt x="21027" y="39719"/>
                        <a:pt x="21634" y="40029"/>
                        <a:pt x="22015" y="40553"/>
                      </a:cubicBezTo>
                      <a:lnTo>
                        <a:pt x="25765" y="47054"/>
                      </a:lnTo>
                      <a:cubicBezTo>
                        <a:pt x="26587" y="48161"/>
                        <a:pt x="28254" y="48161"/>
                        <a:pt x="29063" y="47054"/>
                      </a:cubicBezTo>
                      <a:lnTo>
                        <a:pt x="32814" y="40553"/>
                      </a:lnTo>
                      <a:cubicBezTo>
                        <a:pt x="33207" y="40029"/>
                        <a:pt x="33814" y="39719"/>
                        <a:pt x="34469" y="39719"/>
                      </a:cubicBezTo>
                      <a:lnTo>
                        <a:pt x="49792" y="39719"/>
                      </a:lnTo>
                      <a:cubicBezTo>
                        <a:pt x="52578" y="39719"/>
                        <a:pt x="54840" y="37457"/>
                        <a:pt x="54840" y="34671"/>
                      </a:cubicBezTo>
                      <a:lnTo>
                        <a:pt x="54840" y="0"/>
                      </a:lnTo>
                    </a:path>
                  </a:pathLst>
                </a:custGeom>
                <a:noFill/>
                <a:ln w="40775"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dirty="0"/>
                </a:p>
              </p:txBody>
            </p:sp>
            <p:sp>
              <p:nvSpPr>
                <p:cNvPr id="35" name="Google Shape;985;p35">
                  <a:extLst>
                    <a:ext uri="{FF2B5EF4-FFF2-40B4-BE49-F238E27FC236}">
                      <a16:creationId xmlns:a16="http://schemas.microsoft.com/office/drawing/2014/main" id="{593F1D1F-6725-22D0-1D28-86BF372DE021}"/>
                    </a:ext>
                  </a:extLst>
                </p:cNvPr>
                <p:cNvSpPr/>
                <p:nvPr/>
              </p:nvSpPr>
              <p:spPr>
                <a:xfrm>
                  <a:off x="6301863" y="2023550"/>
                  <a:ext cx="110150" cy="129800"/>
                </a:xfrm>
                <a:custGeom>
                  <a:avLst/>
                  <a:gdLst/>
                  <a:ahLst/>
                  <a:cxnLst/>
                  <a:rect l="l" t="t" r="r" b="b"/>
                  <a:pathLst>
                    <a:path w="4406" h="5192" extrusionOk="0">
                      <a:moveTo>
                        <a:pt x="24" y="0"/>
                      </a:moveTo>
                      <a:lnTo>
                        <a:pt x="2274" y="2572"/>
                      </a:lnTo>
                      <a:lnTo>
                        <a:pt x="0" y="5180"/>
                      </a:lnTo>
                      <a:lnTo>
                        <a:pt x="12" y="5192"/>
                      </a:lnTo>
                      <a:lnTo>
                        <a:pt x="2119" y="5192"/>
                      </a:lnTo>
                      <a:lnTo>
                        <a:pt x="3334" y="3799"/>
                      </a:lnTo>
                      <a:lnTo>
                        <a:pt x="4405" y="2572"/>
                      </a:lnTo>
                      <a:lnTo>
                        <a:pt x="2167" y="0"/>
                      </a:lnTo>
                      <a:close/>
                    </a:path>
                  </a:pathLst>
                </a:custGeom>
                <a:solidFill>
                  <a:srgbClr val="0071C1"/>
                </a:solidFill>
                <a:ln>
                  <a:solidFill>
                    <a:schemeClr val="accent1"/>
                  </a:solidFill>
                </a:ln>
              </p:spPr>
              <p:txBody>
                <a:bodyPr spcFirstLastPara="1" wrap="square" lIns="121900" tIns="121900" rIns="121900" bIns="121900" anchor="ctr" anchorCtr="0">
                  <a:noAutofit/>
                </a:bodyPr>
                <a:lstStyle/>
                <a:p>
                  <a:endParaRPr sz="2400"/>
                </a:p>
              </p:txBody>
            </p:sp>
          </p:grpSp>
          <p:grpSp>
            <p:nvGrpSpPr>
              <p:cNvPr id="28" name="Google Shape;986;p35">
                <a:extLst>
                  <a:ext uri="{FF2B5EF4-FFF2-40B4-BE49-F238E27FC236}">
                    <a16:creationId xmlns:a16="http://schemas.microsoft.com/office/drawing/2014/main" id="{9BFF6616-A72B-9532-BEC5-F4EBC6ECA924}"/>
                  </a:ext>
                </a:extLst>
              </p:cNvPr>
              <p:cNvGrpSpPr/>
              <p:nvPr/>
            </p:nvGrpSpPr>
            <p:grpSpPr>
              <a:xfrm>
                <a:off x="5240393" y="3673163"/>
                <a:ext cx="44375" cy="263450"/>
                <a:chOff x="5282088" y="3508250"/>
                <a:chExt cx="44375" cy="263450"/>
              </a:xfrm>
            </p:grpSpPr>
            <p:sp>
              <p:nvSpPr>
                <p:cNvPr id="29" name="Google Shape;987;p35">
                  <a:extLst>
                    <a:ext uri="{FF2B5EF4-FFF2-40B4-BE49-F238E27FC236}">
                      <a16:creationId xmlns:a16="http://schemas.microsoft.com/office/drawing/2014/main" id="{433D8BCF-A2DD-D5BE-DA51-48363EB82973}"/>
                    </a:ext>
                  </a:extLst>
                </p:cNvPr>
                <p:cNvSpPr/>
                <p:nvPr/>
              </p:nvSpPr>
              <p:spPr>
                <a:xfrm>
                  <a:off x="5282088" y="3508250"/>
                  <a:ext cx="44375" cy="44375"/>
                </a:xfrm>
                <a:custGeom>
                  <a:avLst/>
                  <a:gdLst/>
                  <a:ahLst/>
                  <a:cxnLst/>
                  <a:rect l="l" t="t" r="r" b="b"/>
                  <a:pathLst>
                    <a:path w="1775" h="1775" extrusionOk="0">
                      <a:moveTo>
                        <a:pt x="893" y="1"/>
                      </a:moveTo>
                      <a:cubicBezTo>
                        <a:pt x="405" y="1"/>
                        <a:pt x="0" y="394"/>
                        <a:pt x="0" y="894"/>
                      </a:cubicBezTo>
                      <a:cubicBezTo>
                        <a:pt x="0" y="1382"/>
                        <a:pt x="405" y="1775"/>
                        <a:pt x="893" y="1775"/>
                      </a:cubicBezTo>
                      <a:cubicBezTo>
                        <a:pt x="1381" y="1775"/>
                        <a:pt x="1774" y="1382"/>
                        <a:pt x="1774" y="894"/>
                      </a:cubicBezTo>
                      <a:cubicBezTo>
                        <a:pt x="1774" y="394"/>
                        <a:pt x="1381" y="1"/>
                        <a:pt x="893" y="1"/>
                      </a:cubicBezTo>
                      <a:close/>
                    </a:path>
                  </a:pathLst>
                </a:custGeom>
                <a:solidFill>
                  <a:srgbClr val="0071C1"/>
                </a:solidFill>
                <a:ln>
                  <a:noFill/>
                </a:ln>
              </p:spPr>
              <p:txBody>
                <a:bodyPr spcFirstLastPara="1" wrap="square" lIns="121900" tIns="121900" rIns="121900" bIns="121900" anchor="ctr" anchorCtr="0">
                  <a:noAutofit/>
                </a:bodyPr>
                <a:lstStyle/>
                <a:p>
                  <a:endParaRPr sz="2400" dirty="0"/>
                </a:p>
              </p:txBody>
            </p:sp>
            <p:sp>
              <p:nvSpPr>
                <p:cNvPr id="30" name="Google Shape;988;p35">
                  <a:extLst>
                    <a:ext uri="{FF2B5EF4-FFF2-40B4-BE49-F238E27FC236}">
                      <a16:creationId xmlns:a16="http://schemas.microsoft.com/office/drawing/2014/main" id="{6BF0BE12-59C3-B41B-0DE1-2496273EC8CD}"/>
                    </a:ext>
                  </a:extLst>
                </p:cNvPr>
                <p:cNvSpPr/>
                <p:nvPr/>
              </p:nvSpPr>
              <p:spPr>
                <a:xfrm>
                  <a:off x="5282088" y="3584450"/>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31" name="Google Shape;989;p35">
                  <a:extLst>
                    <a:ext uri="{FF2B5EF4-FFF2-40B4-BE49-F238E27FC236}">
                      <a16:creationId xmlns:a16="http://schemas.microsoft.com/office/drawing/2014/main" id="{C71D723F-45E3-E4CD-F53B-0FDDDE0EE6C9}"/>
                    </a:ext>
                  </a:extLst>
                </p:cNvPr>
                <p:cNvSpPr/>
                <p:nvPr/>
              </p:nvSpPr>
              <p:spPr>
                <a:xfrm>
                  <a:off x="5282088" y="3660650"/>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32" name="Google Shape;990;p35">
                  <a:extLst>
                    <a:ext uri="{FF2B5EF4-FFF2-40B4-BE49-F238E27FC236}">
                      <a16:creationId xmlns:a16="http://schemas.microsoft.com/office/drawing/2014/main" id="{C561BDD9-ACC9-0740-190A-F92AEF158073}"/>
                    </a:ext>
                  </a:extLst>
                </p:cNvPr>
                <p:cNvSpPr/>
                <p:nvPr/>
              </p:nvSpPr>
              <p:spPr>
                <a:xfrm>
                  <a:off x="5282088" y="3727025"/>
                  <a:ext cx="44375" cy="44675"/>
                </a:xfrm>
                <a:custGeom>
                  <a:avLst/>
                  <a:gdLst/>
                  <a:ahLst/>
                  <a:cxnLst/>
                  <a:rect l="l" t="t" r="r" b="b"/>
                  <a:pathLst>
                    <a:path w="1775" h="1787" extrusionOk="0">
                      <a:moveTo>
                        <a:pt x="893" y="1"/>
                      </a:moveTo>
                      <a:cubicBezTo>
                        <a:pt x="405" y="1"/>
                        <a:pt x="0" y="406"/>
                        <a:pt x="0" y="894"/>
                      </a:cubicBezTo>
                      <a:cubicBezTo>
                        <a:pt x="0" y="1382"/>
                        <a:pt x="405" y="1787"/>
                        <a:pt x="893" y="1787"/>
                      </a:cubicBezTo>
                      <a:cubicBezTo>
                        <a:pt x="1381" y="1787"/>
                        <a:pt x="1774" y="1382"/>
                        <a:pt x="1774" y="894"/>
                      </a:cubicBezTo>
                      <a:cubicBezTo>
                        <a:pt x="1774" y="406"/>
                        <a:pt x="1381" y="1"/>
                        <a:pt x="893" y="1"/>
                      </a:cubicBezTo>
                      <a:close/>
                    </a:path>
                  </a:pathLst>
                </a:custGeom>
                <a:solidFill>
                  <a:srgbClr val="0071C1"/>
                </a:solidFill>
                <a:ln>
                  <a:noFill/>
                </a:ln>
              </p:spPr>
              <p:txBody>
                <a:bodyPr spcFirstLastPara="1" wrap="square" lIns="121900" tIns="121900" rIns="121900" bIns="121900" anchor="ctr" anchorCtr="0">
                  <a:noAutofit/>
                </a:bodyPr>
                <a:lstStyle/>
                <a:p>
                  <a:endParaRPr sz="2400" dirty="0"/>
                </a:p>
              </p:txBody>
            </p:sp>
          </p:grpSp>
        </p:grpSp>
        <p:sp>
          <p:nvSpPr>
            <p:cNvPr id="24" name="Freeform: Shape 23">
              <a:extLst>
                <a:ext uri="{FF2B5EF4-FFF2-40B4-BE49-F238E27FC236}">
                  <a16:creationId xmlns:a16="http://schemas.microsoft.com/office/drawing/2014/main" id="{DF37D5CF-0FE7-ED72-880B-D0E87D6DA9C4}"/>
                </a:ext>
              </a:extLst>
            </p:cNvPr>
            <p:cNvSpPr/>
            <p:nvPr/>
          </p:nvSpPr>
          <p:spPr>
            <a:xfrm>
              <a:off x="6918212" y="3327915"/>
              <a:ext cx="288167" cy="293371"/>
            </a:xfrm>
            <a:custGeom>
              <a:avLst/>
              <a:gdLst>
                <a:gd name="connsiteX0" fmla="*/ 166306 w 332232"/>
                <a:gd name="connsiteY0" fmla="*/ 164497 h 338232"/>
                <a:gd name="connsiteX1" fmla="*/ 243935 w 332232"/>
                <a:gd name="connsiteY1" fmla="*/ 109347 h 338232"/>
                <a:gd name="connsiteX2" fmla="*/ 248603 w 332232"/>
                <a:gd name="connsiteY2" fmla="*/ 82296 h 338232"/>
                <a:gd name="connsiteX3" fmla="*/ 166306 w 332232"/>
                <a:gd name="connsiteY3" fmla="*/ 0 h 338232"/>
                <a:gd name="connsiteX4" fmla="*/ 84011 w 332232"/>
                <a:gd name="connsiteY4" fmla="*/ 82296 h 338232"/>
                <a:gd name="connsiteX5" fmla="*/ 88963 w 332232"/>
                <a:gd name="connsiteY5" fmla="*/ 110109 h 338232"/>
                <a:gd name="connsiteX6" fmla="*/ 166306 w 332232"/>
                <a:gd name="connsiteY6" fmla="*/ 164497 h 338232"/>
                <a:gd name="connsiteX7" fmla="*/ 193738 w 332232"/>
                <a:gd name="connsiteY7" fmla="*/ 174403 h 338232"/>
                <a:gd name="connsiteX8" fmla="*/ 175165 w 332232"/>
                <a:gd name="connsiteY8" fmla="*/ 192119 h 338232"/>
                <a:gd name="connsiteX9" fmla="*/ 199263 w 332232"/>
                <a:gd name="connsiteY9" fmla="*/ 299180 h 338232"/>
                <a:gd name="connsiteX10" fmla="*/ 166211 w 332232"/>
                <a:gd name="connsiteY10" fmla="*/ 331946 h 338232"/>
                <a:gd name="connsiteX11" fmla="*/ 133160 w 332232"/>
                <a:gd name="connsiteY11" fmla="*/ 299180 h 338232"/>
                <a:gd name="connsiteX12" fmla="*/ 157258 w 332232"/>
                <a:gd name="connsiteY12" fmla="*/ 192119 h 338232"/>
                <a:gd name="connsiteX13" fmla="*/ 138684 w 332232"/>
                <a:gd name="connsiteY13" fmla="*/ 174403 h 338232"/>
                <a:gd name="connsiteX14" fmla="*/ 0 w 332232"/>
                <a:gd name="connsiteY14" fmla="*/ 338233 h 338232"/>
                <a:gd name="connsiteX15" fmla="*/ 332232 w 332232"/>
                <a:gd name="connsiteY15" fmla="*/ 338233 h 338232"/>
                <a:gd name="connsiteX16" fmla="*/ 193738 w 332232"/>
                <a:gd name="connsiteY16" fmla="*/ 174403 h 33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2232" h="338232">
                  <a:moveTo>
                    <a:pt x="166306" y="164497"/>
                  </a:moveTo>
                  <a:cubicBezTo>
                    <a:pt x="202216" y="164497"/>
                    <a:pt x="232696" y="141446"/>
                    <a:pt x="243935" y="109347"/>
                  </a:cubicBezTo>
                  <a:cubicBezTo>
                    <a:pt x="246888" y="100870"/>
                    <a:pt x="248603" y="91821"/>
                    <a:pt x="248603" y="82296"/>
                  </a:cubicBezTo>
                  <a:cubicBezTo>
                    <a:pt x="248603" y="36862"/>
                    <a:pt x="211741" y="0"/>
                    <a:pt x="166306" y="0"/>
                  </a:cubicBezTo>
                  <a:cubicBezTo>
                    <a:pt x="120872" y="0"/>
                    <a:pt x="84011" y="36862"/>
                    <a:pt x="84011" y="82296"/>
                  </a:cubicBezTo>
                  <a:cubicBezTo>
                    <a:pt x="84011" y="92107"/>
                    <a:pt x="85820" y="101441"/>
                    <a:pt x="88963" y="110109"/>
                  </a:cubicBezTo>
                  <a:cubicBezTo>
                    <a:pt x="100298" y="141732"/>
                    <a:pt x="130588" y="164497"/>
                    <a:pt x="166306" y="164497"/>
                  </a:cubicBezTo>
                  <a:close/>
                  <a:moveTo>
                    <a:pt x="193738" y="174403"/>
                  </a:moveTo>
                  <a:lnTo>
                    <a:pt x="175165" y="192119"/>
                  </a:lnTo>
                  <a:lnTo>
                    <a:pt x="199263" y="299180"/>
                  </a:lnTo>
                  <a:lnTo>
                    <a:pt x="166211" y="331946"/>
                  </a:lnTo>
                  <a:lnTo>
                    <a:pt x="133160" y="299180"/>
                  </a:lnTo>
                  <a:lnTo>
                    <a:pt x="157258" y="192119"/>
                  </a:lnTo>
                  <a:lnTo>
                    <a:pt x="138684" y="174403"/>
                  </a:lnTo>
                  <a:cubicBezTo>
                    <a:pt x="60007" y="187547"/>
                    <a:pt x="0" y="255842"/>
                    <a:pt x="0" y="338233"/>
                  </a:cubicBezTo>
                  <a:lnTo>
                    <a:pt x="332232" y="338233"/>
                  </a:lnTo>
                  <a:cubicBezTo>
                    <a:pt x="332422" y="255842"/>
                    <a:pt x="272415" y="187452"/>
                    <a:pt x="193738" y="174403"/>
                  </a:cubicBezTo>
                  <a:close/>
                </a:path>
              </a:pathLst>
            </a:custGeom>
            <a:solidFill>
              <a:schemeClr val="bg1"/>
            </a:solidFill>
            <a:ln w="9525" cap="flat">
              <a:noFill/>
              <a:prstDash val="solid"/>
              <a:miter/>
            </a:ln>
          </p:spPr>
          <p:txBody>
            <a:bodyPr rtlCol="0" anchor="ctr"/>
            <a:lstStyle/>
            <a:p>
              <a:endParaRPr lang="en-US"/>
            </a:p>
          </p:txBody>
        </p:sp>
      </p:grpSp>
      <p:grpSp>
        <p:nvGrpSpPr>
          <p:cNvPr id="36" name="Group 35">
            <a:extLst>
              <a:ext uri="{FF2B5EF4-FFF2-40B4-BE49-F238E27FC236}">
                <a16:creationId xmlns:a16="http://schemas.microsoft.com/office/drawing/2014/main" id="{2C5917D1-C39F-E9FA-4FAB-842034AAB8CD}"/>
              </a:ext>
            </a:extLst>
          </p:cNvPr>
          <p:cNvGrpSpPr/>
          <p:nvPr/>
        </p:nvGrpSpPr>
        <p:grpSpPr>
          <a:xfrm>
            <a:off x="4478378" y="2210743"/>
            <a:ext cx="2112769" cy="2334285"/>
            <a:chOff x="4297534" y="2908379"/>
            <a:chExt cx="2112769" cy="2334285"/>
          </a:xfrm>
        </p:grpSpPr>
        <p:grpSp>
          <p:nvGrpSpPr>
            <p:cNvPr id="37" name="Google Shape;965;p35">
              <a:extLst>
                <a:ext uri="{FF2B5EF4-FFF2-40B4-BE49-F238E27FC236}">
                  <a16:creationId xmlns:a16="http://schemas.microsoft.com/office/drawing/2014/main" id="{E095C862-9BD1-27F9-02C8-1D941BC7DEC4}"/>
                </a:ext>
              </a:extLst>
            </p:cNvPr>
            <p:cNvGrpSpPr/>
            <p:nvPr/>
          </p:nvGrpSpPr>
          <p:grpSpPr>
            <a:xfrm>
              <a:off x="4297534" y="2908379"/>
              <a:ext cx="2112769" cy="2334285"/>
              <a:chOff x="3028521" y="1724113"/>
              <a:chExt cx="1793100" cy="1981100"/>
            </a:xfrm>
          </p:grpSpPr>
          <p:sp>
            <p:nvSpPr>
              <p:cNvPr id="43" name="Google Shape;966;p35">
                <a:extLst>
                  <a:ext uri="{FF2B5EF4-FFF2-40B4-BE49-F238E27FC236}">
                    <a16:creationId xmlns:a16="http://schemas.microsoft.com/office/drawing/2014/main" id="{7BC34CEF-97B8-4853-AE04-EA50F2604208}"/>
                  </a:ext>
                </a:extLst>
              </p:cNvPr>
              <p:cNvSpPr/>
              <p:nvPr/>
            </p:nvSpPr>
            <p:spPr>
              <a:xfrm>
                <a:off x="3706538" y="3084563"/>
                <a:ext cx="518250" cy="517950"/>
              </a:xfrm>
              <a:custGeom>
                <a:avLst/>
                <a:gdLst/>
                <a:ahLst/>
                <a:cxnLst/>
                <a:rect l="l" t="t" r="r" b="b"/>
                <a:pathLst>
                  <a:path w="20730" h="20718" extrusionOk="0">
                    <a:moveTo>
                      <a:pt x="10359" y="1"/>
                    </a:moveTo>
                    <a:cubicBezTo>
                      <a:pt x="4644" y="1"/>
                      <a:pt x="1" y="4633"/>
                      <a:pt x="1" y="10359"/>
                    </a:cubicBezTo>
                    <a:cubicBezTo>
                      <a:pt x="1" y="16074"/>
                      <a:pt x="4644" y="20718"/>
                      <a:pt x="10359" y="20718"/>
                    </a:cubicBezTo>
                    <a:cubicBezTo>
                      <a:pt x="16086" y="20718"/>
                      <a:pt x="20729" y="16074"/>
                      <a:pt x="20729" y="10359"/>
                    </a:cubicBezTo>
                    <a:cubicBezTo>
                      <a:pt x="20729" y="4633"/>
                      <a:pt x="16086" y="1"/>
                      <a:pt x="10359" y="1"/>
                    </a:cubicBezTo>
                    <a:close/>
                  </a:path>
                </a:pathLst>
              </a:custGeom>
              <a:solidFill>
                <a:srgbClr val="0071C1"/>
              </a:solidFill>
              <a:ln>
                <a:noFill/>
              </a:ln>
            </p:spPr>
            <p:txBody>
              <a:bodyPr spcFirstLastPara="1" wrap="square" lIns="121900" tIns="121900" rIns="121900" bIns="121900" anchor="ctr" anchorCtr="0">
                <a:noAutofit/>
              </a:bodyPr>
              <a:lstStyle/>
              <a:p>
                <a:pPr algn="ctr">
                  <a:buClr>
                    <a:schemeClr val="dk1"/>
                  </a:buClr>
                  <a:buSzPts val="1100"/>
                </a:pPr>
                <a:endParaRPr sz="1067" dirty="0"/>
              </a:p>
            </p:txBody>
          </p:sp>
          <p:sp>
            <p:nvSpPr>
              <p:cNvPr id="44" name="Google Shape;967;p35">
                <a:extLst>
                  <a:ext uri="{FF2B5EF4-FFF2-40B4-BE49-F238E27FC236}">
                    <a16:creationId xmlns:a16="http://schemas.microsoft.com/office/drawing/2014/main" id="{1AE42A4E-0A69-9879-C52C-AE2D6BC3032F}"/>
                  </a:ext>
                </a:extLst>
              </p:cNvPr>
              <p:cNvSpPr/>
              <p:nvPr/>
            </p:nvSpPr>
            <p:spPr>
              <a:xfrm>
                <a:off x="3526163" y="3098563"/>
                <a:ext cx="325650" cy="606650"/>
              </a:xfrm>
              <a:custGeom>
                <a:avLst/>
                <a:gdLst/>
                <a:ahLst/>
                <a:cxnLst/>
                <a:rect l="l" t="t" r="r" b="b"/>
                <a:pathLst>
                  <a:path w="13026" h="24266" fill="none" extrusionOk="0">
                    <a:moveTo>
                      <a:pt x="13026" y="24265"/>
                    </a:moveTo>
                    <a:cubicBezTo>
                      <a:pt x="10311" y="23742"/>
                      <a:pt x="7716" y="22420"/>
                      <a:pt x="5608" y="20313"/>
                    </a:cubicBezTo>
                    <a:cubicBezTo>
                      <a:pt x="0" y="14705"/>
                      <a:pt x="0" y="5608"/>
                      <a:pt x="5608" y="1"/>
                    </a:cubicBezTo>
                  </a:path>
                </a:pathLst>
              </a:custGeom>
              <a:solidFill>
                <a:srgbClr val="0071C1"/>
              </a:solidFill>
              <a:ln w="81550"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dirty="0"/>
              </a:p>
            </p:txBody>
          </p:sp>
          <p:grpSp>
            <p:nvGrpSpPr>
              <p:cNvPr id="45" name="Google Shape;968;p35">
                <a:extLst>
                  <a:ext uri="{FF2B5EF4-FFF2-40B4-BE49-F238E27FC236}">
                    <a16:creationId xmlns:a16="http://schemas.microsoft.com/office/drawing/2014/main" id="{0D9CD527-CEE3-F127-F7E2-6AE5D75CF56B}"/>
                  </a:ext>
                </a:extLst>
              </p:cNvPr>
              <p:cNvGrpSpPr/>
              <p:nvPr/>
            </p:nvGrpSpPr>
            <p:grpSpPr>
              <a:xfrm flipH="1">
                <a:off x="3028521" y="2170175"/>
                <a:ext cx="1793100" cy="1395450"/>
                <a:chOff x="2679963" y="2089625"/>
                <a:chExt cx="1793100" cy="1395450"/>
              </a:xfrm>
            </p:grpSpPr>
            <p:sp>
              <p:nvSpPr>
                <p:cNvPr id="51" name="Google Shape;969;p35">
                  <a:extLst>
                    <a:ext uri="{FF2B5EF4-FFF2-40B4-BE49-F238E27FC236}">
                      <a16:creationId xmlns:a16="http://schemas.microsoft.com/office/drawing/2014/main" id="{F04463BE-8624-777F-BF89-6CD07D4F9A50}"/>
                    </a:ext>
                  </a:extLst>
                </p:cNvPr>
                <p:cNvSpPr/>
                <p:nvPr/>
              </p:nvSpPr>
              <p:spPr>
                <a:xfrm>
                  <a:off x="2735038" y="3293950"/>
                  <a:ext cx="367025" cy="126225"/>
                </a:xfrm>
                <a:custGeom>
                  <a:avLst/>
                  <a:gdLst/>
                  <a:ahLst/>
                  <a:cxnLst/>
                  <a:rect l="l" t="t" r="r" b="b"/>
                  <a:pathLst>
                    <a:path w="14681" h="5049" fill="none" extrusionOk="0">
                      <a:moveTo>
                        <a:pt x="0" y="5048"/>
                      </a:moveTo>
                      <a:lnTo>
                        <a:pt x="9633" y="5048"/>
                      </a:lnTo>
                      <a:cubicBezTo>
                        <a:pt x="12419" y="5048"/>
                        <a:pt x="14681" y="2786"/>
                        <a:pt x="14681" y="0"/>
                      </a:cubicBezTo>
                    </a:path>
                  </a:pathLst>
                </a:custGeom>
                <a:solidFill>
                  <a:srgbClr val="262344"/>
                </a:solidFill>
                <a:ln w="40775"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52" name="Google Shape;970;p35">
                  <a:extLst>
                    <a:ext uri="{FF2B5EF4-FFF2-40B4-BE49-F238E27FC236}">
                      <a16:creationId xmlns:a16="http://schemas.microsoft.com/office/drawing/2014/main" id="{0710EE4E-ABB7-DB2F-4143-F4AA703ACE00}"/>
                    </a:ext>
                  </a:extLst>
                </p:cNvPr>
                <p:cNvSpPr/>
                <p:nvPr/>
              </p:nvSpPr>
              <p:spPr>
                <a:xfrm>
                  <a:off x="3102038" y="2089625"/>
                  <a:ext cx="1371025" cy="1204350"/>
                </a:xfrm>
                <a:custGeom>
                  <a:avLst/>
                  <a:gdLst/>
                  <a:ahLst/>
                  <a:cxnLst/>
                  <a:rect l="l" t="t" r="r" b="b"/>
                  <a:pathLst>
                    <a:path w="54841" h="48174" fill="none" extrusionOk="0">
                      <a:moveTo>
                        <a:pt x="40958" y="46268"/>
                      </a:moveTo>
                      <a:lnTo>
                        <a:pt x="49793" y="46268"/>
                      </a:lnTo>
                      <a:cubicBezTo>
                        <a:pt x="52579" y="46268"/>
                        <a:pt x="54841" y="44006"/>
                        <a:pt x="54841" y="41220"/>
                      </a:cubicBezTo>
                      <a:lnTo>
                        <a:pt x="54841" y="13490"/>
                      </a:lnTo>
                      <a:cubicBezTo>
                        <a:pt x="54841" y="10704"/>
                        <a:pt x="52579" y="8454"/>
                        <a:pt x="49793" y="8454"/>
                      </a:cubicBezTo>
                      <a:lnTo>
                        <a:pt x="34469" y="8454"/>
                      </a:lnTo>
                      <a:cubicBezTo>
                        <a:pt x="33815" y="8454"/>
                        <a:pt x="33207" y="8145"/>
                        <a:pt x="32814" y="7621"/>
                      </a:cubicBezTo>
                      <a:lnTo>
                        <a:pt x="29064" y="1120"/>
                      </a:lnTo>
                      <a:cubicBezTo>
                        <a:pt x="28254" y="1"/>
                        <a:pt x="26587" y="1"/>
                        <a:pt x="25766" y="1120"/>
                      </a:cubicBezTo>
                      <a:lnTo>
                        <a:pt x="22015" y="7621"/>
                      </a:lnTo>
                      <a:cubicBezTo>
                        <a:pt x="21634" y="8145"/>
                        <a:pt x="21027" y="8454"/>
                        <a:pt x="20372" y="8454"/>
                      </a:cubicBezTo>
                      <a:lnTo>
                        <a:pt x="5037" y="8454"/>
                      </a:lnTo>
                      <a:cubicBezTo>
                        <a:pt x="2251" y="8454"/>
                        <a:pt x="1" y="10704"/>
                        <a:pt x="1" y="13490"/>
                      </a:cubicBezTo>
                      <a:lnTo>
                        <a:pt x="1" y="48173"/>
                      </a:lnTo>
                    </a:path>
                  </a:pathLst>
                </a:custGeom>
                <a:solidFill>
                  <a:srgbClr val="0071C1"/>
                </a:solidFill>
                <a:ln w="40775"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dirty="0"/>
                </a:p>
              </p:txBody>
            </p:sp>
            <p:sp>
              <p:nvSpPr>
                <p:cNvPr id="53" name="Google Shape;971;p35">
                  <a:extLst>
                    <a:ext uri="{FF2B5EF4-FFF2-40B4-BE49-F238E27FC236}">
                      <a16:creationId xmlns:a16="http://schemas.microsoft.com/office/drawing/2014/main" id="{9C0104D1-530D-EFE1-3649-211501DA032B}"/>
                    </a:ext>
                  </a:extLst>
                </p:cNvPr>
                <p:cNvSpPr/>
                <p:nvPr/>
              </p:nvSpPr>
              <p:spPr>
                <a:xfrm>
                  <a:off x="2679963" y="3354975"/>
                  <a:ext cx="110175" cy="130100"/>
                </a:xfrm>
                <a:custGeom>
                  <a:avLst/>
                  <a:gdLst/>
                  <a:ahLst/>
                  <a:cxnLst/>
                  <a:rect l="l" t="t" r="r" b="b"/>
                  <a:pathLst>
                    <a:path w="4407" h="5204" extrusionOk="0">
                      <a:moveTo>
                        <a:pt x="2287" y="0"/>
                      </a:moveTo>
                      <a:lnTo>
                        <a:pt x="1060" y="1405"/>
                      </a:lnTo>
                      <a:lnTo>
                        <a:pt x="1" y="2631"/>
                      </a:lnTo>
                      <a:lnTo>
                        <a:pt x="2239" y="5203"/>
                      </a:lnTo>
                      <a:lnTo>
                        <a:pt x="4370" y="5203"/>
                      </a:lnTo>
                      <a:lnTo>
                        <a:pt x="2132" y="2631"/>
                      </a:lnTo>
                      <a:lnTo>
                        <a:pt x="4406" y="12"/>
                      </a:lnTo>
                      <a:lnTo>
                        <a:pt x="4394" y="0"/>
                      </a:lnTo>
                      <a:close/>
                    </a:path>
                  </a:pathLst>
                </a:custGeom>
                <a:solidFill>
                  <a:srgbClr val="0071C1"/>
                </a:solidFill>
                <a:ln>
                  <a:solidFill>
                    <a:schemeClr val="accent1"/>
                  </a:solidFill>
                </a:ln>
              </p:spPr>
              <p:txBody>
                <a:bodyPr spcFirstLastPara="1" wrap="square" lIns="121900" tIns="121900" rIns="121900" bIns="121900" anchor="ctr" anchorCtr="0">
                  <a:noAutofit/>
                </a:bodyPr>
                <a:lstStyle/>
                <a:p>
                  <a:endParaRPr sz="2400"/>
                </a:p>
              </p:txBody>
            </p:sp>
          </p:grpSp>
          <p:grpSp>
            <p:nvGrpSpPr>
              <p:cNvPr id="46" name="Google Shape;972;p35">
                <a:extLst>
                  <a:ext uri="{FF2B5EF4-FFF2-40B4-BE49-F238E27FC236}">
                    <a16:creationId xmlns:a16="http://schemas.microsoft.com/office/drawing/2014/main" id="{F84F1D4B-7029-EF35-F357-183F5DF73AEF}"/>
                  </a:ext>
                </a:extLst>
              </p:cNvPr>
              <p:cNvGrpSpPr/>
              <p:nvPr/>
            </p:nvGrpSpPr>
            <p:grpSpPr>
              <a:xfrm>
                <a:off x="3675238" y="1724113"/>
                <a:ext cx="44675" cy="263450"/>
                <a:chOff x="3765213" y="1736900"/>
                <a:chExt cx="44675" cy="263450"/>
              </a:xfrm>
            </p:grpSpPr>
            <p:sp>
              <p:nvSpPr>
                <p:cNvPr id="47" name="Google Shape;973;p35">
                  <a:extLst>
                    <a:ext uri="{FF2B5EF4-FFF2-40B4-BE49-F238E27FC236}">
                      <a16:creationId xmlns:a16="http://schemas.microsoft.com/office/drawing/2014/main" id="{69CB86EF-F2B5-4556-DF32-5AA8D510BBA9}"/>
                    </a:ext>
                  </a:extLst>
                </p:cNvPr>
                <p:cNvSpPr/>
                <p:nvPr/>
              </p:nvSpPr>
              <p:spPr>
                <a:xfrm>
                  <a:off x="3765213" y="1955675"/>
                  <a:ext cx="44675" cy="44675"/>
                </a:xfrm>
                <a:custGeom>
                  <a:avLst/>
                  <a:gdLst/>
                  <a:ahLst/>
                  <a:cxnLst/>
                  <a:rect l="l" t="t" r="r" b="b"/>
                  <a:pathLst>
                    <a:path w="1787" h="1787" extrusionOk="0">
                      <a:moveTo>
                        <a:pt x="894" y="1"/>
                      </a:moveTo>
                      <a:cubicBezTo>
                        <a:pt x="406" y="1"/>
                        <a:pt x="1" y="406"/>
                        <a:pt x="1" y="894"/>
                      </a:cubicBezTo>
                      <a:cubicBezTo>
                        <a:pt x="1" y="1382"/>
                        <a:pt x="406" y="1787"/>
                        <a:pt x="894" y="1787"/>
                      </a:cubicBezTo>
                      <a:cubicBezTo>
                        <a:pt x="1382" y="1787"/>
                        <a:pt x="1787" y="1382"/>
                        <a:pt x="1787" y="894"/>
                      </a:cubicBezTo>
                      <a:cubicBezTo>
                        <a:pt x="1787" y="406"/>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48" name="Google Shape;974;p35">
                  <a:extLst>
                    <a:ext uri="{FF2B5EF4-FFF2-40B4-BE49-F238E27FC236}">
                      <a16:creationId xmlns:a16="http://schemas.microsoft.com/office/drawing/2014/main" id="{7AF6ECA7-5B4E-DE6F-5530-B97AC1CB6C1B}"/>
                    </a:ext>
                  </a:extLst>
                </p:cNvPr>
                <p:cNvSpPr/>
                <p:nvPr/>
              </p:nvSpPr>
              <p:spPr>
                <a:xfrm>
                  <a:off x="3765213" y="1879475"/>
                  <a:ext cx="44675" cy="44375"/>
                </a:xfrm>
                <a:custGeom>
                  <a:avLst/>
                  <a:gdLst/>
                  <a:ahLst/>
                  <a:cxnLst/>
                  <a:rect l="l" t="t" r="r" b="b"/>
                  <a:pathLst>
                    <a:path w="1787" h="1775" extrusionOk="0">
                      <a:moveTo>
                        <a:pt x="894" y="1"/>
                      </a:moveTo>
                      <a:cubicBezTo>
                        <a:pt x="406" y="1"/>
                        <a:pt x="1" y="406"/>
                        <a:pt x="1" y="894"/>
                      </a:cubicBezTo>
                      <a:cubicBezTo>
                        <a:pt x="1" y="1382"/>
                        <a:pt x="406" y="1775"/>
                        <a:pt x="894" y="1775"/>
                      </a:cubicBezTo>
                      <a:cubicBezTo>
                        <a:pt x="1382" y="1775"/>
                        <a:pt x="1787" y="1382"/>
                        <a:pt x="1787" y="894"/>
                      </a:cubicBezTo>
                      <a:cubicBezTo>
                        <a:pt x="1787" y="406"/>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49" name="Google Shape;975;p35">
                  <a:extLst>
                    <a:ext uri="{FF2B5EF4-FFF2-40B4-BE49-F238E27FC236}">
                      <a16:creationId xmlns:a16="http://schemas.microsoft.com/office/drawing/2014/main" id="{E23414D6-6492-876E-BF82-78765D3AA666}"/>
                    </a:ext>
                  </a:extLst>
                </p:cNvPr>
                <p:cNvSpPr/>
                <p:nvPr/>
              </p:nvSpPr>
              <p:spPr>
                <a:xfrm>
                  <a:off x="3765213" y="1803275"/>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50" name="Google Shape;976;p35">
                  <a:extLst>
                    <a:ext uri="{FF2B5EF4-FFF2-40B4-BE49-F238E27FC236}">
                      <a16:creationId xmlns:a16="http://schemas.microsoft.com/office/drawing/2014/main" id="{ECF7D834-AE9F-D32C-9B07-9C2BAB04C8D0}"/>
                    </a:ext>
                  </a:extLst>
                </p:cNvPr>
                <p:cNvSpPr/>
                <p:nvPr/>
              </p:nvSpPr>
              <p:spPr>
                <a:xfrm>
                  <a:off x="3765213" y="1736900"/>
                  <a:ext cx="44675" cy="44375"/>
                </a:xfrm>
                <a:custGeom>
                  <a:avLst/>
                  <a:gdLst/>
                  <a:ahLst/>
                  <a:cxnLst/>
                  <a:rect l="l" t="t" r="r" b="b"/>
                  <a:pathLst>
                    <a:path w="1787" h="1775" extrusionOk="0">
                      <a:moveTo>
                        <a:pt x="894" y="1"/>
                      </a:moveTo>
                      <a:cubicBezTo>
                        <a:pt x="406" y="1"/>
                        <a:pt x="1" y="394"/>
                        <a:pt x="1" y="894"/>
                      </a:cubicBezTo>
                      <a:cubicBezTo>
                        <a:pt x="1" y="1382"/>
                        <a:pt x="406" y="1775"/>
                        <a:pt x="894" y="1775"/>
                      </a:cubicBezTo>
                      <a:cubicBezTo>
                        <a:pt x="1382" y="1775"/>
                        <a:pt x="1787" y="1382"/>
                        <a:pt x="1787" y="894"/>
                      </a:cubicBezTo>
                      <a:cubicBezTo>
                        <a:pt x="1787" y="394"/>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grpSp>
        </p:grpSp>
        <p:grpSp>
          <p:nvGrpSpPr>
            <p:cNvPr id="38" name="Graphic 25">
              <a:extLst>
                <a:ext uri="{FF2B5EF4-FFF2-40B4-BE49-F238E27FC236}">
                  <a16:creationId xmlns:a16="http://schemas.microsoft.com/office/drawing/2014/main" id="{190DA00D-F4DD-1FAD-5BD6-22F87338F703}"/>
                </a:ext>
              </a:extLst>
            </p:cNvPr>
            <p:cNvGrpSpPr/>
            <p:nvPr/>
          </p:nvGrpSpPr>
          <p:grpSpPr>
            <a:xfrm>
              <a:off x="5257198" y="4649563"/>
              <a:ext cx="321545" cy="295851"/>
              <a:chOff x="6686563" y="4420050"/>
              <a:chExt cx="370712" cy="341090"/>
            </a:xfrm>
            <a:solidFill>
              <a:schemeClr val="bg1"/>
            </a:solidFill>
          </p:grpSpPr>
          <p:sp>
            <p:nvSpPr>
              <p:cNvPr id="39" name="Freeform: Shape 38">
                <a:extLst>
                  <a:ext uri="{FF2B5EF4-FFF2-40B4-BE49-F238E27FC236}">
                    <a16:creationId xmlns:a16="http://schemas.microsoft.com/office/drawing/2014/main" id="{7E7C190A-132D-7BF3-2E88-1E94D70761B1}"/>
                  </a:ext>
                </a:extLst>
              </p:cNvPr>
              <p:cNvSpPr/>
              <p:nvPr/>
            </p:nvSpPr>
            <p:spPr>
              <a:xfrm>
                <a:off x="6703518" y="4468627"/>
                <a:ext cx="337375" cy="219456"/>
              </a:xfrm>
              <a:custGeom>
                <a:avLst/>
                <a:gdLst>
                  <a:gd name="connsiteX0" fmla="*/ 0 w 337375"/>
                  <a:gd name="connsiteY0" fmla="*/ 0 h 219456"/>
                  <a:gd name="connsiteX1" fmla="*/ 0 w 337375"/>
                  <a:gd name="connsiteY1" fmla="*/ 219456 h 219456"/>
                  <a:gd name="connsiteX2" fmla="*/ 337375 w 337375"/>
                  <a:gd name="connsiteY2" fmla="*/ 219456 h 219456"/>
                  <a:gd name="connsiteX3" fmla="*/ 337375 w 337375"/>
                  <a:gd name="connsiteY3" fmla="*/ 0 h 219456"/>
                  <a:gd name="connsiteX4" fmla="*/ 0 w 337375"/>
                  <a:gd name="connsiteY4" fmla="*/ 0 h 219456"/>
                  <a:gd name="connsiteX5" fmla="*/ 266319 w 337375"/>
                  <a:gd name="connsiteY5" fmla="*/ 107537 h 219456"/>
                  <a:gd name="connsiteX6" fmla="*/ 259937 w 337375"/>
                  <a:gd name="connsiteY6" fmla="*/ 101156 h 219456"/>
                  <a:gd name="connsiteX7" fmla="*/ 259937 w 337375"/>
                  <a:gd name="connsiteY7" fmla="*/ 69628 h 219456"/>
                  <a:gd name="connsiteX8" fmla="*/ 182594 w 337375"/>
                  <a:gd name="connsiteY8" fmla="*/ 146971 h 219456"/>
                  <a:gd name="connsiteX9" fmla="*/ 173546 w 337375"/>
                  <a:gd name="connsiteY9" fmla="*/ 146971 h 219456"/>
                  <a:gd name="connsiteX10" fmla="*/ 146304 w 337375"/>
                  <a:gd name="connsiteY10" fmla="*/ 119729 h 219456"/>
                  <a:gd name="connsiteX11" fmla="*/ 78296 w 337375"/>
                  <a:gd name="connsiteY11" fmla="*/ 187738 h 219456"/>
                  <a:gd name="connsiteX12" fmla="*/ 73819 w 337375"/>
                  <a:gd name="connsiteY12" fmla="*/ 189643 h 219456"/>
                  <a:gd name="connsiteX13" fmla="*/ 69342 w 337375"/>
                  <a:gd name="connsiteY13" fmla="*/ 187738 h 219456"/>
                  <a:gd name="connsiteX14" fmla="*/ 69342 w 337375"/>
                  <a:gd name="connsiteY14" fmla="*/ 178689 h 219456"/>
                  <a:gd name="connsiteX15" fmla="*/ 141827 w 337375"/>
                  <a:gd name="connsiteY15" fmla="*/ 106204 h 219456"/>
                  <a:gd name="connsiteX16" fmla="*/ 150876 w 337375"/>
                  <a:gd name="connsiteY16" fmla="*/ 106204 h 219456"/>
                  <a:gd name="connsiteX17" fmla="*/ 178117 w 337375"/>
                  <a:gd name="connsiteY17" fmla="*/ 133445 h 219456"/>
                  <a:gd name="connsiteX18" fmla="*/ 252031 w 337375"/>
                  <a:gd name="connsiteY18" fmla="*/ 59531 h 219456"/>
                  <a:gd name="connsiteX19" fmla="*/ 218694 w 337375"/>
                  <a:gd name="connsiteY19" fmla="*/ 59531 h 219456"/>
                  <a:gd name="connsiteX20" fmla="*/ 212312 w 337375"/>
                  <a:gd name="connsiteY20" fmla="*/ 53150 h 219456"/>
                  <a:gd name="connsiteX21" fmla="*/ 218694 w 337375"/>
                  <a:gd name="connsiteY21" fmla="*/ 46768 h 219456"/>
                  <a:gd name="connsiteX22" fmla="*/ 266414 w 337375"/>
                  <a:gd name="connsiteY22" fmla="*/ 46768 h 219456"/>
                  <a:gd name="connsiteX23" fmla="*/ 272796 w 337375"/>
                  <a:gd name="connsiteY23" fmla="*/ 53150 h 219456"/>
                  <a:gd name="connsiteX24" fmla="*/ 272796 w 337375"/>
                  <a:gd name="connsiteY24" fmla="*/ 101156 h 219456"/>
                  <a:gd name="connsiteX25" fmla="*/ 266319 w 337375"/>
                  <a:gd name="connsiteY25" fmla="*/ 107537 h 21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7375" h="219456">
                    <a:moveTo>
                      <a:pt x="0" y="0"/>
                    </a:moveTo>
                    <a:lnTo>
                      <a:pt x="0" y="219456"/>
                    </a:lnTo>
                    <a:lnTo>
                      <a:pt x="337375" y="219456"/>
                    </a:lnTo>
                    <a:lnTo>
                      <a:pt x="337375" y="0"/>
                    </a:lnTo>
                    <a:lnTo>
                      <a:pt x="0" y="0"/>
                    </a:lnTo>
                    <a:close/>
                    <a:moveTo>
                      <a:pt x="266319" y="107537"/>
                    </a:moveTo>
                    <a:cubicBezTo>
                      <a:pt x="262795" y="107537"/>
                      <a:pt x="259937" y="104680"/>
                      <a:pt x="259937" y="101156"/>
                    </a:cubicBezTo>
                    <a:lnTo>
                      <a:pt x="259937" y="69628"/>
                    </a:lnTo>
                    <a:lnTo>
                      <a:pt x="182594" y="146971"/>
                    </a:lnTo>
                    <a:cubicBezTo>
                      <a:pt x="180118" y="149447"/>
                      <a:pt x="176022" y="149447"/>
                      <a:pt x="173546" y="146971"/>
                    </a:cubicBezTo>
                    <a:lnTo>
                      <a:pt x="146304" y="119729"/>
                    </a:lnTo>
                    <a:lnTo>
                      <a:pt x="78296" y="187738"/>
                    </a:lnTo>
                    <a:cubicBezTo>
                      <a:pt x="77057" y="188976"/>
                      <a:pt x="75438" y="189643"/>
                      <a:pt x="73819" y="189643"/>
                    </a:cubicBezTo>
                    <a:cubicBezTo>
                      <a:pt x="72199" y="189643"/>
                      <a:pt x="70580" y="188976"/>
                      <a:pt x="69342" y="187738"/>
                    </a:cubicBezTo>
                    <a:cubicBezTo>
                      <a:pt x="66865" y="185261"/>
                      <a:pt x="66865" y="181166"/>
                      <a:pt x="69342" y="178689"/>
                    </a:cubicBezTo>
                    <a:lnTo>
                      <a:pt x="141827" y="106204"/>
                    </a:lnTo>
                    <a:cubicBezTo>
                      <a:pt x="144304" y="103727"/>
                      <a:pt x="148399" y="103727"/>
                      <a:pt x="150876" y="106204"/>
                    </a:cubicBezTo>
                    <a:lnTo>
                      <a:pt x="178117" y="133445"/>
                    </a:lnTo>
                    <a:lnTo>
                      <a:pt x="252031" y="59531"/>
                    </a:lnTo>
                    <a:lnTo>
                      <a:pt x="218694" y="59531"/>
                    </a:lnTo>
                    <a:cubicBezTo>
                      <a:pt x="215170" y="59531"/>
                      <a:pt x="212312" y="56674"/>
                      <a:pt x="212312" y="53150"/>
                    </a:cubicBezTo>
                    <a:cubicBezTo>
                      <a:pt x="212312" y="49625"/>
                      <a:pt x="215170" y="46768"/>
                      <a:pt x="218694" y="46768"/>
                    </a:cubicBezTo>
                    <a:lnTo>
                      <a:pt x="266414" y="46768"/>
                    </a:lnTo>
                    <a:cubicBezTo>
                      <a:pt x="269938" y="46768"/>
                      <a:pt x="272796" y="49625"/>
                      <a:pt x="272796" y="53150"/>
                    </a:cubicBezTo>
                    <a:lnTo>
                      <a:pt x="272796" y="101156"/>
                    </a:lnTo>
                    <a:cubicBezTo>
                      <a:pt x="272701" y="104680"/>
                      <a:pt x="269843" y="107537"/>
                      <a:pt x="266319" y="107537"/>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F8B0376-B14F-0E8B-97E9-EC325DF98045}"/>
                  </a:ext>
                </a:extLst>
              </p:cNvPr>
              <p:cNvSpPr/>
              <p:nvPr/>
            </p:nvSpPr>
            <p:spPr>
              <a:xfrm>
                <a:off x="6703518" y="4699037"/>
                <a:ext cx="337375" cy="62103"/>
              </a:xfrm>
              <a:custGeom>
                <a:avLst/>
                <a:gdLst>
                  <a:gd name="connsiteX0" fmla="*/ 0 w 337375"/>
                  <a:gd name="connsiteY0" fmla="*/ 5906 h 62103"/>
                  <a:gd name="connsiteX1" fmla="*/ 0 w 337375"/>
                  <a:gd name="connsiteY1" fmla="*/ 0 h 62103"/>
                  <a:gd name="connsiteX2" fmla="*/ 0 w 337375"/>
                  <a:gd name="connsiteY2" fmla="*/ 0 h 62103"/>
                  <a:gd name="connsiteX3" fmla="*/ 0 w 337375"/>
                  <a:gd name="connsiteY3" fmla="*/ 11716 h 62103"/>
                  <a:gd name="connsiteX4" fmla="*/ 162306 w 337375"/>
                  <a:gd name="connsiteY4" fmla="*/ 11716 h 62103"/>
                  <a:gd name="connsiteX5" fmla="*/ 162306 w 337375"/>
                  <a:gd name="connsiteY5" fmla="*/ 20098 h 62103"/>
                  <a:gd name="connsiteX6" fmla="*/ 133064 w 337375"/>
                  <a:gd name="connsiteY6" fmla="*/ 49340 h 62103"/>
                  <a:gd name="connsiteX7" fmla="*/ 66008 w 337375"/>
                  <a:gd name="connsiteY7" fmla="*/ 49340 h 62103"/>
                  <a:gd name="connsiteX8" fmla="*/ 66008 w 337375"/>
                  <a:gd name="connsiteY8" fmla="*/ 62103 h 62103"/>
                  <a:gd name="connsiteX9" fmla="*/ 271367 w 337375"/>
                  <a:gd name="connsiteY9" fmla="*/ 62103 h 62103"/>
                  <a:gd name="connsiteX10" fmla="*/ 271367 w 337375"/>
                  <a:gd name="connsiteY10" fmla="*/ 49340 h 62103"/>
                  <a:gd name="connsiteX11" fmla="*/ 204311 w 337375"/>
                  <a:gd name="connsiteY11" fmla="*/ 49340 h 62103"/>
                  <a:gd name="connsiteX12" fmla="*/ 175070 w 337375"/>
                  <a:gd name="connsiteY12" fmla="*/ 20098 h 62103"/>
                  <a:gd name="connsiteX13" fmla="*/ 175070 w 337375"/>
                  <a:gd name="connsiteY13" fmla="*/ 11716 h 62103"/>
                  <a:gd name="connsiteX14" fmla="*/ 337375 w 337375"/>
                  <a:gd name="connsiteY14" fmla="*/ 11716 h 62103"/>
                  <a:gd name="connsiteX15" fmla="*/ 337375 w 337375"/>
                  <a:gd name="connsiteY15" fmla="*/ 0 h 62103"/>
                  <a:gd name="connsiteX16" fmla="*/ 337375 w 337375"/>
                  <a:gd name="connsiteY16" fmla="*/ 0 h 62103"/>
                  <a:gd name="connsiteX17" fmla="*/ 337375 w 337375"/>
                  <a:gd name="connsiteY17" fmla="*/ 5906 h 62103"/>
                  <a:gd name="connsiteX18" fmla="*/ 0 w 337375"/>
                  <a:gd name="connsiteY18" fmla="*/ 5906 h 6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7375" h="62103">
                    <a:moveTo>
                      <a:pt x="0" y="5906"/>
                    </a:moveTo>
                    <a:lnTo>
                      <a:pt x="0" y="0"/>
                    </a:lnTo>
                    <a:lnTo>
                      <a:pt x="0" y="0"/>
                    </a:lnTo>
                    <a:lnTo>
                      <a:pt x="0" y="11716"/>
                    </a:lnTo>
                    <a:lnTo>
                      <a:pt x="162306" y="11716"/>
                    </a:lnTo>
                    <a:lnTo>
                      <a:pt x="162306" y="20098"/>
                    </a:lnTo>
                    <a:cubicBezTo>
                      <a:pt x="162306" y="36290"/>
                      <a:pt x="149162" y="49340"/>
                      <a:pt x="133064" y="49340"/>
                    </a:cubicBezTo>
                    <a:lnTo>
                      <a:pt x="66008" y="49340"/>
                    </a:lnTo>
                    <a:lnTo>
                      <a:pt x="66008" y="62103"/>
                    </a:lnTo>
                    <a:lnTo>
                      <a:pt x="271367" y="62103"/>
                    </a:lnTo>
                    <a:lnTo>
                      <a:pt x="271367" y="49340"/>
                    </a:lnTo>
                    <a:lnTo>
                      <a:pt x="204311" y="49340"/>
                    </a:lnTo>
                    <a:cubicBezTo>
                      <a:pt x="188119" y="49340"/>
                      <a:pt x="175070" y="36195"/>
                      <a:pt x="175070" y="20098"/>
                    </a:cubicBezTo>
                    <a:lnTo>
                      <a:pt x="175070" y="11716"/>
                    </a:lnTo>
                    <a:lnTo>
                      <a:pt x="337375" y="11716"/>
                    </a:lnTo>
                    <a:lnTo>
                      <a:pt x="337375" y="0"/>
                    </a:lnTo>
                    <a:lnTo>
                      <a:pt x="337375" y="0"/>
                    </a:lnTo>
                    <a:lnTo>
                      <a:pt x="337375" y="5906"/>
                    </a:lnTo>
                    <a:lnTo>
                      <a:pt x="0" y="5906"/>
                    </a:ln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0C7A3CE2-E350-A954-C587-0E1E5F439995}"/>
                  </a:ext>
                </a:extLst>
              </p:cNvPr>
              <p:cNvSpPr/>
              <p:nvPr/>
            </p:nvSpPr>
            <p:spPr>
              <a:xfrm>
                <a:off x="6686563" y="4420050"/>
                <a:ext cx="370712" cy="48577"/>
              </a:xfrm>
              <a:custGeom>
                <a:avLst/>
                <a:gdLst>
                  <a:gd name="connsiteX0" fmla="*/ 370713 w 370712"/>
                  <a:gd name="connsiteY0" fmla="*/ 48577 h 48577"/>
                  <a:gd name="connsiteX1" fmla="*/ 370713 w 370712"/>
                  <a:gd name="connsiteY1" fmla="*/ 0 h 48577"/>
                  <a:gd name="connsiteX2" fmla="*/ 0 w 370712"/>
                  <a:gd name="connsiteY2" fmla="*/ 0 h 48577"/>
                  <a:gd name="connsiteX3" fmla="*/ 0 w 370712"/>
                  <a:gd name="connsiteY3" fmla="*/ 48577 h 48577"/>
                  <a:gd name="connsiteX4" fmla="*/ 16954 w 370712"/>
                  <a:gd name="connsiteY4" fmla="*/ 37338 h 48577"/>
                  <a:gd name="connsiteX5" fmla="*/ 354330 w 370712"/>
                  <a:gd name="connsiteY5" fmla="*/ 37338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712" h="48577">
                    <a:moveTo>
                      <a:pt x="370713" y="48577"/>
                    </a:moveTo>
                    <a:lnTo>
                      <a:pt x="370713" y="0"/>
                    </a:lnTo>
                    <a:lnTo>
                      <a:pt x="0" y="0"/>
                    </a:lnTo>
                    <a:lnTo>
                      <a:pt x="0" y="48577"/>
                    </a:lnTo>
                    <a:lnTo>
                      <a:pt x="16954" y="37338"/>
                    </a:lnTo>
                    <a:lnTo>
                      <a:pt x="354330" y="37338"/>
                    </a:ln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16C4899-96A2-2CE5-3E98-6E9708AA4F78}"/>
                  </a:ext>
                </a:extLst>
              </p:cNvPr>
              <p:cNvSpPr/>
              <p:nvPr/>
            </p:nvSpPr>
            <p:spPr>
              <a:xfrm>
                <a:off x="6703518" y="4699132"/>
                <a:ext cx="337375" cy="5905"/>
              </a:xfrm>
              <a:custGeom>
                <a:avLst/>
                <a:gdLst>
                  <a:gd name="connsiteX0" fmla="*/ 0 w 337375"/>
                  <a:gd name="connsiteY0" fmla="*/ 0 h 5905"/>
                  <a:gd name="connsiteX1" fmla="*/ 337376 w 337375"/>
                  <a:gd name="connsiteY1" fmla="*/ 0 h 5905"/>
                  <a:gd name="connsiteX2" fmla="*/ 337376 w 337375"/>
                  <a:gd name="connsiteY2" fmla="*/ 5906 h 5905"/>
                  <a:gd name="connsiteX3" fmla="*/ 0 w 337375"/>
                  <a:gd name="connsiteY3" fmla="*/ 5906 h 5905"/>
                </a:gdLst>
                <a:ahLst/>
                <a:cxnLst>
                  <a:cxn ang="0">
                    <a:pos x="connsiteX0" y="connsiteY0"/>
                  </a:cxn>
                  <a:cxn ang="0">
                    <a:pos x="connsiteX1" y="connsiteY1"/>
                  </a:cxn>
                  <a:cxn ang="0">
                    <a:pos x="connsiteX2" y="connsiteY2"/>
                  </a:cxn>
                  <a:cxn ang="0">
                    <a:pos x="connsiteX3" y="connsiteY3"/>
                  </a:cxn>
                </a:cxnLst>
                <a:rect l="l" t="t" r="r" b="b"/>
                <a:pathLst>
                  <a:path w="337375" h="5905">
                    <a:moveTo>
                      <a:pt x="0" y="0"/>
                    </a:moveTo>
                    <a:lnTo>
                      <a:pt x="337376" y="0"/>
                    </a:lnTo>
                    <a:lnTo>
                      <a:pt x="337376" y="5906"/>
                    </a:lnTo>
                    <a:lnTo>
                      <a:pt x="0" y="5906"/>
                    </a:lnTo>
                    <a:close/>
                  </a:path>
                </a:pathLst>
              </a:custGeom>
              <a:grpFill/>
              <a:ln w="9525" cap="flat">
                <a:noFill/>
                <a:prstDash val="solid"/>
                <a:miter/>
              </a:ln>
            </p:spPr>
            <p:txBody>
              <a:bodyPr rtlCol="0" anchor="ctr"/>
              <a:lstStyle/>
              <a:p>
                <a:endParaRPr lang="en-US"/>
              </a:p>
            </p:txBody>
          </p:sp>
        </p:grpSp>
      </p:grpSp>
      <p:grpSp>
        <p:nvGrpSpPr>
          <p:cNvPr id="54" name="Group 53">
            <a:extLst>
              <a:ext uri="{FF2B5EF4-FFF2-40B4-BE49-F238E27FC236}">
                <a16:creationId xmlns:a16="http://schemas.microsoft.com/office/drawing/2014/main" id="{6C7FA2C6-7A29-EC00-6E16-057C952A19C2}"/>
              </a:ext>
            </a:extLst>
          </p:cNvPr>
          <p:cNvGrpSpPr/>
          <p:nvPr/>
        </p:nvGrpSpPr>
        <p:grpSpPr>
          <a:xfrm>
            <a:off x="2653719" y="2489051"/>
            <a:ext cx="2112799" cy="2328630"/>
            <a:chOff x="2472875" y="3186687"/>
            <a:chExt cx="2112799" cy="2328630"/>
          </a:xfrm>
        </p:grpSpPr>
        <p:sp>
          <p:nvSpPr>
            <p:cNvPr id="55" name="Google Shape;952;p35">
              <a:extLst>
                <a:ext uri="{FF2B5EF4-FFF2-40B4-BE49-F238E27FC236}">
                  <a16:creationId xmlns:a16="http://schemas.microsoft.com/office/drawing/2014/main" id="{8B65690A-1BA5-E51F-B127-035DB8693AEA}"/>
                </a:ext>
              </a:extLst>
            </p:cNvPr>
            <p:cNvSpPr/>
            <p:nvPr/>
          </p:nvSpPr>
          <p:spPr>
            <a:xfrm>
              <a:off x="3107436" y="3186687"/>
              <a:ext cx="610642" cy="610642"/>
            </a:xfrm>
            <a:custGeom>
              <a:avLst/>
              <a:gdLst/>
              <a:ahLst/>
              <a:cxnLst/>
              <a:rect l="l" t="t" r="r" b="b"/>
              <a:pathLst>
                <a:path w="20730" h="20730" extrusionOk="0">
                  <a:moveTo>
                    <a:pt x="10371" y="1"/>
                  </a:moveTo>
                  <a:cubicBezTo>
                    <a:pt x="4644" y="1"/>
                    <a:pt x="1" y="4644"/>
                    <a:pt x="1" y="10371"/>
                  </a:cubicBezTo>
                  <a:cubicBezTo>
                    <a:pt x="1" y="16086"/>
                    <a:pt x="4644" y="20730"/>
                    <a:pt x="10371" y="20730"/>
                  </a:cubicBezTo>
                  <a:cubicBezTo>
                    <a:pt x="16086" y="20730"/>
                    <a:pt x="20729" y="16086"/>
                    <a:pt x="20729" y="10371"/>
                  </a:cubicBezTo>
                  <a:cubicBezTo>
                    <a:pt x="20729" y="4644"/>
                    <a:pt x="16086" y="1"/>
                    <a:pt x="10371" y="1"/>
                  </a:cubicBezTo>
                  <a:close/>
                </a:path>
              </a:pathLst>
            </a:custGeom>
            <a:solidFill>
              <a:srgbClr val="0071C1"/>
            </a:solidFill>
            <a:ln>
              <a:solidFill>
                <a:schemeClr val="accent1"/>
              </a:solidFill>
            </a:ln>
          </p:spPr>
          <p:txBody>
            <a:bodyPr spcFirstLastPara="1" wrap="square" lIns="121900" tIns="121900" rIns="121900" bIns="121900" anchor="ctr" anchorCtr="0">
              <a:noAutofit/>
            </a:bodyPr>
            <a:lstStyle/>
            <a:p>
              <a:pPr algn="ctr">
                <a:buClr>
                  <a:schemeClr val="dk1"/>
                </a:buClr>
                <a:buSzPts val="1100"/>
              </a:pPr>
              <a:endParaRPr sz="1067" dirty="0"/>
            </a:p>
          </p:txBody>
        </p:sp>
        <p:sp>
          <p:nvSpPr>
            <p:cNvPr id="56" name="Google Shape;953;p35">
              <a:extLst>
                <a:ext uri="{FF2B5EF4-FFF2-40B4-BE49-F238E27FC236}">
                  <a16:creationId xmlns:a16="http://schemas.microsoft.com/office/drawing/2014/main" id="{8CAD1811-BE04-E380-0F9C-19090BB232D5}"/>
                </a:ext>
              </a:extLst>
            </p:cNvPr>
            <p:cNvSpPr/>
            <p:nvPr/>
          </p:nvSpPr>
          <p:spPr>
            <a:xfrm>
              <a:off x="3412905" y="3255439"/>
              <a:ext cx="423002" cy="659747"/>
            </a:xfrm>
            <a:custGeom>
              <a:avLst/>
              <a:gdLst/>
              <a:ahLst/>
              <a:cxnLst/>
              <a:rect l="l" t="t" r="r" b="b"/>
              <a:pathLst>
                <a:path w="14360" h="22397" fill="none" extrusionOk="0">
                  <a:moveTo>
                    <a:pt x="11907" y="1"/>
                  </a:moveTo>
                  <a:cubicBezTo>
                    <a:pt x="13455" y="2298"/>
                    <a:pt x="14360" y="5061"/>
                    <a:pt x="14360" y="8037"/>
                  </a:cubicBezTo>
                  <a:cubicBezTo>
                    <a:pt x="14360" y="15967"/>
                    <a:pt x="7930" y="22396"/>
                    <a:pt x="1" y="22396"/>
                  </a:cubicBezTo>
                </a:path>
              </a:pathLst>
            </a:custGeom>
            <a:solidFill>
              <a:srgbClr val="0071C1"/>
            </a:solidFill>
            <a:ln w="81550"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grpSp>
          <p:nvGrpSpPr>
            <p:cNvPr id="57" name="Google Shape;954;p35">
              <a:extLst>
                <a:ext uri="{FF2B5EF4-FFF2-40B4-BE49-F238E27FC236}">
                  <a16:creationId xmlns:a16="http://schemas.microsoft.com/office/drawing/2014/main" id="{BB6EC101-F80C-55F0-8E36-FA5257CE917C}"/>
                </a:ext>
              </a:extLst>
            </p:cNvPr>
            <p:cNvGrpSpPr/>
            <p:nvPr/>
          </p:nvGrpSpPr>
          <p:grpSpPr>
            <a:xfrm>
              <a:off x="2472875" y="3344370"/>
              <a:ext cx="2112799" cy="1643845"/>
              <a:chOff x="1597088" y="2023550"/>
              <a:chExt cx="1793125" cy="1395125"/>
            </a:xfrm>
            <a:solidFill>
              <a:srgbClr val="004C9A"/>
            </a:solidFill>
          </p:grpSpPr>
          <p:sp>
            <p:nvSpPr>
              <p:cNvPr id="64" name="Google Shape;955;p35">
                <a:extLst>
                  <a:ext uri="{FF2B5EF4-FFF2-40B4-BE49-F238E27FC236}">
                    <a16:creationId xmlns:a16="http://schemas.microsoft.com/office/drawing/2014/main" id="{638B4851-F462-4E59-F85F-F4846E50E18F}"/>
                  </a:ext>
                </a:extLst>
              </p:cNvPr>
              <p:cNvSpPr/>
              <p:nvPr/>
            </p:nvSpPr>
            <p:spPr>
              <a:xfrm>
                <a:off x="2968088" y="2088450"/>
                <a:ext cx="367050" cy="126225"/>
              </a:xfrm>
              <a:custGeom>
                <a:avLst/>
                <a:gdLst/>
                <a:ahLst/>
                <a:cxnLst/>
                <a:rect l="l" t="t" r="r" b="b"/>
                <a:pathLst>
                  <a:path w="14682" h="5049" fill="none" extrusionOk="0">
                    <a:moveTo>
                      <a:pt x="14681" y="0"/>
                    </a:moveTo>
                    <a:lnTo>
                      <a:pt x="5037" y="0"/>
                    </a:lnTo>
                    <a:cubicBezTo>
                      <a:pt x="2251" y="0"/>
                      <a:pt x="1" y="2262"/>
                      <a:pt x="1" y="5048"/>
                    </a:cubicBezTo>
                  </a:path>
                </a:pathLst>
              </a:custGeom>
              <a:solidFill>
                <a:srgbClr val="262344"/>
              </a:solidFill>
              <a:ln w="40775"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65" name="Google Shape;956;p35">
                <a:extLst>
                  <a:ext uri="{FF2B5EF4-FFF2-40B4-BE49-F238E27FC236}">
                    <a16:creationId xmlns:a16="http://schemas.microsoft.com/office/drawing/2014/main" id="{3DD6EFE1-2A39-F4A9-FBA3-029B1FB2B292}"/>
                  </a:ext>
                </a:extLst>
              </p:cNvPr>
              <p:cNvSpPr/>
              <p:nvPr/>
            </p:nvSpPr>
            <p:spPr>
              <a:xfrm>
                <a:off x="1597088" y="2214650"/>
                <a:ext cx="1371025" cy="1204025"/>
              </a:xfrm>
              <a:custGeom>
                <a:avLst/>
                <a:gdLst/>
                <a:ahLst/>
                <a:cxnLst/>
                <a:rect l="l" t="t" r="r" b="b"/>
                <a:pathLst>
                  <a:path w="54841" h="48161" fill="none" extrusionOk="0">
                    <a:moveTo>
                      <a:pt x="13872" y="1905"/>
                    </a:moveTo>
                    <a:lnTo>
                      <a:pt x="5037" y="1905"/>
                    </a:lnTo>
                    <a:cubicBezTo>
                      <a:pt x="2251" y="1905"/>
                      <a:pt x="1" y="4167"/>
                      <a:pt x="1" y="6954"/>
                    </a:cubicBezTo>
                    <a:lnTo>
                      <a:pt x="1" y="34671"/>
                    </a:lnTo>
                    <a:cubicBezTo>
                      <a:pt x="1" y="37457"/>
                      <a:pt x="2251" y="39719"/>
                      <a:pt x="5037" y="39719"/>
                    </a:cubicBezTo>
                    <a:lnTo>
                      <a:pt x="20372" y="39719"/>
                    </a:lnTo>
                    <a:cubicBezTo>
                      <a:pt x="21015" y="39719"/>
                      <a:pt x="21634" y="40029"/>
                      <a:pt x="22015" y="40553"/>
                    </a:cubicBezTo>
                    <a:lnTo>
                      <a:pt x="25766" y="47054"/>
                    </a:lnTo>
                    <a:cubicBezTo>
                      <a:pt x="26587" y="48161"/>
                      <a:pt x="28254" y="48161"/>
                      <a:pt x="29064" y="47054"/>
                    </a:cubicBezTo>
                    <a:lnTo>
                      <a:pt x="32814" y="40553"/>
                    </a:lnTo>
                    <a:cubicBezTo>
                      <a:pt x="33207" y="40029"/>
                      <a:pt x="33815" y="39719"/>
                      <a:pt x="34469" y="39719"/>
                    </a:cubicBezTo>
                    <a:lnTo>
                      <a:pt x="49793" y="39719"/>
                    </a:lnTo>
                    <a:cubicBezTo>
                      <a:pt x="52579" y="39719"/>
                      <a:pt x="54841" y="37457"/>
                      <a:pt x="54841" y="34671"/>
                    </a:cubicBezTo>
                    <a:lnTo>
                      <a:pt x="54841" y="0"/>
                    </a:lnTo>
                  </a:path>
                </a:pathLst>
              </a:custGeom>
              <a:solidFill>
                <a:srgbClr val="55606E"/>
              </a:solidFill>
              <a:ln w="40775" cap="flat" cmpd="sng">
                <a:solidFill>
                  <a:schemeClr val="accent1"/>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66" name="Google Shape;957;p35">
                <a:extLst>
                  <a:ext uri="{FF2B5EF4-FFF2-40B4-BE49-F238E27FC236}">
                    <a16:creationId xmlns:a16="http://schemas.microsoft.com/office/drawing/2014/main" id="{3A1CD7E9-9A68-0482-BB63-AC0FD40AD13C}"/>
                  </a:ext>
                </a:extLst>
              </p:cNvPr>
              <p:cNvSpPr/>
              <p:nvPr/>
            </p:nvSpPr>
            <p:spPr>
              <a:xfrm>
                <a:off x="3280038" y="2023550"/>
                <a:ext cx="110175" cy="129800"/>
              </a:xfrm>
              <a:custGeom>
                <a:avLst/>
                <a:gdLst/>
                <a:ahLst/>
                <a:cxnLst/>
                <a:rect l="l" t="t" r="r" b="b"/>
                <a:pathLst>
                  <a:path w="4407" h="5192" extrusionOk="0">
                    <a:moveTo>
                      <a:pt x="25" y="0"/>
                    </a:moveTo>
                    <a:lnTo>
                      <a:pt x="2263" y="2572"/>
                    </a:lnTo>
                    <a:lnTo>
                      <a:pt x="1" y="5180"/>
                    </a:lnTo>
                    <a:lnTo>
                      <a:pt x="13" y="5192"/>
                    </a:lnTo>
                    <a:lnTo>
                      <a:pt x="2120" y="5192"/>
                    </a:lnTo>
                    <a:lnTo>
                      <a:pt x="3334" y="3799"/>
                    </a:lnTo>
                    <a:lnTo>
                      <a:pt x="4406" y="2572"/>
                    </a:lnTo>
                    <a:lnTo>
                      <a:pt x="2168" y="0"/>
                    </a:lnTo>
                    <a:close/>
                  </a:path>
                </a:pathLst>
              </a:custGeom>
              <a:solidFill>
                <a:srgbClr val="0071C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58" name="Google Shape;958;p35">
              <a:extLst>
                <a:ext uri="{FF2B5EF4-FFF2-40B4-BE49-F238E27FC236}">
                  <a16:creationId xmlns:a16="http://schemas.microsoft.com/office/drawing/2014/main" id="{044DB9AD-EA27-A34C-26D5-473CE339DD37}"/>
                </a:ext>
              </a:extLst>
            </p:cNvPr>
            <p:cNvGrpSpPr/>
            <p:nvPr/>
          </p:nvGrpSpPr>
          <p:grpSpPr>
            <a:xfrm>
              <a:off x="3254441" y="5204900"/>
              <a:ext cx="52286" cy="310417"/>
              <a:chOff x="2260263" y="3508250"/>
              <a:chExt cx="44375" cy="263450"/>
            </a:xfrm>
            <a:solidFill>
              <a:srgbClr val="004C9A"/>
            </a:solidFill>
          </p:grpSpPr>
          <p:sp>
            <p:nvSpPr>
              <p:cNvPr id="60" name="Google Shape;959;p35">
                <a:extLst>
                  <a:ext uri="{FF2B5EF4-FFF2-40B4-BE49-F238E27FC236}">
                    <a16:creationId xmlns:a16="http://schemas.microsoft.com/office/drawing/2014/main" id="{A09F7303-1EEE-A9C8-3FE4-42D562C99964}"/>
                  </a:ext>
                </a:extLst>
              </p:cNvPr>
              <p:cNvSpPr/>
              <p:nvPr/>
            </p:nvSpPr>
            <p:spPr>
              <a:xfrm>
                <a:off x="2260263" y="3508250"/>
                <a:ext cx="44375" cy="44375"/>
              </a:xfrm>
              <a:custGeom>
                <a:avLst/>
                <a:gdLst/>
                <a:ahLst/>
                <a:cxnLst/>
                <a:rect l="l" t="t" r="r" b="b"/>
                <a:pathLst>
                  <a:path w="1775" h="1775" extrusionOk="0">
                    <a:moveTo>
                      <a:pt x="894" y="1"/>
                    </a:moveTo>
                    <a:cubicBezTo>
                      <a:pt x="406" y="1"/>
                      <a:pt x="1" y="394"/>
                      <a:pt x="1" y="894"/>
                    </a:cubicBezTo>
                    <a:cubicBezTo>
                      <a:pt x="1" y="1382"/>
                      <a:pt x="406" y="1775"/>
                      <a:pt x="894" y="1775"/>
                    </a:cubicBezTo>
                    <a:cubicBezTo>
                      <a:pt x="1382" y="1775"/>
                      <a:pt x="1775" y="1382"/>
                      <a:pt x="1775" y="894"/>
                    </a:cubicBezTo>
                    <a:cubicBezTo>
                      <a:pt x="1775" y="394"/>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61" name="Google Shape;960;p35">
                <a:extLst>
                  <a:ext uri="{FF2B5EF4-FFF2-40B4-BE49-F238E27FC236}">
                    <a16:creationId xmlns:a16="http://schemas.microsoft.com/office/drawing/2014/main" id="{4452B4DA-1813-4E5D-FCB4-22A3B6C46499}"/>
                  </a:ext>
                </a:extLst>
              </p:cNvPr>
              <p:cNvSpPr/>
              <p:nvPr/>
            </p:nvSpPr>
            <p:spPr>
              <a:xfrm>
                <a:off x="2260263" y="3584450"/>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62" name="Google Shape;961;p35">
                <a:extLst>
                  <a:ext uri="{FF2B5EF4-FFF2-40B4-BE49-F238E27FC236}">
                    <a16:creationId xmlns:a16="http://schemas.microsoft.com/office/drawing/2014/main" id="{7DE54D11-FAEB-479D-608B-10E51669C85B}"/>
                  </a:ext>
                </a:extLst>
              </p:cNvPr>
              <p:cNvSpPr/>
              <p:nvPr/>
            </p:nvSpPr>
            <p:spPr>
              <a:xfrm>
                <a:off x="2260263" y="3660650"/>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63" name="Google Shape;962;p35">
                <a:extLst>
                  <a:ext uri="{FF2B5EF4-FFF2-40B4-BE49-F238E27FC236}">
                    <a16:creationId xmlns:a16="http://schemas.microsoft.com/office/drawing/2014/main" id="{CAC1D141-B430-E4F1-B58B-8B75ACAE9FB6}"/>
                  </a:ext>
                </a:extLst>
              </p:cNvPr>
              <p:cNvSpPr/>
              <p:nvPr/>
            </p:nvSpPr>
            <p:spPr>
              <a:xfrm>
                <a:off x="2260263" y="3727025"/>
                <a:ext cx="44375" cy="44675"/>
              </a:xfrm>
              <a:custGeom>
                <a:avLst/>
                <a:gdLst/>
                <a:ahLst/>
                <a:cxnLst/>
                <a:rect l="l" t="t" r="r" b="b"/>
                <a:pathLst>
                  <a:path w="1775" h="1787" extrusionOk="0">
                    <a:moveTo>
                      <a:pt x="894" y="1"/>
                    </a:moveTo>
                    <a:cubicBezTo>
                      <a:pt x="406" y="1"/>
                      <a:pt x="1" y="406"/>
                      <a:pt x="1" y="894"/>
                    </a:cubicBezTo>
                    <a:cubicBezTo>
                      <a:pt x="1" y="1382"/>
                      <a:pt x="406" y="1787"/>
                      <a:pt x="894" y="1787"/>
                    </a:cubicBezTo>
                    <a:cubicBezTo>
                      <a:pt x="1382" y="1787"/>
                      <a:pt x="1775" y="1382"/>
                      <a:pt x="1775" y="894"/>
                    </a:cubicBezTo>
                    <a:cubicBezTo>
                      <a:pt x="1775" y="406"/>
                      <a:pt x="1382" y="1"/>
                      <a:pt x="894" y="1"/>
                    </a:cubicBezTo>
                    <a:close/>
                  </a:path>
                </a:pathLst>
              </a:custGeom>
              <a:solidFill>
                <a:srgbClr val="0071C1"/>
              </a:solidFill>
              <a:ln>
                <a:noFill/>
              </a:ln>
            </p:spPr>
            <p:txBody>
              <a:bodyPr spcFirstLastPara="1" wrap="square" lIns="121900" tIns="121900" rIns="121900" bIns="121900" anchor="ctr" anchorCtr="0">
                <a:noAutofit/>
              </a:bodyPr>
              <a:lstStyle/>
              <a:p>
                <a:endParaRPr sz="2400" dirty="0"/>
              </a:p>
            </p:txBody>
          </p:sp>
        </p:grpSp>
        <p:sp>
          <p:nvSpPr>
            <p:cNvPr id="59" name="Freeform: Shape 58">
              <a:extLst>
                <a:ext uri="{FF2B5EF4-FFF2-40B4-BE49-F238E27FC236}">
                  <a16:creationId xmlns:a16="http://schemas.microsoft.com/office/drawing/2014/main" id="{7244FD8E-1B3C-44D1-A4F9-44657EA15689}"/>
                </a:ext>
              </a:extLst>
            </p:cNvPr>
            <p:cNvSpPr/>
            <p:nvPr/>
          </p:nvSpPr>
          <p:spPr>
            <a:xfrm>
              <a:off x="3266922" y="3337661"/>
              <a:ext cx="357484" cy="284946"/>
            </a:xfrm>
            <a:custGeom>
              <a:avLst/>
              <a:gdLst>
                <a:gd name="connsiteX0" fmla="*/ 43339 w 412147"/>
                <a:gd name="connsiteY0" fmla="*/ 122777 h 328517"/>
                <a:gd name="connsiteX1" fmla="*/ 0 w 412147"/>
                <a:gd name="connsiteY1" fmla="*/ 166116 h 328517"/>
                <a:gd name="connsiteX2" fmla="*/ 43339 w 412147"/>
                <a:gd name="connsiteY2" fmla="*/ 209455 h 328517"/>
                <a:gd name="connsiteX3" fmla="*/ 86678 w 412147"/>
                <a:gd name="connsiteY3" fmla="*/ 166116 h 328517"/>
                <a:gd name="connsiteX4" fmla="*/ 43339 w 412147"/>
                <a:gd name="connsiteY4" fmla="*/ 122777 h 328517"/>
                <a:gd name="connsiteX5" fmla="*/ 71819 w 412147"/>
                <a:gd name="connsiteY5" fmla="*/ 156210 h 328517"/>
                <a:gd name="connsiteX6" fmla="*/ 37433 w 412147"/>
                <a:gd name="connsiteY6" fmla="*/ 190595 h 328517"/>
                <a:gd name="connsiteX7" fmla="*/ 32576 w 412147"/>
                <a:gd name="connsiteY7" fmla="*/ 192596 h 328517"/>
                <a:gd name="connsiteX8" fmla="*/ 27718 w 412147"/>
                <a:gd name="connsiteY8" fmla="*/ 190595 h 328517"/>
                <a:gd name="connsiteX9" fmla="*/ 12573 w 412147"/>
                <a:gd name="connsiteY9" fmla="*/ 175450 h 328517"/>
                <a:gd name="connsiteX10" fmla="*/ 12573 w 412147"/>
                <a:gd name="connsiteY10" fmla="*/ 165735 h 328517"/>
                <a:gd name="connsiteX11" fmla="*/ 22288 w 412147"/>
                <a:gd name="connsiteY11" fmla="*/ 165735 h 328517"/>
                <a:gd name="connsiteX12" fmla="*/ 32576 w 412147"/>
                <a:gd name="connsiteY12" fmla="*/ 176022 h 328517"/>
                <a:gd name="connsiteX13" fmla="*/ 62103 w 412147"/>
                <a:gd name="connsiteY13" fmla="*/ 146494 h 328517"/>
                <a:gd name="connsiteX14" fmla="*/ 71819 w 412147"/>
                <a:gd name="connsiteY14" fmla="*/ 146494 h 328517"/>
                <a:gd name="connsiteX15" fmla="*/ 71819 w 412147"/>
                <a:gd name="connsiteY15" fmla="*/ 156210 h 328517"/>
                <a:gd name="connsiteX16" fmla="*/ 43339 w 412147"/>
                <a:gd name="connsiteY16" fmla="*/ 241840 h 328517"/>
                <a:gd name="connsiteX17" fmla="*/ 0 w 412147"/>
                <a:gd name="connsiteY17" fmla="*/ 285178 h 328517"/>
                <a:gd name="connsiteX18" fmla="*/ 43339 w 412147"/>
                <a:gd name="connsiteY18" fmla="*/ 328517 h 328517"/>
                <a:gd name="connsiteX19" fmla="*/ 86678 w 412147"/>
                <a:gd name="connsiteY19" fmla="*/ 285178 h 328517"/>
                <a:gd name="connsiteX20" fmla="*/ 43339 w 412147"/>
                <a:gd name="connsiteY20" fmla="*/ 241840 h 328517"/>
                <a:gd name="connsiteX21" fmla="*/ 177641 w 412147"/>
                <a:gd name="connsiteY21" fmla="*/ 77152 h 328517"/>
                <a:gd name="connsiteX22" fmla="*/ 378333 w 412147"/>
                <a:gd name="connsiteY22" fmla="*/ 77152 h 328517"/>
                <a:gd name="connsiteX23" fmla="*/ 412147 w 412147"/>
                <a:gd name="connsiteY23" fmla="*/ 43244 h 328517"/>
                <a:gd name="connsiteX24" fmla="*/ 378333 w 412147"/>
                <a:gd name="connsiteY24" fmla="*/ 9430 h 328517"/>
                <a:gd name="connsiteX25" fmla="*/ 177641 w 412147"/>
                <a:gd name="connsiteY25" fmla="*/ 9430 h 328517"/>
                <a:gd name="connsiteX26" fmla="*/ 143828 w 412147"/>
                <a:gd name="connsiteY26" fmla="*/ 43244 h 328517"/>
                <a:gd name="connsiteX27" fmla="*/ 177641 w 412147"/>
                <a:gd name="connsiteY27" fmla="*/ 77152 h 328517"/>
                <a:gd name="connsiteX28" fmla="*/ 378333 w 412147"/>
                <a:gd name="connsiteY28" fmla="*/ 129254 h 328517"/>
                <a:gd name="connsiteX29" fmla="*/ 177641 w 412147"/>
                <a:gd name="connsiteY29" fmla="*/ 129254 h 328517"/>
                <a:gd name="connsiteX30" fmla="*/ 143828 w 412147"/>
                <a:gd name="connsiteY30" fmla="*/ 163068 h 328517"/>
                <a:gd name="connsiteX31" fmla="*/ 177641 w 412147"/>
                <a:gd name="connsiteY31" fmla="*/ 196882 h 328517"/>
                <a:gd name="connsiteX32" fmla="*/ 378333 w 412147"/>
                <a:gd name="connsiteY32" fmla="*/ 196882 h 328517"/>
                <a:gd name="connsiteX33" fmla="*/ 412147 w 412147"/>
                <a:gd name="connsiteY33" fmla="*/ 163068 h 328517"/>
                <a:gd name="connsiteX34" fmla="*/ 378333 w 412147"/>
                <a:gd name="connsiteY34" fmla="*/ 129254 h 328517"/>
                <a:gd name="connsiteX35" fmla="*/ 378333 w 412147"/>
                <a:gd name="connsiteY35" fmla="*/ 249079 h 328517"/>
                <a:gd name="connsiteX36" fmla="*/ 177641 w 412147"/>
                <a:gd name="connsiteY36" fmla="*/ 249079 h 328517"/>
                <a:gd name="connsiteX37" fmla="*/ 143828 w 412147"/>
                <a:gd name="connsiteY37" fmla="*/ 282893 h 328517"/>
                <a:gd name="connsiteX38" fmla="*/ 177641 w 412147"/>
                <a:gd name="connsiteY38" fmla="*/ 316706 h 328517"/>
                <a:gd name="connsiteX39" fmla="*/ 378333 w 412147"/>
                <a:gd name="connsiteY39" fmla="*/ 316706 h 328517"/>
                <a:gd name="connsiteX40" fmla="*/ 412147 w 412147"/>
                <a:gd name="connsiteY40" fmla="*/ 282893 h 328517"/>
                <a:gd name="connsiteX41" fmla="*/ 378333 w 412147"/>
                <a:gd name="connsiteY41" fmla="*/ 249079 h 328517"/>
                <a:gd name="connsiteX42" fmla="*/ 43339 w 412147"/>
                <a:gd name="connsiteY42" fmla="*/ 0 h 328517"/>
                <a:gd name="connsiteX43" fmla="*/ 0 w 412147"/>
                <a:gd name="connsiteY43" fmla="*/ 43339 h 328517"/>
                <a:gd name="connsiteX44" fmla="*/ 43339 w 412147"/>
                <a:gd name="connsiteY44" fmla="*/ 86677 h 328517"/>
                <a:gd name="connsiteX45" fmla="*/ 86678 w 412147"/>
                <a:gd name="connsiteY45" fmla="*/ 43339 h 328517"/>
                <a:gd name="connsiteX46" fmla="*/ 43339 w 412147"/>
                <a:gd name="connsiteY46" fmla="*/ 0 h 32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2147" h="328517">
                  <a:moveTo>
                    <a:pt x="43339" y="122777"/>
                  </a:moveTo>
                  <a:cubicBezTo>
                    <a:pt x="19431" y="122777"/>
                    <a:pt x="0" y="142208"/>
                    <a:pt x="0" y="166116"/>
                  </a:cubicBezTo>
                  <a:cubicBezTo>
                    <a:pt x="0" y="190024"/>
                    <a:pt x="19431" y="209455"/>
                    <a:pt x="43339" y="209455"/>
                  </a:cubicBezTo>
                  <a:cubicBezTo>
                    <a:pt x="67246" y="209455"/>
                    <a:pt x="86678" y="190024"/>
                    <a:pt x="86678" y="166116"/>
                  </a:cubicBezTo>
                  <a:cubicBezTo>
                    <a:pt x="86678" y="142113"/>
                    <a:pt x="67246" y="122777"/>
                    <a:pt x="43339" y="122777"/>
                  </a:cubicBezTo>
                  <a:close/>
                  <a:moveTo>
                    <a:pt x="71819" y="156210"/>
                  </a:moveTo>
                  <a:lnTo>
                    <a:pt x="37433" y="190595"/>
                  </a:lnTo>
                  <a:cubicBezTo>
                    <a:pt x="36100" y="191929"/>
                    <a:pt x="34290" y="192596"/>
                    <a:pt x="32576" y="192596"/>
                  </a:cubicBezTo>
                  <a:cubicBezTo>
                    <a:pt x="30861" y="192596"/>
                    <a:pt x="29051" y="191929"/>
                    <a:pt x="27718" y="190595"/>
                  </a:cubicBezTo>
                  <a:lnTo>
                    <a:pt x="12573" y="175450"/>
                  </a:lnTo>
                  <a:cubicBezTo>
                    <a:pt x="9906" y="172784"/>
                    <a:pt x="9906" y="168402"/>
                    <a:pt x="12573" y="165735"/>
                  </a:cubicBezTo>
                  <a:cubicBezTo>
                    <a:pt x="15240" y="163068"/>
                    <a:pt x="19621" y="163068"/>
                    <a:pt x="22288" y="165735"/>
                  </a:cubicBezTo>
                  <a:lnTo>
                    <a:pt x="32576" y="176022"/>
                  </a:lnTo>
                  <a:lnTo>
                    <a:pt x="62103" y="146494"/>
                  </a:lnTo>
                  <a:cubicBezTo>
                    <a:pt x="64770" y="143827"/>
                    <a:pt x="69152" y="143827"/>
                    <a:pt x="71819" y="146494"/>
                  </a:cubicBezTo>
                  <a:cubicBezTo>
                    <a:pt x="74486" y="149257"/>
                    <a:pt x="74486" y="153543"/>
                    <a:pt x="71819" y="156210"/>
                  </a:cubicBezTo>
                  <a:close/>
                  <a:moveTo>
                    <a:pt x="43339" y="241840"/>
                  </a:moveTo>
                  <a:cubicBezTo>
                    <a:pt x="19431" y="241840"/>
                    <a:pt x="0" y="261271"/>
                    <a:pt x="0" y="285178"/>
                  </a:cubicBezTo>
                  <a:cubicBezTo>
                    <a:pt x="0" y="309086"/>
                    <a:pt x="19431" y="328517"/>
                    <a:pt x="43339" y="328517"/>
                  </a:cubicBezTo>
                  <a:cubicBezTo>
                    <a:pt x="67246" y="328517"/>
                    <a:pt x="86678" y="309086"/>
                    <a:pt x="86678" y="285178"/>
                  </a:cubicBezTo>
                  <a:cubicBezTo>
                    <a:pt x="86678" y="261176"/>
                    <a:pt x="67246" y="241840"/>
                    <a:pt x="43339" y="241840"/>
                  </a:cubicBezTo>
                  <a:close/>
                  <a:moveTo>
                    <a:pt x="177641" y="77152"/>
                  </a:moveTo>
                  <a:lnTo>
                    <a:pt x="378333" y="77152"/>
                  </a:lnTo>
                  <a:cubicBezTo>
                    <a:pt x="397002" y="77152"/>
                    <a:pt x="412147" y="61913"/>
                    <a:pt x="412147" y="43244"/>
                  </a:cubicBezTo>
                  <a:cubicBezTo>
                    <a:pt x="412147" y="24575"/>
                    <a:pt x="396907" y="9430"/>
                    <a:pt x="378333" y="9430"/>
                  </a:cubicBezTo>
                  <a:lnTo>
                    <a:pt x="177641" y="9430"/>
                  </a:lnTo>
                  <a:cubicBezTo>
                    <a:pt x="158972" y="9430"/>
                    <a:pt x="143828" y="24670"/>
                    <a:pt x="143828" y="43244"/>
                  </a:cubicBezTo>
                  <a:cubicBezTo>
                    <a:pt x="143828" y="61913"/>
                    <a:pt x="159068" y="77152"/>
                    <a:pt x="177641" y="77152"/>
                  </a:cubicBezTo>
                  <a:close/>
                  <a:moveTo>
                    <a:pt x="378333" y="129254"/>
                  </a:moveTo>
                  <a:lnTo>
                    <a:pt x="177641" y="129254"/>
                  </a:lnTo>
                  <a:cubicBezTo>
                    <a:pt x="158972" y="129254"/>
                    <a:pt x="143828" y="144494"/>
                    <a:pt x="143828" y="163068"/>
                  </a:cubicBezTo>
                  <a:cubicBezTo>
                    <a:pt x="143828" y="181642"/>
                    <a:pt x="159068" y="196882"/>
                    <a:pt x="177641" y="196882"/>
                  </a:cubicBezTo>
                  <a:lnTo>
                    <a:pt x="378333" y="196882"/>
                  </a:lnTo>
                  <a:cubicBezTo>
                    <a:pt x="397002" y="196882"/>
                    <a:pt x="412147" y="181642"/>
                    <a:pt x="412147" y="163068"/>
                  </a:cubicBezTo>
                  <a:cubicBezTo>
                    <a:pt x="412147" y="144494"/>
                    <a:pt x="397002" y="129254"/>
                    <a:pt x="378333" y="129254"/>
                  </a:cubicBezTo>
                  <a:close/>
                  <a:moveTo>
                    <a:pt x="378333" y="249079"/>
                  </a:moveTo>
                  <a:lnTo>
                    <a:pt x="177641" y="249079"/>
                  </a:lnTo>
                  <a:cubicBezTo>
                    <a:pt x="158972" y="249079"/>
                    <a:pt x="143828" y="264319"/>
                    <a:pt x="143828" y="282893"/>
                  </a:cubicBezTo>
                  <a:cubicBezTo>
                    <a:pt x="143828" y="301561"/>
                    <a:pt x="159068" y="316706"/>
                    <a:pt x="177641" y="316706"/>
                  </a:cubicBezTo>
                  <a:lnTo>
                    <a:pt x="378333" y="316706"/>
                  </a:lnTo>
                  <a:cubicBezTo>
                    <a:pt x="397002" y="316706"/>
                    <a:pt x="412147" y="301466"/>
                    <a:pt x="412147" y="282893"/>
                  </a:cubicBezTo>
                  <a:cubicBezTo>
                    <a:pt x="412242" y="264319"/>
                    <a:pt x="397002" y="249079"/>
                    <a:pt x="378333" y="249079"/>
                  </a:cubicBezTo>
                  <a:close/>
                  <a:moveTo>
                    <a:pt x="43339" y="0"/>
                  </a:moveTo>
                  <a:cubicBezTo>
                    <a:pt x="19431" y="0"/>
                    <a:pt x="0" y="19431"/>
                    <a:pt x="0" y="43339"/>
                  </a:cubicBezTo>
                  <a:cubicBezTo>
                    <a:pt x="0" y="67246"/>
                    <a:pt x="19431" y="86677"/>
                    <a:pt x="43339" y="86677"/>
                  </a:cubicBezTo>
                  <a:cubicBezTo>
                    <a:pt x="67246" y="86677"/>
                    <a:pt x="86678" y="67246"/>
                    <a:pt x="86678" y="43339"/>
                  </a:cubicBezTo>
                  <a:cubicBezTo>
                    <a:pt x="86678" y="19431"/>
                    <a:pt x="67246" y="0"/>
                    <a:pt x="43339" y="0"/>
                  </a:cubicBezTo>
                  <a:close/>
                </a:path>
              </a:pathLst>
            </a:custGeom>
            <a:solidFill>
              <a:schemeClr val="bg1"/>
            </a:solidFill>
            <a:ln w="9525" cap="flat">
              <a:noFill/>
              <a:prstDash val="solid"/>
              <a:miter/>
            </a:ln>
          </p:spPr>
          <p:txBody>
            <a:bodyPr rtlCol="0" anchor="ctr"/>
            <a:lstStyle/>
            <a:p>
              <a:endParaRPr lang="en-US"/>
            </a:p>
          </p:txBody>
        </p:sp>
      </p:grpSp>
      <p:sp>
        <p:nvSpPr>
          <p:cNvPr id="71" name="TextBox 70">
            <a:extLst>
              <a:ext uri="{FF2B5EF4-FFF2-40B4-BE49-F238E27FC236}">
                <a16:creationId xmlns:a16="http://schemas.microsoft.com/office/drawing/2014/main" id="{F7D5CE57-0BF0-7001-E0EE-42A875235EFE}"/>
              </a:ext>
            </a:extLst>
          </p:cNvPr>
          <p:cNvSpPr txBox="1"/>
          <p:nvPr/>
        </p:nvSpPr>
        <p:spPr>
          <a:xfrm>
            <a:off x="8127638" y="3056350"/>
            <a:ext cx="1651494" cy="307777"/>
          </a:xfrm>
          <a:prstGeom prst="rect">
            <a:avLst/>
          </a:prstGeom>
          <a:noFill/>
        </p:spPr>
        <p:txBody>
          <a:bodyPr wrap="square">
            <a:spAutoFit/>
          </a:bodyPr>
          <a:lstStyle/>
          <a:p>
            <a:pPr algn="ctr"/>
            <a:r>
              <a:rPr lang="en-US" sz="1400" b="1" dirty="0">
                <a:latin typeface="Times New Roman" panose="02020603050405020304" pitchFamily="18" charset="0"/>
                <a:cs typeface="Times New Roman" panose="02020603050405020304" pitchFamily="18" charset="0"/>
              </a:rPr>
              <a:t>Enter the subject</a:t>
            </a:r>
            <a:endParaRPr lang="fa-IR" sz="1400" b="1" dirty="0">
              <a:latin typeface="Times New Roman" panose="02020603050405020304" pitchFamily="18" charset="0"/>
              <a:cs typeface="Times New Roman" panose="02020603050405020304" pitchFamily="18" charset="0"/>
            </a:endParaRPr>
          </a:p>
        </p:txBody>
      </p:sp>
      <p:sp>
        <p:nvSpPr>
          <p:cNvPr id="72" name="TextBox 71">
            <a:extLst>
              <a:ext uri="{FF2B5EF4-FFF2-40B4-BE49-F238E27FC236}">
                <a16:creationId xmlns:a16="http://schemas.microsoft.com/office/drawing/2014/main" id="{9DD4D8F2-4CC0-5EFA-1954-CFA9B1025AE8}"/>
              </a:ext>
            </a:extLst>
          </p:cNvPr>
          <p:cNvSpPr txBox="1"/>
          <p:nvPr/>
        </p:nvSpPr>
        <p:spPr>
          <a:xfrm>
            <a:off x="6266932" y="3676829"/>
            <a:ext cx="1651494" cy="307777"/>
          </a:xfrm>
          <a:prstGeom prst="rect">
            <a:avLst/>
          </a:prstGeom>
          <a:noFill/>
        </p:spPr>
        <p:txBody>
          <a:bodyPr wrap="square">
            <a:spAutoFit/>
          </a:bodyPr>
          <a:lstStyle/>
          <a:p>
            <a:pPr algn="ctr"/>
            <a:r>
              <a:rPr lang="en-US" sz="1400" b="1" dirty="0">
                <a:latin typeface="Times New Roman" panose="02020603050405020304" pitchFamily="18" charset="0"/>
                <a:cs typeface="Times New Roman" panose="02020603050405020304" pitchFamily="18" charset="0"/>
              </a:rPr>
              <a:t>Enter the subject</a:t>
            </a:r>
            <a:endParaRPr lang="fa-IR" sz="1400" b="1" dirty="0">
              <a:latin typeface="Times New Roman" panose="02020603050405020304" pitchFamily="18" charset="0"/>
              <a:cs typeface="Times New Roman" panose="02020603050405020304" pitchFamily="18" charset="0"/>
            </a:endParaRPr>
          </a:p>
        </p:txBody>
      </p:sp>
      <p:sp>
        <p:nvSpPr>
          <p:cNvPr id="73" name="TextBox 72">
            <a:extLst>
              <a:ext uri="{FF2B5EF4-FFF2-40B4-BE49-F238E27FC236}">
                <a16:creationId xmlns:a16="http://schemas.microsoft.com/office/drawing/2014/main" id="{9281089D-DA39-D41B-19B2-5CA2ECC62E8A}"/>
              </a:ext>
            </a:extLst>
          </p:cNvPr>
          <p:cNvSpPr txBox="1"/>
          <p:nvPr/>
        </p:nvSpPr>
        <p:spPr>
          <a:xfrm>
            <a:off x="4446490" y="3035494"/>
            <a:ext cx="1651494" cy="307777"/>
          </a:xfrm>
          <a:prstGeom prst="rect">
            <a:avLst/>
          </a:prstGeom>
          <a:noFill/>
        </p:spPr>
        <p:txBody>
          <a:bodyPr wrap="square">
            <a:spAutoFit/>
          </a:bodyPr>
          <a:lstStyle/>
          <a:p>
            <a:pPr algn="ctr"/>
            <a:r>
              <a:rPr lang="en-US" sz="1400" b="1" dirty="0">
                <a:latin typeface="Times New Roman" panose="02020603050405020304" pitchFamily="18" charset="0"/>
                <a:cs typeface="Times New Roman" panose="02020603050405020304" pitchFamily="18" charset="0"/>
              </a:rPr>
              <a:t>Enter the subject</a:t>
            </a:r>
            <a:endParaRPr lang="fa-IR" sz="1400" b="1" dirty="0">
              <a:latin typeface="Times New Roman" panose="02020603050405020304" pitchFamily="18" charset="0"/>
              <a:cs typeface="Times New Roman" panose="02020603050405020304" pitchFamily="18" charset="0"/>
            </a:endParaRPr>
          </a:p>
        </p:txBody>
      </p:sp>
      <p:sp>
        <p:nvSpPr>
          <p:cNvPr id="74" name="TextBox 73">
            <a:extLst>
              <a:ext uri="{FF2B5EF4-FFF2-40B4-BE49-F238E27FC236}">
                <a16:creationId xmlns:a16="http://schemas.microsoft.com/office/drawing/2014/main" id="{F562A4D7-F06A-51CD-9DAA-B108F05F0135}"/>
              </a:ext>
            </a:extLst>
          </p:cNvPr>
          <p:cNvSpPr txBox="1"/>
          <p:nvPr/>
        </p:nvSpPr>
        <p:spPr>
          <a:xfrm>
            <a:off x="2635479" y="3556583"/>
            <a:ext cx="1651494" cy="307777"/>
          </a:xfrm>
          <a:prstGeom prst="rect">
            <a:avLst/>
          </a:prstGeom>
          <a:noFill/>
        </p:spPr>
        <p:txBody>
          <a:bodyPr wrap="square">
            <a:spAutoFit/>
          </a:bodyPr>
          <a:lstStyle/>
          <a:p>
            <a:pPr algn="ctr"/>
            <a:r>
              <a:rPr lang="en-US" sz="1400" b="1" dirty="0">
                <a:latin typeface="Times New Roman" panose="02020603050405020304" pitchFamily="18" charset="0"/>
                <a:cs typeface="Times New Roman" panose="02020603050405020304" pitchFamily="18" charset="0"/>
              </a:rPr>
              <a:t>Enter the subject</a:t>
            </a:r>
            <a:endParaRPr lang="fa-IR" sz="1400" b="1" dirty="0">
              <a:latin typeface="Times New Roman" panose="02020603050405020304" pitchFamily="18" charset="0"/>
              <a:cs typeface="Times New Roman" panose="02020603050405020304" pitchFamily="18" charset="0"/>
            </a:endParaRPr>
          </a:p>
        </p:txBody>
      </p:sp>
      <p:sp>
        <p:nvSpPr>
          <p:cNvPr id="76" name="TextBox 75">
            <a:extLst>
              <a:ext uri="{FF2B5EF4-FFF2-40B4-BE49-F238E27FC236}">
                <a16:creationId xmlns:a16="http://schemas.microsoft.com/office/drawing/2014/main" id="{73085DE1-2C0B-5D73-69B1-514E4842B19A}"/>
              </a:ext>
            </a:extLst>
          </p:cNvPr>
          <p:cNvSpPr txBox="1"/>
          <p:nvPr/>
        </p:nvSpPr>
        <p:spPr>
          <a:xfrm>
            <a:off x="4016751" y="988697"/>
            <a:ext cx="4451570"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77" name="TextBox 76">
            <a:extLst>
              <a:ext uri="{FF2B5EF4-FFF2-40B4-BE49-F238E27FC236}">
                <a16:creationId xmlns:a16="http://schemas.microsoft.com/office/drawing/2014/main" id="{018AB4A6-7B3D-DB2B-A6F7-623FC415784A}"/>
              </a:ext>
            </a:extLst>
          </p:cNvPr>
          <p:cNvSpPr txBox="1"/>
          <p:nvPr/>
        </p:nvSpPr>
        <p:spPr>
          <a:xfrm>
            <a:off x="3616425" y="1467974"/>
            <a:ext cx="3301645" cy="717889"/>
          </a:xfrm>
          <a:prstGeom prst="rect">
            <a:avLst/>
          </a:prstGeom>
          <a:noFill/>
        </p:spPr>
        <p:txBody>
          <a:bodyPr wrap="square">
            <a:spAutoFit/>
          </a:bodyPr>
          <a:lstStyle/>
          <a:p>
            <a:pPr algn="ctr">
              <a:lnSpc>
                <a:spcPct val="20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78" name="TextBox 77">
            <a:extLst>
              <a:ext uri="{FF2B5EF4-FFF2-40B4-BE49-F238E27FC236}">
                <a16:creationId xmlns:a16="http://schemas.microsoft.com/office/drawing/2014/main" id="{8D6F4C00-079E-AEB6-622C-6F847BED6E89}"/>
              </a:ext>
            </a:extLst>
          </p:cNvPr>
          <p:cNvSpPr txBox="1"/>
          <p:nvPr/>
        </p:nvSpPr>
        <p:spPr>
          <a:xfrm>
            <a:off x="7278265" y="1466622"/>
            <a:ext cx="3301645" cy="717889"/>
          </a:xfrm>
          <a:prstGeom prst="rect">
            <a:avLst/>
          </a:prstGeom>
          <a:noFill/>
        </p:spPr>
        <p:txBody>
          <a:bodyPr wrap="square">
            <a:spAutoFit/>
          </a:bodyPr>
          <a:lstStyle/>
          <a:p>
            <a:pPr algn="ctr">
              <a:lnSpc>
                <a:spcPct val="20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79" name="TextBox 78">
            <a:extLst>
              <a:ext uri="{FF2B5EF4-FFF2-40B4-BE49-F238E27FC236}">
                <a16:creationId xmlns:a16="http://schemas.microsoft.com/office/drawing/2014/main" id="{DD4454BB-88A8-A111-A50F-623778825238}"/>
              </a:ext>
            </a:extLst>
          </p:cNvPr>
          <p:cNvSpPr txBox="1"/>
          <p:nvPr/>
        </p:nvSpPr>
        <p:spPr>
          <a:xfrm>
            <a:off x="5448331" y="4844584"/>
            <a:ext cx="3301645" cy="717889"/>
          </a:xfrm>
          <a:prstGeom prst="rect">
            <a:avLst/>
          </a:prstGeom>
          <a:noFill/>
        </p:spPr>
        <p:txBody>
          <a:bodyPr wrap="square">
            <a:spAutoFit/>
          </a:bodyPr>
          <a:lstStyle/>
          <a:p>
            <a:pPr algn="ctr">
              <a:lnSpc>
                <a:spcPct val="20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80" name="TextBox 79">
            <a:extLst>
              <a:ext uri="{FF2B5EF4-FFF2-40B4-BE49-F238E27FC236}">
                <a16:creationId xmlns:a16="http://schemas.microsoft.com/office/drawing/2014/main" id="{86254F93-CA8A-6301-788D-3C37772DF517}"/>
              </a:ext>
            </a:extLst>
          </p:cNvPr>
          <p:cNvSpPr txBox="1"/>
          <p:nvPr/>
        </p:nvSpPr>
        <p:spPr>
          <a:xfrm>
            <a:off x="1813496" y="4844584"/>
            <a:ext cx="3301645" cy="721159"/>
          </a:xfrm>
          <a:prstGeom prst="rect">
            <a:avLst/>
          </a:prstGeom>
          <a:noFill/>
        </p:spPr>
        <p:txBody>
          <a:bodyPr wrap="square">
            <a:spAutoFit/>
          </a:bodyPr>
          <a:lstStyle/>
          <a:p>
            <a:pPr algn="ctr">
              <a:lnSpc>
                <a:spcPct val="20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67" name="TextBox 66">
            <a:extLst>
              <a:ext uri="{FF2B5EF4-FFF2-40B4-BE49-F238E27FC236}">
                <a16:creationId xmlns:a16="http://schemas.microsoft.com/office/drawing/2014/main" id="{15CF9AC9-D399-9DBB-0A80-FC92E07DD511}"/>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68" name="TextBox 67">
            <a:extLst>
              <a:ext uri="{FF2B5EF4-FFF2-40B4-BE49-F238E27FC236}">
                <a16:creationId xmlns:a16="http://schemas.microsoft.com/office/drawing/2014/main" id="{4EB8B2AF-8371-EB4D-A10D-730F86C4C967}"/>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69" name="TextBox 68">
            <a:extLst>
              <a:ext uri="{FF2B5EF4-FFF2-40B4-BE49-F238E27FC236}">
                <a16:creationId xmlns:a16="http://schemas.microsoft.com/office/drawing/2014/main" id="{FB00AB18-B522-D313-F634-31BE8EDFD2D9}"/>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70" name="TextBox 69">
            <a:extLst>
              <a:ext uri="{FF2B5EF4-FFF2-40B4-BE49-F238E27FC236}">
                <a16:creationId xmlns:a16="http://schemas.microsoft.com/office/drawing/2014/main" id="{BF0DCC3C-B32F-FC03-F85B-0A610D989760}"/>
              </a:ext>
            </a:extLst>
          </p:cNvPr>
          <p:cNvSpPr txBox="1"/>
          <p:nvPr/>
        </p:nvSpPr>
        <p:spPr>
          <a:xfrm>
            <a:off x="4445876"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Jobs</a:t>
            </a:r>
          </a:p>
        </p:txBody>
      </p:sp>
      <p:sp>
        <p:nvSpPr>
          <p:cNvPr id="75" name="TextBox 74">
            <a:extLst>
              <a:ext uri="{FF2B5EF4-FFF2-40B4-BE49-F238E27FC236}">
                <a16:creationId xmlns:a16="http://schemas.microsoft.com/office/drawing/2014/main" id="{34E50839-1CD9-5D65-0991-C65F46C78C79}"/>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81" name="TextBox 80">
            <a:extLst>
              <a:ext uri="{FF2B5EF4-FFF2-40B4-BE49-F238E27FC236}">
                <a16:creationId xmlns:a16="http://schemas.microsoft.com/office/drawing/2014/main" id="{84C0DB66-71DB-64EB-8E95-AFD138CD37F3}"/>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B1EB971A-CBCA-110A-DFE0-7BE2DBFAE770}"/>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4E513CBE-2777-8B1D-2E00-923FD2023D0F}"/>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66FE9A37-A2D3-A213-2999-FDD75CB26761}"/>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37271D43-4A07-6CC3-C066-5D50999B9979}"/>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16</a:t>
            </a:r>
          </a:p>
        </p:txBody>
      </p:sp>
    </p:spTree>
    <p:extLst>
      <p:ext uri="{BB962C8B-B14F-4D97-AF65-F5344CB8AC3E}">
        <p14:creationId xmlns:p14="http://schemas.microsoft.com/office/powerpoint/2010/main" val="17242781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randombar(vertical)">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randombar(vertical)">
                                      <p:cBhvr>
                                        <p:cTn id="17" dur="500"/>
                                        <p:tgtEl>
                                          <p:spTgt spid="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wipe(down)">
                                      <p:cBhvr>
                                        <p:cTn id="22" dur="500"/>
                                        <p:tgtEl>
                                          <p:spTgt spid="7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5" fill="hold" grpId="0" nodeType="click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randombar(vertical)">
                                      <p:cBhvr>
                                        <p:cTn id="32" dur="500"/>
                                        <p:tgtEl>
                                          <p:spTgt spid="7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up)">
                                      <p:cBhvr>
                                        <p:cTn id="37" dur="500"/>
                                        <p:tgtEl>
                                          <p:spTgt spid="7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down)">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5" fill="hold" grpId="0" nodeType="click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randombar(vertical)">
                                      <p:cBhvr>
                                        <p:cTn id="47" dur="500"/>
                                        <p:tgtEl>
                                          <p:spTgt spid="7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wipe(down)">
                                      <p:cBhvr>
                                        <p:cTn id="52" dur="500"/>
                                        <p:tgtEl>
                                          <p:spTgt spid="7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wipe(up)">
                                      <p:cBhvr>
                                        <p:cTn id="57" dur="500"/>
                                        <p:tgtEl>
                                          <p:spTgt spid="54"/>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5" fill="hold" grpId="0" nodeType="click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randombar(vertical)">
                                      <p:cBhvr>
                                        <p:cTn id="62" dur="500"/>
                                        <p:tgtEl>
                                          <p:spTgt spid="7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wipe(up)">
                                      <p:cBhvr>
                                        <p:cTn id="67"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P spid="76" grpId="0"/>
      <p:bldP spid="77" grpId="0"/>
      <p:bldP spid="78" grpId="0"/>
      <p:bldP spid="79" grpId="0"/>
      <p:bldP spid="8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8BDE802B-2B5D-0085-9022-B13A65A7239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67" name="Group 66">
            <a:extLst>
              <a:ext uri="{FF2B5EF4-FFF2-40B4-BE49-F238E27FC236}">
                <a16:creationId xmlns:a16="http://schemas.microsoft.com/office/drawing/2014/main" id="{65597C82-0BD5-36C5-CE1A-95E8848C92BB}"/>
              </a:ext>
            </a:extLst>
          </p:cNvPr>
          <p:cNvGrpSpPr/>
          <p:nvPr/>
        </p:nvGrpSpPr>
        <p:grpSpPr>
          <a:xfrm>
            <a:off x="1929055" y="2253198"/>
            <a:ext cx="8385422" cy="1783345"/>
            <a:chOff x="1929055" y="2253198"/>
            <a:chExt cx="8385422" cy="1783345"/>
          </a:xfrm>
        </p:grpSpPr>
        <p:grpSp>
          <p:nvGrpSpPr>
            <p:cNvPr id="9" name="Google Shape;290;p21">
              <a:extLst>
                <a:ext uri="{FF2B5EF4-FFF2-40B4-BE49-F238E27FC236}">
                  <a16:creationId xmlns:a16="http://schemas.microsoft.com/office/drawing/2014/main" id="{A0D1D8B7-22FB-9881-B185-67DD0C7F228C}"/>
                </a:ext>
              </a:extLst>
            </p:cNvPr>
            <p:cNvGrpSpPr/>
            <p:nvPr/>
          </p:nvGrpSpPr>
          <p:grpSpPr>
            <a:xfrm>
              <a:off x="9058991" y="2844838"/>
              <a:ext cx="542232" cy="584892"/>
              <a:chOff x="6955069" y="2543104"/>
              <a:chExt cx="433078" cy="467150"/>
            </a:xfrm>
            <a:solidFill>
              <a:srgbClr val="0071C1"/>
            </a:solidFill>
          </p:grpSpPr>
          <p:sp>
            <p:nvSpPr>
              <p:cNvPr id="10" name="Google Shape;291;p21">
                <a:extLst>
                  <a:ext uri="{FF2B5EF4-FFF2-40B4-BE49-F238E27FC236}">
                    <a16:creationId xmlns:a16="http://schemas.microsoft.com/office/drawing/2014/main" id="{54BD11D0-2124-5508-EDAC-703BB6C67397}"/>
                  </a:ext>
                </a:extLst>
              </p:cNvPr>
              <p:cNvSpPr/>
              <p:nvPr/>
            </p:nvSpPr>
            <p:spPr>
              <a:xfrm>
                <a:off x="7024558" y="2612565"/>
                <a:ext cx="293105" cy="397690"/>
              </a:xfrm>
              <a:custGeom>
                <a:avLst/>
                <a:gdLst/>
                <a:ahLst/>
                <a:cxnLst/>
                <a:rect l="l" t="t" r="r" b="b"/>
                <a:pathLst>
                  <a:path w="10347" h="14039" extrusionOk="0">
                    <a:moveTo>
                      <a:pt x="5191" y="608"/>
                    </a:moveTo>
                    <a:cubicBezTo>
                      <a:pt x="7715" y="608"/>
                      <a:pt x="9763" y="2668"/>
                      <a:pt x="9763" y="5192"/>
                    </a:cubicBezTo>
                    <a:cubicBezTo>
                      <a:pt x="9763" y="7180"/>
                      <a:pt x="8477" y="8931"/>
                      <a:pt x="6596" y="9550"/>
                    </a:cubicBezTo>
                    <a:cubicBezTo>
                      <a:pt x="6465" y="9597"/>
                      <a:pt x="6358" y="9705"/>
                      <a:pt x="6358" y="9835"/>
                    </a:cubicBezTo>
                    <a:lnTo>
                      <a:pt x="6358" y="10455"/>
                    </a:lnTo>
                    <a:lnTo>
                      <a:pt x="3977" y="10455"/>
                    </a:lnTo>
                    <a:lnTo>
                      <a:pt x="3977" y="9835"/>
                    </a:lnTo>
                    <a:cubicBezTo>
                      <a:pt x="3977" y="9705"/>
                      <a:pt x="3881" y="9597"/>
                      <a:pt x="3762" y="9550"/>
                    </a:cubicBezTo>
                    <a:cubicBezTo>
                      <a:pt x="1869" y="8931"/>
                      <a:pt x="607" y="7180"/>
                      <a:pt x="607" y="5192"/>
                    </a:cubicBezTo>
                    <a:cubicBezTo>
                      <a:pt x="607" y="2668"/>
                      <a:pt x="2655" y="608"/>
                      <a:pt x="5191" y="608"/>
                    </a:cubicBezTo>
                    <a:close/>
                    <a:moveTo>
                      <a:pt x="6358" y="11050"/>
                    </a:moveTo>
                    <a:lnTo>
                      <a:pt x="6358" y="12538"/>
                    </a:lnTo>
                    <a:lnTo>
                      <a:pt x="6108" y="12538"/>
                    </a:lnTo>
                    <a:cubicBezTo>
                      <a:pt x="5929" y="12538"/>
                      <a:pt x="5763" y="12669"/>
                      <a:pt x="5763" y="12836"/>
                    </a:cubicBezTo>
                    <a:lnTo>
                      <a:pt x="5763" y="13431"/>
                    </a:lnTo>
                    <a:lnTo>
                      <a:pt x="4572" y="13431"/>
                    </a:lnTo>
                    <a:lnTo>
                      <a:pt x="4572" y="12836"/>
                    </a:lnTo>
                    <a:cubicBezTo>
                      <a:pt x="4572" y="12669"/>
                      <a:pt x="4441" y="12538"/>
                      <a:pt x="4274" y="12538"/>
                    </a:cubicBezTo>
                    <a:lnTo>
                      <a:pt x="3977" y="12538"/>
                    </a:lnTo>
                    <a:lnTo>
                      <a:pt x="3977" y="11050"/>
                    </a:lnTo>
                    <a:close/>
                    <a:moveTo>
                      <a:pt x="5191" y="1"/>
                    </a:moveTo>
                    <a:cubicBezTo>
                      <a:pt x="2322" y="1"/>
                      <a:pt x="0" y="2335"/>
                      <a:pt x="0" y="5192"/>
                    </a:cubicBezTo>
                    <a:cubicBezTo>
                      <a:pt x="0" y="7371"/>
                      <a:pt x="1298" y="9300"/>
                      <a:pt x="3381" y="10062"/>
                    </a:cubicBezTo>
                    <a:lnTo>
                      <a:pt x="3381" y="12836"/>
                    </a:lnTo>
                    <a:cubicBezTo>
                      <a:pt x="3381" y="13014"/>
                      <a:pt x="3489" y="13145"/>
                      <a:pt x="3655" y="13145"/>
                    </a:cubicBezTo>
                    <a:lnTo>
                      <a:pt x="3977" y="13145"/>
                    </a:lnTo>
                    <a:lnTo>
                      <a:pt x="3977" y="13753"/>
                    </a:lnTo>
                    <a:cubicBezTo>
                      <a:pt x="3977" y="13931"/>
                      <a:pt x="4096" y="14038"/>
                      <a:pt x="4274" y="14038"/>
                    </a:cubicBezTo>
                    <a:lnTo>
                      <a:pt x="6108" y="14038"/>
                    </a:lnTo>
                    <a:cubicBezTo>
                      <a:pt x="6275" y="14038"/>
                      <a:pt x="6358" y="13931"/>
                      <a:pt x="6358" y="13753"/>
                    </a:cubicBezTo>
                    <a:lnTo>
                      <a:pt x="6358" y="13134"/>
                    </a:lnTo>
                    <a:lnTo>
                      <a:pt x="6715" y="13134"/>
                    </a:lnTo>
                    <a:cubicBezTo>
                      <a:pt x="6882" y="13134"/>
                      <a:pt x="6953" y="13014"/>
                      <a:pt x="6953" y="12836"/>
                    </a:cubicBezTo>
                    <a:lnTo>
                      <a:pt x="6953" y="10062"/>
                    </a:lnTo>
                    <a:cubicBezTo>
                      <a:pt x="9037" y="9300"/>
                      <a:pt x="10347" y="7371"/>
                      <a:pt x="10347" y="5192"/>
                    </a:cubicBezTo>
                    <a:cubicBezTo>
                      <a:pt x="10347" y="2335"/>
                      <a:pt x="8049" y="1"/>
                      <a:pt x="5191" y="1"/>
                    </a:cubicBezTo>
                    <a:close/>
                  </a:path>
                </a:pathLst>
              </a:custGeom>
              <a:grpFill/>
              <a:ln>
                <a:noFill/>
              </a:ln>
            </p:spPr>
            <p:txBody>
              <a:bodyPr spcFirstLastPara="1" wrap="square" lIns="121900" tIns="121900" rIns="121900" bIns="121900" anchor="ctr" anchorCtr="0">
                <a:noAutofit/>
              </a:bodyPr>
              <a:lstStyle/>
              <a:p>
                <a:endParaRPr sz="2400"/>
              </a:p>
            </p:txBody>
          </p:sp>
          <p:sp>
            <p:nvSpPr>
              <p:cNvPr id="11" name="Google Shape;292;p21">
                <a:extLst>
                  <a:ext uri="{FF2B5EF4-FFF2-40B4-BE49-F238E27FC236}">
                    <a16:creationId xmlns:a16="http://schemas.microsoft.com/office/drawing/2014/main" id="{58EFEB0E-937F-B040-A3E3-E0EE1541DE0C}"/>
                  </a:ext>
                </a:extLst>
              </p:cNvPr>
              <p:cNvSpPr/>
              <p:nvPr/>
            </p:nvSpPr>
            <p:spPr>
              <a:xfrm>
                <a:off x="7162487" y="2543104"/>
                <a:ext cx="16883" cy="51953"/>
              </a:xfrm>
              <a:custGeom>
                <a:avLst/>
                <a:gdLst/>
                <a:ahLst/>
                <a:cxnLst/>
                <a:rect l="l" t="t" r="r" b="b"/>
                <a:pathLst>
                  <a:path w="596" h="1834" extrusionOk="0">
                    <a:moveTo>
                      <a:pt x="298" y="0"/>
                    </a:moveTo>
                    <a:cubicBezTo>
                      <a:pt x="132" y="0"/>
                      <a:pt x="1" y="143"/>
                      <a:pt x="1" y="310"/>
                    </a:cubicBezTo>
                    <a:lnTo>
                      <a:pt x="1" y="1536"/>
                    </a:lnTo>
                    <a:cubicBezTo>
                      <a:pt x="1" y="1703"/>
                      <a:pt x="132" y="1834"/>
                      <a:pt x="298" y="1834"/>
                    </a:cubicBezTo>
                    <a:cubicBezTo>
                      <a:pt x="465" y="1834"/>
                      <a:pt x="596" y="1703"/>
                      <a:pt x="596" y="1536"/>
                    </a:cubicBezTo>
                    <a:lnTo>
                      <a:pt x="596" y="310"/>
                    </a:lnTo>
                    <a:cubicBezTo>
                      <a:pt x="596" y="143"/>
                      <a:pt x="465" y="0"/>
                      <a:pt x="298" y="0"/>
                    </a:cubicBezTo>
                    <a:close/>
                  </a:path>
                </a:pathLst>
              </a:custGeom>
              <a:grpFill/>
              <a:ln>
                <a:noFill/>
              </a:ln>
            </p:spPr>
            <p:txBody>
              <a:bodyPr spcFirstLastPara="1" wrap="square" lIns="121900" tIns="121900" rIns="121900" bIns="121900" anchor="ctr" anchorCtr="0">
                <a:noAutofit/>
              </a:bodyPr>
              <a:lstStyle/>
              <a:p>
                <a:endParaRPr sz="2400"/>
              </a:p>
            </p:txBody>
          </p:sp>
          <p:sp>
            <p:nvSpPr>
              <p:cNvPr id="12" name="Google Shape;293;p21">
                <a:extLst>
                  <a:ext uri="{FF2B5EF4-FFF2-40B4-BE49-F238E27FC236}">
                    <a16:creationId xmlns:a16="http://schemas.microsoft.com/office/drawing/2014/main" id="{D0722ED2-CBF8-4053-C79A-6CF3BC626DA5}"/>
                  </a:ext>
                </a:extLst>
              </p:cNvPr>
              <p:cNvSpPr/>
              <p:nvPr/>
            </p:nvSpPr>
            <p:spPr>
              <a:xfrm>
                <a:off x="7336195" y="2752873"/>
                <a:ext cx="51953" cy="16912"/>
              </a:xfrm>
              <a:custGeom>
                <a:avLst/>
                <a:gdLst/>
                <a:ahLst/>
                <a:cxnLst/>
                <a:rect l="l" t="t" r="r" b="b"/>
                <a:pathLst>
                  <a:path w="1834" h="597" extrusionOk="0">
                    <a:moveTo>
                      <a:pt x="298" y="1"/>
                    </a:moveTo>
                    <a:cubicBezTo>
                      <a:pt x="131" y="1"/>
                      <a:pt x="0" y="132"/>
                      <a:pt x="0" y="299"/>
                    </a:cubicBezTo>
                    <a:cubicBezTo>
                      <a:pt x="0" y="465"/>
                      <a:pt x="131" y="596"/>
                      <a:pt x="298" y="596"/>
                    </a:cubicBezTo>
                    <a:lnTo>
                      <a:pt x="1524" y="596"/>
                    </a:lnTo>
                    <a:cubicBezTo>
                      <a:pt x="1691" y="596"/>
                      <a:pt x="1834" y="465"/>
                      <a:pt x="1834" y="299"/>
                    </a:cubicBezTo>
                    <a:cubicBezTo>
                      <a:pt x="1834" y="132"/>
                      <a:pt x="1691" y="1"/>
                      <a:pt x="1524" y="1"/>
                    </a:cubicBezTo>
                    <a:close/>
                  </a:path>
                </a:pathLst>
              </a:custGeom>
              <a:grpFill/>
              <a:ln>
                <a:noFill/>
              </a:ln>
            </p:spPr>
            <p:txBody>
              <a:bodyPr spcFirstLastPara="1" wrap="square" lIns="121900" tIns="121900" rIns="121900" bIns="121900" anchor="ctr" anchorCtr="0">
                <a:noAutofit/>
              </a:bodyPr>
              <a:lstStyle/>
              <a:p>
                <a:endParaRPr sz="2400"/>
              </a:p>
            </p:txBody>
          </p:sp>
          <p:sp>
            <p:nvSpPr>
              <p:cNvPr id="13" name="Google Shape;294;p21">
                <a:extLst>
                  <a:ext uri="{FF2B5EF4-FFF2-40B4-BE49-F238E27FC236}">
                    <a16:creationId xmlns:a16="http://schemas.microsoft.com/office/drawing/2014/main" id="{31712186-E799-8965-8E2B-8518ED923A99}"/>
                  </a:ext>
                </a:extLst>
              </p:cNvPr>
              <p:cNvSpPr/>
              <p:nvPr/>
            </p:nvSpPr>
            <p:spPr>
              <a:xfrm>
                <a:off x="6955069" y="2752873"/>
                <a:ext cx="51953" cy="16912"/>
              </a:xfrm>
              <a:custGeom>
                <a:avLst/>
                <a:gdLst/>
                <a:ahLst/>
                <a:cxnLst/>
                <a:rect l="l" t="t" r="r" b="b"/>
                <a:pathLst>
                  <a:path w="1834" h="597" extrusionOk="0">
                    <a:moveTo>
                      <a:pt x="298" y="1"/>
                    </a:moveTo>
                    <a:cubicBezTo>
                      <a:pt x="131" y="1"/>
                      <a:pt x="0" y="132"/>
                      <a:pt x="0" y="299"/>
                    </a:cubicBezTo>
                    <a:cubicBezTo>
                      <a:pt x="0" y="465"/>
                      <a:pt x="131" y="596"/>
                      <a:pt x="298" y="596"/>
                    </a:cubicBezTo>
                    <a:lnTo>
                      <a:pt x="1524" y="596"/>
                    </a:lnTo>
                    <a:cubicBezTo>
                      <a:pt x="1691" y="596"/>
                      <a:pt x="1834" y="465"/>
                      <a:pt x="1834" y="299"/>
                    </a:cubicBezTo>
                    <a:cubicBezTo>
                      <a:pt x="1834" y="132"/>
                      <a:pt x="1691" y="1"/>
                      <a:pt x="1524" y="1"/>
                    </a:cubicBezTo>
                    <a:close/>
                  </a:path>
                </a:pathLst>
              </a:custGeom>
              <a:grpFill/>
              <a:ln>
                <a:noFill/>
              </a:ln>
            </p:spPr>
            <p:txBody>
              <a:bodyPr spcFirstLastPara="1" wrap="square" lIns="121900" tIns="121900" rIns="121900" bIns="121900" anchor="ctr" anchorCtr="0">
                <a:noAutofit/>
              </a:bodyPr>
              <a:lstStyle/>
              <a:p>
                <a:endParaRPr sz="2400"/>
              </a:p>
            </p:txBody>
          </p:sp>
          <p:sp>
            <p:nvSpPr>
              <p:cNvPr id="14" name="Google Shape;295;p21">
                <a:extLst>
                  <a:ext uri="{FF2B5EF4-FFF2-40B4-BE49-F238E27FC236}">
                    <a16:creationId xmlns:a16="http://schemas.microsoft.com/office/drawing/2014/main" id="{C7BC8E7E-2D32-9F30-3C35-7DE20A58940D}"/>
                  </a:ext>
                </a:extLst>
              </p:cNvPr>
              <p:cNvSpPr/>
              <p:nvPr/>
            </p:nvSpPr>
            <p:spPr>
              <a:xfrm>
                <a:off x="7284581" y="2603981"/>
                <a:ext cx="43539" cy="42010"/>
              </a:xfrm>
              <a:custGeom>
                <a:avLst/>
                <a:gdLst/>
                <a:ahLst/>
                <a:cxnLst/>
                <a:rect l="l" t="t" r="r" b="b"/>
                <a:pathLst>
                  <a:path w="1537" h="1483" extrusionOk="0">
                    <a:moveTo>
                      <a:pt x="1197" y="0"/>
                    </a:moveTo>
                    <a:cubicBezTo>
                      <a:pt x="1117" y="0"/>
                      <a:pt x="1037" y="30"/>
                      <a:pt x="977" y="90"/>
                    </a:cubicBezTo>
                    <a:lnTo>
                      <a:pt x="120" y="959"/>
                    </a:lnTo>
                    <a:cubicBezTo>
                      <a:pt x="1" y="1078"/>
                      <a:pt x="1" y="1268"/>
                      <a:pt x="120" y="1387"/>
                    </a:cubicBezTo>
                    <a:cubicBezTo>
                      <a:pt x="179" y="1447"/>
                      <a:pt x="251" y="1483"/>
                      <a:pt x="334" y="1483"/>
                    </a:cubicBezTo>
                    <a:cubicBezTo>
                      <a:pt x="406" y="1483"/>
                      <a:pt x="489" y="1447"/>
                      <a:pt x="548" y="1387"/>
                    </a:cubicBezTo>
                    <a:lnTo>
                      <a:pt x="1418" y="530"/>
                    </a:lnTo>
                    <a:cubicBezTo>
                      <a:pt x="1537" y="411"/>
                      <a:pt x="1537" y="209"/>
                      <a:pt x="1418" y="90"/>
                    </a:cubicBezTo>
                    <a:cubicBezTo>
                      <a:pt x="1358" y="30"/>
                      <a:pt x="1278" y="0"/>
                      <a:pt x="1197" y="0"/>
                    </a:cubicBezTo>
                    <a:close/>
                  </a:path>
                </a:pathLst>
              </a:custGeom>
              <a:grpFill/>
              <a:ln>
                <a:noFill/>
              </a:ln>
            </p:spPr>
            <p:txBody>
              <a:bodyPr spcFirstLastPara="1" wrap="square" lIns="121900" tIns="121900" rIns="121900" bIns="121900" anchor="ctr" anchorCtr="0">
                <a:noAutofit/>
              </a:bodyPr>
              <a:lstStyle/>
              <a:p>
                <a:endParaRPr sz="2400"/>
              </a:p>
            </p:txBody>
          </p:sp>
          <p:sp>
            <p:nvSpPr>
              <p:cNvPr id="15" name="Google Shape;296;p21">
                <a:extLst>
                  <a:ext uri="{FF2B5EF4-FFF2-40B4-BE49-F238E27FC236}">
                    <a16:creationId xmlns:a16="http://schemas.microsoft.com/office/drawing/2014/main" id="{54390221-DE29-C7F5-CE6E-8D5C7D9B528E}"/>
                  </a:ext>
                </a:extLst>
              </p:cNvPr>
              <p:cNvSpPr/>
              <p:nvPr/>
            </p:nvSpPr>
            <p:spPr>
              <a:xfrm>
                <a:off x="7015096" y="2873466"/>
                <a:ext cx="43539" cy="42010"/>
              </a:xfrm>
              <a:custGeom>
                <a:avLst/>
                <a:gdLst/>
                <a:ahLst/>
                <a:cxnLst/>
                <a:rect l="l" t="t" r="r" b="b"/>
                <a:pathLst>
                  <a:path w="1537" h="1483" extrusionOk="0">
                    <a:moveTo>
                      <a:pt x="1193" y="0"/>
                    </a:moveTo>
                    <a:cubicBezTo>
                      <a:pt x="1114" y="0"/>
                      <a:pt x="1036" y="30"/>
                      <a:pt x="977" y="90"/>
                    </a:cubicBezTo>
                    <a:lnTo>
                      <a:pt x="120" y="959"/>
                    </a:lnTo>
                    <a:cubicBezTo>
                      <a:pt x="1" y="1078"/>
                      <a:pt x="1" y="1268"/>
                      <a:pt x="120" y="1387"/>
                    </a:cubicBezTo>
                    <a:cubicBezTo>
                      <a:pt x="179" y="1447"/>
                      <a:pt x="251" y="1483"/>
                      <a:pt x="334" y="1483"/>
                    </a:cubicBezTo>
                    <a:cubicBezTo>
                      <a:pt x="405" y="1483"/>
                      <a:pt x="489" y="1447"/>
                      <a:pt x="548" y="1387"/>
                    </a:cubicBezTo>
                    <a:lnTo>
                      <a:pt x="1417" y="530"/>
                    </a:lnTo>
                    <a:cubicBezTo>
                      <a:pt x="1537" y="411"/>
                      <a:pt x="1537" y="221"/>
                      <a:pt x="1417" y="90"/>
                    </a:cubicBezTo>
                    <a:cubicBezTo>
                      <a:pt x="1352" y="30"/>
                      <a:pt x="1272" y="0"/>
                      <a:pt x="1193" y="0"/>
                    </a:cubicBezTo>
                    <a:close/>
                  </a:path>
                </a:pathLst>
              </a:custGeom>
              <a:grpFill/>
              <a:ln>
                <a:noFill/>
              </a:ln>
            </p:spPr>
            <p:txBody>
              <a:bodyPr spcFirstLastPara="1" wrap="square" lIns="121900" tIns="121900" rIns="121900" bIns="121900" anchor="ctr" anchorCtr="0">
                <a:noAutofit/>
              </a:bodyPr>
              <a:lstStyle/>
              <a:p>
                <a:endParaRPr sz="2400"/>
              </a:p>
            </p:txBody>
          </p:sp>
          <p:sp>
            <p:nvSpPr>
              <p:cNvPr id="16" name="Google Shape;297;p21">
                <a:extLst>
                  <a:ext uri="{FF2B5EF4-FFF2-40B4-BE49-F238E27FC236}">
                    <a16:creationId xmlns:a16="http://schemas.microsoft.com/office/drawing/2014/main" id="{764281B8-1CA1-56D1-4EFE-27C43855BEC5}"/>
                  </a:ext>
                </a:extLst>
              </p:cNvPr>
              <p:cNvSpPr/>
              <p:nvPr/>
            </p:nvSpPr>
            <p:spPr>
              <a:xfrm>
                <a:off x="7284581" y="2873466"/>
                <a:ext cx="43539" cy="42010"/>
              </a:xfrm>
              <a:custGeom>
                <a:avLst/>
                <a:gdLst/>
                <a:ahLst/>
                <a:cxnLst/>
                <a:rect l="l" t="t" r="r" b="b"/>
                <a:pathLst>
                  <a:path w="1537" h="1483" extrusionOk="0">
                    <a:moveTo>
                      <a:pt x="334" y="0"/>
                    </a:moveTo>
                    <a:cubicBezTo>
                      <a:pt x="257" y="0"/>
                      <a:pt x="179" y="30"/>
                      <a:pt x="120" y="90"/>
                    </a:cubicBezTo>
                    <a:cubicBezTo>
                      <a:pt x="1" y="221"/>
                      <a:pt x="1" y="411"/>
                      <a:pt x="120" y="530"/>
                    </a:cubicBezTo>
                    <a:lnTo>
                      <a:pt x="977" y="1387"/>
                    </a:lnTo>
                    <a:cubicBezTo>
                      <a:pt x="1037" y="1447"/>
                      <a:pt x="1120" y="1483"/>
                      <a:pt x="1191" y="1483"/>
                    </a:cubicBezTo>
                    <a:cubicBezTo>
                      <a:pt x="1275" y="1483"/>
                      <a:pt x="1358" y="1447"/>
                      <a:pt x="1418" y="1387"/>
                    </a:cubicBezTo>
                    <a:cubicBezTo>
                      <a:pt x="1537" y="1268"/>
                      <a:pt x="1537" y="1078"/>
                      <a:pt x="1418" y="959"/>
                    </a:cubicBezTo>
                    <a:lnTo>
                      <a:pt x="548" y="90"/>
                    </a:lnTo>
                    <a:cubicBezTo>
                      <a:pt x="489" y="30"/>
                      <a:pt x="411" y="0"/>
                      <a:pt x="334" y="0"/>
                    </a:cubicBezTo>
                    <a:close/>
                  </a:path>
                </a:pathLst>
              </a:custGeom>
              <a:grpFill/>
              <a:ln>
                <a:noFill/>
              </a:ln>
            </p:spPr>
            <p:txBody>
              <a:bodyPr spcFirstLastPara="1" wrap="square" lIns="121900" tIns="121900" rIns="121900" bIns="121900" anchor="ctr" anchorCtr="0">
                <a:noAutofit/>
              </a:bodyPr>
              <a:lstStyle/>
              <a:p>
                <a:endParaRPr sz="2400"/>
              </a:p>
            </p:txBody>
          </p:sp>
          <p:sp>
            <p:nvSpPr>
              <p:cNvPr id="17" name="Google Shape;298;p21">
                <a:extLst>
                  <a:ext uri="{FF2B5EF4-FFF2-40B4-BE49-F238E27FC236}">
                    <a16:creationId xmlns:a16="http://schemas.microsoft.com/office/drawing/2014/main" id="{D16E316F-4D3E-C03F-02C6-C5B605F98601}"/>
                  </a:ext>
                </a:extLst>
              </p:cNvPr>
              <p:cNvSpPr/>
              <p:nvPr/>
            </p:nvSpPr>
            <p:spPr>
              <a:xfrm>
                <a:off x="7015096" y="2603981"/>
                <a:ext cx="43539" cy="42010"/>
              </a:xfrm>
              <a:custGeom>
                <a:avLst/>
                <a:gdLst/>
                <a:ahLst/>
                <a:cxnLst/>
                <a:rect l="l" t="t" r="r" b="b"/>
                <a:pathLst>
                  <a:path w="1537" h="1483" extrusionOk="0">
                    <a:moveTo>
                      <a:pt x="334" y="0"/>
                    </a:moveTo>
                    <a:cubicBezTo>
                      <a:pt x="257" y="0"/>
                      <a:pt x="179" y="30"/>
                      <a:pt x="120" y="90"/>
                    </a:cubicBezTo>
                    <a:cubicBezTo>
                      <a:pt x="1" y="209"/>
                      <a:pt x="1" y="411"/>
                      <a:pt x="120" y="530"/>
                    </a:cubicBezTo>
                    <a:lnTo>
                      <a:pt x="977" y="1387"/>
                    </a:lnTo>
                    <a:cubicBezTo>
                      <a:pt x="1036" y="1447"/>
                      <a:pt x="1120" y="1483"/>
                      <a:pt x="1191" y="1483"/>
                    </a:cubicBezTo>
                    <a:cubicBezTo>
                      <a:pt x="1275" y="1483"/>
                      <a:pt x="1358" y="1447"/>
                      <a:pt x="1417" y="1387"/>
                    </a:cubicBezTo>
                    <a:cubicBezTo>
                      <a:pt x="1537" y="1268"/>
                      <a:pt x="1537" y="1078"/>
                      <a:pt x="1417" y="959"/>
                    </a:cubicBezTo>
                    <a:lnTo>
                      <a:pt x="548" y="90"/>
                    </a:lnTo>
                    <a:cubicBezTo>
                      <a:pt x="489" y="30"/>
                      <a:pt x="411" y="0"/>
                      <a:pt x="334" y="0"/>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18" name="Google Shape;299;p21">
              <a:extLst>
                <a:ext uri="{FF2B5EF4-FFF2-40B4-BE49-F238E27FC236}">
                  <a16:creationId xmlns:a16="http://schemas.microsoft.com/office/drawing/2014/main" id="{668CC64C-3045-18E1-133B-343500161D78}"/>
                </a:ext>
              </a:extLst>
            </p:cNvPr>
            <p:cNvSpPr/>
            <p:nvPr/>
          </p:nvSpPr>
          <p:spPr>
            <a:xfrm>
              <a:off x="8438244" y="2253198"/>
              <a:ext cx="1783327" cy="1783327"/>
            </a:xfrm>
            <a:custGeom>
              <a:avLst/>
              <a:gdLst/>
              <a:ahLst/>
              <a:cxnLst/>
              <a:rect l="l" t="t" r="r" b="b"/>
              <a:pathLst>
                <a:path w="50281" h="50281" extrusionOk="0">
                  <a:moveTo>
                    <a:pt x="25146" y="4430"/>
                  </a:moveTo>
                  <a:cubicBezTo>
                    <a:pt x="36552" y="4430"/>
                    <a:pt x="45851" y="13717"/>
                    <a:pt x="45851" y="25135"/>
                  </a:cubicBezTo>
                  <a:cubicBezTo>
                    <a:pt x="45851" y="36553"/>
                    <a:pt x="36552" y="45840"/>
                    <a:pt x="25146" y="45840"/>
                  </a:cubicBezTo>
                  <a:cubicBezTo>
                    <a:pt x="13728" y="45840"/>
                    <a:pt x="4441" y="36553"/>
                    <a:pt x="4441" y="25135"/>
                  </a:cubicBezTo>
                  <a:cubicBezTo>
                    <a:pt x="4441" y="13717"/>
                    <a:pt x="13728" y="4430"/>
                    <a:pt x="25146" y="4430"/>
                  </a:cubicBezTo>
                  <a:close/>
                  <a:moveTo>
                    <a:pt x="25146" y="1"/>
                  </a:moveTo>
                  <a:cubicBezTo>
                    <a:pt x="11263" y="1"/>
                    <a:pt x="0" y="11252"/>
                    <a:pt x="0" y="25135"/>
                  </a:cubicBezTo>
                  <a:cubicBezTo>
                    <a:pt x="0" y="39017"/>
                    <a:pt x="11263" y="50281"/>
                    <a:pt x="25146" y="50281"/>
                  </a:cubicBezTo>
                  <a:cubicBezTo>
                    <a:pt x="39029" y="50281"/>
                    <a:pt x="50280" y="39017"/>
                    <a:pt x="50280" y="25135"/>
                  </a:cubicBezTo>
                  <a:cubicBezTo>
                    <a:pt x="50280" y="11252"/>
                    <a:pt x="39029" y="1"/>
                    <a:pt x="25146"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19" name="Google Shape;300;p21">
              <a:extLst>
                <a:ext uri="{FF2B5EF4-FFF2-40B4-BE49-F238E27FC236}">
                  <a16:creationId xmlns:a16="http://schemas.microsoft.com/office/drawing/2014/main" id="{DE8E45F1-E952-D6BB-9EC8-8D25EC82668B}"/>
                </a:ext>
              </a:extLst>
            </p:cNvPr>
            <p:cNvSpPr/>
            <p:nvPr/>
          </p:nvSpPr>
          <p:spPr>
            <a:xfrm>
              <a:off x="8438231" y="2253198"/>
              <a:ext cx="1783327" cy="906684"/>
            </a:xfrm>
            <a:custGeom>
              <a:avLst/>
              <a:gdLst/>
              <a:ahLst/>
              <a:cxnLst/>
              <a:rect l="l" t="t" r="r" b="b"/>
              <a:pathLst>
                <a:path w="50281" h="25564" extrusionOk="0">
                  <a:moveTo>
                    <a:pt x="25146" y="1"/>
                  </a:moveTo>
                  <a:cubicBezTo>
                    <a:pt x="11263" y="1"/>
                    <a:pt x="0" y="11252"/>
                    <a:pt x="0" y="25135"/>
                  </a:cubicBezTo>
                  <a:cubicBezTo>
                    <a:pt x="0" y="25278"/>
                    <a:pt x="12" y="25420"/>
                    <a:pt x="12" y="25563"/>
                  </a:cubicBezTo>
                  <a:lnTo>
                    <a:pt x="4453" y="25563"/>
                  </a:lnTo>
                  <a:cubicBezTo>
                    <a:pt x="4441" y="25420"/>
                    <a:pt x="4441" y="25278"/>
                    <a:pt x="4441" y="25135"/>
                  </a:cubicBezTo>
                  <a:cubicBezTo>
                    <a:pt x="4441" y="13717"/>
                    <a:pt x="13728" y="4430"/>
                    <a:pt x="25146" y="4430"/>
                  </a:cubicBezTo>
                  <a:cubicBezTo>
                    <a:pt x="36552" y="4430"/>
                    <a:pt x="45851" y="13717"/>
                    <a:pt x="45851" y="25135"/>
                  </a:cubicBezTo>
                  <a:cubicBezTo>
                    <a:pt x="45851" y="25278"/>
                    <a:pt x="45839" y="25420"/>
                    <a:pt x="45839" y="25563"/>
                  </a:cubicBezTo>
                  <a:lnTo>
                    <a:pt x="50268" y="25563"/>
                  </a:lnTo>
                  <a:cubicBezTo>
                    <a:pt x="50268" y="25420"/>
                    <a:pt x="50280" y="25278"/>
                    <a:pt x="50280" y="25135"/>
                  </a:cubicBezTo>
                  <a:cubicBezTo>
                    <a:pt x="50280" y="11252"/>
                    <a:pt x="39029" y="1"/>
                    <a:pt x="25146"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20" name="Google Shape;301;p21">
              <a:extLst>
                <a:ext uri="{FF2B5EF4-FFF2-40B4-BE49-F238E27FC236}">
                  <a16:creationId xmlns:a16="http://schemas.microsoft.com/office/drawing/2014/main" id="{DBD75D82-37E6-491F-0B8B-2F83C98B0FFF}"/>
                </a:ext>
              </a:extLst>
            </p:cNvPr>
            <p:cNvSpPr/>
            <p:nvPr/>
          </p:nvSpPr>
          <p:spPr>
            <a:xfrm>
              <a:off x="9984205" y="2994726"/>
              <a:ext cx="330272" cy="330272"/>
            </a:xfrm>
            <a:custGeom>
              <a:avLst/>
              <a:gdLst/>
              <a:ahLst/>
              <a:cxnLst/>
              <a:rect l="l" t="t" r="r" b="b"/>
              <a:pathLst>
                <a:path w="9312" h="9312" extrusionOk="0">
                  <a:moveTo>
                    <a:pt x="4656" y="1"/>
                  </a:moveTo>
                  <a:cubicBezTo>
                    <a:pt x="2085" y="1"/>
                    <a:pt x="1" y="2085"/>
                    <a:pt x="1" y="4656"/>
                  </a:cubicBezTo>
                  <a:cubicBezTo>
                    <a:pt x="1" y="7228"/>
                    <a:pt x="2085" y="9312"/>
                    <a:pt x="4656" y="9312"/>
                  </a:cubicBezTo>
                  <a:cubicBezTo>
                    <a:pt x="7228" y="9312"/>
                    <a:pt x="9312" y="7228"/>
                    <a:pt x="9312" y="4656"/>
                  </a:cubicBezTo>
                  <a:cubicBezTo>
                    <a:pt x="9312" y="2085"/>
                    <a:pt x="7228" y="1"/>
                    <a:pt x="4656"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21" name="Google Shape;302;p21">
              <a:extLst>
                <a:ext uri="{FF2B5EF4-FFF2-40B4-BE49-F238E27FC236}">
                  <a16:creationId xmlns:a16="http://schemas.microsoft.com/office/drawing/2014/main" id="{AB276AD2-03ED-1C19-775E-1A72B30C4C93}"/>
                </a:ext>
              </a:extLst>
            </p:cNvPr>
            <p:cNvSpPr/>
            <p:nvPr/>
          </p:nvSpPr>
          <p:spPr>
            <a:xfrm>
              <a:off x="10054327" y="3064845"/>
              <a:ext cx="189643" cy="189643"/>
            </a:xfrm>
            <a:custGeom>
              <a:avLst/>
              <a:gdLst/>
              <a:ahLst/>
              <a:cxnLst/>
              <a:rect l="l" t="t" r="r" b="b"/>
              <a:pathLst>
                <a:path w="5347" h="5347" extrusionOk="0">
                  <a:moveTo>
                    <a:pt x="2679" y="0"/>
                  </a:moveTo>
                  <a:cubicBezTo>
                    <a:pt x="1203" y="0"/>
                    <a:pt x="0" y="1191"/>
                    <a:pt x="0" y="2679"/>
                  </a:cubicBezTo>
                  <a:cubicBezTo>
                    <a:pt x="0" y="4156"/>
                    <a:pt x="1203" y="5346"/>
                    <a:pt x="2679" y="5346"/>
                  </a:cubicBezTo>
                  <a:cubicBezTo>
                    <a:pt x="4156" y="5346"/>
                    <a:pt x="5346" y="4156"/>
                    <a:pt x="5346" y="2679"/>
                  </a:cubicBezTo>
                  <a:cubicBezTo>
                    <a:pt x="5346" y="1191"/>
                    <a:pt x="4156" y="0"/>
                    <a:pt x="267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22" name="Google Shape;306;p21">
              <a:extLst>
                <a:ext uri="{FF2B5EF4-FFF2-40B4-BE49-F238E27FC236}">
                  <a16:creationId xmlns:a16="http://schemas.microsoft.com/office/drawing/2014/main" id="{8E675FF6-8707-9D84-363F-D4472D314A5B}"/>
                </a:ext>
              </a:extLst>
            </p:cNvPr>
            <p:cNvSpPr/>
            <p:nvPr/>
          </p:nvSpPr>
          <p:spPr>
            <a:xfrm>
              <a:off x="7371109" y="2945320"/>
              <a:ext cx="580670" cy="398687"/>
            </a:xfrm>
            <a:custGeom>
              <a:avLst/>
              <a:gdLst/>
              <a:ahLst/>
              <a:cxnLst/>
              <a:rect l="l" t="t" r="r" b="b"/>
              <a:pathLst>
                <a:path w="16372" h="11241" extrusionOk="0">
                  <a:moveTo>
                    <a:pt x="8524" y="1470"/>
                  </a:moveTo>
                  <a:cubicBezTo>
                    <a:pt x="8856" y="1470"/>
                    <a:pt x="9218" y="1568"/>
                    <a:pt x="9656" y="1763"/>
                  </a:cubicBezTo>
                  <a:cubicBezTo>
                    <a:pt x="10930" y="2335"/>
                    <a:pt x="12192" y="2799"/>
                    <a:pt x="12585" y="2930"/>
                  </a:cubicBezTo>
                  <a:cubicBezTo>
                    <a:pt x="13037" y="4013"/>
                    <a:pt x="13633" y="5692"/>
                    <a:pt x="14026" y="6859"/>
                  </a:cubicBezTo>
                  <a:lnTo>
                    <a:pt x="13323" y="7323"/>
                  </a:lnTo>
                  <a:cubicBezTo>
                    <a:pt x="12811" y="6621"/>
                    <a:pt x="11740" y="5752"/>
                    <a:pt x="10704" y="4906"/>
                  </a:cubicBezTo>
                  <a:cubicBezTo>
                    <a:pt x="10013" y="4359"/>
                    <a:pt x="9358" y="3835"/>
                    <a:pt x="8954" y="3418"/>
                  </a:cubicBezTo>
                  <a:cubicBezTo>
                    <a:pt x="8881" y="3346"/>
                    <a:pt x="8787" y="3311"/>
                    <a:pt x="8693" y="3311"/>
                  </a:cubicBezTo>
                  <a:cubicBezTo>
                    <a:pt x="8648" y="3311"/>
                    <a:pt x="8603" y="3319"/>
                    <a:pt x="8561" y="3335"/>
                  </a:cubicBezTo>
                  <a:cubicBezTo>
                    <a:pt x="8299" y="3418"/>
                    <a:pt x="7299" y="3763"/>
                    <a:pt x="7239" y="3859"/>
                  </a:cubicBezTo>
                  <a:cubicBezTo>
                    <a:pt x="6879" y="4395"/>
                    <a:pt x="6507" y="4539"/>
                    <a:pt x="6190" y="4539"/>
                  </a:cubicBezTo>
                  <a:cubicBezTo>
                    <a:pt x="6036" y="4539"/>
                    <a:pt x="5895" y="4505"/>
                    <a:pt x="5775" y="4466"/>
                  </a:cubicBezTo>
                  <a:cubicBezTo>
                    <a:pt x="5656" y="4418"/>
                    <a:pt x="5644" y="4371"/>
                    <a:pt x="5632" y="4323"/>
                  </a:cubicBezTo>
                  <a:cubicBezTo>
                    <a:pt x="5548" y="3990"/>
                    <a:pt x="5941" y="3216"/>
                    <a:pt x="6465" y="2704"/>
                  </a:cubicBezTo>
                  <a:cubicBezTo>
                    <a:pt x="7289" y="1880"/>
                    <a:pt x="7844" y="1470"/>
                    <a:pt x="8524" y="1470"/>
                  </a:cubicBezTo>
                  <a:close/>
                  <a:moveTo>
                    <a:pt x="5917" y="2192"/>
                  </a:moveTo>
                  <a:cubicBezTo>
                    <a:pt x="5405" y="2644"/>
                    <a:pt x="4715" y="3739"/>
                    <a:pt x="4894" y="4501"/>
                  </a:cubicBezTo>
                  <a:cubicBezTo>
                    <a:pt x="4965" y="4835"/>
                    <a:pt x="5203" y="5073"/>
                    <a:pt x="5536" y="5180"/>
                  </a:cubicBezTo>
                  <a:cubicBezTo>
                    <a:pt x="5758" y="5254"/>
                    <a:pt x="5976" y="5291"/>
                    <a:pt x="6186" y="5291"/>
                  </a:cubicBezTo>
                  <a:cubicBezTo>
                    <a:pt x="6787" y="5291"/>
                    <a:pt x="7331" y="4992"/>
                    <a:pt x="7763" y="4418"/>
                  </a:cubicBezTo>
                  <a:cubicBezTo>
                    <a:pt x="8001" y="4382"/>
                    <a:pt x="8477" y="4168"/>
                    <a:pt x="8596" y="4120"/>
                  </a:cubicBezTo>
                  <a:cubicBezTo>
                    <a:pt x="9025" y="4537"/>
                    <a:pt x="9608" y="5002"/>
                    <a:pt x="10228" y="5502"/>
                  </a:cubicBezTo>
                  <a:cubicBezTo>
                    <a:pt x="11335" y="6395"/>
                    <a:pt x="12597" y="7419"/>
                    <a:pt x="12883" y="8002"/>
                  </a:cubicBezTo>
                  <a:cubicBezTo>
                    <a:pt x="13014" y="8300"/>
                    <a:pt x="12871" y="8490"/>
                    <a:pt x="12764" y="8573"/>
                  </a:cubicBezTo>
                  <a:cubicBezTo>
                    <a:pt x="12669" y="8660"/>
                    <a:pt x="12549" y="8705"/>
                    <a:pt x="12447" y="8705"/>
                  </a:cubicBezTo>
                  <a:cubicBezTo>
                    <a:pt x="12395" y="8705"/>
                    <a:pt x="12348" y="8693"/>
                    <a:pt x="12311" y="8669"/>
                  </a:cubicBezTo>
                  <a:cubicBezTo>
                    <a:pt x="12025" y="8442"/>
                    <a:pt x="11132" y="7561"/>
                    <a:pt x="10394" y="6799"/>
                  </a:cubicBezTo>
                  <a:cubicBezTo>
                    <a:pt x="10321" y="6720"/>
                    <a:pt x="10224" y="6682"/>
                    <a:pt x="10125" y="6682"/>
                  </a:cubicBezTo>
                  <a:cubicBezTo>
                    <a:pt x="10030" y="6682"/>
                    <a:pt x="9934" y="6717"/>
                    <a:pt x="9858" y="6787"/>
                  </a:cubicBezTo>
                  <a:cubicBezTo>
                    <a:pt x="9716" y="6930"/>
                    <a:pt x="9704" y="7168"/>
                    <a:pt x="9847" y="7323"/>
                  </a:cubicBezTo>
                  <a:cubicBezTo>
                    <a:pt x="10025" y="7502"/>
                    <a:pt x="11168" y="8669"/>
                    <a:pt x="11692" y="9133"/>
                  </a:cubicBezTo>
                  <a:cubicBezTo>
                    <a:pt x="11644" y="9300"/>
                    <a:pt x="11501" y="9407"/>
                    <a:pt x="11418" y="9443"/>
                  </a:cubicBezTo>
                  <a:cubicBezTo>
                    <a:pt x="11303" y="9500"/>
                    <a:pt x="11184" y="9524"/>
                    <a:pt x="11082" y="9524"/>
                  </a:cubicBezTo>
                  <a:cubicBezTo>
                    <a:pt x="10974" y="9524"/>
                    <a:pt x="10884" y="9497"/>
                    <a:pt x="10835" y="9454"/>
                  </a:cubicBezTo>
                  <a:cubicBezTo>
                    <a:pt x="10823" y="9454"/>
                    <a:pt x="10823" y="9454"/>
                    <a:pt x="10823" y="9443"/>
                  </a:cubicBezTo>
                  <a:lnTo>
                    <a:pt x="10811" y="9443"/>
                  </a:lnTo>
                  <a:cubicBezTo>
                    <a:pt x="10358" y="9073"/>
                    <a:pt x="8668" y="7276"/>
                    <a:pt x="8418" y="6990"/>
                  </a:cubicBezTo>
                  <a:cubicBezTo>
                    <a:pt x="8342" y="6908"/>
                    <a:pt x="8240" y="6866"/>
                    <a:pt x="8137" y="6866"/>
                  </a:cubicBezTo>
                  <a:cubicBezTo>
                    <a:pt x="8046" y="6866"/>
                    <a:pt x="7955" y="6899"/>
                    <a:pt x="7882" y="6966"/>
                  </a:cubicBezTo>
                  <a:cubicBezTo>
                    <a:pt x="7727" y="7109"/>
                    <a:pt x="7715" y="7347"/>
                    <a:pt x="7858" y="7502"/>
                  </a:cubicBezTo>
                  <a:cubicBezTo>
                    <a:pt x="7870" y="7514"/>
                    <a:pt x="9454" y="9228"/>
                    <a:pt x="10156" y="9871"/>
                  </a:cubicBezTo>
                  <a:cubicBezTo>
                    <a:pt x="10085" y="10050"/>
                    <a:pt x="9930" y="10205"/>
                    <a:pt x="9751" y="10276"/>
                  </a:cubicBezTo>
                  <a:cubicBezTo>
                    <a:pt x="9700" y="10297"/>
                    <a:pt x="9639" y="10313"/>
                    <a:pt x="9575" y="10313"/>
                  </a:cubicBezTo>
                  <a:cubicBezTo>
                    <a:pt x="9492" y="10313"/>
                    <a:pt x="9403" y="10285"/>
                    <a:pt x="9323" y="10205"/>
                  </a:cubicBezTo>
                  <a:lnTo>
                    <a:pt x="9311" y="10205"/>
                  </a:lnTo>
                  <a:cubicBezTo>
                    <a:pt x="9311" y="10205"/>
                    <a:pt x="9311" y="10205"/>
                    <a:pt x="9311" y="10193"/>
                  </a:cubicBezTo>
                  <a:cubicBezTo>
                    <a:pt x="8763" y="9740"/>
                    <a:pt x="8215" y="9157"/>
                    <a:pt x="8001" y="8931"/>
                  </a:cubicBezTo>
                  <a:cubicBezTo>
                    <a:pt x="7925" y="8849"/>
                    <a:pt x="7823" y="8807"/>
                    <a:pt x="7720" y="8807"/>
                  </a:cubicBezTo>
                  <a:cubicBezTo>
                    <a:pt x="7629" y="8807"/>
                    <a:pt x="7538" y="8840"/>
                    <a:pt x="7465" y="8907"/>
                  </a:cubicBezTo>
                  <a:cubicBezTo>
                    <a:pt x="7310" y="9050"/>
                    <a:pt x="7310" y="9288"/>
                    <a:pt x="7453" y="9443"/>
                  </a:cubicBezTo>
                  <a:cubicBezTo>
                    <a:pt x="7691" y="9705"/>
                    <a:pt x="8061" y="10097"/>
                    <a:pt x="8477" y="10478"/>
                  </a:cubicBezTo>
                  <a:cubicBezTo>
                    <a:pt x="8430" y="10478"/>
                    <a:pt x="8382" y="10490"/>
                    <a:pt x="8311" y="10490"/>
                  </a:cubicBezTo>
                  <a:cubicBezTo>
                    <a:pt x="8049" y="10490"/>
                    <a:pt x="7596" y="10324"/>
                    <a:pt x="7382" y="10169"/>
                  </a:cubicBezTo>
                  <a:cubicBezTo>
                    <a:pt x="7120" y="10002"/>
                    <a:pt x="5453" y="8752"/>
                    <a:pt x="4012" y="7549"/>
                  </a:cubicBezTo>
                  <a:cubicBezTo>
                    <a:pt x="3810" y="7383"/>
                    <a:pt x="3465" y="7014"/>
                    <a:pt x="3155" y="6692"/>
                  </a:cubicBezTo>
                  <a:cubicBezTo>
                    <a:pt x="2929" y="6454"/>
                    <a:pt x="2715" y="6252"/>
                    <a:pt x="2584" y="6121"/>
                  </a:cubicBezTo>
                  <a:cubicBezTo>
                    <a:pt x="2893" y="5085"/>
                    <a:pt x="3358" y="3537"/>
                    <a:pt x="3608" y="2192"/>
                  </a:cubicBezTo>
                  <a:close/>
                  <a:moveTo>
                    <a:pt x="738" y="1"/>
                  </a:moveTo>
                  <a:lnTo>
                    <a:pt x="738" y="763"/>
                  </a:lnTo>
                  <a:cubicBezTo>
                    <a:pt x="1786" y="870"/>
                    <a:pt x="2608" y="1013"/>
                    <a:pt x="2989" y="1203"/>
                  </a:cubicBezTo>
                  <a:cubicBezTo>
                    <a:pt x="2786" y="2858"/>
                    <a:pt x="1881" y="5764"/>
                    <a:pt x="1607" y="6657"/>
                  </a:cubicBezTo>
                  <a:lnTo>
                    <a:pt x="0" y="6657"/>
                  </a:lnTo>
                  <a:lnTo>
                    <a:pt x="0" y="7395"/>
                  </a:lnTo>
                  <a:lnTo>
                    <a:pt x="1881" y="7395"/>
                  </a:lnTo>
                  <a:cubicBezTo>
                    <a:pt x="2048" y="7395"/>
                    <a:pt x="2191" y="7323"/>
                    <a:pt x="2238" y="7168"/>
                  </a:cubicBezTo>
                  <a:cubicBezTo>
                    <a:pt x="2250" y="7145"/>
                    <a:pt x="2286" y="7061"/>
                    <a:pt x="2334" y="6907"/>
                  </a:cubicBezTo>
                  <a:cubicBezTo>
                    <a:pt x="2417" y="7002"/>
                    <a:pt x="2512" y="7109"/>
                    <a:pt x="2608" y="7216"/>
                  </a:cubicBezTo>
                  <a:cubicBezTo>
                    <a:pt x="2941" y="7561"/>
                    <a:pt x="3298" y="7930"/>
                    <a:pt x="3524" y="8133"/>
                  </a:cubicBezTo>
                  <a:cubicBezTo>
                    <a:pt x="4941" y="9312"/>
                    <a:pt x="6632" y="10586"/>
                    <a:pt x="6965" y="10800"/>
                  </a:cubicBezTo>
                  <a:cubicBezTo>
                    <a:pt x="7239" y="10978"/>
                    <a:pt x="7846" y="11240"/>
                    <a:pt x="8311" y="11240"/>
                  </a:cubicBezTo>
                  <a:cubicBezTo>
                    <a:pt x="8680" y="11240"/>
                    <a:pt x="8965" y="11157"/>
                    <a:pt x="9168" y="10990"/>
                  </a:cubicBezTo>
                  <a:cubicBezTo>
                    <a:pt x="9295" y="11043"/>
                    <a:pt x="9431" y="11069"/>
                    <a:pt x="9572" y="11069"/>
                  </a:cubicBezTo>
                  <a:cubicBezTo>
                    <a:pt x="9720" y="11069"/>
                    <a:pt x="9872" y="11040"/>
                    <a:pt x="10025" y="10978"/>
                  </a:cubicBezTo>
                  <a:cubicBezTo>
                    <a:pt x="10370" y="10848"/>
                    <a:pt x="10644" y="10586"/>
                    <a:pt x="10811" y="10252"/>
                  </a:cubicBezTo>
                  <a:cubicBezTo>
                    <a:pt x="10902" y="10274"/>
                    <a:pt x="10996" y="10285"/>
                    <a:pt x="11092" y="10285"/>
                  </a:cubicBezTo>
                  <a:cubicBezTo>
                    <a:pt x="11311" y="10285"/>
                    <a:pt x="11540" y="10229"/>
                    <a:pt x="11763" y="10121"/>
                  </a:cubicBezTo>
                  <a:cubicBezTo>
                    <a:pt x="12061" y="9966"/>
                    <a:pt x="12275" y="9728"/>
                    <a:pt x="12394" y="9454"/>
                  </a:cubicBezTo>
                  <a:cubicBezTo>
                    <a:pt x="12422" y="9457"/>
                    <a:pt x="12449" y="9458"/>
                    <a:pt x="12476" y="9458"/>
                  </a:cubicBezTo>
                  <a:cubicBezTo>
                    <a:pt x="12748" y="9458"/>
                    <a:pt x="13024" y="9350"/>
                    <a:pt x="13252" y="9145"/>
                  </a:cubicBezTo>
                  <a:cubicBezTo>
                    <a:pt x="13597" y="8859"/>
                    <a:pt x="13740" y="8431"/>
                    <a:pt x="13657" y="8002"/>
                  </a:cubicBezTo>
                  <a:lnTo>
                    <a:pt x="14264" y="7597"/>
                  </a:lnTo>
                  <a:cubicBezTo>
                    <a:pt x="14299" y="7728"/>
                    <a:pt x="14335" y="7895"/>
                    <a:pt x="14371" y="7978"/>
                  </a:cubicBezTo>
                  <a:cubicBezTo>
                    <a:pt x="14407" y="8145"/>
                    <a:pt x="14561" y="8288"/>
                    <a:pt x="14728" y="8288"/>
                  </a:cubicBezTo>
                  <a:lnTo>
                    <a:pt x="16371" y="8288"/>
                  </a:lnTo>
                  <a:lnTo>
                    <a:pt x="16371" y="7395"/>
                  </a:lnTo>
                  <a:lnTo>
                    <a:pt x="15014" y="7395"/>
                  </a:lnTo>
                  <a:cubicBezTo>
                    <a:pt x="14657" y="6359"/>
                    <a:pt x="13609" y="3228"/>
                    <a:pt x="13025" y="1965"/>
                  </a:cubicBezTo>
                  <a:cubicBezTo>
                    <a:pt x="13573" y="1775"/>
                    <a:pt x="14728" y="1501"/>
                    <a:pt x="16371" y="1430"/>
                  </a:cubicBezTo>
                  <a:lnTo>
                    <a:pt x="16371" y="680"/>
                  </a:lnTo>
                  <a:cubicBezTo>
                    <a:pt x="13835" y="775"/>
                    <a:pt x="12394" y="1430"/>
                    <a:pt x="12335" y="1454"/>
                  </a:cubicBezTo>
                  <a:cubicBezTo>
                    <a:pt x="12240" y="1501"/>
                    <a:pt x="12156" y="1584"/>
                    <a:pt x="12121" y="1692"/>
                  </a:cubicBezTo>
                  <a:cubicBezTo>
                    <a:pt x="12097" y="1787"/>
                    <a:pt x="12109" y="1882"/>
                    <a:pt x="12144" y="1965"/>
                  </a:cubicBezTo>
                  <a:cubicBezTo>
                    <a:pt x="11573" y="1751"/>
                    <a:pt x="10775" y="1442"/>
                    <a:pt x="9977" y="1084"/>
                  </a:cubicBezTo>
                  <a:cubicBezTo>
                    <a:pt x="9438" y="845"/>
                    <a:pt x="8974" y="735"/>
                    <a:pt x="8551" y="735"/>
                  </a:cubicBezTo>
                  <a:cubicBezTo>
                    <a:pt x="7901" y="735"/>
                    <a:pt x="7347" y="994"/>
                    <a:pt x="6763" y="1442"/>
                  </a:cubicBezTo>
                  <a:lnTo>
                    <a:pt x="3727" y="1442"/>
                  </a:lnTo>
                  <a:cubicBezTo>
                    <a:pt x="3751" y="1299"/>
                    <a:pt x="3762" y="1192"/>
                    <a:pt x="3774" y="1084"/>
                  </a:cubicBezTo>
                  <a:cubicBezTo>
                    <a:pt x="3774" y="977"/>
                    <a:pt x="3727" y="846"/>
                    <a:pt x="3643" y="775"/>
                  </a:cubicBezTo>
                  <a:cubicBezTo>
                    <a:pt x="3191" y="346"/>
                    <a:pt x="1786" y="120"/>
                    <a:pt x="738"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23" name="Google Shape;307;p21">
              <a:extLst>
                <a:ext uri="{FF2B5EF4-FFF2-40B4-BE49-F238E27FC236}">
                  <a16:creationId xmlns:a16="http://schemas.microsoft.com/office/drawing/2014/main" id="{69CE87EB-DAEC-E006-42ED-9905C3E15BD0}"/>
                </a:ext>
              </a:extLst>
            </p:cNvPr>
            <p:cNvSpPr/>
            <p:nvPr/>
          </p:nvSpPr>
          <p:spPr>
            <a:xfrm>
              <a:off x="6812419" y="2253198"/>
              <a:ext cx="1783327" cy="1783327"/>
            </a:xfrm>
            <a:custGeom>
              <a:avLst/>
              <a:gdLst/>
              <a:ahLst/>
              <a:cxnLst/>
              <a:rect l="l" t="t" r="r" b="b"/>
              <a:pathLst>
                <a:path w="50281" h="50281" extrusionOk="0">
                  <a:moveTo>
                    <a:pt x="25134" y="4430"/>
                  </a:moveTo>
                  <a:cubicBezTo>
                    <a:pt x="36552" y="4430"/>
                    <a:pt x="45839" y="13717"/>
                    <a:pt x="45839" y="25135"/>
                  </a:cubicBezTo>
                  <a:cubicBezTo>
                    <a:pt x="45839" y="36553"/>
                    <a:pt x="36552" y="45840"/>
                    <a:pt x="25134" y="45840"/>
                  </a:cubicBezTo>
                  <a:cubicBezTo>
                    <a:pt x="13716" y="45840"/>
                    <a:pt x="4429" y="36553"/>
                    <a:pt x="4429" y="25135"/>
                  </a:cubicBezTo>
                  <a:cubicBezTo>
                    <a:pt x="4429" y="13717"/>
                    <a:pt x="13716" y="4430"/>
                    <a:pt x="25134" y="4430"/>
                  </a:cubicBezTo>
                  <a:close/>
                  <a:moveTo>
                    <a:pt x="25134" y="1"/>
                  </a:moveTo>
                  <a:cubicBezTo>
                    <a:pt x="11251" y="1"/>
                    <a:pt x="0" y="11252"/>
                    <a:pt x="0" y="25135"/>
                  </a:cubicBezTo>
                  <a:cubicBezTo>
                    <a:pt x="0" y="39017"/>
                    <a:pt x="11251" y="50281"/>
                    <a:pt x="25134" y="50281"/>
                  </a:cubicBezTo>
                  <a:cubicBezTo>
                    <a:pt x="39017" y="50281"/>
                    <a:pt x="50280" y="39017"/>
                    <a:pt x="50280" y="25135"/>
                  </a:cubicBezTo>
                  <a:cubicBezTo>
                    <a:pt x="50280" y="11252"/>
                    <a:pt x="39017" y="1"/>
                    <a:pt x="25134"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24" name="Google Shape;308;p21">
              <a:extLst>
                <a:ext uri="{FF2B5EF4-FFF2-40B4-BE49-F238E27FC236}">
                  <a16:creationId xmlns:a16="http://schemas.microsoft.com/office/drawing/2014/main" id="{D78FD8B9-D467-81A3-7413-90E6EDEA7B4F}"/>
                </a:ext>
              </a:extLst>
            </p:cNvPr>
            <p:cNvSpPr/>
            <p:nvPr/>
          </p:nvSpPr>
          <p:spPr>
            <a:xfrm>
              <a:off x="6812809" y="3159864"/>
              <a:ext cx="1782511" cy="876679"/>
            </a:xfrm>
            <a:custGeom>
              <a:avLst/>
              <a:gdLst/>
              <a:ahLst/>
              <a:cxnLst/>
              <a:rect l="l" t="t" r="r" b="b"/>
              <a:pathLst>
                <a:path w="50258" h="24718" extrusionOk="0">
                  <a:moveTo>
                    <a:pt x="1" y="0"/>
                  </a:moveTo>
                  <a:cubicBezTo>
                    <a:pt x="227" y="13681"/>
                    <a:pt x="11383" y="24718"/>
                    <a:pt x="25123" y="24718"/>
                  </a:cubicBezTo>
                  <a:cubicBezTo>
                    <a:pt x="38875" y="24718"/>
                    <a:pt x="50031" y="13681"/>
                    <a:pt x="50257" y="0"/>
                  </a:cubicBezTo>
                  <a:lnTo>
                    <a:pt x="45816" y="0"/>
                  </a:lnTo>
                  <a:cubicBezTo>
                    <a:pt x="45590" y="11216"/>
                    <a:pt x="36398" y="20277"/>
                    <a:pt x="25123" y="20277"/>
                  </a:cubicBezTo>
                  <a:cubicBezTo>
                    <a:pt x="13848" y="20277"/>
                    <a:pt x="4656" y="11216"/>
                    <a:pt x="4430" y="0"/>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25" name="Google Shape;311;p21">
              <a:extLst>
                <a:ext uri="{FF2B5EF4-FFF2-40B4-BE49-F238E27FC236}">
                  <a16:creationId xmlns:a16="http://schemas.microsoft.com/office/drawing/2014/main" id="{68495DE3-C55A-4EA4-DA62-A486319BC576}"/>
                </a:ext>
              </a:extLst>
            </p:cNvPr>
            <p:cNvSpPr/>
            <p:nvPr/>
          </p:nvSpPr>
          <p:spPr>
            <a:xfrm>
              <a:off x="8355024" y="2994726"/>
              <a:ext cx="330272" cy="330272"/>
            </a:xfrm>
            <a:custGeom>
              <a:avLst/>
              <a:gdLst/>
              <a:ahLst/>
              <a:cxnLst/>
              <a:rect l="l" t="t" r="r" b="b"/>
              <a:pathLst>
                <a:path w="9312" h="9312" extrusionOk="0">
                  <a:moveTo>
                    <a:pt x="4656" y="1"/>
                  </a:moveTo>
                  <a:cubicBezTo>
                    <a:pt x="2084" y="1"/>
                    <a:pt x="1" y="2085"/>
                    <a:pt x="1" y="4656"/>
                  </a:cubicBezTo>
                  <a:cubicBezTo>
                    <a:pt x="1" y="7228"/>
                    <a:pt x="2084" y="9312"/>
                    <a:pt x="4656" y="9312"/>
                  </a:cubicBezTo>
                  <a:cubicBezTo>
                    <a:pt x="7228" y="9312"/>
                    <a:pt x="9311" y="7228"/>
                    <a:pt x="9311" y="4656"/>
                  </a:cubicBezTo>
                  <a:cubicBezTo>
                    <a:pt x="9311" y="2085"/>
                    <a:pt x="7228" y="1"/>
                    <a:pt x="4656"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26" name="Google Shape;312;p21">
              <a:extLst>
                <a:ext uri="{FF2B5EF4-FFF2-40B4-BE49-F238E27FC236}">
                  <a16:creationId xmlns:a16="http://schemas.microsoft.com/office/drawing/2014/main" id="{CBFDF80E-D241-3BD0-C0BD-281A4FE109F6}"/>
                </a:ext>
              </a:extLst>
            </p:cNvPr>
            <p:cNvSpPr/>
            <p:nvPr/>
          </p:nvSpPr>
          <p:spPr>
            <a:xfrm>
              <a:off x="8425534" y="3064845"/>
              <a:ext cx="189643" cy="189643"/>
            </a:xfrm>
            <a:custGeom>
              <a:avLst/>
              <a:gdLst/>
              <a:ahLst/>
              <a:cxnLst/>
              <a:rect l="l" t="t" r="r" b="b"/>
              <a:pathLst>
                <a:path w="5347" h="5347" extrusionOk="0">
                  <a:moveTo>
                    <a:pt x="2668" y="0"/>
                  </a:moveTo>
                  <a:cubicBezTo>
                    <a:pt x="1192" y="0"/>
                    <a:pt x="1" y="1191"/>
                    <a:pt x="1" y="2679"/>
                  </a:cubicBezTo>
                  <a:cubicBezTo>
                    <a:pt x="1" y="4156"/>
                    <a:pt x="1192" y="5346"/>
                    <a:pt x="2668" y="5346"/>
                  </a:cubicBezTo>
                  <a:cubicBezTo>
                    <a:pt x="4144" y="5346"/>
                    <a:pt x="5347" y="4156"/>
                    <a:pt x="5347" y="2679"/>
                  </a:cubicBezTo>
                  <a:cubicBezTo>
                    <a:pt x="5347" y="1191"/>
                    <a:pt x="4144" y="0"/>
                    <a:pt x="266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27" name="Google Shape;315;p21">
              <a:extLst>
                <a:ext uri="{FF2B5EF4-FFF2-40B4-BE49-F238E27FC236}">
                  <a16:creationId xmlns:a16="http://schemas.microsoft.com/office/drawing/2014/main" id="{E64E5C1C-9A95-5002-12AD-6FC85E6A3D9C}"/>
                </a:ext>
              </a:extLst>
            </p:cNvPr>
            <p:cNvGrpSpPr/>
            <p:nvPr/>
          </p:nvGrpSpPr>
          <p:grpSpPr>
            <a:xfrm>
              <a:off x="5782854" y="2806392"/>
              <a:ext cx="603049" cy="601808"/>
              <a:chOff x="4338436" y="2512397"/>
              <a:chExt cx="481652" cy="480661"/>
            </a:xfrm>
            <a:solidFill>
              <a:srgbClr val="0071C1"/>
            </a:solidFill>
          </p:grpSpPr>
          <p:sp>
            <p:nvSpPr>
              <p:cNvPr id="28" name="Google Shape;316;p21">
                <a:extLst>
                  <a:ext uri="{FF2B5EF4-FFF2-40B4-BE49-F238E27FC236}">
                    <a16:creationId xmlns:a16="http://schemas.microsoft.com/office/drawing/2014/main" id="{8CD52824-D493-724E-8DB2-09E13A771A56}"/>
                  </a:ext>
                </a:extLst>
              </p:cNvPr>
              <p:cNvSpPr/>
              <p:nvPr/>
            </p:nvSpPr>
            <p:spPr>
              <a:xfrm>
                <a:off x="4540132" y="2622026"/>
                <a:ext cx="63425" cy="63425"/>
              </a:xfrm>
              <a:custGeom>
                <a:avLst/>
                <a:gdLst/>
                <a:ahLst/>
                <a:cxnLst/>
                <a:rect l="l" t="t" r="r" b="b"/>
                <a:pathLst>
                  <a:path w="2239" h="2239" extrusionOk="0">
                    <a:moveTo>
                      <a:pt x="1644" y="596"/>
                    </a:moveTo>
                    <a:lnTo>
                      <a:pt x="1644" y="1786"/>
                    </a:lnTo>
                    <a:lnTo>
                      <a:pt x="596" y="1786"/>
                    </a:lnTo>
                    <a:lnTo>
                      <a:pt x="596" y="596"/>
                    </a:lnTo>
                    <a:close/>
                    <a:moveTo>
                      <a:pt x="286" y="0"/>
                    </a:moveTo>
                    <a:cubicBezTo>
                      <a:pt x="132" y="0"/>
                      <a:pt x="1" y="131"/>
                      <a:pt x="1" y="286"/>
                    </a:cubicBezTo>
                    <a:lnTo>
                      <a:pt x="1" y="1953"/>
                    </a:lnTo>
                    <a:cubicBezTo>
                      <a:pt x="1" y="2108"/>
                      <a:pt x="132" y="2239"/>
                      <a:pt x="286" y="2239"/>
                    </a:cubicBezTo>
                    <a:lnTo>
                      <a:pt x="1953" y="2239"/>
                    </a:lnTo>
                    <a:cubicBezTo>
                      <a:pt x="2108" y="2239"/>
                      <a:pt x="2239" y="2108"/>
                      <a:pt x="2239" y="1953"/>
                    </a:cubicBezTo>
                    <a:lnTo>
                      <a:pt x="2239" y="286"/>
                    </a:lnTo>
                    <a:cubicBezTo>
                      <a:pt x="2239" y="131"/>
                      <a:pt x="2108" y="0"/>
                      <a:pt x="1953" y="0"/>
                    </a:cubicBezTo>
                    <a:close/>
                  </a:path>
                </a:pathLst>
              </a:custGeom>
              <a:grpFill/>
              <a:ln>
                <a:noFill/>
              </a:ln>
            </p:spPr>
            <p:txBody>
              <a:bodyPr spcFirstLastPara="1" wrap="square" lIns="121900" tIns="121900" rIns="121900" bIns="121900" anchor="ctr" anchorCtr="0">
                <a:noAutofit/>
              </a:bodyPr>
              <a:lstStyle/>
              <a:p>
                <a:endParaRPr sz="2400"/>
              </a:p>
            </p:txBody>
          </p:sp>
          <p:sp>
            <p:nvSpPr>
              <p:cNvPr id="29" name="Google Shape;317;p21">
                <a:extLst>
                  <a:ext uri="{FF2B5EF4-FFF2-40B4-BE49-F238E27FC236}">
                    <a16:creationId xmlns:a16="http://schemas.microsoft.com/office/drawing/2014/main" id="{7F6289B7-F199-1C45-04FB-EB8A1F09EB30}"/>
                  </a:ext>
                </a:extLst>
              </p:cNvPr>
              <p:cNvSpPr/>
              <p:nvPr/>
            </p:nvSpPr>
            <p:spPr>
              <a:xfrm>
                <a:off x="4540132" y="2542084"/>
                <a:ext cx="63425" cy="63085"/>
              </a:xfrm>
              <a:custGeom>
                <a:avLst/>
                <a:gdLst/>
                <a:ahLst/>
                <a:cxnLst/>
                <a:rect l="l" t="t" r="r" b="b"/>
                <a:pathLst>
                  <a:path w="2239" h="2227" extrusionOk="0">
                    <a:moveTo>
                      <a:pt x="1644" y="596"/>
                    </a:moveTo>
                    <a:lnTo>
                      <a:pt x="1644" y="1786"/>
                    </a:lnTo>
                    <a:lnTo>
                      <a:pt x="596" y="1786"/>
                    </a:lnTo>
                    <a:lnTo>
                      <a:pt x="596" y="596"/>
                    </a:lnTo>
                    <a:close/>
                    <a:moveTo>
                      <a:pt x="286" y="1"/>
                    </a:moveTo>
                    <a:cubicBezTo>
                      <a:pt x="132" y="1"/>
                      <a:pt x="1" y="132"/>
                      <a:pt x="1" y="286"/>
                    </a:cubicBezTo>
                    <a:lnTo>
                      <a:pt x="1" y="1953"/>
                    </a:lnTo>
                    <a:cubicBezTo>
                      <a:pt x="1" y="2108"/>
                      <a:pt x="132" y="2227"/>
                      <a:pt x="286" y="2227"/>
                    </a:cubicBezTo>
                    <a:lnTo>
                      <a:pt x="1953" y="2227"/>
                    </a:lnTo>
                    <a:cubicBezTo>
                      <a:pt x="2108" y="2227"/>
                      <a:pt x="2239" y="2108"/>
                      <a:pt x="2239" y="1953"/>
                    </a:cubicBezTo>
                    <a:lnTo>
                      <a:pt x="2239" y="286"/>
                    </a:lnTo>
                    <a:cubicBezTo>
                      <a:pt x="2239" y="132"/>
                      <a:pt x="2108" y="1"/>
                      <a:pt x="1953" y="1"/>
                    </a:cubicBezTo>
                    <a:close/>
                  </a:path>
                </a:pathLst>
              </a:custGeom>
              <a:grpFill/>
              <a:ln>
                <a:noFill/>
              </a:ln>
            </p:spPr>
            <p:txBody>
              <a:bodyPr spcFirstLastPara="1" wrap="square" lIns="121900" tIns="121900" rIns="121900" bIns="121900" anchor="ctr" anchorCtr="0">
                <a:noAutofit/>
              </a:bodyPr>
              <a:lstStyle/>
              <a:p>
                <a:endParaRPr sz="2400"/>
              </a:p>
            </p:txBody>
          </p:sp>
          <p:sp>
            <p:nvSpPr>
              <p:cNvPr id="30" name="Google Shape;318;p21">
                <a:extLst>
                  <a:ext uri="{FF2B5EF4-FFF2-40B4-BE49-F238E27FC236}">
                    <a16:creationId xmlns:a16="http://schemas.microsoft.com/office/drawing/2014/main" id="{9C0569CD-79F3-F098-3DF9-D74A9957D961}"/>
                  </a:ext>
                </a:extLst>
              </p:cNvPr>
              <p:cNvSpPr/>
              <p:nvPr/>
            </p:nvSpPr>
            <p:spPr>
              <a:xfrm>
                <a:off x="4459850" y="2622026"/>
                <a:ext cx="63454" cy="67476"/>
              </a:xfrm>
              <a:custGeom>
                <a:avLst/>
                <a:gdLst/>
                <a:ahLst/>
                <a:cxnLst/>
                <a:rect l="l" t="t" r="r" b="b"/>
                <a:pathLst>
                  <a:path w="2240" h="2382" extrusionOk="0">
                    <a:moveTo>
                      <a:pt x="1644" y="596"/>
                    </a:moveTo>
                    <a:lnTo>
                      <a:pt x="1644" y="1786"/>
                    </a:lnTo>
                    <a:lnTo>
                      <a:pt x="608" y="1786"/>
                    </a:lnTo>
                    <a:lnTo>
                      <a:pt x="608" y="596"/>
                    </a:lnTo>
                    <a:close/>
                    <a:moveTo>
                      <a:pt x="251" y="0"/>
                    </a:moveTo>
                    <a:cubicBezTo>
                      <a:pt x="96" y="0"/>
                      <a:pt x="1" y="179"/>
                      <a:pt x="1" y="334"/>
                    </a:cubicBezTo>
                    <a:lnTo>
                      <a:pt x="1" y="2036"/>
                    </a:lnTo>
                    <a:cubicBezTo>
                      <a:pt x="1" y="2191"/>
                      <a:pt x="96" y="2382"/>
                      <a:pt x="251" y="2382"/>
                    </a:cubicBezTo>
                    <a:lnTo>
                      <a:pt x="1954" y="2382"/>
                    </a:lnTo>
                    <a:cubicBezTo>
                      <a:pt x="2108" y="2382"/>
                      <a:pt x="2239" y="2191"/>
                      <a:pt x="2239" y="2036"/>
                    </a:cubicBezTo>
                    <a:lnTo>
                      <a:pt x="2239" y="334"/>
                    </a:lnTo>
                    <a:cubicBezTo>
                      <a:pt x="2239" y="179"/>
                      <a:pt x="2108" y="0"/>
                      <a:pt x="1954" y="0"/>
                    </a:cubicBezTo>
                    <a:close/>
                  </a:path>
                </a:pathLst>
              </a:custGeom>
              <a:grpFill/>
              <a:ln>
                <a:noFill/>
              </a:ln>
            </p:spPr>
            <p:txBody>
              <a:bodyPr spcFirstLastPara="1" wrap="square" lIns="121900" tIns="121900" rIns="121900" bIns="121900" anchor="ctr" anchorCtr="0">
                <a:noAutofit/>
              </a:bodyPr>
              <a:lstStyle/>
              <a:p>
                <a:endParaRPr sz="2400"/>
              </a:p>
            </p:txBody>
          </p:sp>
          <p:sp>
            <p:nvSpPr>
              <p:cNvPr id="31" name="Google Shape;319;p21">
                <a:extLst>
                  <a:ext uri="{FF2B5EF4-FFF2-40B4-BE49-F238E27FC236}">
                    <a16:creationId xmlns:a16="http://schemas.microsoft.com/office/drawing/2014/main" id="{6EB1FE23-4354-A386-EB51-6B6DAAE32776}"/>
                  </a:ext>
                </a:extLst>
              </p:cNvPr>
              <p:cNvSpPr/>
              <p:nvPr/>
            </p:nvSpPr>
            <p:spPr>
              <a:xfrm>
                <a:off x="4459850" y="2542084"/>
                <a:ext cx="63454" cy="63085"/>
              </a:xfrm>
              <a:custGeom>
                <a:avLst/>
                <a:gdLst/>
                <a:ahLst/>
                <a:cxnLst/>
                <a:rect l="l" t="t" r="r" b="b"/>
                <a:pathLst>
                  <a:path w="2240" h="2227" extrusionOk="0">
                    <a:moveTo>
                      <a:pt x="1644" y="596"/>
                    </a:moveTo>
                    <a:lnTo>
                      <a:pt x="1644" y="1786"/>
                    </a:lnTo>
                    <a:lnTo>
                      <a:pt x="608" y="1786"/>
                    </a:lnTo>
                    <a:lnTo>
                      <a:pt x="608" y="596"/>
                    </a:lnTo>
                    <a:close/>
                    <a:moveTo>
                      <a:pt x="251" y="1"/>
                    </a:moveTo>
                    <a:cubicBezTo>
                      <a:pt x="96" y="1"/>
                      <a:pt x="1" y="167"/>
                      <a:pt x="1" y="322"/>
                    </a:cubicBezTo>
                    <a:lnTo>
                      <a:pt x="1" y="2025"/>
                    </a:lnTo>
                    <a:cubicBezTo>
                      <a:pt x="1" y="2179"/>
                      <a:pt x="96" y="2227"/>
                      <a:pt x="251" y="2227"/>
                    </a:cubicBezTo>
                    <a:lnTo>
                      <a:pt x="1954" y="2227"/>
                    </a:lnTo>
                    <a:cubicBezTo>
                      <a:pt x="2108" y="2227"/>
                      <a:pt x="2239" y="2179"/>
                      <a:pt x="2239" y="2025"/>
                    </a:cubicBezTo>
                    <a:lnTo>
                      <a:pt x="2239" y="322"/>
                    </a:lnTo>
                    <a:cubicBezTo>
                      <a:pt x="2239" y="167"/>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32" name="Google Shape;320;p21">
                <a:extLst>
                  <a:ext uri="{FF2B5EF4-FFF2-40B4-BE49-F238E27FC236}">
                    <a16:creationId xmlns:a16="http://schemas.microsoft.com/office/drawing/2014/main" id="{54E55EFE-0E36-AB75-DCB7-BC8C8B9B2257}"/>
                  </a:ext>
                </a:extLst>
              </p:cNvPr>
              <p:cNvSpPr/>
              <p:nvPr/>
            </p:nvSpPr>
            <p:spPr>
              <a:xfrm>
                <a:off x="4459850" y="2702279"/>
                <a:ext cx="63454" cy="67504"/>
              </a:xfrm>
              <a:custGeom>
                <a:avLst/>
                <a:gdLst/>
                <a:ahLst/>
                <a:cxnLst/>
                <a:rect l="l" t="t" r="r" b="b"/>
                <a:pathLst>
                  <a:path w="2240" h="2383" extrusionOk="0">
                    <a:moveTo>
                      <a:pt x="1644" y="596"/>
                    </a:moveTo>
                    <a:lnTo>
                      <a:pt x="1644" y="1787"/>
                    </a:lnTo>
                    <a:lnTo>
                      <a:pt x="608" y="1787"/>
                    </a:lnTo>
                    <a:lnTo>
                      <a:pt x="608" y="596"/>
                    </a:lnTo>
                    <a:close/>
                    <a:moveTo>
                      <a:pt x="251" y="1"/>
                    </a:moveTo>
                    <a:cubicBezTo>
                      <a:pt x="96" y="1"/>
                      <a:pt x="1" y="180"/>
                      <a:pt x="1" y="334"/>
                    </a:cubicBezTo>
                    <a:lnTo>
                      <a:pt x="1" y="2037"/>
                    </a:lnTo>
                    <a:cubicBezTo>
                      <a:pt x="1" y="2192"/>
                      <a:pt x="96" y="2382"/>
                      <a:pt x="251" y="2382"/>
                    </a:cubicBezTo>
                    <a:lnTo>
                      <a:pt x="1954" y="2382"/>
                    </a:lnTo>
                    <a:cubicBezTo>
                      <a:pt x="2108" y="2382"/>
                      <a:pt x="2239" y="2192"/>
                      <a:pt x="2239" y="2037"/>
                    </a:cubicBezTo>
                    <a:lnTo>
                      <a:pt x="2239" y="334"/>
                    </a:lnTo>
                    <a:cubicBezTo>
                      <a:pt x="2239" y="180"/>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33" name="Google Shape;321;p21">
                <a:extLst>
                  <a:ext uri="{FF2B5EF4-FFF2-40B4-BE49-F238E27FC236}">
                    <a16:creationId xmlns:a16="http://schemas.microsoft.com/office/drawing/2014/main" id="{384B2216-527B-2520-825F-2CEDFE093EC3}"/>
                  </a:ext>
                </a:extLst>
              </p:cNvPr>
              <p:cNvSpPr/>
              <p:nvPr/>
            </p:nvSpPr>
            <p:spPr>
              <a:xfrm>
                <a:off x="4459850" y="2782221"/>
                <a:ext cx="63454" cy="67476"/>
              </a:xfrm>
              <a:custGeom>
                <a:avLst/>
                <a:gdLst/>
                <a:ahLst/>
                <a:cxnLst/>
                <a:rect l="l" t="t" r="r" b="b"/>
                <a:pathLst>
                  <a:path w="2240" h="2382" extrusionOk="0">
                    <a:moveTo>
                      <a:pt x="1644" y="596"/>
                    </a:moveTo>
                    <a:lnTo>
                      <a:pt x="1644" y="1787"/>
                    </a:lnTo>
                    <a:lnTo>
                      <a:pt x="608" y="1787"/>
                    </a:lnTo>
                    <a:lnTo>
                      <a:pt x="608" y="596"/>
                    </a:lnTo>
                    <a:close/>
                    <a:moveTo>
                      <a:pt x="251" y="1"/>
                    </a:moveTo>
                    <a:cubicBezTo>
                      <a:pt x="96" y="1"/>
                      <a:pt x="1" y="191"/>
                      <a:pt x="1" y="346"/>
                    </a:cubicBezTo>
                    <a:lnTo>
                      <a:pt x="1" y="2049"/>
                    </a:lnTo>
                    <a:cubicBezTo>
                      <a:pt x="1" y="2203"/>
                      <a:pt x="96" y="2382"/>
                      <a:pt x="251" y="2382"/>
                    </a:cubicBezTo>
                    <a:lnTo>
                      <a:pt x="1954" y="2382"/>
                    </a:lnTo>
                    <a:cubicBezTo>
                      <a:pt x="2108" y="2382"/>
                      <a:pt x="2239" y="2203"/>
                      <a:pt x="2239" y="2049"/>
                    </a:cubicBezTo>
                    <a:lnTo>
                      <a:pt x="2239" y="346"/>
                    </a:lnTo>
                    <a:cubicBezTo>
                      <a:pt x="2239" y="191"/>
                      <a:pt x="2108" y="1"/>
                      <a:pt x="1954" y="1"/>
                    </a:cubicBezTo>
                    <a:close/>
                  </a:path>
                </a:pathLst>
              </a:custGeom>
              <a:grpFill/>
              <a:ln>
                <a:noFill/>
              </a:ln>
            </p:spPr>
            <p:txBody>
              <a:bodyPr spcFirstLastPara="1" wrap="square" lIns="121900" tIns="121900" rIns="121900" bIns="121900" anchor="ctr" anchorCtr="0">
                <a:noAutofit/>
              </a:bodyPr>
              <a:lstStyle/>
              <a:p>
                <a:endParaRPr sz="2400"/>
              </a:p>
            </p:txBody>
          </p:sp>
          <p:sp>
            <p:nvSpPr>
              <p:cNvPr id="34" name="Google Shape;322;p21">
                <a:extLst>
                  <a:ext uri="{FF2B5EF4-FFF2-40B4-BE49-F238E27FC236}">
                    <a16:creationId xmlns:a16="http://schemas.microsoft.com/office/drawing/2014/main" id="{9F2B9684-B597-A28C-6FCE-EC0E6B787815}"/>
                  </a:ext>
                </a:extLst>
              </p:cNvPr>
              <p:cNvSpPr/>
              <p:nvPr/>
            </p:nvSpPr>
            <p:spPr>
              <a:xfrm>
                <a:off x="4658175" y="2815960"/>
                <a:ext cx="67476" cy="63425"/>
              </a:xfrm>
              <a:custGeom>
                <a:avLst/>
                <a:gdLst/>
                <a:ahLst/>
                <a:cxnLst/>
                <a:rect l="l" t="t" r="r" b="b"/>
                <a:pathLst>
                  <a:path w="2382" h="2239" extrusionOk="0">
                    <a:moveTo>
                      <a:pt x="1787" y="596"/>
                    </a:moveTo>
                    <a:lnTo>
                      <a:pt x="1787" y="1643"/>
                    </a:lnTo>
                    <a:lnTo>
                      <a:pt x="596" y="1643"/>
                    </a:lnTo>
                    <a:lnTo>
                      <a:pt x="596" y="596"/>
                    </a:lnTo>
                    <a:close/>
                    <a:moveTo>
                      <a:pt x="334" y="0"/>
                    </a:moveTo>
                    <a:cubicBezTo>
                      <a:pt x="179" y="0"/>
                      <a:pt x="1" y="131"/>
                      <a:pt x="1" y="286"/>
                    </a:cubicBezTo>
                    <a:lnTo>
                      <a:pt x="1" y="1989"/>
                    </a:lnTo>
                    <a:cubicBezTo>
                      <a:pt x="1" y="2144"/>
                      <a:pt x="179" y="2239"/>
                      <a:pt x="334" y="2239"/>
                    </a:cubicBezTo>
                    <a:lnTo>
                      <a:pt x="2037" y="2239"/>
                    </a:lnTo>
                    <a:cubicBezTo>
                      <a:pt x="2192" y="2239"/>
                      <a:pt x="2382" y="2144"/>
                      <a:pt x="2382" y="1989"/>
                    </a:cubicBezTo>
                    <a:lnTo>
                      <a:pt x="2382" y="286"/>
                    </a:lnTo>
                    <a:cubicBezTo>
                      <a:pt x="2382" y="131"/>
                      <a:pt x="2192" y="0"/>
                      <a:pt x="2037" y="0"/>
                    </a:cubicBezTo>
                    <a:close/>
                  </a:path>
                </a:pathLst>
              </a:custGeom>
              <a:grpFill/>
              <a:ln>
                <a:noFill/>
              </a:ln>
            </p:spPr>
            <p:txBody>
              <a:bodyPr spcFirstLastPara="1" wrap="square" lIns="121900" tIns="121900" rIns="121900" bIns="121900" anchor="ctr" anchorCtr="0">
                <a:noAutofit/>
              </a:bodyPr>
              <a:lstStyle/>
              <a:p>
                <a:endParaRPr sz="2400"/>
              </a:p>
            </p:txBody>
          </p:sp>
          <p:sp>
            <p:nvSpPr>
              <p:cNvPr id="35" name="Google Shape;323;p21">
                <a:extLst>
                  <a:ext uri="{FF2B5EF4-FFF2-40B4-BE49-F238E27FC236}">
                    <a16:creationId xmlns:a16="http://schemas.microsoft.com/office/drawing/2014/main" id="{9D1E73EE-DDD5-2F56-00BE-7101E6F8E1B7}"/>
                  </a:ext>
                </a:extLst>
              </p:cNvPr>
              <p:cNvSpPr/>
              <p:nvPr/>
            </p:nvSpPr>
            <p:spPr>
              <a:xfrm>
                <a:off x="4658175" y="2736018"/>
                <a:ext cx="67476" cy="63114"/>
              </a:xfrm>
              <a:custGeom>
                <a:avLst/>
                <a:gdLst/>
                <a:ahLst/>
                <a:cxnLst/>
                <a:rect l="l" t="t" r="r" b="b"/>
                <a:pathLst>
                  <a:path w="2382" h="2228" extrusionOk="0">
                    <a:moveTo>
                      <a:pt x="1787" y="596"/>
                    </a:moveTo>
                    <a:lnTo>
                      <a:pt x="1787" y="1632"/>
                    </a:lnTo>
                    <a:lnTo>
                      <a:pt x="596" y="1632"/>
                    </a:lnTo>
                    <a:lnTo>
                      <a:pt x="596" y="596"/>
                    </a:lnTo>
                    <a:close/>
                    <a:moveTo>
                      <a:pt x="334" y="1"/>
                    </a:moveTo>
                    <a:cubicBezTo>
                      <a:pt x="179" y="1"/>
                      <a:pt x="1" y="120"/>
                      <a:pt x="1" y="274"/>
                    </a:cubicBezTo>
                    <a:lnTo>
                      <a:pt x="1" y="1977"/>
                    </a:lnTo>
                    <a:cubicBezTo>
                      <a:pt x="1" y="2132"/>
                      <a:pt x="179" y="2227"/>
                      <a:pt x="334" y="2227"/>
                    </a:cubicBezTo>
                    <a:lnTo>
                      <a:pt x="2037" y="2227"/>
                    </a:lnTo>
                    <a:cubicBezTo>
                      <a:pt x="2192" y="2227"/>
                      <a:pt x="2382" y="2132"/>
                      <a:pt x="2382" y="1977"/>
                    </a:cubicBezTo>
                    <a:lnTo>
                      <a:pt x="2382" y="274"/>
                    </a:lnTo>
                    <a:cubicBezTo>
                      <a:pt x="2382" y="120"/>
                      <a:pt x="2192" y="1"/>
                      <a:pt x="2037" y="1"/>
                    </a:cubicBezTo>
                    <a:close/>
                  </a:path>
                </a:pathLst>
              </a:custGeom>
              <a:grpFill/>
              <a:ln>
                <a:noFill/>
              </a:ln>
            </p:spPr>
            <p:txBody>
              <a:bodyPr spcFirstLastPara="1" wrap="square" lIns="121900" tIns="121900" rIns="121900" bIns="121900" anchor="ctr" anchorCtr="0">
                <a:noAutofit/>
              </a:bodyPr>
              <a:lstStyle/>
              <a:p>
                <a:endParaRPr sz="2400"/>
              </a:p>
            </p:txBody>
          </p:sp>
          <p:sp>
            <p:nvSpPr>
              <p:cNvPr id="36" name="Google Shape;324;p21">
                <a:extLst>
                  <a:ext uri="{FF2B5EF4-FFF2-40B4-BE49-F238E27FC236}">
                    <a16:creationId xmlns:a16="http://schemas.microsoft.com/office/drawing/2014/main" id="{5A1BCCCD-CC7D-6644-787C-137A755C1AE8}"/>
                  </a:ext>
                </a:extLst>
              </p:cNvPr>
              <p:cNvSpPr/>
              <p:nvPr/>
            </p:nvSpPr>
            <p:spPr>
              <a:xfrm>
                <a:off x="4645711" y="2622366"/>
                <a:ext cx="67476" cy="67136"/>
              </a:xfrm>
              <a:custGeom>
                <a:avLst/>
                <a:gdLst/>
                <a:ahLst/>
                <a:cxnLst/>
                <a:rect l="l" t="t" r="r" b="b"/>
                <a:pathLst>
                  <a:path w="2382" h="2370" extrusionOk="0">
                    <a:moveTo>
                      <a:pt x="1786" y="584"/>
                    </a:moveTo>
                    <a:lnTo>
                      <a:pt x="1786" y="1774"/>
                    </a:lnTo>
                    <a:lnTo>
                      <a:pt x="596" y="1774"/>
                    </a:lnTo>
                    <a:lnTo>
                      <a:pt x="596" y="584"/>
                    </a:lnTo>
                    <a:close/>
                    <a:moveTo>
                      <a:pt x="334" y="0"/>
                    </a:moveTo>
                    <a:cubicBezTo>
                      <a:pt x="179" y="0"/>
                      <a:pt x="0" y="167"/>
                      <a:pt x="0" y="322"/>
                    </a:cubicBezTo>
                    <a:lnTo>
                      <a:pt x="0" y="2024"/>
                    </a:lnTo>
                    <a:cubicBezTo>
                      <a:pt x="0" y="2179"/>
                      <a:pt x="179" y="2370"/>
                      <a:pt x="334" y="2370"/>
                    </a:cubicBezTo>
                    <a:lnTo>
                      <a:pt x="2036" y="2370"/>
                    </a:lnTo>
                    <a:cubicBezTo>
                      <a:pt x="2191" y="2370"/>
                      <a:pt x="2381" y="2179"/>
                      <a:pt x="2381" y="2024"/>
                    </a:cubicBezTo>
                    <a:lnTo>
                      <a:pt x="2381" y="322"/>
                    </a:lnTo>
                    <a:cubicBezTo>
                      <a:pt x="2381" y="167"/>
                      <a:pt x="2191" y="0"/>
                      <a:pt x="2036" y="0"/>
                    </a:cubicBezTo>
                    <a:close/>
                  </a:path>
                </a:pathLst>
              </a:custGeom>
              <a:grpFill/>
              <a:ln>
                <a:noFill/>
              </a:ln>
            </p:spPr>
            <p:txBody>
              <a:bodyPr spcFirstLastPara="1" wrap="square" lIns="121900" tIns="121900" rIns="121900" bIns="121900" anchor="ctr" anchorCtr="0">
                <a:noAutofit/>
              </a:bodyPr>
              <a:lstStyle/>
              <a:p>
                <a:endParaRPr sz="2400"/>
              </a:p>
            </p:txBody>
          </p:sp>
          <p:sp>
            <p:nvSpPr>
              <p:cNvPr id="37" name="Google Shape;325;p21">
                <a:extLst>
                  <a:ext uri="{FF2B5EF4-FFF2-40B4-BE49-F238E27FC236}">
                    <a16:creationId xmlns:a16="http://schemas.microsoft.com/office/drawing/2014/main" id="{C41D2F81-33AD-4B74-641C-FD14A0DA1FD5}"/>
                  </a:ext>
                </a:extLst>
              </p:cNvPr>
              <p:cNvSpPr/>
              <p:nvPr/>
            </p:nvSpPr>
            <p:spPr>
              <a:xfrm>
                <a:off x="4658175" y="2896242"/>
                <a:ext cx="67476" cy="63085"/>
              </a:xfrm>
              <a:custGeom>
                <a:avLst/>
                <a:gdLst/>
                <a:ahLst/>
                <a:cxnLst/>
                <a:rect l="l" t="t" r="r" b="b"/>
                <a:pathLst>
                  <a:path w="2382" h="2227" extrusionOk="0">
                    <a:moveTo>
                      <a:pt x="1787" y="595"/>
                    </a:moveTo>
                    <a:lnTo>
                      <a:pt x="1787" y="1631"/>
                    </a:lnTo>
                    <a:lnTo>
                      <a:pt x="596" y="1631"/>
                    </a:lnTo>
                    <a:lnTo>
                      <a:pt x="596" y="595"/>
                    </a:lnTo>
                    <a:close/>
                    <a:moveTo>
                      <a:pt x="334" y="0"/>
                    </a:moveTo>
                    <a:cubicBezTo>
                      <a:pt x="179" y="0"/>
                      <a:pt x="1" y="131"/>
                      <a:pt x="1" y="286"/>
                    </a:cubicBezTo>
                    <a:lnTo>
                      <a:pt x="1" y="1988"/>
                    </a:lnTo>
                    <a:cubicBezTo>
                      <a:pt x="1" y="2143"/>
                      <a:pt x="179" y="2227"/>
                      <a:pt x="334" y="2227"/>
                    </a:cubicBezTo>
                    <a:lnTo>
                      <a:pt x="2037" y="2227"/>
                    </a:lnTo>
                    <a:cubicBezTo>
                      <a:pt x="2192" y="2227"/>
                      <a:pt x="2382" y="2143"/>
                      <a:pt x="2382" y="1988"/>
                    </a:cubicBezTo>
                    <a:lnTo>
                      <a:pt x="2382" y="286"/>
                    </a:lnTo>
                    <a:cubicBezTo>
                      <a:pt x="2382" y="131"/>
                      <a:pt x="2192" y="0"/>
                      <a:pt x="2037" y="0"/>
                    </a:cubicBezTo>
                    <a:close/>
                  </a:path>
                </a:pathLst>
              </a:custGeom>
              <a:grpFill/>
              <a:ln>
                <a:noFill/>
              </a:ln>
            </p:spPr>
            <p:txBody>
              <a:bodyPr spcFirstLastPara="1" wrap="square" lIns="121900" tIns="121900" rIns="121900" bIns="121900" anchor="ctr" anchorCtr="0">
                <a:noAutofit/>
              </a:bodyPr>
              <a:lstStyle/>
              <a:p>
                <a:endParaRPr sz="2400"/>
              </a:p>
            </p:txBody>
          </p:sp>
          <p:sp>
            <p:nvSpPr>
              <p:cNvPr id="38" name="Google Shape;326;p21">
                <a:extLst>
                  <a:ext uri="{FF2B5EF4-FFF2-40B4-BE49-F238E27FC236}">
                    <a16:creationId xmlns:a16="http://schemas.microsoft.com/office/drawing/2014/main" id="{4225165F-316C-F574-D715-7C4E24EF9B77}"/>
                  </a:ext>
                </a:extLst>
              </p:cNvPr>
              <p:cNvSpPr/>
              <p:nvPr/>
            </p:nvSpPr>
            <p:spPr>
              <a:xfrm>
                <a:off x="4578233" y="2815960"/>
                <a:ext cx="67504" cy="63425"/>
              </a:xfrm>
              <a:custGeom>
                <a:avLst/>
                <a:gdLst/>
                <a:ahLst/>
                <a:cxnLst/>
                <a:rect l="l" t="t" r="r" b="b"/>
                <a:pathLst>
                  <a:path w="2383" h="2239" extrusionOk="0">
                    <a:moveTo>
                      <a:pt x="1787" y="596"/>
                    </a:moveTo>
                    <a:lnTo>
                      <a:pt x="1787" y="1643"/>
                    </a:lnTo>
                    <a:lnTo>
                      <a:pt x="596" y="1643"/>
                    </a:lnTo>
                    <a:lnTo>
                      <a:pt x="596" y="596"/>
                    </a:lnTo>
                    <a:close/>
                    <a:moveTo>
                      <a:pt x="322" y="0"/>
                    </a:moveTo>
                    <a:cubicBezTo>
                      <a:pt x="168" y="0"/>
                      <a:pt x="1" y="131"/>
                      <a:pt x="1" y="286"/>
                    </a:cubicBezTo>
                    <a:lnTo>
                      <a:pt x="1" y="1989"/>
                    </a:lnTo>
                    <a:cubicBezTo>
                      <a:pt x="1" y="2144"/>
                      <a:pt x="168" y="2239"/>
                      <a:pt x="322" y="2239"/>
                    </a:cubicBezTo>
                    <a:lnTo>
                      <a:pt x="2025" y="2239"/>
                    </a:lnTo>
                    <a:cubicBezTo>
                      <a:pt x="2180" y="2239"/>
                      <a:pt x="2382" y="2144"/>
                      <a:pt x="2382" y="1989"/>
                    </a:cubicBezTo>
                    <a:lnTo>
                      <a:pt x="2382" y="286"/>
                    </a:lnTo>
                    <a:cubicBezTo>
                      <a:pt x="2382" y="131"/>
                      <a:pt x="2180" y="0"/>
                      <a:pt x="2025" y="0"/>
                    </a:cubicBezTo>
                    <a:close/>
                  </a:path>
                </a:pathLst>
              </a:custGeom>
              <a:grpFill/>
              <a:ln>
                <a:noFill/>
              </a:ln>
            </p:spPr>
            <p:txBody>
              <a:bodyPr spcFirstLastPara="1" wrap="square" lIns="121900" tIns="121900" rIns="121900" bIns="121900" anchor="ctr" anchorCtr="0">
                <a:noAutofit/>
              </a:bodyPr>
              <a:lstStyle/>
              <a:p>
                <a:endParaRPr sz="2400"/>
              </a:p>
            </p:txBody>
          </p:sp>
          <p:sp>
            <p:nvSpPr>
              <p:cNvPr id="39" name="Google Shape;327;p21">
                <a:extLst>
                  <a:ext uri="{FF2B5EF4-FFF2-40B4-BE49-F238E27FC236}">
                    <a16:creationId xmlns:a16="http://schemas.microsoft.com/office/drawing/2014/main" id="{33D2241C-FC53-082F-1AEA-D84C7D94C389}"/>
                  </a:ext>
                </a:extLst>
              </p:cNvPr>
              <p:cNvSpPr/>
              <p:nvPr/>
            </p:nvSpPr>
            <p:spPr>
              <a:xfrm>
                <a:off x="4578233" y="2736018"/>
                <a:ext cx="67504" cy="63114"/>
              </a:xfrm>
              <a:custGeom>
                <a:avLst/>
                <a:gdLst/>
                <a:ahLst/>
                <a:cxnLst/>
                <a:rect l="l" t="t" r="r" b="b"/>
                <a:pathLst>
                  <a:path w="2383" h="2228" extrusionOk="0">
                    <a:moveTo>
                      <a:pt x="1787" y="596"/>
                    </a:moveTo>
                    <a:lnTo>
                      <a:pt x="1787" y="1632"/>
                    </a:lnTo>
                    <a:lnTo>
                      <a:pt x="596" y="1632"/>
                    </a:lnTo>
                    <a:lnTo>
                      <a:pt x="596" y="596"/>
                    </a:lnTo>
                    <a:close/>
                    <a:moveTo>
                      <a:pt x="322" y="1"/>
                    </a:moveTo>
                    <a:cubicBezTo>
                      <a:pt x="168" y="1"/>
                      <a:pt x="1" y="120"/>
                      <a:pt x="1" y="274"/>
                    </a:cubicBezTo>
                    <a:lnTo>
                      <a:pt x="1" y="1977"/>
                    </a:lnTo>
                    <a:cubicBezTo>
                      <a:pt x="1" y="2132"/>
                      <a:pt x="168" y="2227"/>
                      <a:pt x="322" y="2227"/>
                    </a:cubicBezTo>
                    <a:lnTo>
                      <a:pt x="2025" y="2227"/>
                    </a:lnTo>
                    <a:cubicBezTo>
                      <a:pt x="2180" y="2227"/>
                      <a:pt x="2382" y="2132"/>
                      <a:pt x="2382" y="1977"/>
                    </a:cubicBezTo>
                    <a:lnTo>
                      <a:pt x="2382" y="274"/>
                    </a:lnTo>
                    <a:cubicBezTo>
                      <a:pt x="2382" y="120"/>
                      <a:pt x="2180" y="1"/>
                      <a:pt x="2025" y="1"/>
                    </a:cubicBezTo>
                    <a:close/>
                  </a:path>
                </a:pathLst>
              </a:custGeom>
              <a:grpFill/>
              <a:ln>
                <a:noFill/>
              </a:ln>
            </p:spPr>
            <p:txBody>
              <a:bodyPr spcFirstLastPara="1" wrap="square" lIns="121900" tIns="121900" rIns="121900" bIns="121900" anchor="ctr" anchorCtr="0">
                <a:noAutofit/>
              </a:bodyPr>
              <a:lstStyle/>
              <a:p>
                <a:endParaRPr sz="2400"/>
              </a:p>
            </p:txBody>
          </p:sp>
          <p:sp>
            <p:nvSpPr>
              <p:cNvPr id="40" name="Google Shape;328;p21">
                <a:extLst>
                  <a:ext uri="{FF2B5EF4-FFF2-40B4-BE49-F238E27FC236}">
                    <a16:creationId xmlns:a16="http://schemas.microsoft.com/office/drawing/2014/main" id="{F51667E7-1BB9-5DAF-0769-068710EB44CA}"/>
                  </a:ext>
                </a:extLst>
              </p:cNvPr>
              <p:cNvSpPr/>
              <p:nvPr/>
            </p:nvSpPr>
            <p:spPr>
              <a:xfrm>
                <a:off x="4338436" y="2512397"/>
                <a:ext cx="481652" cy="480661"/>
              </a:xfrm>
              <a:custGeom>
                <a:avLst/>
                <a:gdLst/>
                <a:ahLst/>
                <a:cxnLst/>
                <a:rect l="l" t="t" r="r" b="b"/>
                <a:pathLst>
                  <a:path w="17003" h="16968" extrusionOk="0">
                    <a:moveTo>
                      <a:pt x="13669" y="3275"/>
                    </a:moveTo>
                    <a:lnTo>
                      <a:pt x="13669" y="6704"/>
                    </a:lnTo>
                    <a:lnTo>
                      <a:pt x="10847" y="6704"/>
                    </a:lnTo>
                    <a:lnTo>
                      <a:pt x="10847" y="3275"/>
                    </a:lnTo>
                    <a:close/>
                    <a:moveTo>
                      <a:pt x="5930" y="14145"/>
                    </a:moveTo>
                    <a:lnTo>
                      <a:pt x="5930" y="16372"/>
                    </a:lnTo>
                    <a:lnTo>
                      <a:pt x="4739" y="16372"/>
                    </a:lnTo>
                    <a:lnTo>
                      <a:pt x="4739" y="14145"/>
                    </a:lnTo>
                    <a:close/>
                    <a:moveTo>
                      <a:pt x="10252" y="453"/>
                    </a:moveTo>
                    <a:lnTo>
                      <a:pt x="10252" y="2680"/>
                    </a:lnTo>
                    <a:lnTo>
                      <a:pt x="10252" y="6704"/>
                    </a:lnTo>
                    <a:lnTo>
                      <a:pt x="7371" y="6704"/>
                    </a:lnTo>
                    <a:cubicBezTo>
                      <a:pt x="7216" y="6704"/>
                      <a:pt x="7121" y="6883"/>
                      <a:pt x="7121" y="7037"/>
                    </a:cubicBezTo>
                    <a:lnTo>
                      <a:pt x="7121" y="16372"/>
                    </a:lnTo>
                    <a:lnTo>
                      <a:pt x="6525" y="16372"/>
                    </a:lnTo>
                    <a:lnTo>
                      <a:pt x="6525" y="13836"/>
                    </a:lnTo>
                    <a:cubicBezTo>
                      <a:pt x="6525" y="13681"/>
                      <a:pt x="6335" y="13550"/>
                      <a:pt x="6168" y="13550"/>
                    </a:cubicBezTo>
                    <a:lnTo>
                      <a:pt x="4477" y="13550"/>
                    </a:lnTo>
                    <a:cubicBezTo>
                      <a:pt x="4311" y="13550"/>
                      <a:pt x="4144" y="13681"/>
                      <a:pt x="4144" y="13836"/>
                    </a:cubicBezTo>
                    <a:lnTo>
                      <a:pt x="4144" y="16372"/>
                    </a:lnTo>
                    <a:lnTo>
                      <a:pt x="3406" y="16372"/>
                    </a:lnTo>
                    <a:lnTo>
                      <a:pt x="3406" y="453"/>
                    </a:lnTo>
                    <a:close/>
                    <a:moveTo>
                      <a:pt x="10252" y="14145"/>
                    </a:moveTo>
                    <a:lnTo>
                      <a:pt x="10252" y="16372"/>
                    </a:lnTo>
                    <a:lnTo>
                      <a:pt x="9061" y="16372"/>
                    </a:lnTo>
                    <a:lnTo>
                      <a:pt x="9061" y="14145"/>
                    </a:lnTo>
                    <a:close/>
                    <a:moveTo>
                      <a:pt x="14419" y="7299"/>
                    </a:moveTo>
                    <a:lnTo>
                      <a:pt x="14419" y="16372"/>
                    </a:lnTo>
                    <a:lnTo>
                      <a:pt x="10847" y="16372"/>
                    </a:lnTo>
                    <a:lnTo>
                      <a:pt x="10847" y="13836"/>
                    </a:lnTo>
                    <a:cubicBezTo>
                      <a:pt x="10847" y="13681"/>
                      <a:pt x="10645" y="13550"/>
                      <a:pt x="10490" y="13550"/>
                    </a:cubicBezTo>
                    <a:lnTo>
                      <a:pt x="8787" y="13550"/>
                    </a:lnTo>
                    <a:cubicBezTo>
                      <a:pt x="8633" y="13550"/>
                      <a:pt x="8466" y="13681"/>
                      <a:pt x="8466" y="13836"/>
                    </a:cubicBezTo>
                    <a:lnTo>
                      <a:pt x="8466" y="16372"/>
                    </a:lnTo>
                    <a:lnTo>
                      <a:pt x="7716" y="16372"/>
                    </a:lnTo>
                    <a:lnTo>
                      <a:pt x="7716" y="7299"/>
                    </a:lnTo>
                    <a:close/>
                    <a:moveTo>
                      <a:pt x="3120" y="1"/>
                    </a:moveTo>
                    <a:cubicBezTo>
                      <a:pt x="2965" y="1"/>
                      <a:pt x="2811" y="84"/>
                      <a:pt x="2811" y="239"/>
                    </a:cubicBezTo>
                    <a:lnTo>
                      <a:pt x="2811" y="16372"/>
                    </a:lnTo>
                    <a:lnTo>
                      <a:pt x="286" y="16372"/>
                    </a:lnTo>
                    <a:cubicBezTo>
                      <a:pt x="132" y="16372"/>
                      <a:pt x="1" y="16515"/>
                      <a:pt x="1" y="16681"/>
                    </a:cubicBezTo>
                    <a:cubicBezTo>
                      <a:pt x="1" y="16836"/>
                      <a:pt x="132" y="16967"/>
                      <a:pt x="286" y="16967"/>
                    </a:cubicBezTo>
                    <a:lnTo>
                      <a:pt x="16729" y="16967"/>
                    </a:lnTo>
                    <a:cubicBezTo>
                      <a:pt x="16884" y="16967"/>
                      <a:pt x="17003" y="16836"/>
                      <a:pt x="17003" y="16681"/>
                    </a:cubicBezTo>
                    <a:cubicBezTo>
                      <a:pt x="17003" y="16515"/>
                      <a:pt x="16884" y="16372"/>
                      <a:pt x="16729" y="16372"/>
                    </a:cubicBezTo>
                    <a:lnTo>
                      <a:pt x="15014" y="16372"/>
                    </a:lnTo>
                    <a:lnTo>
                      <a:pt x="15014" y="7037"/>
                    </a:lnTo>
                    <a:cubicBezTo>
                      <a:pt x="15014" y="6883"/>
                      <a:pt x="14895" y="6704"/>
                      <a:pt x="14741" y="6704"/>
                    </a:cubicBezTo>
                    <a:lnTo>
                      <a:pt x="14419" y="6704"/>
                    </a:lnTo>
                    <a:lnTo>
                      <a:pt x="14419" y="3275"/>
                    </a:lnTo>
                    <a:cubicBezTo>
                      <a:pt x="14419" y="2954"/>
                      <a:pt x="14110" y="2680"/>
                      <a:pt x="13788" y="2680"/>
                    </a:cubicBezTo>
                    <a:lnTo>
                      <a:pt x="10847" y="2680"/>
                    </a:lnTo>
                    <a:lnTo>
                      <a:pt x="10847" y="239"/>
                    </a:lnTo>
                    <a:cubicBezTo>
                      <a:pt x="10847" y="84"/>
                      <a:pt x="10645" y="1"/>
                      <a:pt x="10490" y="1"/>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41" name="Google Shape;329;p21">
              <a:extLst>
                <a:ext uri="{FF2B5EF4-FFF2-40B4-BE49-F238E27FC236}">
                  <a16:creationId xmlns:a16="http://schemas.microsoft.com/office/drawing/2014/main" id="{F826EF09-AE5C-4B32-C6E2-CAADC0558119}"/>
                </a:ext>
              </a:extLst>
            </p:cNvPr>
            <p:cNvSpPr/>
            <p:nvPr/>
          </p:nvSpPr>
          <p:spPr>
            <a:xfrm>
              <a:off x="5184476" y="2253198"/>
              <a:ext cx="1783327" cy="1783327"/>
            </a:xfrm>
            <a:custGeom>
              <a:avLst/>
              <a:gdLst/>
              <a:ahLst/>
              <a:cxnLst/>
              <a:rect l="l" t="t" r="r" b="b"/>
              <a:pathLst>
                <a:path w="50281" h="50281" extrusionOk="0">
                  <a:moveTo>
                    <a:pt x="25146" y="4430"/>
                  </a:moveTo>
                  <a:cubicBezTo>
                    <a:pt x="36565" y="4430"/>
                    <a:pt x="45851" y="13717"/>
                    <a:pt x="45851" y="25135"/>
                  </a:cubicBezTo>
                  <a:cubicBezTo>
                    <a:pt x="45851" y="36553"/>
                    <a:pt x="36565" y="45840"/>
                    <a:pt x="25146" y="45840"/>
                  </a:cubicBezTo>
                  <a:cubicBezTo>
                    <a:pt x="13728" y="45840"/>
                    <a:pt x="4442" y="36553"/>
                    <a:pt x="4442" y="25135"/>
                  </a:cubicBezTo>
                  <a:cubicBezTo>
                    <a:pt x="4442" y="13717"/>
                    <a:pt x="13728" y="4430"/>
                    <a:pt x="25146" y="4430"/>
                  </a:cubicBezTo>
                  <a:close/>
                  <a:moveTo>
                    <a:pt x="25146" y="1"/>
                  </a:moveTo>
                  <a:cubicBezTo>
                    <a:pt x="11264" y="1"/>
                    <a:pt x="0" y="11252"/>
                    <a:pt x="0" y="25135"/>
                  </a:cubicBezTo>
                  <a:cubicBezTo>
                    <a:pt x="0" y="39017"/>
                    <a:pt x="11264" y="50281"/>
                    <a:pt x="25146" y="50281"/>
                  </a:cubicBezTo>
                  <a:cubicBezTo>
                    <a:pt x="39029" y="50281"/>
                    <a:pt x="50281" y="39017"/>
                    <a:pt x="50281" y="25135"/>
                  </a:cubicBezTo>
                  <a:cubicBezTo>
                    <a:pt x="50281" y="11252"/>
                    <a:pt x="39029" y="1"/>
                    <a:pt x="25146"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42" name="Google Shape;330;p21">
              <a:extLst>
                <a:ext uri="{FF2B5EF4-FFF2-40B4-BE49-F238E27FC236}">
                  <a16:creationId xmlns:a16="http://schemas.microsoft.com/office/drawing/2014/main" id="{421D4A41-4215-E994-98DD-9A6389C9D9B7}"/>
                </a:ext>
              </a:extLst>
            </p:cNvPr>
            <p:cNvSpPr/>
            <p:nvPr/>
          </p:nvSpPr>
          <p:spPr>
            <a:xfrm>
              <a:off x="5184476" y="2253198"/>
              <a:ext cx="1783327" cy="906684"/>
            </a:xfrm>
            <a:custGeom>
              <a:avLst/>
              <a:gdLst/>
              <a:ahLst/>
              <a:cxnLst/>
              <a:rect l="l" t="t" r="r" b="b"/>
              <a:pathLst>
                <a:path w="50281" h="25564" extrusionOk="0">
                  <a:moveTo>
                    <a:pt x="25146" y="1"/>
                  </a:moveTo>
                  <a:cubicBezTo>
                    <a:pt x="11264" y="1"/>
                    <a:pt x="0" y="11252"/>
                    <a:pt x="0" y="25135"/>
                  </a:cubicBezTo>
                  <a:cubicBezTo>
                    <a:pt x="0" y="25278"/>
                    <a:pt x="12" y="25420"/>
                    <a:pt x="12" y="25563"/>
                  </a:cubicBezTo>
                  <a:lnTo>
                    <a:pt x="4453" y="25563"/>
                  </a:lnTo>
                  <a:cubicBezTo>
                    <a:pt x="4453" y="25420"/>
                    <a:pt x="4442" y="25278"/>
                    <a:pt x="4442" y="25135"/>
                  </a:cubicBezTo>
                  <a:cubicBezTo>
                    <a:pt x="4442" y="13717"/>
                    <a:pt x="13728" y="4430"/>
                    <a:pt x="25146" y="4430"/>
                  </a:cubicBezTo>
                  <a:cubicBezTo>
                    <a:pt x="36565" y="4430"/>
                    <a:pt x="45851" y="13717"/>
                    <a:pt x="45851" y="25135"/>
                  </a:cubicBezTo>
                  <a:cubicBezTo>
                    <a:pt x="45851" y="25278"/>
                    <a:pt x="45840" y="25420"/>
                    <a:pt x="45840" y="25563"/>
                  </a:cubicBezTo>
                  <a:lnTo>
                    <a:pt x="50269" y="25563"/>
                  </a:lnTo>
                  <a:cubicBezTo>
                    <a:pt x="50281" y="25420"/>
                    <a:pt x="50281" y="25278"/>
                    <a:pt x="50281" y="25135"/>
                  </a:cubicBezTo>
                  <a:cubicBezTo>
                    <a:pt x="50281" y="11252"/>
                    <a:pt x="39029" y="1"/>
                    <a:pt x="25146"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43" name="Google Shape;333;p21">
              <a:extLst>
                <a:ext uri="{FF2B5EF4-FFF2-40B4-BE49-F238E27FC236}">
                  <a16:creationId xmlns:a16="http://schemas.microsoft.com/office/drawing/2014/main" id="{A6F902E7-6473-D640-755B-06F61C0428E7}"/>
                </a:ext>
              </a:extLst>
            </p:cNvPr>
            <p:cNvSpPr/>
            <p:nvPr/>
          </p:nvSpPr>
          <p:spPr>
            <a:xfrm>
              <a:off x="6726266" y="2994726"/>
              <a:ext cx="330235" cy="330272"/>
            </a:xfrm>
            <a:custGeom>
              <a:avLst/>
              <a:gdLst/>
              <a:ahLst/>
              <a:cxnLst/>
              <a:rect l="l" t="t" r="r" b="b"/>
              <a:pathLst>
                <a:path w="9311" h="9312" extrusionOk="0">
                  <a:moveTo>
                    <a:pt x="4656" y="1"/>
                  </a:moveTo>
                  <a:cubicBezTo>
                    <a:pt x="2084" y="1"/>
                    <a:pt x="0" y="2085"/>
                    <a:pt x="0" y="4656"/>
                  </a:cubicBezTo>
                  <a:cubicBezTo>
                    <a:pt x="0" y="7228"/>
                    <a:pt x="2084" y="9312"/>
                    <a:pt x="4656" y="9312"/>
                  </a:cubicBezTo>
                  <a:cubicBezTo>
                    <a:pt x="7227" y="9312"/>
                    <a:pt x="9311" y="7228"/>
                    <a:pt x="9311" y="4656"/>
                  </a:cubicBezTo>
                  <a:cubicBezTo>
                    <a:pt x="9311" y="2085"/>
                    <a:pt x="7227" y="1"/>
                    <a:pt x="4656"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44" name="Google Shape;334;p21">
              <a:extLst>
                <a:ext uri="{FF2B5EF4-FFF2-40B4-BE49-F238E27FC236}">
                  <a16:creationId xmlns:a16="http://schemas.microsoft.com/office/drawing/2014/main" id="{01B1CB98-0881-47AA-DD74-321EA86A18BB}"/>
                </a:ext>
              </a:extLst>
            </p:cNvPr>
            <p:cNvSpPr/>
            <p:nvPr/>
          </p:nvSpPr>
          <p:spPr>
            <a:xfrm>
              <a:off x="6796350" y="3064845"/>
              <a:ext cx="190068" cy="189643"/>
            </a:xfrm>
            <a:custGeom>
              <a:avLst/>
              <a:gdLst/>
              <a:ahLst/>
              <a:cxnLst/>
              <a:rect l="l" t="t" r="r" b="b"/>
              <a:pathLst>
                <a:path w="5359" h="5347" extrusionOk="0">
                  <a:moveTo>
                    <a:pt x="2680" y="0"/>
                  </a:moveTo>
                  <a:cubicBezTo>
                    <a:pt x="1203" y="0"/>
                    <a:pt x="1" y="1191"/>
                    <a:pt x="1" y="2679"/>
                  </a:cubicBezTo>
                  <a:cubicBezTo>
                    <a:pt x="1" y="4156"/>
                    <a:pt x="1203" y="5346"/>
                    <a:pt x="2680" y="5346"/>
                  </a:cubicBezTo>
                  <a:cubicBezTo>
                    <a:pt x="4156" y="5346"/>
                    <a:pt x="5358" y="4156"/>
                    <a:pt x="5358" y="2679"/>
                  </a:cubicBezTo>
                  <a:cubicBezTo>
                    <a:pt x="5358" y="1191"/>
                    <a:pt x="4156" y="0"/>
                    <a:pt x="2680"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45" name="Google Shape;336;p21">
              <a:extLst>
                <a:ext uri="{FF2B5EF4-FFF2-40B4-BE49-F238E27FC236}">
                  <a16:creationId xmlns:a16="http://schemas.microsoft.com/office/drawing/2014/main" id="{22A03048-6870-DD36-23FB-FE0FAA75D23E}"/>
                </a:ext>
              </a:extLst>
            </p:cNvPr>
            <p:cNvGrpSpPr/>
            <p:nvPr/>
          </p:nvGrpSpPr>
          <p:grpSpPr>
            <a:xfrm>
              <a:off x="4168855" y="2869736"/>
              <a:ext cx="558289" cy="550273"/>
              <a:chOff x="3049341" y="2562990"/>
              <a:chExt cx="445903" cy="439501"/>
            </a:xfrm>
            <a:solidFill>
              <a:srgbClr val="0071C1"/>
            </a:solidFill>
          </p:grpSpPr>
          <p:sp>
            <p:nvSpPr>
              <p:cNvPr id="46" name="Google Shape;337;p21">
                <a:extLst>
                  <a:ext uri="{FF2B5EF4-FFF2-40B4-BE49-F238E27FC236}">
                    <a16:creationId xmlns:a16="http://schemas.microsoft.com/office/drawing/2014/main" id="{0227611E-9F4C-09FC-274B-21BF68EF4925}"/>
                  </a:ext>
                </a:extLst>
              </p:cNvPr>
              <p:cNvSpPr/>
              <p:nvPr/>
            </p:nvSpPr>
            <p:spPr>
              <a:xfrm>
                <a:off x="3310752" y="2782901"/>
                <a:ext cx="72887" cy="142346"/>
              </a:xfrm>
              <a:custGeom>
                <a:avLst/>
                <a:gdLst/>
                <a:ahLst/>
                <a:cxnLst/>
                <a:rect l="l" t="t" r="r" b="b"/>
                <a:pathLst>
                  <a:path w="2573" h="5025" extrusionOk="0">
                    <a:moveTo>
                      <a:pt x="1274" y="1"/>
                    </a:moveTo>
                    <a:cubicBezTo>
                      <a:pt x="1108" y="1"/>
                      <a:pt x="977" y="132"/>
                      <a:pt x="977" y="298"/>
                    </a:cubicBezTo>
                    <a:lnTo>
                      <a:pt x="977" y="465"/>
                    </a:lnTo>
                    <a:cubicBezTo>
                      <a:pt x="381" y="596"/>
                      <a:pt x="0" y="1060"/>
                      <a:pt x="0" y="1632"/>
                    </a:cubicBezTo>
                    <a:cubicBezTo>
                      <a:pt x="0" y="2287"/>
                      <a:pt x="572" y="2834"/>
                      <a:pt x="1286" y="2834"/>
                    </a:cubicBezTo>
                    <a:cubicBezTo>
                      <a:pt x="1655" y="2834"/>
                      <a:pt x="1965" y="3096"/>
                      <a:pt x="1965" y="3418"/>
                    </a:cubicBezTo>
                    <a:cubicBezTo>
                      <a:pt x="1965" y="3739"/>
                      <a:pt x="1655" y="4001"/>
                      <a:pt x="1286" y="4001"/>
                    </a:cubicBezTo>
                    <a:cubicBezTo>
                      <a:pt x="917" y="4001"/>
                      <a:pt x="608" y="3739"/>
                      <a:pt x="608" y="3418"/>
                    </a:cubicBezTo>
                    <a:cubicBezTo>
                      <a:pt x="608" y="3239"/>
                      <a:pt x="465" y="3108"/>
                      <a:pt x="298" y="3108"/>
                    </a:cubicBezTo>
                    <a:cubicBezTo>
                      <a:pt x="131" y="3108"/>
                      <a:pt x="0" y="3239"/>
                      <a:pt x="0" y="3418"/>
                    </a:cubicBezTo>
                    <a:cubicBezTo>
                      <a:pt x="0" y="3977"/>
                      <a:pt x="381" y="4454"/>
                      <a:pt x="977" y="4584"/>
                    </a:cubicBezTo>
                    <a:lnTo>
                      <a:pt x="977" y="4715"/>
                    </a:lnTo>
                    <a:cubicBezTo>
                      <a:pt x="977" y="4882"/>
                      <a:pt x="1108" y="5025"/>
                      <a:pt x="1274" y="5025"/>
                    </a:cubicBezTo>
                    <a:cubicBezTo>
                      <a:pt x="1453" y="5025"/>
                      <a:pt x="1572" y="4882"/>
                      <a:pt x="1572" y="4715"/>
                    </a:cubicBezTo>
                    <a:lnTo>
                      <a:pt x="1572" y="4584"/>
                    </a:lnTo>
                    <a:cubicBezTo>
                      <a:pt x="2167" y="4454"/>
                      <a:pt x="2572" y="3977"/>
                      <a:pt x="2572" y="3418"/>
                    </a:cubicBezTo>
                    <a:cubicBezTo>
                      <a:pt x="2572" y="2751"/>
                      <a:pt x="1989" y="2215"/>
                      <a:pt x="1286" y="2215"/>
                    </a:cubicBezTo>
                    <a:cubicBezTo>
                      <a:pt x="905" y="2215"/>
                      <a:pt x="608" y="1953"/>
                      <a:pt x="608" y="1632"/>
                    </a:cubicBezTo>
                    <a:cubicBezTo>
                      <a:pt x="608" y="1310"/>
                      <a:pt x="917" y="1048"/>
                      <a:pt x="1286" y="1048"/>
                    </a:cubicBezTo>
                    <a:cubicBezTo>
                      <a:pt x="1655" y="1048"/>
                      <a:pt x="1965" y="1310"/>
                      <a:pt x="1965" y="1632"/>
                    </a:cubicBezTo>
                    <a:cubicBezTo>
                      <a:pt x="1965" y="1798"/>
                      <a:pt x="2096" y="1941"/>
                      <a:pt x="2262" y="1941"/>
                    </a:cubicBezTo>
                    <a:cubicBezTo>
                      <a:pt x="2441" y="1941"/>
                      <a:pt x="2572" y="1798"/>
                      <a:pt x="2572" y="1632"/>
                    </a:cubicBezTo>
                    <a:cubicBezTo>
                      <a:pt x="2572" y="1060"/>
                      <a:pt x="2167" y="596"/>
                      <a:pt x="1572" y="465"/>
                    </a:cubicBezTo>
                    <a:lnTo>
                      <a:pt x="1572" y="298"/>
                    </a:lnTo>
                    <a:cubicBezTo>
                      <a:pt x="1572" y="132"/>
                      <a:pt x="1453" y="1"/>
                      <a:pt x="1274" y="1"/>
                    </a:cubicBezTo>
                    <a:close/>
                  </a:path>
                </a:pathLst>
              </a:custGeom>
              <a:grpFill/>
              <a:ln>
                <a:noFill/>
              </a:ln>
            </p:spPr>
            <p:txBody>
              <a:bodyPr spcFirstLastPara="1" wrap="square" lIns="121900" tIns="121900" rIns="121900" bIns="121900" anchor="ctr" anchorCtr="0">
                <a:noAutofit/>
              </a:bodyPr>
              <a:lstStyle/>
              <a:p>
                <a:endParaRPr sz="2400"/>
              </a:p>
            </p:txBody>
          </p:sp>
          <p:sp>
            <p:nvSpPr>
              <p:cNvPr id="47" name="Google Shape;338;p21">
                <a:extLst>
                  <a:ext uri="{FF2B5EF4-FFF2-40B4-BE49-F238E27FC236}">
                    <a16:creationId xmlns:a16="http://schemas.microsoft.com/office/drawing/2014/main" id="{07B485B2-A19D-EA19-1375-A81D190A9900}"/>
                  </a:ext>
                </a:extLst>
              </p:cNvPr>
              <p:cNvSpPr/>
              <p:nvPr/>
            </p:nvSpPr>
            <p:spPr>
              <a:xfrm>
                <a:off x="3382592" y="2752023"/>
                <a:ext cx="77929" cy="160759"/>
              </a:xfrm>
              <a:custGeom>
                <a:avLst/>
                <a:gdLst/>
                <a:ahLst/>
                <a:cxnLst/>
                <a:rect l="l" t="t" r="r" b="b"/>
                <a:pathLst>
                  <a:path w="2751" h="5675" extrusionOk="0">
                    <a:moveTo>
                      <a:pt x="342" y="1"/>
                    </a:moveTo>
                    <a:cubicBezTo>
                      <a:pt x="229" y="1"/>
                      <a:pt x="123" y="63"/>
                      <a:pt x="72" y="174"/>
                    </a:cubicBezTo>
                    <a:cubicBezTo>
                      <a:pt x="0" y="329"/>
                      <a:pt x="60" y="507"/>
                      <a:pt x="215" y="579"/>
                    </a:cubicBezTo>
                    <a:cubicBezTo>
                      <a:pt x="1381" y="1138"/>
                      <a:pt x="2132" y="2341"/>
                      <a:pt x="2132" y="3627"/>
                    </a:cubicBezTo>
                    <a:cubicBezTo>
                      <a:pt x="2132" y="4186"/>
                      <a:pt x="1989" y="4734"/>
                      <a:pt x="1739" y="5222"/>
                    </a:cubicBezTo>
                    <a:cubicBezTo>
                      <a:pt x="1655" y="5365"/>
                      <a:pt x="1715" y="5555"/>
                      <a:pt x="1858" y="5639"/>
                    </a:cubicBezTo>
                    <a:cubicBezTo>
                      <a:pt x="1905" y="5663"/>
                      <a:pt x="1965" y="5674"/>
                      <a:pt x="2012" y="5674"/>
                    </a:cubicBezTo>
                    <a:cubicBezTo>
                      <a:pt x="2120" y="5674"/>
                      <a:pt x="2227" y="5615"/>
                      <a:pt x="2274" y="5508"/>
                    </a:cubicBezTo>
                    <a:cubicBezTo>
                      <a:pt x="2584" y="4936"/>
                      <a:pt x="2751" y="4281"/>
                      <a:pt x="2751" y="3627"/>
                    </a:cubicBezTo>
                    <a:cubicBezTo>
                      <a:pt x="2751" y="2865"/>
                      <a:pt x="2524" y="2115"/>
                      <a:pt x="2120" y="1472"/>
                    </a:cubicBezTo>
                    <a:cubicBezTo>
                      <a:pt x="1715" y="852"/>
                      <a:pt x="1143" y="352"/>
                      <a:pt x="477" y="31"/>
                    </a:cubicBezTo>
                    <a:cubicBezTo>
                      <a:pt x="433" y="11"/>
                      <a:pt x="387" y="1"/>
                      <a:pt x="342" y="1"/>
                    </a:cubicBezTo>
                    <a:close/>
                  </a:path>
                </a:pathLst>
              </a:custGeom>
              <a:grpFill/>
              <a:ln>
                <a:noFill/>
              </a:ln>
            </p:spPr>
            <p:txBody>
              <a:bodyPr spcFirstLastPara="1" wrap="square" lIns="121900" tIns="121900" rIns="121900" bIns="121900" anchor="ctr" anchorCtr="0">
                <a:noAutofit/>
              </a:bodyPr>
              <a:lstStyle/>
              <a:p>
                <a:endParaRPr sz="2400"/>
              </a:p>
            </p:txBody>
          </p:sp>
          <p:sp>
            <p:nvSpPr>
              <p:cNvPr id="48" name="Google Shape;339;p21">
                <a:extLst>
                  <a:ext uri="{FF2B5EF4-FFF2-40B4-BE49-F238E27FC236}">
                    <a16:creationId xmlns:a16="http://schemas.microsoft.com/office/drawing/2014/main" id="{115E0889-F6D8-014F-20E3-01B6C0ED4E74}"/>
                  </a:ext>
                </a:extLst>
              </p:cNvPr>
              <p:cNvSpPr/>
              <p:nvPr/>
            </p:nvSpPr>
            <p:spPr>
              <a:xfrm>
                <a:off x="3049341" y="2562990"/>
                <a:ext cx="445903" cy="439501"/>
              </a:xfrm>
              <a:custGeom>
                <a:avLst/>
                <a:gdLst/>
                <a:ahLst/>
                <a:cxnLst/>
                <a:rect l="l" t="t" r="r" b="b"/>
                <a:pathLst>
                  <a:path w="15741" h="15515" extrusionOk="0">
                    <a:moveTo>
                      <a:pt x="8943" y="596"/>
                    </a:moveTo>
                    <a:cubicBezTo>
                      <a:pt x="9383" y="596"/>
                      <a:pt x="9740" y="977"/>
                      <a:pt x="9740" y="1418"/>
                    </a:cubicBezTo>
                    <a:cubicBezTo>
                      <a:pt x="9740" y="1858"/>
                      <a:pt x="9383" y="2239"/>
                      <a:pt x="8943" y="2239"/>
                    </a:cubicBezTo>
                    <a:lnTo>
                      <a:pt x="1418" y="2239"/>
                    </a:lnTo>
                    <a:cubicBezTo>
                      <a:pt x="977" y="2239"/>
                      <a:pt x="620" y="1858"/>
                      <a:pt x="620" y="1418"/>
                    </a:cubicBezTo>
                    <a:cubicBezTo>
                      <a:pt x="620" y="977"/>
                      <a:pt x="977" y="596"/>
                      <a:pt x="1418" y="596"/>
                    </a:cubicBezTo>
                    <a:close/>
                    <a:moveTo>
                      <a:pt x="12574" y="2834"/>
                    </a:moveTo>
                    <a:cubicBezTo>
                      <a:pt x="13014" y="2834"/>
                      <a:pt x="13372" y="3215"/>
                      <a:pt x="13372" y="3656"/>
                    </a:cubicBezTo>
                    <a:cubicBezTo>
                      <a:pt x="13372" y="4096"/>
                      <a:pt x="13014" y="4466"/>
                      <a:pt x="12574" y="4466"/>
                    </a:cubicBezTo>
                    <a:lnTo>
                      <a:pt x="5037" y="4466"/>
                    </a:lnTo>
                    <a:cubicBezTo>
                      <a:pt x="4597" y="4466"/>
                      <a:pt x="4240" y="4096"/>
                      <a:pt x="4240" y="3656"/>
                    </a:cubicBezTo>
                    <a:cubicBezTo>
                      <a:pt x="4240" y="3215"/>
                      <a:pt x="4597" y="2834"/>
                      <a:pt x="5037" y="2834"/>
                    </a:cubicBezTo>
                    <a:close/>
                    <a:moveTo>
                      <a:pt x="10609" y="5061"/>
                    </a:moveTo>
                    <a:cubicBezTo>
                      <a:pt x="10728" y="5061"/>
                      <a:pt x="10848" y="5073"/>
                      <a:pt x="10955" y="5120"/>
                    </a:cubicBezTo>
                    <a:cubicBezTo>
                      <a:pt x="10812" y="5108"/>
                      <a:pt x="10657" y="5061"/>
                      <a:pt x="10514" y="5061"/>
                    </a:cubicBezTo>
                    <a:close/>
                    <a:moveTo>
                      <a:pt x="10514" y="5061"/>
                    </a:moveTo>
                    <a:cubicBezTo>
                      <a:pt x="9074" y="5061"/>
                      <a:pt x="7764" y="5656"/>
                      <a:pt x="6811" y="6549"/>
                    </a:cubicBezTo>
                    <a:lnTo>
                      <a:pt x="3073" y="6549"/>
                    </a:lnTo>
                    <a:cubicBezTo>
                      <a:pt x="2632" y="6549"/>
                      <a:pt x="2275" y="6251"/>
                      <a:pt x="2275" y="5811"/>
                    </a:cubicBezTo>
                    <a:cubicBezTo>
                      <a:pt x="2275" y="5370"/>
                      <a:pt x="2632" y="5061"/>
                      <a:pt x="3073" y="5061"/>
                    </a:cubicBezTo>
                    <a:close/>
                    <a:moveTo>
                      <a:pt x="6287" y="7299"/>
                    </a:moveTo>
                    <a:cubicBezTo>
                      <a:pt x="5942" y="7740"/>
                      <a:pt x="5668" y="8192"/>
                      <a:pt x="5502" y="8788"/>
                    </a:cubicBezTo>
                    <a:lnTo>
                      <a:pt x="3073" y="8788"/>
                    </a:lnTo>
                    <a:cubicBezTo>
                      <a:pt x="2632" y="8788"/>
                      <a:pt x="2275" y="8490"/>
                      <a:pt x="2275" y="8037"/>
                    </a:cubicBezTo>
                    <a:cubicBezTo>
                      <a:pt x="2275" y="7597"/>
                      <a:pt x="2632" y="7299"/>
                      <a:pt x="3073" y="7299"/>
                    </a:cubicBezTo>
                    <a:close/>
                    <a:moveTo>
                      <a:pt x="5359" y="9383"/>
                    </a:moveTo>
                    <a:cubicBezTo>
                      <a:pt x="5311" y="9680"/>
                      <a:pt x="5287" y="9966"/>
                      <a:pt x="5287" y="10264"/>
                    </a:cubicBezTo>
                    <a:cubicBezTo>
                      <a:pt x="5287" y="10514"/>
                      <a:pt x="5311" y="10871"/>
                      <a:pt x="5335" y="11014"/>
                    </a:cubicBezTo>
                    <a:lnTo>
                      <a:pt x="3073" y="11014"/>
                    </a:lnTo>
                    <a:cubicBezTo>
                      <a:pt x="2632" y="11014"/>
                      <a:pt x="2275" y="10645"/>
                      <a:pt x="2275" y="10204"/>
                    </a:cubicBezTo>
                    <a:cubicBezTo>
                      <a:pt x="2275" y="9764"/>
                      <a:pt x="2632" y="9383"/>
                      <a:pt x="3073" y="9383"/>
                    </a:cubicBezTo>
                    <a:close/>
                    <a:moveTo>
                      <a:pt x="5466" y="11609"/>
                    </a:moveTo>
                    <a:cubicBezTo>
                      <a:pt x="5621" y="12205"/>
                      <a:pt x="5871" y="12800"/>
                      <a:pt x="6204" y="13252"/>
                    </a:cubicBezTo>
                    <a:lnTo>
                      <a:pt x="3073" y="13252"/>
                    </a:lnTo>
                    <a:cubicBezTo>
                      <a:pt x="2632" y="13252"/>
                      <a:pt x="2275" y="12871"/>
                      <a:pt x="2275" y="12431"/>
                    </a:cubicBezTo>
                    <a:cubicBezTo>
                      <a:pt x="2275" y="11990"/>
                      <a:pt x="2632" y="11609"/>
                      <a:pt x="3073" y="11609"/>
                    </a:cubicBezTo>
                    <a:close/>
                    <a:moveTo>
                      <a:pt x="10514" y="5692"/>
                    </a:moveTo>
                    <a:cubicBezTo>
                      <a:pt x="13050" y="5692"/>
                      <a:pt x="15122" y="7764"/>
                      <a:pt x="15122" y="10300"/>
                    </a:cubicBezTo>
                    <a:cubicBezTo>
                      <a:pt x="15122" y="12848"/>
                      <a:pt x="13050" y="14919"/>
                      <a:pt x="10514" y="14919"/>
                    </a:cubicBezTo>
                    <a:cubicBezTo>
                      <a:pt x="7966" y="14919"/>
                      <a:pt x="5906" y="12848"/>
                      <a:pt x="5906" y="10300"/>
                    </a:cubicBezTo>
                    <a:cubicBezTo>
                      <a:pt x="5906" y="7764"/>
                      <a:pt x="7966" y="5692"/>
                      <a:pt x="10514" y="5692"/>
                    </a:cubicBezTo>
                    <a:close/>
                    <a:moveTo>
                      <a:pt x="1418" y="1"/>
                    </a:moveTo>
                    <a:cubicBezTo>
                      <a:pt x="632" y="1"/>
                      <a:pt x="1" y="644"/>
                      <a:pt x="1" y="1418"/>
                    </a:cubicBezTo>
                    <a:cubicBezTo>
                      <a:pt x="1" y="2203"/>
                      <a:pt x="632" y="2834"/>
                      <a:pt x="1418" y="2834"/>
                    </a:cubicBezTo>
                    <a:lnTo>
                      <a:pt x="3870" y="2834"/>
                    </a:lnTo>
                    <a:cubicBezTo>
                      <a:pt x="3716" y="2977"/>
                      <a:pt x="3632" y="3358"/>
                      <a:pt x="3632" y="3656"/>
                    </a:cubicBezTo>
                    <a:cubicBezTo>
                      <a:pt x="3632" y="3954"/>
                      <a:pt x="3716" y="4168"/>
                      <a:pt x="3870" y="4466"/>
                    </a:cubicBezTo>
                    <a:lnTo>
                      <a:pt x="3073" y="4466"/>
                    </a:lnTo>
                    <a:cubicBezTo>
                      <a:pt x="2299" y="4466"/>
                      <a:pt x="1656" y="5073"/>
                      <a:pt x="1656" y="5847"/>
                    </a:cubicBezTo>
                    <a:cubicBezTo>
                      <a:pt x="1656" y="6299"/>
                      <a:pt x="1870" y="6680"/>
                      <a:pt x="2192" y="6942"/>
                    </a:cubicBezTo>
                    <a:cubicBezTo>
                      <a:pt x="1870" y="7204"/>
                      <a:pt x="1656" y="7585"/>
                      <a:pt x="1656" y="8037"/>
                    </a:cubicBezTo>
                    <a:cubicBezTo>
                      <a:pt x="1656" y="8490"/>
                      <a:pt x="1870" y="8883"/>
                      <a:pt x="2192" y="9145"/>
                    </a:cubicBezTo>
                    <a:cubicBezTo>
                      <a:pt x="1870" y="9395"/>
                      <a:pt x="1656" y="9800"/>
                      <a:pt x="1656" y="10240"/>
                    </a:cubicBezTo>
                    <a:cubicBezTo>
                      <a:pt x="1656" y="10693"/>
                      <a:pt x="1870" y="11097"/>
                      <a:pt x="2192" y="11347"/>
                    </a:cubicBezTo>
                    <a:cubicBezTo>
                      <a:pt x="1870" y="11609"/>
                      <a:pt x="1656" y="12002"/>
                      <a:pt x="1656" y="12443"/>
                    </a:cubicBezTo>
                    <a:cubicBezTo>
                      <a:pt x="1656" y="13229"/>
                      <a:pt x="2299" y="13848"/>
                      <a:pt x="3073" y="13848"/>
                    </a:cubicBezTo>
                    <a:lnTo>
                      <a:pt x="6692" y="13848"/>
                    </a:lnTo>
                    <a:cubicBezTo>
                      <a:pt x="7657" y="14895"/>
                      <a:pt x="9014" y="15515"/>
                      <a:pt x="10514" y="15515"/>
                    </a:cubicBezTo>
                    <a:cubicBezTo>
                      <a:pt x="13395" y="15515"/>
                      <a:pt x="15741" y="13193"/>
                      <a:pt x="15741" y="10312"/>
                    </a:cubicBezTo>
                    <a:cubicBezTo>
                      <a:pt x="15741" y="7918"/>
                      <a:pt x="14110" y="5906"/>
                      <a:pt x="11907" y="5299"/>
                    </a:cubicBezTo>
                    <a:cubicBezTo>
                      <a:pt x="11871" y="5204"/>
                      <a:pt x="11824" y="5061"/>
                      <a:pt x="11776" y="5061"/>
                    </a:cubicBezTo>
                    <a:lnTo>
                      <a:pt x="12574" y="5061"/>
                    </a:lnTo>
                    <a:cubicBezTo>
                      <a:pt x="13348" y="5061"/>
                      <a:pt x="13991" y="4430"/>
                      <a:pt x="13991" y="3656"/>
                    </a:cubicBezTo>
                    <a:cubicBezTo>
                      <a:pt x="13991" y="2870"/>
                      <a:pt x="13348" y="2239"/>
                      <a:pt x="12574" y="2239"/>
                    </a:cubicBezTo>
                    <a:lnTo>
                      <a:pt x="10109" y="2239"/>
                    </a:lnTo>
                    <a:cubicBezTo>
                      <a:pt x="10264" y="1941"/>
                      <a:pt x="10359" y="1727"/>
                      <a:pt x="10359" y="1429"/>
                    </a:cubicBezTo>
                    <a:cubicBezTo>
                      <a:pt x="10359" y="656"/>
                      <a:pt x="9728" y="1"/>
                      <a:pt x="8943" y="1"/>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49" name="Google Shape;340;p21">
              <a:extLst>
                <a:ext uri="{FF2B5EF4-FFF2-40B4-BE49-F238E27FC236}">
                  <a16:creationId xmlns:a16="http://schemas.microsoft.com/office/drawing/2014/main" id="{21B4A59A-133B-4E31-BA4A-6FB9BD4AE530}"/>
                </a:ext>
              </a:extLst>
            </p:cNvPr>
            <p:cNvSpPr/>
            <p:nvPr/>
          </p:nvSpPr>
          <p:spPr>
            <a:xfrm>
              <a:off x="3555296" y="2253198"/>
              <a:ext cx="1783328" cy="1783327"/>
            </a:xfrm>
            <a:custGeom>
              <a:avLst/>
              <a:gdLst/>
              <a:ahLst/>
              <a:cxnLst/>
              <a:rect l="l" t="t" r="r" b="b"/>
              <a:pathLst>
                <a:path w="50281" h="50281" extrusionOk="0">
                  <a:moveTo>
                    <a:pt x="25134" y="4430"/>
                  </a:moveTo>
                  <a:cubicBezTo>
                    <a:pt x="36552" y="4430"/>
                    <a:pt x="45839" y="13717"/>
                    <a:pt x="45839" y="25135"/>
                  </a:cubicBezTo>
                  <a:cubicBezTo>
                    <a:pt x="45839" y="36553"/>
                    <a:pt x="36552" y="45840"/>
                    <a:pt x="25134" y="45840"/>
                  </a:cubicBezTo>
                  <a:cubicBezTo>
                    <a:pt x="13716" y="45840"/>
                    <a:pt x="4429" y="36553"/>
                    <a:pt x="4429" y="25135"/>
                  </a:cubicBezTo>
                  <a:cubicBezTo>
                    <a:pt x="4429" y="13717"/>
                    <a:pt x="13716" y="4430"/>
                    <a:pt x="25134" y="4430"/>
                  </a:cubicBezTo>
                  <a:close/>
                  <a:moveTo>
                    <a:pt x="25134" y="1"/>
                  </a:moveTo>
                  <a:cubicBezTo>
                    <a:pt x="11252" y="1"/>
                    <a:pt x="0" y="11252"/>
                    <a:pt x="0" y="25135"/>
                  </a:cubicBezTo>
                  <a:cubicBezTo>
                    <a:pt x="0" y="39017"/>
                    <a:pt x="11252" y="50281"/>
                    <a:pt x="25134" y="50281"/>
                  </a:cubicBezTo>
                  <a:cubicBezTo>
                    <a:pt x="39017" y="50281"/>
                    <a:pt x="50280" y="39017"/>
                    <a:pt x="50280" y="25135"/>
                  </a:cubicBezTo>
                  <a:cubicBezTo>
                    <a:pt x="50280" y="11252"/>
                    <a:pt x="39017" y="1"/>
                    <a:pt x="25134"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50" name="Google Shape;341;p21">
              <a:extLst>
                <a:ext uri="{FF2B5EF4-FFF2-40B4-BE49-F238E27FC236}">
                  <a16:creationId xmlns:a16="http://schemas.microsoft.com/office/drawing/2014/main" id="{78AC78F5-33CE-CA05-8243-D7B09B70AB9E}"/>
                </a:ext>
              </a:extLst>
            </p:cNvPr>
            <p:cNvSpPr/>
            <p:nvPr/>
          </p:nvSpPr>
          <p:spPr>
            <a:xfrm>
              <a:off x="3555721" y="3159864"/>
              <a:ext cx="1782477" cy="876679"/>
            </a:xfrm>
            <a:custGeom>
              <a:avLst/>
              <a:gdLst/>
              <a:ahLst/>
              <a:cxnLst/>
              <a:rect l="l" t="t" r="r" b="b"/>
              <a:pathLst>
                <a:path w="50257" h="24718" extrusionOk="0">
                  <a:moveTo>
                    <a:pt x="0" y="0"/>
                  </a:moveTo>
                  <a:cubicBezTo>
                    <a:pt x="226" y="13681"/>
                    <a:pt x="11382" y="24718"/>
                    <a:pt x="25122" y="24718"/>
                  </a:cubicBezTo>
                  <a:cubicBezTo>
                    <a:pt x="38862" y="24718"/>
                    <a:pt x="50030" y="13681"/>
                    <a:pt x="50256" y="0"/>
                  </a:cubicBezTo>
                  <a:lnTo>
                    <a:pt x="45815" y="0"/>
                  </a:lnTo>
                  <a:cubicBezTo>
                    <a:pt x="45589" y="11216"/>
                    <a:pt x="36397" y="20277"/>
                    <a:pt x="25122" y="20277"/>
                  </a:cubicBezTo>
                  <a:cubicBezTo>
                    <a:pt x="13847" y="20277"/>
                    <a:pt x="4655" y="11216"/>
                    <a:pt x="4429" y="0"/>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51" name="Google Shape;342;p21">
              <a:extLst>
                <a:ext uri="{FF2B5EF4-FFF2-40B4-BE49-F238E27FC236}">
                  <a16:creationId xmlns:a16="http://schemas.microsoft.com/office/drawing/2014/main" id="{84B48127-7E89-3401-D5F7-3A42FF27DF1E}"/>
                </a:ext>
              </a:extLst>
            </p:cNvPr>
            <p:cNvSpPr/>
            <p:nvPr/>
          </p:nvSpPr>
          <p:spPr>
            <a:xfrm>
              <a:off x="5097475" y="2994726"/>
              <a:ext cx="330272" cy="330272"/>
            </a:xfrm>
            <a:custGeom>
              <a:avLst/>
              <a:gdLst/>
              <a:ahLst/>
              <a:cxnLst/>
              <a:rect l="l" t="t" r="r" b="b"/>
              <a:pathLst>
                <a:path w="9312" h="9312" extrusionOk="0">
                  <a:moveTo>
                    <a:pt x="4656" y="1"/>
                  </a:moveTo>
                  <a:cubicBezTo>
                    <a:pt x="2084" y="1"/>
                    <a:pt x="1" y="2085"/>
                    <a:pt x="1" y="4656"/>
                  </a:cubicBezTo>
                  <a:cubicBezTo>
                    <a:pt x="1" y="7228"/>
                    <a:pt x="2084" y="9312"/>
                    <a:pt x="4656" y="9312"/>
                  </a:cubicBezTo>
                  <a:cubicBezTo>
                    <a:pt x="7228" y="9312"/>
                    <a:pt x="9311" y="7228"/>
                    <a:pt x="9311" y="4656"/>
                  </a:cubicBezTo>
                  <a:cubicBezTo>
                    <a:pt x="9311" y="2085"/>
                    <a:pt x="7228" y="1"/>
                    <a:pt x="4656"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52" name="Google Shape;343;p21">
              <a:extLst>
                <a:ext uri="{FF2B5EF4-FFF2-40B4-BE49-F238E27FC236}">
                  <a16:creationId xmlns:a16="http://schemas.microsoft.com/office/drawing/2014/main" id="{6F9E1DF3-4487-BD0B-02B5-70F15E2BF13C}"/>
                </a:ext>
              </a:extLst>
            </p:cNvPr>
            <p:cNvSpPr/>
            <p:nvPr/>
          </p:nvSpPr>
          <p:spPr>
            <a:xfrm>
              <a:off x="5167596" y="3064845"/>
              <a:ext cx="189643" cy="189643"/>
            </a:xfrm>
            <a:custGeom>
              <a:avLst/>
              <a:gdLst/>
              <a:ahLst/>
              <a:cxnLst/>
              <a:rect l="l" t="t" r="r" b="b"/>
              <a:pathLst>
                <a:path w="5347" h="5347" extrusionOk="0">
                  <a:moveTo>
                    <a:pt x="2679" y="0"/>
                  </a:moveTo>
                  <a:cubicBezTo>
                    <a:pt x="1191" y="0"/>
                    <a:pt x="0" y="1191"/>
                    <a:pt x="0" y="2679"/>
                  </a:cubicBezTo>
                  <a:cubicBezTo>
                    <a:pt x="0" y="4156"/>
                    <a:pt x="1191" y="5346"/>
                    <a:pt x="2679" y="5346"/>
                  </a:cubicBezTo>
                  <a:cubicBezTo>
                    <a:pt x="4156" y="5346"/>
                    <a:pt x="5346" y="4156"/>
                    <a:pt x="5346" y="2679"/>
                  </a:cubicBezTo>
                  <a:cubicBezTo>
                    <a:pt x="5346" y="1191"/>
                    <a:pt x="4156" y="0"/>
                    <a:pt x="267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53" name="Google Shape;347;p21">
              <a:extLst>
                <a:ext uri="{FF2B5EF4-FFF2-40B4-BE49-F238E27FC236}">
                  <a16:creationId xmlns:a16="http://schemas.microsoft.com/office/drawing/2014/main" id="{08432B40-C23F-DF07-5C5B-91992D84ECE3}"/>
                </a:ext>
              </a:extLst>
            </p:cNvPr>
            <p:cNvGrpSpPr/>
            <p:nvPr/>
          </p:nvGrpSpPr>
          <p:grpSpPr>
            <a:xfrm>
              <a:off x="2514346" y="2835546"/>
              <a:ext cx="558289" cy="557016"/>
              <a:chOff x="1727894" y="2535682"/>
              <a:chExt cx="445903" cy="444886"/>
            </a:xfrm>
            <a:solidFill>
              <a:srgbClr val="0071C1"/>
            </a:solidFill>
          </p:grpSpPr>
          <p:sp>
            <p:nvSpPr>
              <p:cNvPr id="54" name="Google Shape;348;p21">
                <a:extLst>
                  <a:ext uri="{FF2B5EF4-FFF2-40B4-BE49-F238E27FC236}">
                    <a16:creationId xmlns:a16="http://schemas.microsoft.com/office/drawing/2014/main" id="{6EEE14A7-2D47-779A-36C8-6A6649EB9252}"/>
                  </a:ext>
                </a:extLst>
              </p:cNvPr>
              <p:cNvSpPr/>
              <p:nvPr/>
            </p:nvSpPr>
            <p:spPr>
              <a:xfrm>
                <a:off x="1727894" y="2685424"/>
                <a:ext cx="445903" cy="295144"/>
              </a:xfrm>
              <a:custGeom>
                <a:avLst/>
                <a:gdLst/>
                <a:ahLst/>
                <a:cxnLst/>
                <a:rect l="l" t="t" r="r" b="b"/>
                <a:pathLst>
                  <a:path w="15741" h="10419" extrusionOk="0">
                    <a:moveTo>
                      <a:pt x="2691" y="6549"/>
                    </a:moveTo>
                    <a:lnTo>
                      <a:pt x="2691" y="9823"/>
                    </a:lnTo>
                    <a:lnTo>
                      <a:pt x="1346" y="9823"/>
                    </a:lnTo>
                    <a:lnTo>
                      <a:pt x="1346" y="6549"/>
                    </a:lnTo>
                    <a:close/>
                    <a:moveTo>
                      <a:pt x="6561" y="3275"/>
                    </a:moveTo>
                    <a:lnTo>
                      <a:pt x="6561" y="9823"/>
                    </a:lnTo>
                    <a:lnTo>
                      <a:pt x="5215" y="9823"/>
                    </a:lnTo>
                    <a:lnTo>
                      <a:pt x="5215" y="3275"/>
                    </a:lnTo>
                    <a:close/>
                    <a:moveTo>
                      <a:pt x="10430" y="4608"/>
                    </a:moveTo>
                    <a:lnTo>
                      <a:pt x="10430" y="9823"/>
                    </a:lnTo>
                    <a:lnTo>
                      <a:pt x="9240" y="9823"/>
                    </a:lnTo>
                    <a:lnTo>
                      <a:pt x="9240" y="4608"/>
                    </a:lnTo>
                    <a:close/>
                    <a:moveTo>
                      <a:pt x="14443" y="596"/>
                    </a:moveTo>
                    <a:lnTo>
                      <a:pt x="14443" y="9823"/>
                    </a:lnTo>
                    <a:lnTo>
                      <a:pt x="13109" y="9823"/>
                    </a:lnTo>
                    <a:lnTo>
                      <a:pt x="13109" y="596"/>
                    </a:lnTo>
                    <a:close/>
                    <a:moveTo>
                      <a:pt x="12788" y="1"/>
                    </a:moveTo>
                    <a:cubicBezTo>
                      <a:pt x="12609" y="1"/>
                      <a:pt x="12514" y="108"/>
                      <a:pt x="12514" y="286"/>
                    </a:cubicBezTo>
                    <a:lnTo>
                      <a:pt x="12514" y="9823"/>
                    </a:lnTo>
                    <a:lnTo>
                      <a:pt x="11168" y="9823"/>
                    </a:lnTo>
                    <a:lnTo>
                      <a:pt x="11168" y="4215"/>
                    </a:lnTo>
                    <a:cubicBezTo>
                      <a:pt x="11168" y="4037"/>
                      <a:pt x="11002" y="3870"/>
                      <a:pt x="10823" y="3870"/>
                    </a:cubicBezTo>
                    <a:lnTo>
                      <a:pt x="8859" y="3870"/>
                    </a:lnTo>
                    <a:cubicBezTo>
                      <a:pt x="8680" y="3870"/>
                      <a:pt x="8489" y="4037"/>
                      <a:pt x="8489" y="4215"/>
                    </a:cubicBezTo>
                    <a:lnTo>
                      <a:pt x="8489" y="9823"/>
                    </a:lnTo>
                    <a:lnTo>
                      <a:pt x="7156" y="9823"/>
                    </a:lnTo>
                    <a:lnTo>
                      <a:pt x="7156" y="2906"/>
                    </a:lnTo>
                    <a:cubicBezTo>
                      <a:pt x="7156" y="2727"/>
                      <a:pt x="7073" y="2525"/>
                      <a:pt x="6894" y="2525"/>
                    </a:cubicBezTo>
                    <a:lnTo>
                      <a:pt x="4918" y="2525"/>
                    </a:lnTo>
                    <a:cubicBezTo>
                      <a:pt x="4739" y="2525"/>
                      <a:pt x="4620" y="2727"/>
                      <a:pt x="4620" y="2906"/>
                    </a:cubicBezTo>
                    <a:lnTo>
                      <a:pt x="4620" y="9823"/>
                    </a:lnTo>
                    <a:lnTo>
                      <a:pt x="3286" y="9823"/>
                    </a:lnTo>
                    <a:lnTo>
                      <a:pt x="3286" y="6192"/>
                    </a:lnTo>
                    <a:cubicBezTo>
                      <a:pt x="3286" y="6001"/>
                      <a:pt x="3132" y="5799"/>
                      <a:pt x="2953" y="5799"/>
                    </a:cubicBezTo>
                    <a:lnTo>
                      <a:pt x="988" y="5799"/>
                    </a:lnTo>
                    <a:cubicBezTo>
                      <a:pt x="810" y="5799"/>
                      <a:pt x="607" y="6001"/>
                      <a:pt x="607" y="6192"/>
                    </a:cubicBezTo>
                    <a:lnTo>
                      <a:pt x="607" y="9823"/>
                    </a:lnTo>
                    <a:lnTo>
                      <a:pt x="334" y="9823"/>
                    </a:lnTo>
                    <a:cubicBezTo>
                      <a:pt x="155" y="9823"/>
                      <a:pt x="0" y="9942"/>
                      <a:pt x="0" y="10121"/>
                    </a:cubicBezTo>
                    <a:cubicBezTo>
                      <a:pt x="0" y="10300"/>
                      <a:pt x="155" y="10419"/>
                      <a:pt x="334" y="10419"/>
                    </a:cubicBezTo>
                    <a:lnTo>
                      <a:pt x="15419" y="10419"/>
                    </a:lnTo>
                    <a:cubicBezTo>
                      <a:pt x="15597" y="10419"/>
                      <a:pt x="15740" y="10300"/>
                      <a:pt x="15740" y="10121"/>
                    </a:cubicBezTo>
                    <a:cubicBezTo>
                      <a:pt x="15740" y="9942"/>
                      <a:pt x="15597" y="9823"/>
                      <a:pt x="15419" y="9823"/>
                    </a:cubicBezTo>
                    <a:lnTo>
                      <a:pt x="15038" y="9823"/>
                    </a:lnTo>
                    <a:lnTo>
                      <a:pt x="15038" y="286"/>
                    </a:lnTo>
                    <a:cubicBezTo>
                      <a:pt x="15038" y="108"/>
                      <a:pt x="14943" y="1"/>
                      <a:pt x="14764" y="1"/>
                    </a:cubicBezTo>
                    <a:close/>
                  </a:path>
                </a:pathLst>
              </a:custGeom>
              <a:grpFill/>
              <a:ln>
                <a:noFill/>
              </a:ln>
            </p:spPr>
            <p:txBody>
              <a:bodyPr spcFirstLastPara="1" wrap="square" lIns="121900" tIns="121900" rIns="121900" bIns="121900" anchor="ctr" anchorCtr="0">
                <a:noAutofit/>
              </a:bodyPr>
              <a:lstStyle/>
              <a:p>
                <a:endParaRPr sz="2400"/>
              </a:p>
            </p:txBody>
          </p:sp>
          <p:sp>
            <p:nvSpPr>
              <p:cNvPr id="55" name="Google Shape;349;p21">
                <a:extLst>
                  <a:ext uri="{FF2B5EF4-FFF2-40B4-BE49-F238E27FC236}">
                    <a16:creationId xmlns:a16="http://schemas.microsoft.com/office/drawing/2014/main" id="{0A75C523-674A-3563-ACF7-3C477E403F95}"/>
                  </a:ext>
                </a:extLst>
              </p:cNvPr>
              <p:cNvSpPr/>
              <p:nvPr/>
            </p:nvSpPr>
            <p:spPr>
              <a:xfrm>
                <a:off x="1746449" y="2535682"/>
                <a:ext cx="408794" cy="241520"/>
              </a:xfrm>
              <a:custGeom>
                <a:avLst/>
                <a:gdLst/>
                <a:ahLst/>
                <a:cxnLst/>
                <a:rect l="l" t="t" r="r" b="b"/>
                <a:pathLst>
                  <a:path w="14431" h="8526" extrusionOk="0">
                    <a:moveTo>
                      <a:pt x="13121" y="655"/>
                    </a:moveTo>
                    <a:cubicBezTo>
                      <a:pt x="13478" y="655"/>
                      <a:pt x="13776" y="953"/>
                      <a:pt x="13776" y="1310"/>
                    </a:cubicBezTo>
                    <a:cubicBezTo>
                      <a:pt x="13776" y="1667"/>
                      <a:pt x="13478" y="1965"/>
                      <a:pt x="13121" y="1965"/>
                    </a:cubicBezTo>
                    <a:cubicBezTo>
                      <a:pt x="12942" y="1965"/>
                      <a:pt x="12776" y="1893"/>
                      <a:pt x="12656" y="1774"/>
                    </a:cubicBezTo>
                    <a:cubicBezTo>
                      <a:pt x="12537" y="1655"/>
                      <a:pt x="12466" y="1489"/>
                      <a:pt x="12466" y="1310"/>
                    </a:cubicBezTo>
                    <a:cubicBezTo>
                      <a:pt x="12466" y="953"/>
                      <a:pt x="12764" y="655"/>
                      <a:pt x="13121" y="655"/>
                    </a:cubicBezTo>
                    <a:close/>
                    <a:moveTo>
                      <a:pt x="5251" y="3275"/>
                    </a:moveTo>
                    <a:cubicBezTo>
                      <a:pt x="5608" y="3275"/>
                      <a:pt x="5906" y="3572"/>
                      <a:pt x="5906" y="3929"/>
                    </a:cubicBezTo>
                    <a:cubicBezTo>
                      <a:pt x="5906" y="4298"/>
                      <a:pt x="5620" y="4584"/>
                      <a:pt x="5251" y="4584"/>
                    </a:cubicBezTo>
                    <a:cubicBezTo>
                      <a:pt x="4894" y="4584"/>
                      <a:pt x="4596" y="4298"/>
                      <a:pt x="4596" y="3929"/>
                    </a:cubicBezTo>
                    <a:cubicBezTo>
                      <a:pt x="4596" y="3572"/>
                      <a:pt x="4894" y="3275"/>
                      <a:pt x="5251" y="3275"/>
                    </a:cubicBezTo>
                    <a:close/>
                    <a:moveTo>
                      <a:pt x="9192" y="4584"/>
                    </a:moveTo>
                    <a:cubicBezTo>
                      <a:pt x="9549" y="4584"/>
                      <a:pt x="9847" y="4882"/>
                      <a:pt x="9847" y="5239"/>
                    </a:cubicBezTo>
                    <a:cubicBezTo>
                      <a:pt x="9847" y="5608"/>
                      <a:pt x="9549" y="5894"/>
                      <a:pt x="9192" y="5894"/>
                    </a:cubicBezTo>
                    <a:cubicBezTo>
                      <a:pt x="8823" y="5894"/>
                      <a:pt x="8525" y="5608"/>
                      <a:pt x="8525" y="5239"/>
                    </a:cubicBezTo>
                    <a:cubicBezTo>
                      <a:pt x="8525" y="4882"/>
                      <a:pt x="8823" y="4584"/>
                      <a:pt x="9192" y="4584"/>
                    </a:cubicBezTo>
                    <a:close/>
                    <a:moveTo>
                      <a:pt x="1322" y="6561"/>
                    </a:moveTo>
                    <a:cubicBezTo>
                      <a:pt x="1679" y="6561"/>
                      <a:pt x="1977" y="6846"/>
                      <a:pt x="1977" y="7215"/>
                    </a:cubicBezTo>
                    <a:cubicBezTo>
                      <a:pt x="1977" y="7573"/>
                      <a:pt x="1679" y="7870"/>
                      <a:pt x="1322" y="7870"/>
                    </a:cubicBezTo>
                    <a:cubicBezTo>
                      <a:pt x="953" y="7870"/>
                      <a:pt x="667" y="7573"/>
                      <a:pt x="667" y="7215"/>
                    </a:cubicBezTo>
                    <a:cubicBezTo>
                      <a:pt x="667" y="6846"/>
                      <a:pt x="953" y="6561"/>
                      <a:pt x="1322" y="6561"/>
                    </a:cubicBezTo>
                    <a:close/>
                    <a:moveTo>
                      <a:pt x="13121" y="0"/>
                    </a:moveTo>
                    <a:cubicBezTo>
                      <a:pt x="12395" y="0"/>
                      <a:pt x="11811" y="584"/>
                      <a:pt x="11811" y="1310"/>
                    </a:cubicBezTo>
                    <a:cubicBezTo>
                      <a:pt x="11811" y="1548"/>
                      <a:pt x="11883" y="1774"/>
                      <a:pt x="11990" y="1977"/>
                    </a:cubicBezTo>
                    <a:lnTo>
                      <a:pt x="9847" y="4120"/>
                    </a:lnTo>
                    <a:cubicBezTo>
                      <a:pt x="9656" y="4001"/>
                      <a:pt x="9430" y="3929"/>
                      <a:pt x="9192" y="3929"/>
                    </a:cubicBezTo>
                    <a:cubicBezTo>
                      <a:pt x="8775" y="3929"/>
                      <a:pt x="8406" y="4120"/>
                      <a:pt x="8168" y="4418"/>
                    </a:cubicBezTo>
                    <a:lnTo>
                      <a:pt x="6560" y="3965"/>
                    </a:lnTo>
                    <a:cubicBezTo>
                      <a:pt x="6560" y="3953"/>
                      <a:pt x="6560" y="3941"/>
                      <a:pt x="6560" y="3929"/>
                    </a:cubicBezTo>
                    <a:cubicBezTo>
                      <a:pt x="6560" y="3203"/>
                      <a:pt x="5977" y="2620"/>
                      <a:pt x="5251" y="2620"/>
                    </a:cubicBezTo>
                    <a:cubicBezTo>
                      <a:pt x="4524" y="2620"/>
                      <a:pt x="3941" y="3203"/>
                      <a:pt x="3941" y="3929"/>
                    </a:cubicBezTo>
                    <a:cubicBezTo>
                      <a:pt x="3941" y="4120"/>
                      <a:pt x="3977" y="4298"/>
                      <a:pt x="4060" y="4465"/>
                    </a:cubicBezTo>
                    <a:lnTo>
                      <a:pt x="2012" y="6096"/>
                    </a:lnTo>
                    <a:cubicBezTo>
                      <a:pt x="1810" y="5977"/>
                      <a:pt x="1572" y="5894"/>
                      <a:pt x="1322" y="5894"/>
                    </a:cubicBezTo>
                    <a:cubicBezTo>
                      <a:pt x="595" y="5894"/>
                      <a:pt x="0" y="6489"/>
                      <a:pt x="0" y="7215"/>
                    </a:cubicBezTo>
                    <a:cubicBezTo>
                      <a:pt x="0" y="7930"/>
                      <a:pt x="595" y="8525"/>
                      <a:pt x="1322" y="8525"/>
                    </a:cubicBezTo>
                    <a:cubicBezTo>
                      <a:pt x="2036" y="8525"/>
                      <a:pt x="2631" y="7930"/>
                      <a:pt x="2631" y="7215"/>
                    </a:cubicBezTo>
                    <a:cubicBezTo>
                      <a:pt x="2631" y="6977"/>
                      <a:pt x="2572" y="6763"/>
                      <a:pt x="2465" y="6573"/>
                    </a:cubicBezTo>
                    <a:lnTo>
                      <a:pt x="4465" y="4977"/>
                    </a:lnTo>
                    <a:cubicBezTo>
                      <a:pt x="4679" y="5144"/>
                      <a:pt x="4953" y="5239"/>
                      <a:pt x="5251" y="5239"/>
                    </a:cubicBezTo>
                    <a:cubicBezTo>
                      <a:pt x="5727" y="5239"/>
                      <a:pt x="6156" y="4977"/>
                      <a:pt x="6382" y="4596"/>
                    </a:cubicBezTo>
                    <a:lnTo>
                      <a:pt x="7894" y="5025"/>
                    </a:lnTo>
                    <a:cubicBezTo>
                      <a:pt x="7882" y="5096"/>
                      <a:pt x="7870" y="5168"/>
                      <a:pt x="7870" y="5239"/>
                    </a:cubicBezTo>
                    <a:cubicBezTo>
                      <a:pt x="7870" y="5965"/>
                      <a:pt x="8465" y="6561"/>
                      <a:pt x="9192" y="6561"/>
                    </a:cubicBezTo>
                    <a:cubicBezTo>
                      <a:pt x="9906" y="6561"/>
                      <a:pt x="10501" y="5965"/>
                      <a:pt x="10501" y="5239"/>
                    </a:cubicBezTo>
                    <a:cubicBezTo>
                      <a:pt x="10501" y="5001"/>
                      <a:pt x="10430" y="4775"/>
                      <a:pt x="10311" y="4584"/>
                    </a:cubicBezTo>
                    <a:lnTo>
                      <a:pt x="12454" y="2441"/>
                    </a:lnTo>
                    <a:cubicBezTo>
                      <a:pt x="12656" y="2548"/>
                      <a:pt x="12883" y="2620"/>
                      <a:pt x="13121" y="2620"/>
                    </a:cubicBezTo>
                    <a:cubicBezTo>
                      <a:pt x="13847" y="2620"/>
                      <a:pt x="14430" y="2036"/>
                      <a:pt x="14430" y="1310"/>
                    </a:cubicBezTo>
                    <a:cubicBezTo>
                      <a:pt x="14430" y="584"/>
                      <a:pt x="13847" y="0"/>
                      <a:pt x="13121" y="0"/>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56" name="Google Shape;350;p21">
              <a:extLst>
                <a:ext uri="{FF2B5EF4-FFF2-40B4-BE49-F238E27FC236}">
                  <a16:creationId xmlns:a16="http://schemas.microsoft.com/office/drawing/2014/main" id="{6DEB13A8-4840-978C-B1D2-4F70A2D27623}"/>
                </a:ext>
              </a:extLst>
            </p:cNvPr>
            <p:cNvSpPr/>
            <p:nvPr/>
          </p:nvSpPr>
          <p:spPr>
            <a:xfrm>
              <a:off x="1929055" y="2253199"/>
              <a:ext cx="1783327" cy="1783327"/>
            </a:xfrm>
            <a:custGeom>
              <a:avLst/>
              <a:gdLst/>
              <a:ahLst/>
              <a:cxnLst/>
              <a:rect l="l" t="t" r="r" b="b"/>
              <a:pathLst>
                <a:path w="50281" h="50281" extrusionOk="0">
                  <a:moveTo>
                    <a:pt x="25146" y="4430"/>
                  </a:moveTo>
                  <a:cubicBezTo>
                    <a:pt x="36564" y="4430"/>
                    <a:pt x="45851" y="13717"/>
                    <a:pt x="45851" y="25135"/>
                  </a:cubicBezTo>
                  <a:cubicBezTo>
                    <a:pt x="45851" y="36553"/>
                    <a:pt x="36564" y="45840"/>
                    <a:pt x="25146" y="45840"/>
                  </a:cubicBezTo>
                  <a:cubicBezTo>
                    <a:pt x="13728" y="45840"/>
                    <a:pt x="4441" y="36553"/>
                    <a:pt x="4441" y="25135"/>
                  </a:cubicBezTo>
                  <a:cubicBezTo>
                    <a:pt x="4441" y="13717"/>
                    <a:pt x="13728" y="4430"/>
                    <a:pt x="25146" y="4430"/>
                  </a:cubicBezTo>
                  <a:close/>
                  <a:moveTo>
                    <a:pt x="25146" y="1"/>
                  </a:moveTo>
                  <a:cubicBezTo>
                    <a:pt x="11264" y="1"/>
                    <a:pt x="0" y="11252"/>
                    <a:pt x="0" y="25135"/>
                  </a:cubicBezTo>
                  <a:cubicBezTo>
                    <a:pt x="0" y="39017"/>
                    <a:pt x="11264" y="50281"/>
                    <a:pt x="25146" y="50281"/>
                  </a:cubicBezTo>
                  <a:cubicBezTo>
                    <a:pt x="39029" y="50281"/>
                    <a:pt x="50280" y="39017"/>
                    <a:pt x="50280" y="25135"/>
                  </a:cubicBezTo>
                  <a:cubicBezTo>
                    <a:pt x="50280" y="11252"/>
                    <a:pt x="39029" y="1"/>
                    <a:pt x="25146" y="1"/>
                  </a:cubicBezTo>
                  <a:close/>
                </a:path>
              </a:pathLst>
            </a:custGeom>
            <a:solidFill>
              <a:schemeClr val="tx2">
                <a:lumMod val="20000"/>
                <a:lumOff val="80000"/>
              </a:schemeClr>
            </a:solidFill>
            <a:ln>
              <a:noFill/>
            </a:ln>
          </p:spPr>
          <p:txBody>
            <a:bodyPr spcFirstLastPara="1" wrap="square" lIns="121900" tIns="121900" rIns="121900" bIns="121900" anchor="ctr" anchorCtr="0">
              <a:noAutofit/>
            </a:bodyPr>
            <a:lstStyle/>
            <a:p>
              <a:endParaRPr sz="2400"/>
            </a:p>
          </p:txBody>
        </p:sp>
        <p:sp>
          <p:nvSpPr>
            <p:cNvPr id="57" name="Google Shape;351;p21">
              <a:extLst>
                <a:ext uri="{FF2B5EF4-FFF2-40B4-BE49-F238E27FC236}">
                  <a16:creationId xmlns:a16="http://schemas.microsoft.com/office/drawing/2014/main" id="{DC5061B6-643C-8FEA-FD2C-05D45C77E2CA}"/>
                </a:ext>
              </a:extLst>
            </p:cNvPr>
            <p:cNvSpPr/>
            <p:nvPr/>
          </p:nvSpPr>
          <p:spPr>
            <a:xfrm>
              <a:off x="1929055" y="2253199"/>
              <a:ext cx="1783327" cy="906684"/>
            </a:xfrm>
            <a:custGeom>
              <a:avLst/>
              <a:gdLst/>
              <a:ahLst/>
              <a:cxnLst/>
              <a:rect l="l" t="t" r="r" b="b"/>
              <a:pathLst>
                <a:path w="50281" h="25564" extrusionOk="0">
                  <a:moveTo>
                    <a:pt x="25146" y="1"/>
                  </a:moveTo>
                  <a:cubicBezTo>
                    <a:pt x="11264" y="1"/>
                    <a:pt x="0" y="11252"/>
                    <a:pt x="0" y="25135"/>
                  </a:cubicBezTo>
                  <a:cubicBezTo>
                    <a:pt x="0" y="25278"/>
                    <a:pt x="12" y="25420"/>
                    <a:pt x="12" y="25563"/>
                  </a:cubicBezTo>
                  <a:lnTo>
                    <a:pt x="4453" y="25563"/>
                  </a:lnTo>
                  <a:cubicBezTo>
                    <a:pt x="4453" y="25420"/>
                    <a:pt x="4441" y="25278"/>
                    <a:pt x="4441" y="25135"/>
                  </a:cubicBezTo>
                  <a:cubicBezTo>
                    <a:pt x="4441" y="13717"/>
                    <a:pt x="13728" y="4430"/>
                    <a:pt x="25146" y="4430"/>
                  </a:cubicBezTo>
                  <a:cubicBezTo>
                    <a:pt x="36564" y="4430"/>
                    <a:pt x="45851" y="13717"/>
                    <a:pt x="45851" y="25135"/>
                  </a:cubicBezTo>
                  <a:cubicBezTo>
                    <a:pt x="45851" y="25278"/>
                    <a:pt x="45839" y="25420"/>
                    <a:pt x="45839" y="25563"/>
                  </a:cubicBezTo>
                  <a:lnTo>
                    <a:pt x="50268" y="25563"/>
                  </a:lnTo>
                  <a:cubicBezTo>
                    <a:pt x="50280" y="25420"/>
                    <a:pt x="50280" y="25278"/>
                    <a:pt x="50280" y="25135"/>
                  </a:cubicBezTo>
                  <a:cubicBezTo>
                    <a:pt x="50280" y="11252"/>
                    <a:pt x="39029" y="1"/>
                    <a:pt x="25146"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58" name="Google Shape;352;p21">
              <a:extLst>
                <a:ext uri="{FF2B5EF4-FFF2-40B4-BE49-F238E27FC236}">
                  <a16:creationId xmlns:a16="http://schemas.microsoft.com/office/drawing/2014/main" id="{A3247EB4-26F8-9C61-829C-F8B628D315B9}"/>
                </a:ext>
              </a:extLst>
            </p:cNvPr>
            <p:cNvSpPr/>
            <p:nvPr/>
          </p:nvSpPr>
          <p:spPr>
            <a:xfrm>
              <a:off x="3468290" y="2994727"/>
              <a:ext cx="330272" cy="330272"/>
            </a:xfrm>
            <a:custGeom>
              <a:avLst/>
              <a:gdLst/>
              <a:ahLst/>
              <a:cxnLst/>
              <a:rect l="l" t="t" r="r" b="b"/>
              <a:pathLst>
                <a:path w="9312" h="9312" extrusionOk="0">
                  <a:moveTo>
                    <a:pt x="4656" y="1"/>
                  </a:moveTo>
                  <a:cubicBezTo>
                    <a:pt x="2084" y="1"/>
                    <a:pt x="0" y="2085"/>
                    <a:pt x="0" y="4656"/>
                  </a:cubicBezTo>
                  <a:cubicBezTo>
                    <a:pt x="0" y="7228"/>
                    <a:pt x="2084" y="9312"/>
                    <a:pt x="4656" y="9312"/>
                  </a:cubicBezTo>
                  <a:cubicBezTo>
                    <a:pt x="7228" y="9312"/>
                    <a:pt x="9311" y="7228"/>
                    <a:pt x="9311" y="4656"/>
                  </a:cubicBezTo>
                  <a:cubicBezTo>
                    <a:pt x="9311" y="2085"/>
                    <a:pt x="7228" y="1"/>
                    <a:pt x="4656" y="1"/>
                  </a:cubicBezTo>
                  <a:close/>
                </a:path>
              </a:pathLst>
            </a:custGeom>
            <a:solidFill>
              <a:srgbClr val="0071C1"/>
            </a:solidFill>
            <a:ln>
              <a:noFill/>
            </a:ln>
          </p:spPr>
          <p:txBody>
            <a:bodyPr spcFirstLastPara="1" wrap="square" lIns="121900" tIns="121900" rIns="121900" bIns="121900" anchor="ctr" anchorCtr="0">
              <a:noAutofit/>
            </a:bodyPr>
            <a:lstStyle/>
            <a:p>
              <a:endParaRPr sz="2400"/>
            </a:p>
          </p:txBody>
        </p:sp>
        <p:sp>
          <p:nvSpPr>
            <p:cNvPr id="59" name="Google Shape;353;p21">
              <a:extLst>
                <a:ext uri="{FF2B5EF4-FFF2-40B4-BE49-F238E27FC236}">
                  <a16:creationId xmlns:a16="http://schemas.microsoft.com/office/drawing/2014/main" id="{033DA97D-0CDC-BDEF-8CA3-D6D654F9765A}"/>
                </a:ext>
              </a:extLst>
            </p:cNvPr>
            <p:cNvSpPr/>
            <p:nvPr/>
          </p:nvSpPr>
          <p:spPr>
            <a:xfrm>
              <a:off x="3538800" y="3064846"/>
              <a:ext cx="189643" cy="189643"/>
            </a:xfrm>
            <a:custGeom>
              <a:avLst/>
              <a:gdLst/>
              <a:ahLst/>
              <a:cxnLst/>
              <a:rect l="l" t="t" r="r" b="b"/>
              <a:pathLst>
                <a:path w="5347" h="5347" extrusionOk="0">
                  <a:moveTo>
                    <a:pt x="2668" y="0"/>
                  </a:moveTo>
                  <a:cubicBezTo>
                    <a:pt x="1191" y="0"/>
                    <a:pt x="1" y="1191"/>
                    <a:pt x="1" y="2679"/>
                  </a:cubicBezTo>
                  <a:cubicBezTo>
                    <a:pt x="1" y="4156"/>
                    <a:pt x="1191" y="5346"/>
                    <a:pt x="2668" y="5346"/>
                  </a:cubicBezTo>
                  <a:cubicBezTo>
                    <a:pt x="4144" y="5346"/>
                    <a:pt x="5347" y="4156"/>
                    <a:pt x="5347" y="2679"/>
                  </a:cubicBezTo>
                  <a:cubicBezTo>
                    <a:pt x="5347" y="1191"/>
                    <a:pt x="4144" y="0"/>
                    <a:pt x="2668"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62" name="TextBox 61">
            <a:extLst>
              <a:ext uri="{FF2B5EF4-FFF2-40B4-BE49-F238E27FC236}">
                <a16:creationId xmlns:a16="http://schemas.microsoft.com/office/drawing/2014/main" id="{AE2065E7-7243-ECC6-C96A-0E48EB551C16}"/>
              </a:ext>
            </a:extLst>
          </p:cNvPr>
          <p:cNvSpPr txBox="1"/>
          <p:nvPr/>
        </p:nvSpPr>
        <p:spPr>
          <a:xfrm>
            <a:off x="1651647" y="4165781"/>
            <a:ext cx="2283686" cy="1209242"/>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endParaRPr lang="en-US" sz="1200" dirty="0"/>
          </a:p>
        </p:txBody>
      </p:sp>
      <p:sp>
        <p:nvSpPr>
          <p:cNvPr id="63" name="TextBox 62">
            <a:extLst>
              <a:ext uri="{FF2B5EF4-FFF2-40B4-BE49-F238E27FC236}">
                <a16:creationId xmlns:a16="http://schemas.microsoft.com/office/drawing/2014/main" id="{E3CF9B73-CFBF-6E8A-A5BB-C443E0F9C93D}"/>
              </a:ext>
            </a:extLst>
          </p:cNvPr>
          <p:cNvSpPr txBox="1"/>
          <p:nvPr/>
        </p:nvSpPr>
        <p:spPr>
          <a:xfrm>
            <a:off x="5067974" y="4165781"/>
            <a:ext cx="2283686" cy="1209242"/>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endParaRPr lang="en-US" sz="1200" dirty="0"/>
          </a:p>
        </p:txBody>
      </p:sp>
      <p:sp>
        <p:nvSpPr>
          <p:cNvPr id="64" name="TextBox 63">
            <a:extLst>
              <a:ext uri="{FF2B5EF4-FFF2-40B4-BE49-F238E27FC236}">
                <a16:creationId xmlns:a16="http://schemas.microsoft.com/office/drawing/2014/main" id="{51593995-62BD-1A0F-A9F4-0A29F50CBA7E}"/>
              </a:ext>
            </a:extLst>
          </p:cNvPr>
          <p:cNvSpPr txBox="1"/>
          <p:nvPr/>
        </p:nvSpPr>
        <p:spPr>
          <a:xfrm>
            <a:off x="8327978" y="4165781"/>
            <a:ext cx="2283686" cy="1209242"/>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endParaRPr lang="en-US" sz="1200" dirty="0"/>
          </a:p>
        </p:txBody>
      </p:sp>
      <p:sp>
        <p:nvSpPr>
          <p:cNvPr id="65" name="TextBox 64">
            <a:extLst>
              <a:ext uri="{FF2B5EF4-FFF2-40B4-BE49-F238E27FC236}">
                <a16:creationId xmlns:a16="http://schemas.microsoft.com/office/drawing/2014/main" id="{658910A5-DC32-EE6F-CDD2-0F2C65A84740}"/>
              </a:ext>
            </a:extLst>
          </p:cNvPr>
          <p:cNvSpPr txBox="1"/>
          <p:nvPr/>
        </p:nvSpPr>
        <p:spPr>
          <a:xfrm>
            <a:off x="6519601" y="869653"/>
            <a:ext cx="2283686" cy="1209242"/>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endParaRPr lang="en-US" sz="1200" dirty="0"/>
          </a:p>
        </p:txBody>
      </p:sp>
      <p:sp>
        <p:nvSpPr>
          <p:cNvPr id="66" name="TextBox 65">
            <a:extLst>
              <a:ext uri="{FF2B5EF4-FFF2-40B4-BE49-F238E27FC236}">
                <a16:creationId xmlns:a16="http://schemas.microsoft.com/office/drawing/2014/main" id="{62621C63-4029-0F14-48A0-DBEF403F2538}"/>
              </a:ext>
            </a:extLst>
          </p:cNvPr>
          <p:cNvSpPr txBox="1"/>
          <p:nvPr/>
        </p:nvSpPr>
        <p:spPr>
          <a:xfrm>
            <a:off x="3304033" y="869653"/>
            <a:ext cx="2283686" cy="1209242"/>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endParaRPr lang="en-US" sz="1200" dirty="0"/>
          </a:p>
        </p:txBody>
      </p:sp>
      <p:sp>
        <p:nvSpPr>
          <p:cNvPr id="68" name="TextBox 67">
            <a:extLst>
              <a:ext uri="{FF2B5EF4-FFF2-40B4-BE49-F238E27FC236}">
                <a16:creationId xmlns:a16="http://schemas.microsoft.com/office/drawing/2014/main" id="{8EBAE0DB-C5FC-5A7F-0BE8-58EF30775426}"/>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69" name="TextBox 68">
            <a:extLst>
              <a:ext uri="{FF2B5EF4-FFF2-40B4-BE49-F238E27FC236}">
                <a16:creationId xmlns:a16="http://schemas.microsoft.com/office/drawing/2014/main" id="{87CD0260-633E-5C5E-0697-B787BC2B65BB}"/>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70" name="TextBox 69">
            <a:extLst>
              <a:ext uri="{FF2B5EF4-FFF2-40B4-BE49-F238E27FC236}">
                <a16:creationId xmlns:a16="http://schemas.microsoft.com/office/drawing/2014/main" id="{D3CE532C-1A5D-E52E-C3B8-33DDE739E885}"/>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71" name="TextBox 70">
            <a:extLst>
              <a:ext uri="{FF2B5EF4-FFF2-40B4-BE49-F238E27FC236}">
                <a16:creationId xmlns:a16="http://schemas.microsoft.com/office/drawing/2014/main" id="{A584B0A3-7E66-F0F3-6F5C-FE70F7999A2D}"/>
              </a:ext>
            </a:extLst>
          </p:cNvPr>
          <p:cNvSpPr txBox="1"/>
          <p:nvPr/>
        </p:nvSpPr>
        <p:spPr>
          <a:xfrm>
            <a:off x="4445876"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Jobs</a:t>
            </a:r>
          </a:p>
        </p:txBody>
      </p:sp>
      <p:sp>
        <p:nvSpPr>
          <p:cNvPr id="72" name="TextBox 71">
            <a:extLst>
              <a:ext uri="{FF2B5EF4-FFF2-40B4-BE49-F238E27FC236}">
                <a16:creationId xmlns:a16="http://schemas.microsoft.com/office/drawing/2014/main" id="{74A31F14-AC57-CAC1-9A8B-3678BB824DF8}"/>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73" name="TextBox 72">
            <a:extLst>
              <a:ext uri="{FF2B5EF4-FFF2-40B4-BE49-F238E27FC236}">
                <a16:creationId xmlns:a16="http://schemas.microsoft.com/office/drawing/2014/main" id="{4B1B2AE1-9EB6-54AC-622B-C055F8A594FE}"/>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715B4F02-3673-2844-406C-13A6B1D117C8}"/>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03A77333-DE54-EDCE-40F1-704A235D3CDB}"/>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8C4CAC87-5FAE-1AE0-B8D7-E51171449277}"/>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D0474417-4093-BE05-C482-658DF75DCB1E}"/>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17</a:t>
            </a:r>
          </a:p>
        </p:txBody>
      </p:sp>
    </p:spTree>
    <p:extLst>
      <p:ext uri="{BB962C8B-B14F-4D97-AF65-F5344CB8AC3E}">
        <p14:creationId xmlns:p14="http://schemas.microsoft.com/office/powerpoint/2010/main" val="9838155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1000"/>
                                        <p:tgtEl>
                                          <p:spTgt spid="67"/>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down)">
                                      <p:cBhvr>
                                        <p:cTn id="11" dur="500"/>
                                        <p:tgtEl>
                                          <p:spTgt spid="64"/>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down)">
                                      <p:cBhvr>
                                        <p:cTn id="15" dur="500"/>
                                        <p:tgtEl>
                                          <p:spTgt spid="65"/>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wipe(down)">
                                      <p:cBhvr>
                                        <p:cTn id="19" dur="500"/>
                                        <p:tgtEl>
                                          <p:spTgt spid="63"/>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down)">
                                      <p:cBhvr>
                                        <p:cTn id="23" dur="500"/>
                                        <p:tgtEl>
                                          <p:spTgt spid="66"/>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down)">
                                      <p:cBhvr>
                                        <p:cTn id="2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CD6D5418-487B-F3ED-F2DA-38D709D7FB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10" name="Google Shape;609;p28">
            <a:extLst>
              <a:ext uri="{FF2B5EF4-FFF2-40B4-BE49-F238E27FC236}">
                <a16:creationId xmlns:a16="http://schemas.microsoft.com/office/drawing/2014/main" id="{FFBB486D-61FF-AB47-4963-72BBFCB23D9A}"/>
              </a:ext>
            </a:extLst>
          </p:cNvPr>
          <p:cNvSpPr/>
          <p:nvPr/>
        </p:nvSpPr>
        <p:spPr>
          <a:xfrm>
            <a:off x="8209342" y="3886646"/>
            <a:ext cx="1592100" cy="1183800"/>
          </a:xfrm>
          <a:prstGeom prst="roundRect">
            <a:avLst>
              <a:gd name="adj" fmla="val 16667"/>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10;p28">
            <a:extLst>
              <a:ext uri="{FF2B5EF4-FFF2-40B4-BE49-F238E27FC236}">
                <a16:creationId xmlns:a16="http://schemas.microsoft.com/office/drawing/2014/main" id="{FE2336C8-4884-7D76-0B62-991EC4962ECF}"/>
              </a:ext>
            </a:extLst>
          </p:cNvPr>
          <p:cNvSpPr/>
          <p:nvPr/>
        </p:nvSpPr>
        <p:spPr>
          <a:xfrm>
            <a:off x="6158617" y="1595596"/>
            <a:ext cx="1592100" cy="1183800"/>
          </a:xfrm>
          <a:prstGeom prst="roundRect">
            <a:avLst>
              <a:gd name="adj" fmla="val 16667"/>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11;p28">
            <a:extLst>
              <a:ext uri="{FF2B5EF4-FFF2-40B4-BE49-F238E27FC236}">
                <a16:creationId xmlns:a16="http://schemas.microsoft.com/office/drawing/2014/main" id="{2739D92F-9001-3655-5325-7C3D9587A950}"/>
              </a:ext>
            </a:extLst>
          </p:cNvPr>
          <p:cNvSpPr/>
          <p:nvPr/>
        </p:nvSpPr>
        <p:spPr>
          <a:xfrm>
            <a:off x="4094955" y="3886646"/>
            <a:ext cx="1592100" cy="1183800"/>
          </a:xfrm>
          <a:prstGeom prst="roundRect">
            <a:avLst>
              <a:gd name="adj" fmla="val 16667"/>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12;p28">
            <a:extLst>
              <a:ext uri="{FF2B5EF4-FFF2-40B4-BE49-F238E27FC236}">
                <a16:creationId xmlns:a16="http://schemas.microsoft.com/office/drawing/2014/main" id="{5AA5E22D-38EC-B042-C6A7-8FC64F33F83E}"/>
              </a:ext>
            </a:extLst>
          </p:cNvPr>
          <p:cNvSpPr/>
          <p:nvPr/>
        </p:nvSpPr>
        <p:spPr>
          <a:xfrm>
            <a:off x="8184189" y="1595596"/>
            <a:ext cx="1583700" cy="1815900"/>
          </a:xfrm>
          <a:prstGeom prst="roundRect">
            <a:avLst>
              <a:gd name="adj" fmla="val 16667"/>
            </a:avLst>
          </a:pr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13;p28">
            <a:extLst>
              <a:ext uri="{FF2B5EF4-FFF2-40B4-BE49-F238E27FC236}">
                <a16:creationId xmlns:a16="http://schemas.microsoft.com/office/drawing/2014/main" id="{5A0BE0C6-7080-0569-D227-57B44F4B3D24}"/>
              </a:ext>
            </a:extLst>
          </p:cNvPr>
          <p:cNvSpPr/>
          <p:nvPr/>
        </p:nvSpPr>
        <p:spPr>
          <a:xfrm>
            <a:off x="6162817" y="3259071"/>
            <a:ext cx="1583700" cy="1815900"/>
          </a:xfrm>
          <a:prstGeom prst="roundRect">
            <a:avLst>
              <a:gd name="adj" fmla="val 16667"/>
            </a:avLst>
          </a:pr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14;p28">
            <a:extLst>
              <a:ext uri="{FF2B5EF4-FFF2-40B4-BE49-F238E27FC236}">
                <a16:creationId xmlns:a16="http://schemas.microsoft.com/office/drawing/2014/main" id="{B6CC8BB3-2C21-0DD2-B0FF-0962010ECCDA}"/>
              </a:ext>
            </a:extLst>
          </p:cNvPr>
          <p:cNvSpPr/>
          <p:nvPr/>
        </p:nvSpPr>
        <p:spPr>
          <a:xfrm>
            <a:off x="4099155" y="1595596"/>
            <a:ext cx="1583700" cy="1815900"/>
          </a:xfrm>
          <a:prstGeom prst="roundRect">
            <a:avLst>
              <a:gd name="adj" fmla="val 16667"/>
            </a:avLst>
          </a:pr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615;p28">
            <a:extLst>
              <a:ext uri="{FF2B5EF4-FFF2-40B4-BE49-F238E27FC236}">
                <a16:creationId xmlns:a16="http://schemas.microsoft.com/office/drawing/2014/main" id="{7707BA32-D1BA-FC49-A926-D42E4031004F}"/>
              </a:ext>
            </a:extLst>
          </p:cNvPr>
          <p:cNvSpPr/>
          <p:nvPr/>
        </p:nvSpPr>
        <p:spPr>
          <a:xfrm>
            <a:off x="2039692" y="3259071"/>
            <a:ext cx="1583700" cy="1815900"/>
          </a:xfrm>
          <a:prstGeom prst="roundRect">
            <a:avLst>
              <a:gd name="adj" fmla="val 16667"/>
            </a:avLst>
          </a:pr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16;p28">
            <a:extLst>
              <a:ext uri="{FF2B5EF4-FFF2-40B4-BE49-F238E27FC236}">
                <a16:creationId xmlns:a16="http://schemas.microsoft.com/office/drawing/2014/main" id="{7C468030-1C92-20F2-CC16-971BBBCDC9A3}"/>
              </a:ext>
            </a:extLst>
          </p:cNvPr>
          <p:cNvSpPr/>
          <p:nvPr/>
        </p:nvSpPr>
        <p:spPr>
          <a:xfrm>
            <a:off x="2035492" y="1595596"/>
            <a:ext cx="1592100" cy="1183800"/>
          </a:xfrm>
          <a:prstGeom prst="roundRect">
            <a:avLst>
              <a:gd name="adj" fmla="val 16667"/>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17;p28">
            <a:extLst>
              <a:ext uri="{FF2B5EF4-FFF2-40B4-BE49-F238E27FC236}">
                <a16:creationId xmlns:a16="http://schemas.microsoft.com/office/drawing/2014/main" id="{BBB77DE2-D2BD-34C8-0DA9-50D15E2022D7}"/>
              </a:ext>
            </a:extLst>
          </p:cNvPr>
          <p:cNvSpPr/>
          <p:nvPr/>
        </p:nvSpPr>
        <p:spPr>
          <a:xfrm>
            <a:off x="4673190" y="4256534"/>
            <a:ext cx="439824" cy="505215"/>
          </a:xfrm>
          <a:custGeom>
            <a:avLst/>
            <a:gdLst/>
            <a:ahLst/>
            <a:cxnLst/>
            <a:rect l="l" t="t" r="r" b="b"/>
            <a:pathLst>
              <a:path w="11028" h="12666" extrusionOk="0">
                <a:moveTo>
                  <a:pt x="8538" y="820"/>
                </a:moveTo>
                <a:lnTo>
                  <a:pt x="8538" y="2710"/>
                </a:lnTo>
                <a:lnTo>
                  <a:pt x="8412" y="2584"/>
                </a:lnTo>
                <a:cubicBezTo>
                  <a:pt x="8333" y="2505"/>
                  <a:pt x="8223" y="2466"/>
                  <a:pt x="8113" y="2466"/>
                </a:cubicBezTo>
                <a:cubicBezTo>
                  <a:pt x="8003" y="2466"/>
                  <a:pt x="7892" y="2505"/>
                  <a:pt x="7814" y="2584"/>
                </a:cubicBezTo>
                <a:lnTo>
                  <a:pt x="7719" y="2710"/>
                </a:lnTo>
                <a:lnTo>
                  <a:pt x="7719" y="820"/>
                </a:lnTo>
                <a:close/>
                <a:moveTo>
                  <a:pt x="10177" y="820"/>
                </a:moveTo>
                <a:lnTo>
                  <a:pt x="10177" y="9357"/>
                </a:lnTo>
                <a:lnTo>
                  <a:pt x="2458" y="9357"/>
                </a:lnTo>
                <a:lnTo>
                  <a:pt x="2458" y="820"/>
                </a:lnTo>
                <a:lnTo>
                  <a:pt x="6869" y="820"/>
                </a:lnTo>
                <a:lnTo>
                  <a:pt x="6869" y="3687"/>
                </a:lnTo>
                <a:cubicBezTo>
                  <a:pt x="6869" y="3813"/>
                  <a:pt x="6932" y="3970"/>
                  <a:pt x="7026" y="4033"/>
                </a:cubicBezTo>
                <a:cubicBezTo>
                  <a:pt x="7100" y="4093"/>
                  <a:pt x="7196" y="4124"/>
                  <a:pt x="7292" y="4124"/>
                </a:cubicBezTo>
                <a:cubicBezTo>
                  <a:pt x="7400" y="4124"/>
                  <a:pt x="7510" y="4085"/>
                  <a:pt x="7593" y="4002"/>
                </a:cubicBezTo>
                <a:lnTo>
                  <a:pt x="8129" y="3466"/>
                </a:lnTo>
                <a:lnTo>
                  <a:pt x="8664" y="3970"/>
                </a:lnTo>
                <a:cubicBezTo>
                  <a:pt x="8719" y="4024"/>
                  <a:pt x="8844" y="4102"/>
                  <a:pt x="8958" y="4102"/>
                </a:cubicBezTo>
                <a:cubicBezTo>
                  <a:pt x="8976" y="4102"/>
                  <a:pt x="8994" y="4100"/>
                  <a:pt x="9011" y="4096"/>
                </a:cubicBezTo>
                <a:cubicBezTo>
                  <a:pt x="9200" y="4033"/>
                  <a:pt x="9357" y="3876"/>
                  <a:pt x="9357" y="3687"/>
                </a:cubicBezTo>
                <a:lnTo>
                  <a:pt x="9357" y="820"/>
                </a:lnTo>
                <a:close/>
                <a:moveTo>
                  <a:pt x="1639" y="851"/>
                </a:moveTo>
                <a:lnTo>
                  <a:pt x="1639" y="9326"/>
                </a:lnTo>
                <a:cubicBezTo>
                  <a:pt x="1355" y="9326"/>
                  <a:pt x="1103" y="9389"/>
                  <a:pt x="820" y="9546"/>
                </a:cubicBezTo>
                <a:lnTo>
                  <a:pt x="820" y="2017"/>
                </a:lnTo>
                <a:cubicBezTo>
                  <a:pt x="820" y="1481"/>
                  <a:pt x="1166" y="1040"/>
                  <a:pt x="1639" y="851"/>
                </a:cubicBezTo>
                <a:close/>
                <a:moveTo>
                  <a:pt x="10145" y="10177"/>
                </a:moveTo>
                <a:lnTo>
                  <a:pt x="10145" y="11846"/>
                </a:lnTo>
                <a:lnTo>
                  <a:pt x="1639" y="11846"/>
                </a:lnTo>
                <a:cubicBezTo>
                  <a:pt x="1166" y="11846"/>
                  <a:pt x="820" y="11500"/>
                  <a:pt x="820" y="11027"/>
                </a:cubicBezTo>
                <a:cubicBezTo>
                  <a:pt x="820" y="10555"/>
                  <a:pt x="1166" y="10177"/>
                  <a:pt x="1639" y="10177"/>
                </a:cubicBezTo>
                <a:close/>
                <a:moveTo>
                  <a:pt x="1985" y="0"/>
                </a:moveTo>
                <a:cubicBezTo>
                  <a:pt x="851" y="32"/>
                  <a:pt x="0" y="946"/>
                  <a:pt x="0" y="2017"/>
                </a:cubicBezTo>
                <a:lnTo>
                  <a:pt x="0" y="11027"/>
                </a:lnTo>
                <a:cubicBezTo>
                  <a:pt x="0" y="11909"/>
                  <a:pt x="725" y="12665"/>
                  <a:pt x="1639" y="12665"/>
                </a:cubicBezTo>
                <a:lnTo>
                  <a:pt x="10618" y="12665"/>
                </a:lnTo>
                <a:cubicBezTo>
                  <a:pt x="10870" y="12665"/>
                  <a:pt x="11027" y="12476"/>
                  <a:pt x="11027" y="12224"/>
                </a:cubicBezTo>
                <a:lnTo>
                  <a:pt x="11027" y="379"/>
                </a:lnTo>
                <a:cubicBezTo>
                  <a:pt x="11027" y="189"/>
                  <a:pt x="10807" y="0"/>
                  <a:pt x="105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626;p28">
            <a:extLst>
              <a:ext uri="{FF2B5EF4-FFF2-40B4-BE49-F238E27FC236}">
                <a16:creationId xmlns:a16="http://schemas.microsoft.com/office/drawing/2014/main" id="{AB9AC918-D91A-6C03-B598-3390EA44C248}"/>
              </a:ext>
            </a:extLst>
          </p:cNvPr>
          <p:cNvGrpSpPr/>
          <p:nvPr/>
        </p:nvGrpSpPr>
        <p:grpSpPr>
          <a:xfrm>
            <a:off x="2553493" y="1934895"/>
            <a:ext cx="556098" cy="505202"/>
            <a:chOff x="-62518200" y="2692475"/>
            <a:chExt cx="318225" cy="289100"/>
          </a:xfrm>
        </p:grpSpPr>
        <p:sp>
          <p:nvSpPr>
            <p:cNvPr id="21" name="Google Shape;627;p28">
              <a:extLst>
                <a:ext uri="{FF2B5EF4-FFF2-40B4-BE49-F238E27FC236}">
                  <a16:creationId xmlns:a16="http://schemas.microsoft.com/office/drawing/2014/main" id="{BD7C5B26-346E-2282-99B8-CFA5587F2FFA}"/>
                </a:ext>
              </a:extLst>
            </p:cNvPr>
            <p:cNvSpPr/>
            <p:nvPr/>
          </p:nvSpPr>
          <p:spPr>
            <a:xfrm>
              <a:off x="-62518200" y="2692475"/>
              <a:ext cx="318225" cy="289100"/>
            </a:xfrm>
            <a:custGeom>
              <a:avLst/>
              <a:gdLst/>
              <a:ahLst/>
              <a:cxnLst/>
              <a:rect l="l" t="t" r="r" b="b"/>
              <a:pathLst>
                <a:path w="12729" h="11564" extrusionOk="0">
                  <a:moveTo>
                    <a:pt x="3750" y="851"/>
                  </a:moveTo>
                  <a:cubicBezTo>
                    <a:pt x="5420" y="851"/>
                    <a:pt x="6617" y="1513"/>
                    <a:pt x="6617" y="2112"/>
                  </a:cubicBezTo>
                  <a:cubicBezTo>
                    <a:pt x="6617" y="2679"/>
                    <a:pt x="5420" y="3309"/>
                    <a:pt x="3750" y="3309"/>
                  </a:cubicBezTo>
                  <a:cubicBezTo>
                    <a:pt x="2206" y="3309"/>
                    <a:pt x="851" y="2679"/>
                    <a:pt x="851" y="2112"/>
                  </a:cubicBezTo>
                  <a:cubicBezTo>
                    <a:pt x="851" y="1481"/>
                    <a:pt x="2112" y="851"/>
                    <a:pt x="3750" y="851"/>
                  </a:cubicBezTo>
                  <a:close/>
                  <a:moveTo>
                    <a:pt x="6617" y="3403"/>
                  </a:moveTo>
                  <a:lnTo>
                    <a:pt x="6617" y="3781"/>
                  </a:lnTo>
                  <a:cubicBezTo>
                    <a:pt x="5829" y="4222"/>
                    <a:pt x="5199" y="4884"/>
                    <a:pt x="4821" y="5672"/>
                  </a:cubicBezTo>
                  <a:cubicBezTo>
                    <a:pt x="4475" y="5766"/>
                    <a:pt x="4096" y="5766"/>
                    <a:pt x="3750" y="5766"/>
                  </a:cubicBezTo>
                  <a:cubicBezTo>
                    <a:pt x="2206" y="5766"/>
                    <a:pt x="851" y="5136"/>
                    <a:pt x="851" y="4506"/>
                  </a:cubicBezTo>
                  <a:lnTo>
                    <a:pt x="851" y="3403"/>
                  </a:lnTo>
                  <a:cubicBezTo>
                    <a:pt x="1639" y="3939"/>
                    <a:pt x="2742" y="4159"/>
                    <a:pt x="3750" y="4159"/>
                  </a:cubicBezTo>
                  <a:cubicBezTo>
                    <a:pt x="4727" y="4159"/>
                    <a:pt x="5829" y="3939"/>
                    <a:pt x="6617" y="3403"/>
                  </a:cubicBezTo>
                  <a:close/>
                  <a:moveTo>
                    <a:pt x="883" y="5913"/>
                  </a:moveTo>
                  <a:cubicBezTo>
                    <a:pt x="1396" y="6254"/>
                    <a:pt x="2361" y="6617"/>
                    <a:pt x="3750" y="6617"/>
                  </a:cubicBezTo>
                  <a:cubicBezTo>
                    <a:pt x="4033" y="6617"/>
                    <a:pt x="4254" y="6617"/>
                    <a:pt x="4538" y="6585"/>
                  </a:cubicBezTo>
                  <a:lnTo>
                    <a:pt x="4538" y="6585"/>
                  </a:lnTo>
                  <a:cubicBezTo>
                    <a:pt x="4475" y="6869"/>
                    <a:pt x="4475" y="7184"/>
                    <a:pt x="4475" y="7467"/>
                  </a:cubicBezTo>
                  <a:cubicBezTo>
                    <a:pt x="4475" y="7719"/>
                    <a:pt x="4506" y="7971"/>
                    <a:pt x="4538" y="8255"/>
                  </a:cubicBezTo>
                  <a:cubicBezTo>
                    <a:pt x="4317" y="8287"/>
                    <a:pt x="4033" y="8287"/>
                    <a:pt x="3781" y="8287"/>
                  </a:cubicBezTo>
                  <a:cubicBezTo>
                    <a:pt x="2269" y="8287"/>
                    <a:pt x="883" y="7656"/>
                    <a:pt x="883" y="7026"/>
                  </a:cubicBezTo>
                  <a:lnTo>
                    <a:pt x="883" y="5913"/>
                  </a:lnTo>
                  <a:close/>
                  <a:moveTo>
                    <a:pt x="851" y="8350"/>
                  </a:moveTo>
                  <a:cubicBezTo>
                    <a:pt x="1639" y="8917"/>
                    <a:pt x="2773" y="9106"/>
                    <a:pt x="3750" y="9106"/>
                  </a:cubicBezTo>
                  <a:cubicBezTo>
                    <a:pt x="4096" y="9106"/>
                    <a:pt x="4412" y="9074"/>
                    <a:pt x="4727" y="9043"/>
                  </a:cubicBezTo>
                  <a:cubicBezTo>
                    <a:pt x="4979" y="9547"/>
                    <a:pt x="5294" y="10019"/>
                    <a:pt x="5672" y="10397"/>
                  </a:cubicBezTo>
                  <a:cubicBezTo>
                    <a:pt x="5136" y="10649"/>
                    <a:pt x="4475" y="10775"/>
                    <a:pt x="3750" y="10775"/>
                  </a:cubicBezTo>
                  <a:cubicBezTo>
                    <a:pt x="2112" y="10775"/>
                    <a:pt x="851" y="10082"/>
                    <a:pt x="851" y="9547"/>
                  </a:cubicBezTo>
                  <a:lnTo>
                    <a:pt x="851" y="8350"/>
                  </a:lnTo>
                  <a:close/>
                  <a:moveTo>
                    <a:pt x="8570" y="4159"/>
                  </a:moveTo>
                  <a:cubicBezTo>
                    <a:pt x="10366" y="4159"/>
                    <a:pt x="11878" y="5640"/>
                    <a:pt x="11878" y="7467"/>
                  </a:cubicBezTo>
                  <a:cubicBezTo>
                    <a:pt x="11878" y="9263"/>
                    <a:pt x="10366" y="10775"/>
                    <a:pt x="8570" y="10775"/>
                  </a:cubicBezTo>
                  <a:cubicBezTo>
                    <a:pt x="6743" y="10775"/>
                    <a:pt x="5262" y="9263"/>
                    <a:pt x="5262" y="7467"/>
                  </a:cubicBezTo>
                  <a:cubicBezTo>
                    <a:pt x="5262" y="5609"/>
                    <a:pt x="6743" y="4159"/>
                    <a:pt x="8570" y="4159"/>
                  </a:cubicBezTo>
                  <a:close/>
                  <a:moveTo>
                    <a:pt x="3781" y="1"/>
                  </a:moveTo>
                  <a:cubicBezTo>
                    <a:pt x="1797" y="1"/>
                    <a:pt x="64" y="851"/>
                    <a:pt x="64" y="2112"/>
                  </a:cubicBezTo>
                  <a:lnTo>
                    <a:pt x="64" y="9547"/>
                  </a:lnTo>
                  <a:cubicBezTo>
                    <a:pt x="1" y="10082"/>
                    <a:pt x="442" y="10649"/>
                    <a:pt x="1230" y="11027"/>
                  </a:cubicBezTo>
                  <a:cubicBezTo>
                    <a:pt x="1891" y="11405"/>
                    <a:pt x="2805" y="11563"/>
                    <a:pt x="3750" y="11563"/>
                  </a:cubicBezTo>
                  <a:cubicBezTo>
                    <a:pt x="4790" y="11563"/>
                    <a:pt x="5735" y="11311"/>
                    <a:pt x="6428" y="10964"/>
                  </a:cubicBezTo>
                  <a:cubicBezTo>
                    <a:pt x="7058" y="11342"/>
                    <a:pt x="7814" y="11563"/>
                    <a:pt x="8602" y="11563"/>
                  </a:cubicBezTo>
                  <a:cubicBezTo>
                    <a:pt x="10870" y="11563"/>
                    <a:pt x="12729" y="9704"/>
                    <a:pt x="12729" y="7404"/>
                  </a:cubicBezTo>
                  <a:cubicBezTo>
                    <a:pt x="12729" y="5136"/>
                    <a:pt x="10870" y="3277"/>
                    <a:pt x="8602" y="3277"/>
                  </a:cubicBezTo>
                  <a:cubicBezTo>
                    <a:pt x="8192" y="3277"/>
                    <a:pt x="7846" y="3309"/>
                    <a:pt x="7499" y="3435"/>
                  </a:cubicBezTo>
                  <a:lnTo>
                    <a:pt x="7499" y="2049"/>
                  </a:lnTo>
                  <a:cubicBezTo>
                    <a:pt x="7499" y="1481"/>
                    <a:pt x="7058" y="914"/>
                    <a:pt x="6302" y="536"/>
                  </a:cubicBezTo>
                  <a:cubicBezTo>
                    <a:pt x="5640" y="158"/>
                    <a:pt x="4727" y="1"/>
                    <a:pt x="37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28;p28">
              <a:extLst>
                <a:ext uri="{FF2B5EF4-FFF2-40B4-BE49-F238E27FC236}">
                  <a16:creationId xmlns:a16="http://schemas.microsoft.com/office/drawing/2014/main" id="{1E845706-053D-F837-3A84-428C391A794E}"/>
                </a:ext>
              </a:extLst>
            </p:cNvPr>
            <p:cNvSpPr/>
            <p:nvPr/>
          </p:nvSpPr>
          <p:spPr>
            <a:xfrm>
              <a:off x="-62335475" y="2804325"/>
              <a:ext cx="62250" cy="146525"/>
            </a:xfrm>
            <a:custGeom>
              <a:avLst/>
              <a:gdLst/>
              <a:ahLst/>
              <a:cxnLst/>
              <a:rect l="l" t="t" r="r" b="b"/>
              <a:pathLst>
                <a:path w="2490" h="5861" extrusionOk="0">
                  <a:moveTo>
                    <a:pt x="1261" y="0"/>
                  </a:moveTo>
                  <a:cubicBezTo>
                    <a:pt x="1009" y="0"/>
                    <a:pt x="820" y="189"/>
                    <a:pt x="820" y="410"/>
                  </a:cubicBezTo>
                  <a:lnTo>
                    <a:pt x="820" y="694"/>
                  </a:lnTo>
                  <a:cubicBezTo>
                    <a:pt x="348" y="851"/>
                    <a:pt x="1" y="1324"/>
                    <a:pt x="1" y="1891"/>
                  </a:cubicBezTo>
                  <a:cubicBezTo>
                    <a:pt x="1" y="2552"/>
                    <a:pt x="537" y="2930"/>
                    <a:pt x="978" y="3245"/>
                  </a:cubicBezTo>
                  <a:cubicBezTo>
                    <a:pt x="1293" y="3497"/>
                    <a:pt x="1639" y="3718"/>
                    <a:pt x="1639" y="3970"/>
                  </a:cubicBezTo>
                  <a:cubicBezTo>
                    <a:pt x="1671" y="4254"/>
                    <a:pt x="1482" y="4411"/>
                    <a:pt x="1261" y="4411"/>
                  </a:cubicBezTo>
                  <a:cubicBezTo>
                    <a:pt x="1009" y="4411"/>
                    <a:pt x="820" y="4191"/>
                    <a:pt x="820" y="3970"/>
                  </a:cubicBezTo>
                  <a:cubicBezTo>
                    <a:pt x="820" y="3718"/>
                    <a:pt x="631" y="3529"/>
                    <a:pt x="411" y="3529"/>
                  </a:cubicBezTo>
                  <a:cubicBezTo>
                    <a:pt x="190" y="3529"/>
                    <a:pt x="1" y="3718"/>
                    <a:pt x="1" y="3970"/>
                  </a:cubicBezTo>
                  <a:cubicBezTo>
                    <a:pt x="1" y="4506"/>
                    <a:pt x="348" y="4947"/>
                    <a:pt x="820" y="5136"/>
                  </a:cubicBezTo>
                  <a:lnTo>
                    <a:pt x="820" y="5419"/>
                  </a:lnTo>
                  <a:cubicBezTo>
                    <a:pt x="820" y="5671"/>
                    <a:pt x="1009" y="5860"/>
                    <a:pt x="1261" y="5860"/>
                  </a:cubicBezTo>
                  <a:cubicBezTo>
                    <a:pt x="1482" y="5860"/>
                    <a:pt x="1639" y="5671"/>
                    <a:pt x="1639" y="5419"/>
                  </a:cubicBezTo>
                  <a:lnTo>
                    <a:pt x="1639" y="5136"/>
                  </a:lnTo>
                  <a:cubicBezTo>
                    <a:pt x="2112" y="4978"/>
                    <a:pt x="2458" y="4506"/>
                    <a:pt x="2458" y="3970"/>
                  </a:cubicBezTo>
                  <a:cubicBezTo>
                    <a:pt x="2458" y="3308"/>
                    <a:pt x="1923" y="2899"/>
                    <a:pt x="1482" y="2584"/>
                  </a:cubicBezTo>
                  <a:cubicBezTo>
                    <a:pt x="1167" y="2363"/>
                    <a:pt x="820" y="2111"/>
                    <a:pt x="820" y="1891"/>
                  </a:cubicBezTo>
                  <a:cubicBezTo>
                    <a:pt x="820" y="1639"/>
                    <a:pt x="1009" y="1450"/>
                    <a:pt x="1261" y="1450"/>
                  </a:cubicBezTo>
                  <a:cubicBezTo>
                    <a:pt x="1482" y="1450"/>
                    <a:pt x="1639" y="1639"/>
                    <a:pt x="1639" y="1891"/>
                  </a:cubicBezTo>
                  <a:cubicBezTo>
                    <a:pt x="1639" y="2111"/>
                    <a:pt x="1860" y="2300"/>
                    <a:pt x="2049" y="2300"/>
                  </a:cubicBezTo>
                  <a:cubicBezTo>
                    <a:pt x="2269" y="2300"/>
                    <a:pt x="2490" y="2111"/>
                    <a:pt x="2490" y="1891"/>
                  </a:cubicBezTo>
                  <a:cubicBezTo>
                    <a:pt x="2490" y="1324"/>
                    <a:pt x="2112" y="883"/>
                    <a:pt x="1639" y="694"/>
                  </a:cubicBezTo>
                  <a:lnTo>
                    <a:pt x="1639" y="410"/>
                  </a:lnTo>
                  <a:cubicBezTo>
                    <a:pt x="1639" y="189"/>
                    <a:pt x="1450" y="0"/>
                    <a:pt x="12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oogle Shape;629;p28">
            <a:extLst>
              <a:ext uri="{FF2B5EF4-FFF2-40B4-BE49-F238E27FC236}">
                <a16:creationId xmlns:a16="http://schemas.microsoft.com/office/drawing/2014/main" id="{51ABC39F-295E-44E6-D7ED-28F7D4F8711F}"/>
              </a:ext>
            </a:extLst>
          </p:cNvPr>
          <p:cNvGrpSpPr/>
          <p:nvPr/>
        </p:nvGrpSpPr>
        <p:grpSpPr>
          <a:xfrm>
            <a:off x="8755001" y="4203161"/>
            <a:ext cx="556081" cy="550764"/>
            <a:chOff x="-59889100" y="2671925"/>
            <a:chExt cx="319000" cy="315950"/>
          </a:xfrm>
        </p:grpSpPr>
        <p:sp>
          <p:nvSpPr>
            <p:cNvPr id="24" name="Google Shape;630;p28">
              <a:extLst>
                <a:ext uri="{FF2B5EF4-FFF2-40B4-BE49-F238E27FC236}">
                  <a16:creationId xmlns:a16="http://schemas.microsoft.com/office/drawing/2014/main" id="{D56D05BC-D2EF-3229-A021-CC16CFD40B4F}"/>
                </a:ext>
              </a:extLst>
            </p:cNvPr>
            <p:cNvSpPr/>
            <p:nvPr/>
          </p:nvSpPr>
          <p:spPr>
            <a:xfrm>
              <a:off x="-59889100" y="2672000"/>
              <a:ext cx="149675" cy="256025"/>
            </a:xfrm>
            <a:custGeom>
              <a:avLst/>
              <a:gdLst/>
              <a:ahLst/>
              <a:cxnLst/>
              <a:rect l="l" t="t" r="r" b="b"/>
              <a:pathLst>
                <a:path w="5987" h="10241" extrusionOk="0">
                  <a:moveTo>
                    <a:pt x="5073" y="946"/>
                  </a:moveTo>
                  <a:lnTo>
                    <a:pt x="5073" y="2647"/>
                  </a:lnTo>
                  <a:lnTo>
                    <a:pt x="5104" y="2647"/>
                  </a:lnTo>
                  <a:cubicBezTo>
                    <a:pt x="3623" y="3151"/>
                    <a:pt x="2489" y="4569"/>
                    <a:pt x="2489" y="6302"/>
                  </a:cubicBezTo>
                  <a:cubicBezTo>
                    <a:pt x="2489" y="6900"/>
                    <a:pt x="2647" y="7499"/>
                    <a:pt x="2867" y="8034"/>
                  </a:cubicBezTo>
                  <a:lnTo>
                    <a:pt x="1639" y="9263"/>
                  </a:lnTo>
                  <a:cubicBezTo>
                    <a:pt x="1103" y="8381"/>
                    <a:pt x="788" y="7373"/>
                    <a:pt x="788" y="6302"/>
                  </a:cubicBezTo>
                  <a:cubicBezTo>
                    <a:pt x="788" y="3750"/>
                    <a:pt x="2584" y="1513"/>
                    <a:pt x="5073" y="946"/>
                  </a:cubicBezTo>
                  <a:close/>
                  <a:moveTo>
                    <a:pt x="5482" y="1"/>
                  </a:moveTo>
                  <a:cubicBezTo>
                    <a:pt x="2395" y="442"/>
                    <a:pt x="0" y="3088"/>
                    <a:pt x="0" y="6270"/>
                  </a:cubicBezTo>
                  <a:cubicBezTo>
                    <a:pt x="0" y="7688"/>
                    <a:pt x="441" y="8979"/>
                    <a:pt x="1292" y="10082"/>
                  </a:cubicBezTo>
                  <a:cubicBezTo>
                    <a:pt x="1377" y="10184"/>
                    <a:pt x="1500" y="10241"/>
                    <a:pt x="1624" y="10241"/>
                  </a:cubicBezTo>
                  <a:cubicBezTo>
                    <a:pt x="1729" y="10241"/>
                    <a:pt x="1835" y="10200"/>
                    <a:pt x="1922" y="10114"/>
                  </a:cubicBezTo>
                  <a:lnTo>
                    <a:pt x="3718" y="8349"/>
                  </a:lnTo>
                  <a:cubicBezTo>
                    <a:pt x="3812" y="8223"/>
                    <a:pt x="3844" y="8003"/>
                    <a:pt x="3781" y="7845"/>
                  </a:cubicBezTo>
                  <a:cubicBezTo>
                    <a:pt x="3497" y="7373"/>
                    <a:pt x="3340" y="6806"/>
                    <a:pt x="3340" y="6270"/>
                  </a:cubicBezTo>
                  <a:cubicBezTo>
                    <a:pt x="3340" y="4884"/>
                    <a:pt x="4285" y="3655"/>
                    <a:pt x="5671" y="3309"/>
                  </a:cubicBezTo>
                  <a:cubicBezTo>
                    <a:pt x="5860" y="3277"/>
                    <a:pt x="5986" y="3120"/>
                    <a:pt x="5986" y="2899"/>
                  </a:cubicBezTo>
                  <a:lnTo>
                    <a:pt x="5986" y="379"/>
                  </a:lnTo>
                  <a:cubicBezTo>
                    <a:pt x="5955" y="190"/>
                    <a:pt x="5703" y="1"/>
                    <a:pt x="54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31;p28">
              <a:extLst>
                <a:ext uri="{FF2B5EF4-FFF2-40B4-BE49-F238E27FC236}">
                  <a16:creationId xmlns:a16="http://schemas.microsoft.com/office/drawing/2014/main" id="{2FADAF0A-A9D2-BA5A-0AD4-8636F506E721}"/>
                </a:ext>
              </a:extLst>
            </p:cNvPr>
            <p:cNvSpPr/>
            <p:nvPr/>
          </p:nvSpPr>
          <p:spPr>
            <a:xfrm>
              <a:off x="-59830825" y="2892525"/>
              <a:ext cx="201650" cy="95350"/>
            </a:xfrm>
            <a:custGeom>
              <a:avLst/>
              <a:gdLst/>
              <a:ahLst/>
              <a:cxnLst/>
              <a:rect l="l" t="t" r="r" b="b"/>
              <a:pathLst>
                <a:path w="8066" h="3814" extrusionOk="0">
                  <a:moveTo>
                    <a:pt x="5735" y="946"/>
                  </a:moveTo>
                  <a:lnTo>
                    <a:pt x="6963" y="2175"/>
                  </a:lnTo>
                  <a:cubicBezTo>
                    <a:pt x="6113" y="2710"/>
                    <a:pt x="5073" y="2994"/>
                    <a:pt x="4065" y="2994"/>
                  </a:cubicBezTo>
                  <a:cubicBezTo>
                    <a:pt x="3025" y="2994"/>
                    <a:pt x="2017" y="2710"/>
                    <a:pt x="1135" y="2175"/>
                  </a:cubicBezTo>
                  <a:lnTo>
                    <a:pt x="2364" y="946"/>
                  </a:lnTo>
                  <a:cubicBezTo>
                    <a:pt x="2868" y="1198"/>
                    <a:pt x="3466" y="1356"/>
                    <a:pt x="4065" y="1356"/>
                  </a:cubicBezTo>
                  <a:cubicBezTo>
                    <a:pt x="4600" y="1356"/>
                    <a:pt x="5199" y="1198"/>
                    <a:pt x="5735" y="946"/>
                  </a:cubicBezTo>
                  <a:close/>
                  <a:moveTo>
                    <a:pt x="5758" y="1"/>
                  </a:moveTo>
                  <a:cubicBezTo>
                    <a:pt x="5693" y="1"/>
                    <a:pt x="5630" y="11"/>
                    <a:pt x="5577" y="32"/>
                  </a:cubicBezTo>
                  <a:cubicBezTo>
                    <a:pt x="5105" y="316"/>
                    <a:pt x="4569" y="474"/>
                    <a:pt x="4002" y="474"/>
                  </a:cubicBezTo>
                  <a:cubicBezTo>
                    <a:pt x="3956" y="476"/>
                    <a:pt x="3911" y="478"/>
                    <a:pt x="3865" y="478"/>
                  </a:cubicBezTo>
                  <a:cubicBezTo>
                    <a:pt x="3376" y="478"/>
                    <a:pt x="2890" y="326"/>
                    <a:pt x="2458" y="95"/>
                  </a:cubicBezTo>
                  <a:cubicBezTo>
                    <a:pt x="2389" y="54"/>
                    <a:pt x="2315" y="31"/>
                    <a:pt x="2239" y="31"/>
                  </a:cubicBezTo>
                  <a:cubicBezTo>
                    <a:pt x="2142" y="31"/>
                    <a:pt x="2043" y="70"/>
                    <a:pt x="1954" y="158"/>
                  </a:cubicBezTo>
                  <a:lnTo>
                    <a:pt x="190" y="1923"/>
                  </a:lnTo>
                  <a:cubicBezTo>
                    <a:pt x="1" y="2143"/>
                    <a:pt x="32" y="2395"/>
                    <a:pt x="221" y="2553"/>
                  </a:cubicBezTo>
                  <a:cubicBezTo>
                    <a:pt x="1324" y="3403"/>
                    <a:pt x="2616" y="3813"/>
                    <a:pt x="4002" y="3813"/>
                  </a:cubicBezTo>
                  <a:cubicBezTo>
                    <a:pt x="5388" y="3813"/>
                    <a:pt x="6711" y="3403"/>
                    <a:pt x="7814" y="2521"/>
                  </a:cubicBezTo>
                  <a:cubicBezTo>
                    <a:pt x="8035" y="2364"/>
                    <a:pt x="8066" y="2080"/>
                    <a:pt x="7877" y="1891"/>
                  </a:cubicBezTo>
                  <a:lnTo>
                    <a:pt x="6113" y="127"/>
                  </a:lnTo>
                  <a:cubicBezTo>
                    <a:pt x="6029" y="43"/>
                    <a:pt x="5889" y="1"/>
                    <a:pt x="57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32;p28">
              <a:extLst>
                <a:ext uri="{FF2B5EF4-FFF2-40B4-BE49-F238E27FC236}">
                  <a16:creationId xmlns:a16="http://schemas.microsoft.com/office/drawing/2014/main" id="{97BE7338-F3EF-5FE9-09C1-64DEE2B040BA}"/>
                </a:ext>
              </a:extLst>
            </p:cNvPr>
            <p:cNvSpPr/>
            <p:nvPr/>
          </p:nvSpPr>
          <p:spPr>
            <a:xfrm>
              <a:off x="-59719775" y="2671925"/>
              <a:ext cx="149675" cy="256425"/>
            </a:xfrm>
            <a:custGeom>
              <a:avLst/>
              <a:gdLst/>
              <a:ahLst/>
              <a:cxnLst/>
              <a:rect l="l" t="t" r="r" b="b"/>
              <a:pathLst>
                <a:path w="5987" h="10257" extrusionOk="0">
                  <a:moveTo>
                    <a:pt x="820" y="917"/>
                  </a:moveTo>
                  <a:cubicBezTo>
                    <a:pt x="3309" y="1453"/>
                    <a:pt x="5105" y="3690"/>
                    <a:pt x="5105" y="6273"/>
                  </a:cubicBezTo>
                  <a:cubicBezTo>
                    <a:pt x="5073" y="7344"/>
                    <a:pt x="4790" y="8352"/>
                    <a:pt x="4254" y="9235"/>
                  </a:cubicBezTo>
                  <a:lnTo>
                    <a:pt x="3025" y="8006"/>
                  </a:lnTo>
                  <a:cubicBezTo>
                    <a:pt x="3309" y="7502"/>
                    <a:pt x="3435" y="6903"/>
                    <a:pt x="3435" y="6305"/>
                  </a:cubicBezTo>
                  <a:cubicBezTo>
                    <a:pt x="3435" y="4572"/>
                    <a:pt x="2332" y="3154"/>
                    <a:pt x="820" y="2650"/>
                  </a:cubicBezTo>
                  <a:lnTo>
                    <a:pt x="820" y="917"/>
                  </a:lnTo>
                  <a:close/>
                  <a:moveTo>
                    <a:pt x="419" y="0"/>
                  </a:moveTo>
                  <a:cubicBezTo>
                    <a:pt x="190" y="0"/>
                    <a:pt x="1" y="180"/>
                    <a:pt x="1" y="413"/>
                  </a:cubicBezTo>
                  <a:lnTo>
                    <a:pt x="1" y="2934"/>
                  </a:lnTo>
                  <a:cubicBezTo>
                    <a:pt x="1" y="3123"/>
                    <a:pt x="127" y="3280"/>
                    <a:pt x="316" y="3312"/>
                  </a:cubicBezTo>
                  <a:cubicBezTo>
                    <a:pt x="1639" y="3658"/>
                    <a:pt x="2647" y="4855"/>
                    <a:pt x="2647" y="6273"/>
                  </a:cubicBezTo>
                  <a:cubicBezTo>
                    <a:pt x="2647" y="6809"/>
                    <a:pt x="2490" y="7376"/>
                    <a:pt x="2206" y="7848"/>
                  </a:cubicBezTo>
                  <a:cubicBezTo>
                    <a:pt x="2080" y="8006"/>
                    <a:pt x="2112" y="8195"/>
                    <a:pt x="2269" y="8352"/>
                  </a:cubicBezTo>
                  <a:lnTo>
                    <a:pt x="4065" y="10117"/>
                  </a:lnTo>
                  <a:cubicBezTo>
                    <a:pt x="4149" y="10214"/>
                    <a:pt x="4251" y="10257"/>
                    <a:pt x="4353" y="10257"/>
                  </a:cubicBezTo>
                  <a:cubicBezTo>
                    <a:pt x="4481" y="10257"/>
                    <a:pt x="4608" y="10190"/>
                    <a:pt x="4695" y="10085"/>
                  </a:cubicBezTo>
                  <a:cubicBezTo>
                    <a:pt x="5514" y="8982"/>
                    <a:pt x="5987" y="7659"/>
                    <a:pt x="5987" y="6273"/>
                  </a:cubicBezTo>
                  <a:cubicBezTo>
                    <a:pt x="5892" y="3123"/>
                    <a:pt x="3529" y="445"/>
                    <a:pt x="474" y="4"/>
                  </a:cubicBezTo>
                  <a:cubicBezTo>
                    <a:pt x="455" y="1"/>
                    <a:pt x="437" y="0"/>
                    <a:pt x="4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33;p28">
              <a:extLst>
                <a:ext uri="{FF2B5EF4-FFF2-40B4-BE49-F238E27FC236}">
                  <a16:creationId xmlns:a16="http://schemas.microsoft.com/office/drawing/2014/main" id="{81CE3750-8B65-E66D-2406-07E4050CB7A5}"/>
                </a:ext>
              </a:extLst>
            </p:cNvPr>
            <p:cNvSpPr/>
            <p:nvPr/>
          </p:nvSpPr>
          <p:spPr>
            <a:xfrm>
              <a:off x="-59762300" y="2757075"/>
              <a:ext cx="63025" cy="145725"/>
            </a:xfrm>
            <a:custGeom>
              <a:avLst/>
              <a:gdLst/>
              <a:ahLst/>
              <a:cxnLst/>
              <a:rect l="l" t="t" r="r" b="b"/>
              <a:pathLst>
                <a:path w="2521" h="5829" extrusionOk="0">
                  <a:moveTo>
                    <a:pt x="1261" y="0"/>
                  </a:moveTo>
                  <a:cubicBezTo>
                    <a:pt x="1040" y="0"/>
                    <a:pt x="820" y="189"/>
                    <a:pt x="820" y="378"/>
                  </a:cubicBezTo>
                  <a:lnTo>
                    <a:pt x="820" y="662"/>
                  </a:lnTo>
                  <a:cubicBezTo>
                    <a:pt x="347" y="819"/>
                    <a:pt x="1" y="1292"/>
                    <a:pt x="1" y="1827"/>
                  </a:cubicBezTo>
                  <a:cubicBezTo>
                    <a:pt x="1" y="2521"/>
                    <a:pt x="568" y="2899"/>
                    <a:pt x="977" y="3214"/>
                  </a:cubicBezTo>
                  <a:cubicBezTo>
                    <a:pt x="1292" y="3466"/>
                    <a:pt x="1670" y="3686"/>
                    <a:pt x="1670" y="3938"/>
                  </a:cubicBezTo>
                  <a:cubicBezTo>
                    <a:pt x="1670" y="4159"/>
                    <a:pt x="1450" y="4348"/>
                    <a:pt x="1261" y="4348"/>
                  </a:cubicBezTo>
                  <a:cubicBezTo>
                    <a:pt x="1072" y="4348"/>
                    <a:pt x="820" y="4159"/>
                    <a:pt x="820" y="3938"/>
                  </a:cubicBezTo>
                  <a:cubicBezTo>
                    <a:pt x="820" y="3686"/>
                    <a:pt x="631" y="3497"/>
                    <a:pt x="442" y="3497"/>
                  </a:cubicBezTo>
                  <a:cubicBezTo>
                    <a:pt x="253" y="3497"/>
                    <a:pt x="32" y="3686"/>
                    <a:pt x="32" y="3938"/>
                  </a:cubicBezTo>
                  <a:cubicBezTo>
                    <a:pt x="32" y="4474"/>
                    <a:pt x="410" y="4915"/>
                    <a:pt x="883" y="5104"/>
                  </a:cubicBezTo>
                  <a:lnTo>
                    <a:pt x="883" y="5387"/>
                  </a:lnTo>
                  <a:cubicBezTo>
                    <a:pt x="883" y="5608"/>
                    <a:pt x="1072" y="5829"/>
                    <a:pt x="1292" y="5829"/>
                  </a:cubicBezTo>
                  <a:cubicBezTo>
                    <a:pt x="1544" y="5829"/>
                    <a:pt x="1702" y="5608"/>
                    <a:pt x="1702" y="5387"/>
                  </a:cubicBezTo>
                  <a:lnTo>
                    <a:pt x="1702" y="5104"/>
                  </a:lnTo>
                  <a:cubicBezTo>
                    <a:pt x="2175" y="4946"/>
                    <a:pt x="2521" y="4474"/>
                    <a:pt x="2521" y="3938"/>
                  </a:cubicBezTo>
                  <a:cubicBezTo>
                    <a:pt x="2521" y="3245"/>
                    <a:pt x="1985" y="2867"/>
                    <a:pt x="1544" y="2552"/>
                  </a:cubicBezTo>
                  <a:cubicBezTo>
                    <a:pt x="1229" y="2300"/>
                    <a:pt x="883" y="2079"/>
                    <a:pt x="883" y="1827"/>
                  </a:cubicBezTo>
                  <a:cubicBezTo>
                    <a:pt x="883" y="1607"/>
                    <a:pt x="1072" y="1418"/>
                    <a:pt x="1292" y="1418"/>
                  </a:cubicBezTo>
                  <a:cubicBezTo>
                    <a:pt x="1544" y="1418"/>
                    <a:pt x="1702" y="1607"/>
                    <a:pt x="1702" y="1827"/>
                  </a:cubicBezTo>
                  <a:cubicBezTo>
                    <a:pt x="1702" y="2079"/>
                    <a:pt x="1891" y="2268"/>
                    <a:pt x="2143" y="2268"/>
                  </a:cubicBezTo>
                  <a:cubicBezTo>
                    <a:pt x="2364" y="2268"/>
                    <a:pt x="2521" y="2079"/>
                    <a:pt x="2521" y="1827"/>
                  </a:cubicBezTo>
                  <a:cubicBezTo>
                    <a:pt x="2521" y="1292"/>
                    <a:pt x="2175" y="851"/>
                    <a:pt x="1702" y="662"/>
                  </a:cubicBezTo>
                  <a:lnTo>
                    <a:pt x="1702" y="378"/>
                  </a:lnTo>
                  <a:cubicBezTo>
                    <a:pt x="1702" y="189"/>
                    <a:pt x="1513" y="0"/>
                    <a:pt x="12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 name="Google Shape;634;p28">
            <a:extLst>
              <a:ext uri="{FF2B5EF4-FFF2-40B4-BE49-F238E27FC236}">
                <a16:creationId xmlns:a16="http://schemas.microsoft.com/office/drawing/2014/main" id="{4D43AEA7-1E9D-B921-74CF-F3FBEFA7E8A9}"/>
              </a:ext>
            </a:extLst>
          </p:cNvPr>
          <p:cNvGrpSpPr/>
          <p:nvPr/>
        </p:nvGrpSpPr>
        <p:grpSpPr>
          <a:xfrm>
            <a:off x="6669265" y="1910800"/>
            <a:ext cx="557864" cy="553402"/>
            <a:chOff x="2508825" y="2318350"/>
            <a:chExt cx="297750" cy="295400"/>
          </a:xfrm>
        </p:grpSpPr>
        <p:sp>
          <p:nvSpPr>
            <p:cNvPr id="29" name="Google Shape;635;p28">
              <a:extLst>
                <a:ext uri="{FF2B5EF4-FFF2-40B4-BE49-F238E27FC236}">
                  <a16:creationId xmlns:a16="http://schemas.microsoft.com/office/drawing/2014/main" id="{49188A89-6DE6-4D14-5E58-E46C38D666CA}"/>
                </a:ext>
              </a:extLst>
            </p:cNvPr>
            <p:cNvSpPr/>
            <p:nvPr/>
          </p:nvSpPr>
          <p:spPr>
            <a:xfrm>
              <a:off x="2508825" y="2318350"/>
              <a:ext cx="297750" cy="295400"/>
            </a:xfrm>
            <a:custGeom>
              <a:avLst/>
              <a:gdLst/>
              <a:ahLst/>
              <a:cxnLst/>
              <a:rect l="l" t="t" r="r" b="b"/>
              <a:pathLst>
                <a:path w="11910" h="11816" extrusionOk="0">
                  <a:moveTo>
                    <a:pt x="5892" y="694"/>
                  </a:moveTo>
                  <a:cubicBezTo>
                    <a:pt x="7625" y="694"/>
                    <a:pt x="9043" y="2112"/>
                    <a:pt x="9043" y="3845"/>
                  </a:cubicBezTo>
                  <a:cubicBezTo>
                    <a:pt x="9043" y="5483"/>
                    <a:pt x="7751" y="6838"/>
                    <a:pt x="6081" y="6932"/>
                  </a:cubicBezTo>
                  <a:cubicBezTo>
                    <a:pt x="6018" y="6932"/>
                    <a:pt x="5987" y="6901"/>
                    <a:pt x="5924" y="6869"/>
                  </a:cubicBezTo>
                  <a:lnTo>
                    <a:pt x="5766" y="6711"/>
                  </a:lnTo>
                  <a:cubicBezTo>
                    <a:pt x="5297" y="6298"/>
                    <a:pt x="4683" y="6101"/>
                    <a:pt x="4072" y="6101"/>
                  </a:cubicBezTo>
                  <a:cubicBezTo>
                    <a:pt x="3985" y="6101"/>
                    <a:pt x="3899" y="6105"/>
                    <a:pt x="3813" y="6113"/>
                  </a:cubicBezTo>
                  <a:cubicBezTo>
                    <a:pt x="3151" y="5577"/>
                    <a:pt x="2773" y="4727"/>
                    <a:pt x="2773" y="3845"/>
                  </a:cubicBezTo>
                  <a:cubicBezTo>
                    <a:pt x="2773" y="2112"/>
                    <a:pt x="4191" y="694"/>
                    <a:pt x="5892" y="694"/>
                  </a:cubicBezTo>
                  <a:close/>
                  <a:moveTo>
                    <a:pt x="4171" y="6822"/>
                  </a:moveTo>
                  <a:cubicBezTo>
                    <a:pt x="4577" y="6822"/>
                    <a:pt x="4979" y="6964"/>
                    <a:pt x="5294" y="7247"/>
                  </a:cubicBezTo>
                  <a:cubicBezTo>
                    <a:pt x="5420" y="7373"/>
                    <a:pt x="5735" y="7657"/>
                    <a:pt x="5892" y="7657"/>
                  </a:cubicBezTo>
                  <a:lnTo>
                    <a:pt x="7972" y="7657"/>
                  </a:lnTo>
                  <a:cubicBezTo>
                    <a:pt x="8192" y="7657"/>
                    <a:pt x="8350" y="7814"/>
                    <a:pt x="8350" y="8003"/>
                  </a:cubicBezTo>
                  <a:cubicBezTo>
                    <a:pt x="8350" y="8192"/>
                    <a:pt x="8192" y="8350"/>
                    <a:pt x="7972" y="8350"/>
                  </a:cubicBezTo>
                  <a:lnTo>
                    <a:pt x="5514" y="8350"/>
                  </a:lnTo>
                  <a:cubicBezTo>
                    <a:pt x="5294" y="8350"/>
                    <a:pt x="5136" y="8507"/>
                    <a:pt x="5136" y="8728"/>
                  </a:cubicBezTo>
                  <a:cubicBezTo>
                    <a:pt x="5136" y="8917"/>
                    <a:pt x="5294" y="9074"/>
                    <a:pt x="5514" y="9074"/>
                  </a:cubicBezTo>
                  <a:lnTo>
                    <a:pt x="8224" y="9074"/>
                  </a:lnTo>
                  <a:cubicBezTo>
                    <a:pt x="8507" y="9074"/>
                    <a:pt x="8759" y="8948"/>
                    <a:pt x="8980" y="8759"/>
                  </a:cubicBezTo>
                  <a:lnTo>
                    <a:pt x="10492" y="7090"/>
                  </a:lnTo>
                  <a:cubicBezTo>
                    <a:pt x="10568" y="7033"/>
                    <a:pt x="10666" y="6987"/>
                    <a:pt x="10766" y="6987"/>
                  </a:cubicBezTo>
                  <a:cubicBezTo>
                    <a:pt x="10833" y="6987"/>
                    <a:pt x="10902" y="7008"/>
                    <a:pt x="10965" y="7058"/>
                  </a:cubicBezTo>
                  <a:cubicBezTo>
                    <a:pt x="11122" y="7184"/>
                    <a:pt x="11185" y="7373"/>
                    <a:pt x="11059" y="7531"/>
                  </a:cubicBezTo>
                  <a:lnTo>
                    <a:pt x="9389" y="9767"/>
                  </a:lnTo>
                  <a:cubicBezTo>
                    <a:pt x="9074" y="10209"/>
                    <a:pt x="8570" y="10492"/>
                    <a:pt x="8035" y="10492"/>
                  </a:cubicBezTo>
                  <a:lnTo>
                    <a:pt x="2773" y="10492"/>
                  </a:lnTo>
                  <a:lnTo>
                    <a:pt x="2773" y="7468"/>
                  </a:lnTo>
                  <a:lnTo>
                    <a:pt x="3025" y="7247"/>
                  </a:lnTo>
                  <a:cubicBezTo>
                    <a:pt x="3356" y="6964"/>
                    <a:pt x="3766" y="6822"/>
                    <a:pt x="4171" y="6822"/>
                  </a:cubicBezTo>
                  <a:close/>
                  <a:moveTo>
                    <a:pt x="1734" y="6932"/>
                  </a:moveTo>
                  <a:cubicBezTo>
                    <a:pt x="1923" y="6932"/>
                    <a:pt x="2080" y="7090"/>
                    <a:pt x="2080" y="7310"/>
                  </a:cubicBezTo>
                  <a:lnTo>
                    <a:pt x="2080" y="10807"/>
                  </a:lnTo>
                  <a:cubicBezTo>
                    <a:pt x="2080" y="10996"/>
                    <a:pt x="1923" y="11154"/>
                    <a:pt x="1734" y="11154"/>
                  </a:cubicBezTo>
                  <a:lnTo>
                    <a:pt x="662" y="11154"/>
                  </a:lnTo>
                  <a:lnTo>
                    <a:pt x="662" y="6932"/>
                  </a:lnTo>
                  <a:close/>
                  <a:moveTo>
                    <a:pt x="5924" y="1"/>
                  </a:moveTo>
                  <a:cubicBezTo>
                    <a:pt x="3844" y="1"/>
                    <a:pt x="2112" y="1734"/>
                    <a:pt x="2112" y="3845"/>
                  </a:cubicBezTo>
                  <a:cubicBezTo>
                    <a:pt x="2112" y="4790"/>
                    <a:pt x="2458" y="5672"/>
                    <a:pt x="3088" y="6396"/>
                  </a:cubicBezTo>
                  <a:cubicBezTo>
                    <a:pt x="2931" y="6459"/>
                    <a:pt x="2773" y="6585"/>
                    <a:pt x="2616" y="6711"/>
                  </a:cubicBezTo>
                  <a:cubicBezTo>
                    <a:pt x="2427" y="6428"/>
                    <a:pt x="2112" y="6270"/>
                    <a:pt x="1765" y="6270"/>
                  </a:cubicBezTo>
                  <a:lnTo>
                    <a:pt x="347" y="6270"/>
                  </a:lnTo>
                  <a:cubicBezTo>
                    <a:pt x="158" y="6270"/>
                    <a:pt x="1" y="6428"/>
                    <a:pt x="1" y="6585"/>
                  </a:cubicBezTo>
                  <a:lnTo>
                    <a:pt x="1" y="11469"/>
                  </a:lnTo>
                  <a:cubicBezTo>
                    <a:pt x="1" y="11658"/>
                    <a:pt x="158" y="11815"/>
                    <a:pt x="347" y="11815"/>
                  </a:cubicBezTo>
                  <a:lnTo>
                    <a:pt x="1765" y="11815"/>
                  </a:lnTo>
                  <a:cubicBezTo>
                    <a:pt x="2238" y="11815"/>
                    <a:pt x="2584" y="11563"/>
                    <a:pt x="2742" y="11122"/>
                  </a:cubicBezTo>
                  <a:lnTo>
                    <a:pt x="8035" y="11122"/>
                  </a:lnTo>
                  <a:cubicBezTo>
                    <a:pt x="8759" y="11122"/>
                    <a:pt x="9515" y="10776"/>
                    <a:pt x="9956" y="10146"/>
                  </a:cubicBezTo>
                  <a:lnTo>
                    <a:pt x="11595" y="7877"/>
                  </a:lnTo>
                  <a:cubicBezTo>
                    <a:pt x="11910" y="7468"/>
                    <a:pt x="11878" y="6838"/>
                    <a:pt x="11437" y="6459"/>
                  </a:cubicBezTo>
                  <a:cubicBezTo>
                    <a:pt x="11249" y="6301"/>
                    <a:pt x="11015" y="6221"/>
                    <a:pt x="10780" y="6221"/>
                  </a:cubicBezTo>
                  <a:cubicBezTo>
                    <a:pt x="10503" y="6221"/>
                    <a:pt x="10224" y="6332"/>
                    <a:pt x="10019" y="6554"/>
                  </a:cubicBezTo>
                  <a:lnTo>
                    <a:pt x="9011" y="7657"/>
                  </a:lnTo>
                  <a:cubicBezTo>
                    <a:pt x="8885" y="7247"/>
                    <a:pt x="8539" y="6932"/>
                    <a:pt x="8098" y="6932"/>
                  </a:cubicBezTo>
                  <a:cubicBezTo>
                    <a:pt x="8287" y="6838"/>
                    <a:pt x="8444" y="6680"/>
                    <a:pt x="8602" y="6522"/>
                  </a:cubicBezTo>
                  <a:cubicBezTo>
                    <a:pt x="9358" y="5798"/>
                    <a:pt x="9767" y="4821"/>
                    <a:pt x="9767" y="3845"/>
                  </a:cubicBezTo>
                  <a:cubicBezTo>
                    <a:pt x="9767" y="1734"/>
                    <a:pt x="8035" y="1"/>
                    <a:pt x="59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36;p28">
              <a:extLst>
                <a:ext uri="{FF2B5EF4-FFF2-40B4-BE49-F238E27FC236}">
                  <a16:creationId xmlns:a16="http://schemas.microsoft.com/office/drawing/2014/main" id="{49CDD0DD-FD61-CF89-A69D-B9F869C9F0D4}"/>
                </a:ext>
              </a:extLst>
            </p:cNvPr>
            <p:cNvSpPr/>
            <p:nvPr/>
          </p:nvSpPr>
          <p:spPr>
            <a:xfrm>
              <a:off x="2629350" y="2353025"/>
              <a:ext cx="54350" cy="121300"/>
            </a:xfrm>
            <a:custGeom>
              <a:avLst/>
              <a:gdLst/>
              <a:ahLst/>
              <a:cxnLst/>
              <a:rect l="l" t="t" r="r" b="b"/>
              <a:pathLst>
                <a:path w="2174" h="4852" extrusionOk="0">
                  <a:moveTo>
                    <a:pt x="1071" y="0"/>
                  </a:moveTo>
                  <a:cubicBezTo>
                    <a:pt x="882" y="0"/>
                    <a:pt x="725" y="158"/>
                    <a:pt x="725" y="347"/>
                  </a:cubicBezTo>
                  <a:lnTo>
                    <a:pt x="725" y="756"/>
                  </a:lnTo>
                  <a:cubicBezTo>
                    <a:pt x="315" y="914"/>
                    <a:pt x="63" y="1292"/>
                    <a:pt x="63" y="1733"/>
                  </a:cubicBezTo>
                  <a:cubicBezTo>
                    <a:pt x="0" y="2332"/>
                    <a:pt x="473" y="2804"/>
                    <a:pt x="1071" y="2804"/>
                  </a:cubicBezTo>
                  <a:cubicBezTo>
                    <a:pt x="1260" y="2804"/>
                    <a:pt x="1418" y="2962"/>
                    <a:pt x="1418" y="3151"/>
                  </a:cubicBezTo>
                  <a:cubicBezTo>
                    <a:pt x="1418" y="3308"/>
                    <a:pt x="1355" y="3434"/>
                    <a:pt x="1229" y="3466"/>
                  </a:cubicBezTo>
                  <a:cubicBezTo>
                    <a:pt x="1185" y="3492"/>
                    <a:pt x="1140" y="3503"/>
                    <a:pt x="1093" y="3503"/>
                  </a:cubicBezTo>
                  <a:cubicBezTo>
                    <a:pt x="970" y="3503"/>
                    <a:pt x="839" y="3422"/>
                    <a:pt x="725" y="3308"/>
                  </a:cubicBezTo>
                  <a:cubicBezTo>
                    <a:pt x="662" y="3245"/>
                    <a:pt x="575" y="3214"/>
                    <a:pt x="488" y="3214"/>
                  </a:cubicBezTo>
                  <a:cubicBezTo>
                    <a:pt x="402" y="3214"/>
                    <a:pt x="315" y="3245"/>
                    <a:pt x="252" y="3308"/>
                  </a:cubicBezTo>
                  <a:cubicBezTo>
                    <a:pt x="126" y="3434"/>
                    <a:pt x="126" y="3655"/>
                    <a:pt x="252" y="3781"/>
                  </a:cubicBezTo>
                  <a:cubicBezTo>
                    <a:pt x="410" y="3938"/>
                    <a:pt x="567" y="4064"/>
                    <a:pt x="756" y="4096"/>
                  </a:cubicBezTo>
                  <a:lnTo>
                    <a:pt x="756" y="4505"/>
                  </a:lnTo>
                  <a:cubicBezTo>
                    <a:pt x="756" y="4694"/>
                    <a:pt x="914" y="4852"/>
                    <a:pt x="1103" y="4852"/>
                  </a:cubicBezTo>
                  <a:cubicBezTo>
                    <a:pt x="1323" y="4852"/>
                    <a:pt x="1481" y="4694"/>
                    <a:pt x="1481" y="4505"/>
                  </a:cubicBezTo>
                  <a:lnTo>
                    <a:pt x="1481" y="4096"/>
                  </a:lnTo>
                  <a:cubicBezTo>
                    <a:pt x="1481" y="4096"/>
                    <a:pt x="1512" y="4096"/>
                    <a:pt x="1512" y="4064"/>
                  </a:cubicBezTo>
                  <a:cubicBezTo>
                    <a:pt x="1890" y="3907"/>
                    <a:pt x="2142" y="3497"/>
                    <a:pt x="2142" y="3119"/>
                  </a:cubicBezTo>
                  <a:cubicBezTo>
                    <a:pt x="2142" y="2521"/>
                    <a:pt x="1670" y="2079"/>
                    <a:pt x="1103" y="2079"/>
                  </a:cubicBezTo>
                  <a:cubicBezTo>
                    <a:pt x="914" y="2079"/>
                    <a:pt x="756" y="1922"/>
                    <a:pt x="756" y="1733"/>
                  </a:cubicBezTo>
                  <a:cubicBezTo>
                    <a:pt x="756" y="1575"/>
                    <a:pt x="851" y="1449"/>
                    <a:pt x="1008" y="1418"/>
                  </a:cubicBezTo>
                  <a:cubicBezTo>
                    <a:pt x="1047" y="1405"/>
                    <a:pt x="1085" y="1399"/>
                    <a:pt x="1124" y="1399"/>
                  </a:cubicBezTo>
                  <a:cubicBezTo>
                    <a:pt x="1273" y="1399"/>
                    <a:pt x="1418" y="1494"/>
                    <a:pt x="1544" y="1670"/>
                  </a:cubicBezTo>
                  <a:cubicBezTo>
                    <a:pt x="1610" y="1753"/>
                    <a:pt x="1703" y="1792"/>
                    <a:pt x="1795" y="1792"/>
                  </a:cubicBezTo>
                  <a:cubicBezTo>
                    <a:pt x="1876" y="1792"/>
                    <a:pt x="1957" y="1761"/>
                    <a:pt x="2016" y="1701"/>
                  </a:cubicBezTo>
                  <a:cubicBezTo>
                    <a:pt x="2174" y="1575"/>
                    <a:pt x="2174" y="1323"/>
                    <a:pt x="2048" y="1229"/>
                  </a:cubicBezTo>
                  <a:cubicBezTo>
                    <a:pt x="1859" y="977"/>
                    <a:pt x="1670" y="819"/>
                    <a:pt x="1418" y="756"/>
                  </a:cubicBezTo>
                  <a:lnTo>
                    <a:pt x="1418" y="347"/>
                  </a:lnTo>
                  <a:cubicBezTo>
                    <a:pt x="1418" y="158"/>
                    <a:pt x="1260" y="0"/>
                    <a:pt x="10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B1041420-F65A-1FFA-D81C-0EB795F70ED5}"/>
              </a:ext>
            </a:extLst>
          </p:cNvPr>
          <p:cNvSpPr txBox="1"/>
          <p:nvPr/>
        </p:nvSpPr>
        <p:spPr>
          <a:xfrm>
            <a:off x="2053628" y="3325279"/>
            <a:ext cx="1612414" cy="1330942"/>
          </a:xfrm>
          <a:prstGeom prst="rect">
            <a:avLst/>
          </a:prstGeom>
          <a:noFill/>
        </p:spPr>
        <p:txBody>
          <a:bodyPr wrap="square">
            <a:spAutoFit/>
          </a:bodyPr>
          <a:lstStyle/>
          <a:p>
            <a:pPr algn="ctr">
              <a:lnSpc>
                <a:spcPct val="250000"/>
              </a:lnSpc>
            </a:pPr>
            <a:r>
              <a:rPr lang="en-US" sz="12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a:t>
            </a:r>
            <a:endParaRPr lang="en-US" sz="1100" dirty="0"/>
          </a:p>
        </p:txBody>
      </p:sp>
      <p:sp>
        <p:nvSpPr>
          <p:cNvPr id="32" name="TextBox 31">
            <a:extLst>
              <a:ext uri="{FF2B5EF4-FFF2-40B4-BE49-F238E27FC236}">
                <a16:creationId xmlns:a16="http://schemas.microsoft.com/office/drawing/2014/main" id="{B50CC92B-E950-D6AF-B833-E008692AAE70}"/>
              </a:ext>
            </a:extLst>
          </p:cNvPr>
          <p:cNvSpPr txBox="1"/>
          <p:nvPr/>
        </p:nvSpPr>
        <p:spPr>
          <a:xfrm>
            <a:off x="4114584" y="1809368"/>
            <a:ext cx="1592100" cy="1292470"/>
          </a:xfrm>
          <a:prstGeom prst="rect">
            <a:avLst/>
          </a:prstGeom>
          <a:noFill/>
        </p:spPr>
        <p:txBody>
          <a:bodyPr wrap="square">
            <a:spAutoFit/>
          </a:bodyPr>
          <a:lstStyle/>
          <a:p>
            <a:pPr algn="ctr">
              <a:lnSpc>
                <a:spcPct val="250000"/>
              </a:lnSpc>
            </a:pPr>
            <a:r>
              <a:rPr lang="en-US" sz="11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050" dirty="0" err="1">
                <a:latin typeface="Times New Roman" panose="02020603050405020304" pitchFamily="18" charset="0"/>
                <a:cs typeface="Times New Roman" panose="02020603050405020304" pitchFamily="18" charset="0"/>
              </a:rPr>
              <a:t>Minaro</a:t>
            </a:r>
            <a:r>
              <a:rPr lang="en-US" sz="1050" dirty="0">
                <a:latin typeface="Times New Roman" panose="02020603050405020304" pitchFamily="18" charset="0"/>
                <a:cs typeface="Times New Roman" panose="02020603050405020304" pitchFamily="18" charset="0"/>
              </a:rPr>
              <a:t> store offers all kinds of application files</a:t>
            </a:r>
            <a:endParaRPr lang="en-US" sz="1050" dirty="0"/>
          </a:p>
        </p:txBody>
      </p:sp>
      <p:sp>
        <p:nvSpPr>
          <p:cNvPr id="33" name="TextBox 32">
            <a:extLst>
              <a:ext uri="{FF2B5EF4-FFF2-40B4-BE49-F238E27FC236}">
                <a16:creationId xmlns:a16="http://schemas.microsoft.com/office/drawing/2014/main" id="{11923E21-D29B-0813-1497-9C618A440629}"/>
              </a:ext>
            </a:extLst>
          </p:cNvPr>
          <p:cNvSpPr txBox="1"/>
          <p:nvPr/>
        </p:nvSpPr>
        <p:spPr>
          <a:xfrm>
            <a:off x="6124264" y="3471199"/>
            <a:ext cx="1617594" cy="1330942"/>
          </a:xfrm>
          <a:prstGeom prst="rect">
            <a:avLst/>
          </a:prstGeom>
          <a:noFill/>
        </p:spPr>
        <p:txBody>
          <a:bodyPr wrap="square">
            <a:spAutoFit/>
          </a:bodyPr>
          <a:lstStyle/>
          <a:p>
            <a:pPr algn="ctr">
              <a:lnSpc>
                <a:spcPct val="250000"/>
              </a:lnSpc>
            </a:pPr>
            <a:r>
              <a:rPr lang="en-US" sz="12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a:t>
            </a:r>
            <a:endParaRPr lang="en-US" sz="1100" dirty="0"/>
          </a:p>
        </p:txBody>
      </p:sp>
      <p:sp>
        <p:nvSpPr>
          <p:cNvPr id="34" name="TextBox 33">
            <a:extLst>
              <a:ext uri="{FF2B5EF4-FFF2-40B4-BE49-F238E27FC236}">
                <a16:creationId xmlns:a16="http://schemas.microsoft.com/office/drawing/2014/main" id="{11B3318A-EF5D-CA9F-19BB-AC3F38F63BF6}"/>
              </a:ext>
            </a:extLst>
          </p:cNvPr>
          <p:cNvSpPr txBox="1"/>
          <p:nvPr/>
        </p:nvSpPr>
        <p:spPr>
          <a:xfrm>
            <a:off x="8157990" y="1751005"/>
            <a:ext cx="1676672" cy="1330942"/>
          </a:xfrm>
          <a:prstGeom prst="rect">
            <a:avLst/>
          </a:prstGeom>
          <a:noFill/>
        </p:spPr>
        <p:txBody>
          <a:bodyPr wrap="square">
            <a:spAutoFit/>
          </a:bodyPr>
          <a:lstStyle/>
          <a:p>
            <a:pPr algn="ctr">
              <a:lnSpc>
                <a:spcPct val="250000"/>
              </a:lnSpc>
            </a:pPr>
            <a:r>
              <a:rPr lang="en-US" sz="12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a:t>
            </a:r>
            <a:endParaRPr lang="en-US" sz="1100" dirty="0"/>
          </a:p>
        </p:txBody>
      </p:sp>
      <p:sp>
        <p:nvSpPr>
          <p:cNvPr id="35" name="TextBox 34">
            <a:extLst>
              <a:ext uri="{FF2B5EF4-FFF2-40B4-BE49-F238E27FC236}">
                <a16:creationId xmlns:a16="http://schemas.microsoft.com/office/drawing/2014/main" id="{74F7A942-E58A-6657-CBA9-DBFF28B9A5BC}"/>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36" name="TextBox 35">
            <a:extLst>
              <a:ext uri="{FF2B5EF4-FFF2-40B4-BE49-F238E27FC236}">
                <a16:creationId xmlns:a16="http://schemas.microsoft.com/office/drawing/2014/main" id="{93CC54F3-0BA3-D98B-50AA-3E6C51CF1B59}"/>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37" name="TextBox 36">
            <a:extLst>
              <a:ext uri="{FF2B5EF4-FFF2-40B4-BE49-F238E27FC236}">
                <a16:creationId xmlns:a16="http://schemas.microsoft.com/office/drawing/2014/main" id="{C664EE23-DA32-30D5-2685-1FD6F4D25C4D}"/>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38" name="TextBox 37">
            <a:extLst>
              <a:ext uri="{FF2B5EF4-FFF2-40B4-BE49-F238E27FC236}">
                <a16:creationId xmlns:a16="http://schemas.microsoft.com/office/drawing/2014/main" id="{3DED15B5-C560-FE80-B6CD-0AB7D4180275}"/>
              </a:ext>
            </a:extLst>
          </p:cNvPr>
          <p:cNvSpPr txBox="1"/>
          <p:nvPr/>
        </p:nvSpPr>
        <p:spPr>
          <a:xfrm>
            <a:off x="4445876"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Jobs</a:t>
            </a:r>
          </a:p>
        </p:txBody>
      </p:sp>
      <p:sp>
        <p:nvSpPr>
          <p:cNvPr id="39" name="TextBox 38">
            <a:extLst>
              <a:ext uri="{FF2B5EF4-FFF2-40B4-BE49-F238E27FC236}">
                <a16:creationId xmlns:a16="http://schemas.microsoft.com/office/drawing/2014/main" id="{FB196076-7BD3-15D1-1BE3-8CA109D84941}"/>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40" name="TextBox 39">
            <a:extLst>
              <a:ext uri="{FF2B5EF4-FFF2-40B4-BE49-F238E27FC236}">
                <a16:creationId xmlns:a16="http://schemas.microsoft.com/office/drawing/2014/main" id="{24CC3351-F54E-9A4E-255A-E86BF734EF53}"/>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F9477523-B240-2423-536F-FC857CF6C235}"/>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84EC959E-697D-1A78-0D18-1BE7CF5A172B}"/>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90157EA3-C997-A13B-16FC-A37845115FD9}"/>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F90D371A-43DE-53AB-82F3-C2F4C71FFAEB}"/>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18</a:t>
            </a:r>
          </a:p>
        </p:txBody>
      </p:sp>
    </p:spTree>
    <p:extLst>
      <p:ext uri="{BB962C8B-B14F-4D97-AF65-F5344CB8AC3E}">
        <p14:creationId xmlns:p14="http://schemas.microsoft.com/office/powerpoint/2010/main" val="24380650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anim calcmode="lin" valueType="num">
                                      <p:cBhvr>
                                        <p:cTn id="25" dur="1000" fill="hold"/>
                                        <p:tgtEl>
                                          <p:spTgt spid="31"/>
                                        </p:tgtEl>
                                        <p:attrNameLst>
                                          <p:attrName>ppt_x</p:attrName>
                                        </p:attrNameLst>
                                      </p:cBhvr>
                                      <p:tavLst>
                                        <p:tav tm="0">
                                          <p:val>
                                            <p:strVal val="#ppt_x"/>
                                          </p:val>
                                        </p:tav>
                                        <p:tav tm="100000">
                                          <p:val>
                                            <p:strVal val="#ppt_x"/>
                                          </p:val>
                                        </p:tav>
                                      </p:tavLst>
                                    </p:anim>
                                    <p:anim calcmode="lin" valueType="num">
                                      <p:cBhvr>
                                        <p:cTn id="2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Effect transition="in" filter="fade">
                                      <p:cBhvr>
                                        <p:cTn id="57" dur="500"/>
                                        <p:tgtEl>
                                          <p:spTgt spid="2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nodeType="click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p:cTn id="84" dur="500" fill="hold"/>
                                        <p:tgtEl>
                                          <p:spTgt spid="10"/>
                                        </p:tgtEl>
                                        <p:attrNameLst>
                                          <p:attrName>ppt_w</p:attrName>
                                        </p:attrNameLst>
                                      </p:cBhvr>
                                      <p:tavLst>
                                        <p:tav tm="0">
                                          <p:val>
                                            <p:fltVal val="0"/>
                                          </p:val>
                                        </p:tav>
                                        <p:tav tm="100000">
                                          <p:val>
                                            <p:strVal val="#ppt_w"/>
                                          </p:val>
                                        </p:tav>
                                      </p:tavLst>
                                    </p:anim>
                                    <p:anim calcmode="lin" valueType="num">
                                      <p:cBhvr>
                                        <p:cTn id="85" dur="500" fill="hold"/>
                                        <p:tgtEl>
                                          <p:spTgt spid="10"/>
                                        </p:tgtEl>
                                        <p:attrNameLst>
                                          <p:attrName>ppt_h</p:attrName>
                                        </p:attrNameLst>
                                      </p:cBhvr>
                                      <p:tavLst>
                                        <p:tav tm="0">
                                          <p:val>
                                            <p:fltVal val="0"/>
                                          </p:val>
                                        </p:tav>
                                        <p:tav tm="100000">
                                          <p:val>
                                            <p:strVal val="#ppt_h"/>
                                          </p:val>
                                        </p:tav>
                                      </p:tavLst>
                                    </p:anim>
                                    <p:animEffect transition="in" filter="fade">
                                      <p:cBhvr>
                                        <p:cTn id="86" dur="500"/>
                                        <p:tgtEl>
                                          <p:spTgt spid="10"/>
                                        </p:tgtEl>
                                      </p:cBhvr>
                                    </p:animEffect>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1000"/>
                                        <p:tgtEl>
                                          <p:spTgt spid="34"/>
                                        </p:tgtEl>
                                      </p:cBhvr>
                                    </p:animEffect>
                                    <p:anim calcmode="lin" valueType="num">
                                      <p:cBhvr>
                                        <p:cTn id="92" dur="1000" fill="hold"/>
                                        <p:tgtEl>
                                          <p:spTgt spid="34"/>
                                        </p:tgtEl>
                                        <p:attrNameLst>
                                          <p:attrName>ppt_x</p:attrName>
                                        </p:attrNameLst>
                                      </p:cBhvr>
                                      <p:tavLst>
                                        <p:tav tm="0">
                                          <p:val>
                                            <p:strVal val="#ppt_x"/>
                                          </p:val>
                                        </p:tav>
                                        <p:tav tm="100000">
                                          <p:val>
                                            <p:strVal val="#ppt_x"/>
                                          </p:val>
                                        </p:tav>
                                      </p:tavLst>
                                    </p:anim>
                                    <p:anim calcmode="lin" valueType="num">
                                      <p:cBhvr>
                                        <p:cTn id="93" dur="1000" fill="hold"/>
                                        <p:tgtEl>
                                          <p:spTgt spid="3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1000"/>
                                        <p:tgtEl>
                                          <p:spTgt spid="14"/>
                                        </p:tgtEl>
                                      </p:cBhvr>
                                    </p:animEffect>
                                    <p:anim calcmode="lin" valueType="num">
                                      <p:cBhvr>
                                        <p:cTn id="97" dur="1000" fill="hold"/>
                                        <p:tgtEl>
                                          <p:spTgt spid="14"/>
                                        </p:tgtEl>
                                        <p:attrNameLst>
                                          <p:attrName>ppt_x</p:attrName>
                                        </p:attrNameLst>
                                      </p:cBhvr>
                                      <p:tavLst>
                                        <p:tav tm="0">
                                          <p:val>
                                            <p:strVal val="#ppt_x"/>
                                          </p:val>
                                        </p:tav>
                                        <p:tav tm="100000">
                                          <p:val>
                                            <p:strVal val="#ppt_x"/>
                                          </p:val>
                                        </p:tav>
                                      </p:tavLst>
                                    </p:anim>
                                    <p:anim calcmode="lin" valueType="num">
                                      <p:cBhvr>
                                        <p:cTn id="9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animBg="1"/>
      <p:bldP spid="15" grpId="0" animBg="1"/>
      <p:bldP spid="16" grpId="0" animBg="1"/>
      <p:bldP spid="17" grpId="0" animBg="1"/>
      <p:bldP spid="18" grpId="0" animBg="1"/>
      <p:bldP spid="19" grpId="0" animBg="1"/>
      <p:bldP spid="31" grpId="0"/>
      <p:bldP spid="32" grpId="0"/>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E6C71BCD-F850-1337-EC1B-E1F01C091013}"/>
              </a:ext>
            </a:extLst>
          </p:cNvPr>
          <p:cNvSpPr txBox="1"/>
          <p:nvPr/>
        </p:nvSpPr>
        <p:spPr>
          <a:xfrm>
            <a:off x="4061625" y="2565076"/>
            <a:ext cx="7271098" cy="1446550"/>
          </a:xfrm>
          <a:prstGeom prst="rect">
            <a:avLst/>
          </a:prstGeom>
          <a:noFill/>
        </p:spPr>
        <p:txBody>
          <a:bodyPr wrap="square" rtlCol="0">
            <a:spAutoFit/>
          </a:bodyPr>
          <a:lstStyle/>
          <a:p>
            <a:pPr algn="ctr"/>
            <a:r>
              <a:rPr lang="en-US" sz="8800" dirty="0">
                <a:solidFill>
                  <a:schemeClr val="bg1"/>
                </a:solidFill>
                <a:latin typeface="Times New Roman" panose="02020603050405020304" pitchFamily="18" charset="0"/>
                <a:cs typeface="Times New Roman" panose="02020603050405020304" pitchFamily="18" charset="0"/>
              </a:rPr>
              <a:t>Expand it</a:t>
            </a:r>
          </a:p>
        </p:txBody>
      </p:sp>
      <p:grpSp>
        <p:nvGrpSpPr>
          <p:cNvPr id="11" name="Group 10">
            <a:extLst>
              <a:ext uri="{FF2B5EF4-FFF2-40B4-BE49-F238E27FC236}">
                <a16:creationId xmlns:a16="http://schemas.microsoft.com/office/drawing/2014/main" id="{F0EC41FB-E442-2B1A-50EB-9CC74B19A515}"/>
              </a:ext>
            </a:extLst>
          </p:cNvPr>
          <p:cNvGrpSpPr/>
          <p:nvPr/>
        </p:nvGrpSpPr>
        <p:grpSpPr>
          <a:xfrm>
            <a:off x="1468134" y="2974628"/>
            <a:ext cx="2208893" cy="908744"/>
            <a:chOff x="1306513" y="4171950"/>
            <a:chExt cx="1030288" cy="423863"/>
          </a:xfrm>
          <a:solidFill>
            <a:srgbClr val="0071C1"/>
          </a:solidFill>
        </p:grpSpPr>
        <p:sp>
          <p:nvSpPr>
            <p:cNvPr id="12" name="Freeform 26">
              <a:extLst>
                <a:ext uri="{FF2B5EF4-FFF2-40B4-BE49-F238E27FC236}">
                  <a16:creationId xmlns:a16="http://schemas.microsoft.com/office/drawing/2014/main" id="{F4943C70-9DFA-BEEC-988D-950147354296}"/>
                </a:ext>
              </a:extLst>
            </p:cNvPr>
            <p:cNvSpPr>
              <a:spLocks/>
            </p:cNvSpPr>
            <p:nvPr/>
          </p:nvSpPr>
          <p:spPr bwMode="auto">
            <a:xfrm>
              <a:off x="1306513" y="4356100"/>
              <a:ext cx="342900" cy="234950"/>
            </a:xfrm>
            <a:custGeom>
              <a:avLst/>
              <a:gdLst>
                <a:gd name="T0" fmla="*/ 234 w 425"/>
                <a:gd name="T1" fmla="*/ 53 h 291"/>
                <a:gd name="T2" fmla="*/ 226 w 425"/>
                <a:gd name="T3" fmla="*/ 88 h 291"/>
                <a:gd name="T4" fmla="*/ 234 w 425"/>
                <a:gd name="T5" fmla="*/ 166 h 291"/>
                <a:gd name="T6" fmla="*/ 266 w 425"/>
                <a:gd name="T7" fmla="*/ 0 h 291"/>
                <a:gd name="T8" fmla="*/ 355 w 425"/>
                <a:gd name="T9" fmla="*/ 43 h 291"/>
                <a:gd name="T10" fmla="*/ 410 w 425"/>
                <a:gd name="T11" fmla="*/ 129 h 291"/>
                <a:gd name="T12" fmla="*/ 424 w 425"/>
                <a:gd name="T13" fmla="*/ 270 h 291"/>
                <a:gd name="T14" fmla="*/ 425 w 425"/>
                <a:gd name="T15" fmla="*/ 291 h 291"/>
                <a:gd name="T16" fmla="*/ 0 w 425"/>
                <a:gd name="T17" fmla="*/ 291 h 291"/>
                <a:gd name="T18" fmla="*/ 6 w 425"/>
                <a:gd name="T19" fmla="*/ 224 h 291"/>
                <a:gd name="T20" fmla="*/ 19 w 425"/>
                <a:gd name="T21" fmla="*/ 89 h 291"/>
                <a:gd name="T22" fmla="*/ 38 w 425"/>
                <a:gd name="T23" fmla="*/ 62 h 291"/>
                <a:gd name="T24" fmla="*/ 138 w 425"/>
                <a:gd name="T25" fmla="*/ 9 h 291"/>
                <a:gd name="T26" fmla="*/ 159 w 425"/>
                <a:gd name="T27" fmla="*/ 1 h 291"/>
                <a:gd name="T28" fmla="*/ 190 w 425"/>
                <a:gd name="T29" fmla="*/ 165 h 291"/>
                <a:gd name="T30" fmla="*/ 192 w 425"/>
                <a:gd name="T31" fmla="*/ 61 h 291"/>
                <a:gd name="T32" fmla="*/ 202 w 425"/>
                <a:gd name="T33" fmla="*/ 42 h 291"/>
                <a:gd name="T34" fmla="*/ 219 w 425"/>
                <a:gd name="T35" fmla="*/ 40 h 291"/>
                <a:gd name="T36" fmla="*/ 234 w 425"/>
                <a:gd name="T37" fmla="*/ 53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5" h="291">
                  <a:moveTo>
                    <a:pt x="234" y="53"/>
                  </a:moveTo>
                  <a:cubicBezTo>
                    <a:pt x="230" y="68"/>
                    <a:pt x="226" y="78"/>
                    <a:pt x="226" y="88"/>
                  </a:cubicBezTo>
                  <a:cubicBezTo>
                    <a:pt x="227" y="114"/>
                    <a:pt x="229" y="140"/>
                    <a:pt x="234" y="166"/>
                  </a:cubicBezTo>
                  <a:cubicBezTo>
                    <a:pt x="245" y="112"/>
                    <a:pt x="255" y="58"/>
                    <a:pt x="266" y="0"/>
                  </a:cubicBezTo>
                  <a:cubicBezTo>
                    <a:pt x="297" y="15"/>
                    <a:pt x="325" y="33"/>
                    <a:pt x="355" y="43"/>
                  </a:cubicBezTo>
                  <a:cubicBezTo>
                    <a:pt x="398" y="58"/>
                    <a:pt x="410" y="87"/>
                    <a:pt x="410" y="129"/>
                  </a:cubicBezTo>
                  <a:cubicBezTo>
                    <a:pt x="411" y="176"/>
                    <a:pt x="419" y="223"/>
                    <a:pt x="424" y="270"/>
                  </a:cubicBezTo>
                  <a:cubicBezTo>
                    <a:pt x="424" y="277"/>
                    <a:pt x="425" y="283"/>
                    <a:pt x="425" y="291"/>
                  </a:cubicBezTo>
                  <a:cubicBezTo>
                    <a:pt x="283" y="291"/>
                    <a:pt x="143" y="291"/>
                    <a:pt x="0" y="291"/>
                  </a:cubicBezTo>
                  <a:cubicBezTo>
                    <a:pt x="2" y="268"/>
                    <a:pt x="4" y="246"/>
                    <a:pt x="6" y="224"/>
                  </a:cubicBezTo>
                  <a:cubicBezTo>
                    <a:pt x="10" y="179"/>
                    <a:pt x="13" y="134"/>
                    <a:pt x="19" y="89"/>
                  </a:cubicBezTo>
                  <a:cubicBezTo>
                    <a:pt x="21" y="79"/>
                    <a:pt x="29" y="67"/>
                    <a:pt x="38" y="62"/>
                  </a:cubicBezTo>
                  <a:cubicBezTo>
                    <a:pt x="71" y="43"/>
                    <a:pt x="105" y="26"/>
                    <a:pt x="138" y="9"/>
                  </a:cubicBezTo>
                  <a:cubicBezTo>
                    <a:pt x="144" y="6"/>
                    <a:pt x="150" y="4"/>
                    <a:pt x="159" y="1"/>
                  </a:cubicBezTo>
                  <a:cubicBezTo>
                    <a:pt x="169" y="57"/>
                    <a:pt x="180" y="111"/>
                    <a:pt x="190" y="165"/>
                  </a:cubicBezTo>
                  <a:cubicBezTo>
                    <a:pt x="189" y="130"/>
                    <a:pt x="207" y="96"/>
                    <a:pt x="192" y="61"/>
                  </a:cubicBezTo>
                  <a:cubicBezTo>
                    <a:pt x="190" y="57"/>
                    <a:pt x="197" y="47"/>
                    <a:pt x="202" y="42"/>
                  </a:cubicBezTo>
                  <a:cubicBezTo>
                    <a:pt x="206" y="39"/>
                    <a:pt x="214" y="38"/>
                    <a:pt x="219" y="40"/>
                  </a:cubicBezTo>
                  <a:cubicBezTo>
                    <a:pt x="226" y="43"/>
                    <a:pt x="231" y="50"/>
                    <a:pt x="234" y="53"/>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13" name="Freeform 27">
              <a:extLst>
                <a:ext uri="{FF2B5EF4-FFF2-40B4-BE49-F238E27FC236}">
                  <a16:creationId xmlns:a16="http://schemas.microsoft.com/office/drawing/2014/main" id="{5B64D1D6-1D6E-4693-A08D-2C81B9DA5509}"/>
                </a:ext>
              </a:extLst>
            </p:cNvPr>
            <p:cNvSpPr>
              <a:spLocks/>
            </p:cNvSpPr>
            <p:nvPr/>
          </p:nvSpPr>
          <p:spPr bwMode="auto">
            <a:xfrm>
              <a:off x="1992313" y="4356100"/>
              <a:ext cx="344488" cy="234950"/>
            </a:xfrm>
            <a:custGeom>
              <a:avLst/>
              <a:gdLst>
                <a:gd name="T0" fmla="*/ 236 w 427"/>
                <a:gd name="T1" fmla="*/ 164 h 291"/>
                <a:gd name="T2" fmla="*/ 267 w 427"/>
                <a:gd name="T3" fmla="*/ 1 h 291"/>
                <a:gd name="T4" fmla="*/ 398 w 427"/>
                <a:gd name="T5" fmla="*/ 67 h 291"/>
                <a:gd name="T6" fmla="*/ 405 w 427"/>
                <a:gd name="T7" fmla="*/ 78 h 291"/>
                <a:gd name="T8" fmla="*/ 427 w 427"/>
                <a:gd name="T9" fmla="*/ 291 h 291"/>
                <a:gd name="T10" fmla="*/ 0 w 427"/>
                <a:gd name="T11" fmla="*/ 291 h 291"/>
                <a:gd name="T12" fmla="*/ 10 w 427"/>
                <a:gd name="T13" fmla="*/ 188 h 291"/>
                <a:gd name="T14" fmla="*/ 22 w 427"/>
                <a:gd name="T15" fmla="*/ 85 h 291"/>
                <a:gd name="T16" fmla="*/ 31 w 427"/>
                <a:gd name="T17" fmla="*/ 67 h 291"/>
                <a:gd name="T18" fmla="*/ 160 w 427"/>
                <a:gd name="T19" fmla="*/ 0 h 291"/>
                <a:gd name="T20" fmla="*/ 191 w 427"/>
                <a:gd name="T21" fmla="*/ 164 h 291"/>
                <a:gd name="T22" fmla="*/ 192 w 427"/>
                <a:gd name="T23" fmla="*/ 57 h 291"/>
                <a:gd name="T24" fmla="*/ 236 w 427"/>
                <a:gd name="T25" fmla="*/ 56 h 291"/>
                <a:gd name="T26" fmla="*/ 229 w 427"/>
                <a:gd name="T27" fmla="*/ 163 h 291"/>
                <a:gd name="T28" fmla="*/ 236 w 427"/>
                <a:gd name="T29" fmla="*/ 16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7" h="291">
                  <a:moveTo>
                    <a:pt x="236" y="164"/>
                  </a:moveTo>
                  <a:cubicBezTo>
                    <a:pt x="246" y="110"/>
                    <a:pt x="256" y="57"/>
                    <a:pt x="267" y="1"/>
                  </a:cubicBezTo>
                  <a:cubicBezTo>
                    <a:pt x="313" y="24"/>
                    <a:pt x="356" y="45"/>
                    <a:pt x="398" y="67"/>
                  </a:cubicBezTo>
                  <a:cubicBezTo>
                    <a:pt x="402" y="68"/>
                    <a:pt x="405" y="74"/>
                    <a:pt x="405" y="78"/>
                  </a:cubicBezTo>
                  <a:cubicBezTo>
                    <a:pt x="413" y="148"/>
                    <a:pt x="420" y="219"/>
                    <a:pt x="427" y="291"/>
                  </a:cubicBezTo>
                  <a:cubicBezTo>
                    <a:pt x="284" y="291"/>
                    <a:pt x="143" y="291"/>
                    <a:pt x="0" y="291"/>
                  </a:cubicBezTo>
                  <a:cubicBezTo>
                    <a:pt x="4" y="256"/>
                    <a:pt x="7" y="222"/>
                    <a:pt x="10" y="188"/>
                  </a:cubicBezTo>
                  <a:cubicBezTo>
                    <a:pt x="14" y="154"/>
                    <a:pt x="17" y="119"/>
                    <a:pt x="22" y="85"/>
                  </a:cubicBezTo>
                  <a:cubicBezTo>
                    <a:pt x="23" y="78"/>
                    <a:pt x="26" y="69"/>
                    <a:pt x="31" y="67"/>
                  </a:cubicBezTo>
                  <a:cubicBezTo>
                    <a:pt x="72" y="45"/>
                    <a:pt x="114" y="24"/>
                    <a:pt x="160" y="0"/>
                  </a:cubicBezTo>
                  <a:cubicBezTo>
                    <a:pt x="171" y="57"/>
                    <a:pt x="181" y="110"/>
                    <a:pt x="191" y="164"/>
                  </a:cubicBezTo>
                  <a:cubicBezTo>
                    <a:pt x="195" y="128"/>
                    <a:pt x="205" y="93"/>
                    <a:pt x="192" y="57"/>
                  </a:cubicBezTo>
                  <a:cubicBezTo>
                    <a:pt x="208" y="31"/>
                    <a:pt x="215" y="31"/>
                    <a:pt x="236" y="56"/>
                  </a:cubicBezTo>
                  <a:cubicBezTo>
                    <a:pt x="217" y="92"/>
                    <a:pt x="236" y="128"/>
                    <a:pt x="229" y="163"/>
                  </a:cubicBezTo>
                  <a:cubicBezTo>
                    <a:pt x="232" y="163"/>
                    <a:pt x="234" y="164"/>
                    <a:pt x="236" y="164"/>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14" name="Freeform 46">
              <a:extLst>
                <a:ext uri="{FF2B5EF4-FFF2-40B4-BE49-F238E27FC236}">
                  <a16:creationId xmlns:a16="http://schemas.microsoft.com/office/drawing/2014/main" id="{06B8BFDE-9BAA-B5F4-92E5-2242D591CBB7}"/>
                </a:ext>
              </a:extLst>
            </p:cNvPr>
            <p:cNvSpPr>
              <a:spLocks/>
            </p:cNvSpPr>
            <p:nvPr/>
          </p:nvSpPr>
          <p:spPr bwMode="auto">
            <a:xfrm>
              <a:off x="1670050" y="4403725"/>
              <a:ext cx="296863" cy="192088"/>
            </a:xfrm>
            <a:custGeom>
              <a:avLst/>
              <a:gdLst>
                <a:gd name="T0" fmla="*/ 208 w 367"/>
                <a:gd name="T1" fmla="*/ 238 h 238"/>
                <a:gd name="T2" fmla="*/ 0 w 367"/>
                <a:gd name="T3" fmla="*/ 118 h 238"/>
                <a:gd name="T4" fmla="*/ 204 w 367"/>
                <a:gd name="T5" fmla="*/ 0 h 238"/>
                <a:gd name="T6" fmla="*/ 208 w 367"/>
                <a:gd name="T7" fmla="*/ 4 h 238"/>
                <a:gd name="T8" fmla="*/ 245 w 367"/>
                <a:gd name="T9" fmla="*/ 37 h 238"/>
                <a:gd name="T10" fmla="*/ 367 w 367"/>
                <a:gd name="T11" fmla="*/ 37 h 238"/>
                <a:gd name="T12" fmla="*/ 367 w 367"/>
                <a:gd name="T13" fmla="*/ 199 h 238"/>
                <a:gd name="T14" fmla="*/ 306 w 367"/>
                <a:gd name="T15" fmla="*/ 199 h 238"/>
                <a:gd name="T16" fmla="*/ 232 w 367"/>
                <a:gd name="T17" fmla="*/ 198 h 238"/>
                <a:gd name="T18" fmla="*/ 208 w 367"/>
                <a:gd name="T19" fmla="*/ 221 h 238"/>
                <a:gd name="T20" fmla="*/ 208 w 367"/>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7" h="238">
                  <a:moveTo>
                    <a:pt x="208" y="238"/>
                  </a:moveTo>
                  <a:cubicBezTo>
                    <a:pt x="138" y="197"/>
                    <a:pt x="70" y="159"/>
                    <a:pt x="0" y="118"/>
                  </a:cubicBezTo>
                  <a:cubicBezTo>
                    <a:pt x="70" y="78"/>
                    <a:pt x="137" y="39"/>
                    <a:pt x="204" y="0"/>
                  </a:cubicBezTo>
                  <a:cubicBezTo>
                    <a:pt x="206" y="2"/>
                    <a:pt x="208" y="3"/>
                    <a:pt x="208" y="4"/>
                  </a:cubicBezTo>
                  <a:cubicBezTo>
                    <a:pt x="211" y="37"/>
                    <a:pt x="211" y="37"/>
                    <a:pt x="245" y="37"/>
                  </a:cubicBezTo>
                  <a:cubicBezTo>
                    <a:pt x="285" y="37"/>
                    <a:pt x="325" y="37"/>
                    <a:pt x="367" y="37"/>
                  </a:cubicBezTo>
                  <a:cubicBezTo>
                    <a:pt x="367" y="91"/>
                    <a:pt x="367" y="143"/>
                    <a:pt x="367" y="199"/>
                  </a:cubicBezTo>
                  <a:cubicBezTo>
                    <a:pt x="347" y="199"/>
                    <a:pt x="326" y="199"/>
                    <a:pt x="306" y="199"/>
                  </a:cubicBezTo>
                  <a:cubicBezTo>
                    <a:pt x="281" y="199"/>
                    <a:pt x="257" y="200"/>
                    <a:pt x="232" y="198"/>
                  </a:cubicBezTo>
                  <a:cubicBezTo>
                    <a:pt x="214" y="197"/>
                    <a:pt x="205" y="202"/>
                    <a:pt x="208" y="221"/>
                  </a:cubicBezTo>
                  <a:cubicBezTo>
                    <a:pt x="209" y="225"/>
                    <a:pt x="208" y="229"/>
                    <a:pt x="208" y="238"/>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15" name="Freeform 51">
              <a:extLst>
                <a:ext uri="{FF2B5EF4-FFF2-40B4-BE49-F238E27FC236}">
                  <a16:creationId xmlns:a16="http://schemas.microsoft.com/office/drawing/2014/main" id="{2F229881-2910-2651-075A-AA2883570E57}"/>
                </a:ext>
              </a:extLst>
            </p:cNvPr>
            <p:cNvSpPr>
              <a:spLocks/>
            </p:cNvSpPr>
            <p:nvPr/>
          </p:nvSpPr>
          <p:spPr bwMode="auto">
            <a:xfrm>
              <a:off x="1746250" y="4194175"/>
              <a:ext cx="222250" cy="195263"/>
            </a:xfrm>
            <a:custGeom>
              <a:avLst/>
              <a:gdLst>
                <a:gd name="T0" fmla="*/ 65 w 275"/>
                <a:gd name="T1" fmla="*/ 241 h 241"/>
                <a:gd name="T2" fmla="*/ 65 w 275"/>
                <a:gd name="T3" fmla="*/ 201 h 241"/>
                <a:gd name="T4" fmla="*/ 0 w 275"/>
                <a:gd name="T5" fmla="*/ 201 h 241"/>
                <a:gd name="T6" fmla="*/ 0 w 275"/>
                <a:gd name="T7" fmla="*/ 40 h 241"/>
                <a:gd name="T8" fmla="*/ 64 w 275"/>
                <a:gd name="T9" fmla="*/ 40 h 241"/>
                <a:gd name="T10" fmla="*/ 67 w 275"/>
                <a:gd name="T11" fmla="*/ 0 h 241"/>
                <a:gd name="T12" fmla="*/ 275 w 275"/>
                <a:gd name="T13" fmla="*/ 120 h 241"/>
                <a:gd name="T14" fmla="*/ 65 w 275"/>
                <a:gd name="T15" fmla="*/ 241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5" h="241">
                  <a:moveTo>
                    <a:pt x="65" y="241"/>
                  </a:moveTo>
                  <a:cubicBezTo>
                    <a:pt x="65" y="226"/>
                    <a:pt x="65" y="215"/>
                    <a:pt x="65" y="201"/>
                  </a:cubicBezTo>
                  <a:cubicBezTo>
                    <a:pt x="43" y="201"/>
                    <a:pt x="22" y="201"/>
                    <a:pt x="0" y="201"/>
                  </a:cubicBezTo>
                  <a:cubicBezTo>
                    <a:pt x="0" y="146"/>
                    <a:pt x="0" y="94"/>
                    <a:pt x="0" y="40"/>
                  </a:cubicBezTo>
                  <a:cubicBezTo>
                    <a:pt x="21" y="40"/>
                    <a:pt x="41" y="40"/>
                    <a:pt x="64" y="40"/>
                  </a:cubicBezTo>
                  <a:cubicBezTo>
                    <a:pt x="65" y="27"/>
                    <a:pt x="66" y="15"/>
                    <a:pt x="67" y="0"/>
                  </a:cubicBezTo>
                  <a:cubicBezTo>
                    <a:pt x="136" y="40"/>
                    <a:pt x="204" y="79"/>
                    <a:pt x="275" y="120"/>
                  </a:cubicBezTo>
                  <a:cubicBezTo>
                    <a:pt x="204" y="161"/>
                    <a:pt x="136" y="200"/>
                    <a:pt x="65" y="241"/>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16" name="Freeform 55">
              <a:extLst>
                <a:ext uri="{FF2B5EF4-FFF2-40B4-BE49-F238E27FC236}">
                  <a16:creationId xmlns:a16="http://schemas.microsoft.com/office/drawing/2014/main" id="{98157E6B-C2A0-0A0E-7ECA-18E6C1C4D765}"/>
                </a:ext>
              </a:extLst>
            </p:cNvPr>
            <p:cNvSpPr>
              <a:spLocks/>
            </p:cNvSpPr>
            <p:nvPr/>
          </p:nvSpPr>
          <p:spPr bwMode="auto">
            <a:xfrm>
              <a:off x="2095500" y="4171950"/>
              <a:ext cx="138113" cy="209550"/>
            </a:xfrm>
            <a:custGeom>
              <a:avLst/>
              <a:gdLst>
                <a:gd name="T0" fmla="*/ 87 w 169"/>
                <a:gd name="T1" fmla="*/ 3 h 258"/>
                <a:gd name="T2" fmla="*/ 164 w 169"/>
                <a:gd name="T3" fmla="*/ 83 h 258"/>
                <a:gd name="T4" fmla="*/ 169 w 169"/>
                <a:gd name="T5" fmla="*/ 116 h 258"/>
                <a:gd name="T6" fmla="*/ 167 w 169"/>
                <a:gd name="T7" fmla="*/ 133 h 258"/>
                <a:gd name="T8" fmla="*/ 135 w 169"/>
                <a:gd name="T9" fmla="*/ 199 h 258"/>
                <a:gd name="T10" fmla="*/ 131 w 169"/>
                <a:gd name="T11" fmla="*/ 208 h 258"/>
                <a:gd name="T12" fmla="*/ 92 w 169"/>
                <a:gd name="T13" fmla="*/ 255 h 258"/>
                <a:gd name="T14" fmla="*/ 76 w 169"/>
                <a:gd name="T15" fmla="*/ 255 h 258"/>
                <a:gd name="T16" fmla="*/ 46 w 169"/>
                <a:gd name="T17" fmla="*/ 236 h 258"/>
                <a:gd name="T18" fmla="*/ 39 w 169"/>
                <a:gd name="T19" fmla="*/ 223 h 258"/>
                <a:gd name="T20" fmla="*/ 6 w 169"/>
                <a:gd name="T21" fmla="*/ 139 h 258"/>
                <a:gd name="T22" fmla="*/ 1 w 169"/>
                <a:gd name="T23" fmla="*/ 116 h 258"/>
                <a:gd name="T24" fmla="*/ 8 w 169"/>
                <a:gd name="T25" fmla="*/ 72 h 258"/>
                <a:gd name="T26" fmla="*/ 87 w 169"/>
                <a:gd name="T27" fmla="*/ 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258">
                  <a:moveTo>
                    <a:pt x="87" y="3"/>
                  </a:moveTo>
                  <a:cubicBezTo>
                    <a:pt x="135" y="0"/>
                    <a:pt x="158" y="34"/>
                    <a:pt x="164" y="83"/>
                  </a:cubicBezTo>
                  <a:cubicBezTo>
                    <a:pt x="165" y="94"/>
                    <a:pt x="168" y="105"/>
                    <a:pt x="169" y="116"/>
                  </a:cubicBezTo>
                  <a:cubicBezTo>
                    <a:pt x="169" y="122"/>
                    <a:pt x="169" y="128"/>
                    <a:pt x="167" y="133"/>
                  </a:cubicBezTo>
                  <a:cubicBezTo>
                    <a:pt x="157" y="155"/>
                    <a:pt x="146" y="177"/>
                    <a:pt x="135" y="199"/>
                  </a:cubicBezTo>
                  <a:cubicBezTo>
                    <a:pt x="133" y="202"/>
                    <a:pt x="130" y="205"/>
                    <a:pt x="131" y="208"/>
                  </a:cubicBezTo>
                  <a:cubicBezTo>
                    <a:pt x="137" y="239"/>
                    <a:pt x="109" y="243"/>
                    <a:pt x="92" y="255"/>
                  </a:cubicBezTo>
                  <a:cubicBezTo>
                    <a:pt x="89" y="258"/>
                    <a:pt x="81" y="257"/>
                    <a:pt x="76" y="255"/>
                  </a:cubicBezTo>
                  <a:cubicBezTo>
                    <a:pt x="66" y="250"/>
                    <a:pt x="55" y="243"/>
                    <a:pt x="46" y="236"/>
                  </a:cubicBezTo>
                  <a:cubicBezTo>
                    <a:pt x="42" y="233"/>
                    <a:pt x="39" y="228"/>
                    <a:pt x="39" y="223"/>
                  </a:cubicBezTo>
                  <a:cubicBezTo>
                    <a:pt x="39" y="190"/>
                    <a:pt x="20" y="166"/>
                    <a:pt x="6" y="139"/>
                  </a:cubicBezTo>
                  <a:cubicBezTo>
                    <a:pt x="2" y="132"/>
                    <a:pt x="0" y="124"/>
                    <a:pt x="1" y="116"/>
                  </a:cubicBezTo>
                  <a:cubicBezTo>
                    <a:pt x="2" y="101"/>
                    <a:pt x="6" y="87"/>
                    <a:pt x="8" y="72"/>
                  </a:cubicBezTo>
                  <a:cubicBezTo>
                    <a:pt x="13" y="28"/>
                    <a:pt x="42" y="2"/>
                    <a:pt x="8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17" name="Freeform 56">
              <a:extLst>
                <a:ext uri="{FF2B5EF4-FFF2-40B4-BE49-F238E27FC236}">
                  <a16:creationId xmlns:a16="http://schemas.microsoft.com/office/drawing/2014/main" id="{0014BE6F-DBF4-1952-B4CE-0975893E58C1}"/>
                </a:ext>
              </a:extLst>
            </p:cNvPr>
            <p:cNvSpPr>
              <a:spLocks/>
            </p:cNvSpPr>
            <p:nvPr/>
          </p:nvSpPr>
          <p:spPr bwMode="auto">
            <a:xfrm>
              <a:off x="1406525" y="4173538"/>
              <a:ext cx="139700" cy="207963"/>
            </a:xfrm>
            <a:custGeom>
              <a:avLst/>
              <a:gdLst>
                <a:gd name="T0" fmla="*/ 88 w 172"/>
                <a:gd name="T1" fmla="*/ 0 h 258"/>
                <a:gd name="T2" fmla="*/ 165 w 172"/>
                <a:gd name="T3" fmla="*/ 69 h 258"/>
                <a:gd name="T4" fmla="*/ 172 w 172"/>
                <a:gd name="T5" fmla="*/ 117 h 258"/>
                <a:gd name="T6" fmla="*/ 169 w 172"/>
                <a:gd name="T7" fmla="*/ 132 h 258"/>
                <a:gd name="T8" fmla="*/ 139 w 172"/>
                <a:gd name="T9" fmla="*/ 195 h 258"/>
                <a:gd name="T10" fmla="*/ 134 w 172"/>
                <a:gd name="T11" fmla="*/ 207 h 258"/>
                <a:gd name="T12" fmla="*/ 93 w 172"/>
                <a:gd name="T13" fmla="*/ 256 h 258"/>
                <a:gd name="T14" fmla="*/ 85 w 172"/>
                <a:gd name="T15" fmla="*/ 258 h 258"/>
                <a:gd name="T16" fmla="*/ 40 w 172"/>
                <a:gd name="T17" fmla="*/ 208 h 258"/>
                <a:gd name="T18" fmla="*/ 11 w 172"/>
                <a:gd name="T19" fmla="*/ 142 h 258"/>
                <a:gd name="T20" fmla="*/ 6 w 172"/>
                <a:gd name="T21" fmla="*/ 107 h 258"/>
                <a:gd name="T22" fmla="*/ 9 w 172"/>
                <a:gd name="T23" fmla="*/ 80 h 258"/>
                <a:gd name="T24" fmla="*/ 88 w 172"/>
                <a:gd name="T25"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258">
                  <a:moveTo>
                    <a:pt x="88" y="0"/>
                  </a:moveTo>
                  <a:cubicBezTo>
                    <a:pt x="129" y="0"/>
                    <a:pt x="160" y="27"/>
                    <a:pt x="165" y="69"/>
                  </a:cubicBezTo>
                  <a:cubicBezTo>
                    <a:pt x="167" y="85"/>
                    <a:pt x="170" y="101"/>
                    <a:pt x="172" y="117"/>
                  </a:cubicBezTo>
                  <a:cubicBezTo>
                    <a:pt x="172" y="122"/>
                    <a:pt x="171" y="128"/>
                    <a:pt x="169" y="132"/>
                  </a:cubicBezTo>
                  <a:cubicBezTo>
                    <a:pt x="160" y="153"/>
                    <a:pt x="149" y="174"/>
                    <a:pt x="139" y="195"/>
                  </a:cubicBezTo>
                  <a:cubicBezTo>
                    <a:pt x="137" y="199"/>
                    <a:pt x="134" y="204"/>
                    <a:pt x="134" y="207"/>
                  </a:cubicBezTo>
                  <a:cubicBezTo>
                    <a:pt x="138" y="239"/>
                    <a:pt x="110" y="243"/>
                    <a:pt x="93" y="256"/>
                  </a:cubicBezTo>
                  <a:cubicBezTo>
                    <a:pt x="91" y="257"/>
                    <a:pt x="88" y="258"/>
                    <a:pt x="85" y="258"/>
                  </a:cubicBezTo>
                  <a:cubicBezTo>
                    <a:pt x="66" y="255"/>
                    <a:pt x="45" y="227"/>
                    <a:pt x="40" y="208"/>
                  </a:cubicBezTo>
                  <a:cubicBezTo>
                    <a:pt x="34" y="185"/>
                    <a:pt x="23" y="163"/>
                    <a:pt x="11" y="142"/>
                  </a:cubicBezTo>
                  <a:cubicBezTo>
                    <a:pt x="5" y="130"/>
                    <a:pt x="0" y="121"/>
                    <a:pt x="6" y="107"/>
                  </a:cubicBezTo>
                  <a:cubicBezTo>
                    <a:pt x="10" y="99"/>
                    <a:pt x="9" y="89"/>
                    <a:pt x="9" y="80"/>
                  </a:cubicBezTo>
                  <a:cubicBezTo>
                    <a:pt x="12" y="31"/>
                    <a:pt x="42" y="0"/>
                    <a:pt x="8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18" name="Freeform 96">
              <a:extLst>
                <a:ext uri="{FF2B5EF4-FFF2-40B4-BE49-F238E27FC236}">
                  <a16:creationId xmlns:a16="http://schemas.microsoft.com/office/drawing/2014/main" id="{5884F103-EF17-9B50-1751-45FB25D935E0}"/>
                </a:ext>
              </a:extLst>
            </p:cNvPr>
            <p:cNvSpPr>
              <a:spLocks/>
            </p:cNvSpPr>
            <p:nvPr/>
          </p:nvSpPr>
          <p:spPr bwMode="auto">
            <a:xfrm>
              <a:off x="1670050" y="4227513"/>
              <a:ext cx="28575" cy="128588"/>
            </a:xfrm>
            <a:custGeom>
              <a:avLst/>
              <a:gdLst>
                <a:gd name="T0" fmla="*/ 0 w 34"/>
                <a:gd name="T1" fmla="*/ 0 h 159"/>
                <a:gd name="T2" fmla="*/ 34 w 34"/>
                <a:gd name="T3" fmla="*/ 0 h 159"/>
                <a:gd name="T4" fmla="*/ 34 w 34"/>
                <a:gd name="T5" fmla="*/ 159 h 159"/>
                <a:gd name="T6" fmla="*/ 0 w 34"/>
                <a:gd name="T7" fmla="*/ 159 h 159"/>
                <a:gd name="T8" fmla="*/ 0 w 34"/>
                <a:gd name="T9" fmla="*/ 0 h 159"/>
              </a:gdLst>
              <a:ahLst/>
              <a:cxnLst>
                <a:cxn ang="0">
                  <a:pos x="T0" y="T1"/>
                </a:cxn>
                <a:cxn ang="0">
                  <a:pos x="T2" y="T3"/>
                </a:cxn>
                <a:cxn ang="0">
                  <a:pos x="T4" y="T5"/>
                </a:cxn>
                <a:cxn ang="0">
                  <a:pos x="T6" y="T7"/>
                </a:cxn>
                <a:cxn ang="0">
                  <a:pos x="T8" y="T9"/>
                </a:cxn>
              </a:cxnLst>
              <a:rect l="0" t="0" r="r" b="b"/>
              <a:pathLst>
                <a:path w="34" h="159">
                  <a:moveTo>
                    <a:pt x="0" y="0"/>
                  </a:moveTo>
                  <a:cubicBezTo>
                    <a:pt x="12" y="0"/>
                    <a:pt x="22" y="0"/>
                    <a:pt x="34" y="0"/>
                  </a:cubicBezTo>
                  <a:cubicBezTo>
                    <a:pt x="34" y="53"/>
                    <a:pt x="34" y="105"/>
                    <a:pt x="34" y="159"/>
                  </a:cubicBezTo>
                  <a:cubicBezTo>
                    <a:pt x="22" y="159"/>
                    <a:pt x="12" y="159"/>
                    <a:pt x="0" y="159"/>
                  </a:cubicBezTo>
                  <a:cubicBezTo>
                    <a:pt x="0" y="106"/>
                    <a:pt x="0" y="54"/>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19" name="Freeform 99">
              <a:extLst>
                <a:ext uri="{FF2B5EF4-FFF2-40B4-BE49-F238E27FC236}">
                  <a16:creationId xmlns:a16="http://schemas.microsoft.com/office/drawing/2014/main" id="{DCB61128-E676-7F7B-5DB2-CEA670BACDD1}"/>
                </a:ext>
              </a:extLst>
            </p:cNvPr>
            <p:cNvSpPr>
              <a:spLocks/>
            </p:cNvSpPr>
            <p:nvPr/>
          </p:nvSpPr>
          <p:spPr bwMode="auto">
            <a:xfrm>
              <a:off x="1722438" y="4227513"/>
              <a:ext cx="12700" cy="128588"/>
            </a:xfrm>
            <a:custGeom>
              <a:avLst/>
              <a:gdLst>
                <a:gd name="T0" fmla="*/ 16 w 16"/>
                <a:gd name="T1" fmla="*/ 80 h 160"/>
                <a:gd name="T2" fmla="*/ 15 w 16"/>
                <a:gd name="T3" fmla="*/ 148 h 160"/>
                <a:gd name="T4" fmla="*/ 7 w 16"/>
                <a:gd name="T5" fmla="*/ 160 h 160"/>
                <a:gd name="T6" fmla="*/ 1 w 16"/>
                <a:gd name="T7" fmla="*/ 149 h 160"/>
                <a:gd name="T8" fmla="*/ 1 w 16"/>
                <a:gd name="T9" fmla="*/ 13 h 160"/>
                <a:gd name="T10" fmla="*/ 8 w 16"/>
                <a:gd name="T11" fmla="*/ 0 h 160"/>
                <a:gd name="T12" fmla="*/ 15 w 16"/>
                <a:gd name="T13" fmla="*/ 13 h 160"/>
                <a:gd name="T14" fmla="*/ 16 w 16"/>
                <a:gd name="T15" fmla="*/ 80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0">
                  <a:moveTo>
                    <a:pt x="16" y="80"/>
                  </a:moveTo>
                  <a:cubicBezTo>
                    <a:pt x="16" y="103"/>
                    <a:pt x="16" y="126"/>
                    <a:pt x="15" y="148"/>
                  </a:cubicBezTo>
                  <a:cubicBezTo>
                    <a:pt x="15" y="152"/>
                    <a:pt x="10" y="156"/>
                    <a:pt x="7" y="160"/>
                  </a:cubicBezTo>
                  <a:cubicBezTo>
                    <a:pt x="5" y="156"/>
                    <a:pt x="1" y="152"/>
                    <a:pt x="1" y="149"/>
                  </a:cubicBezTo>
                  <a:cubicBezTo>
                    <a:pt x="0" y="103"/>
                    <a:pt x="0" y="58"/>
                    <a:pt x="1" y="13"/>
                  </a:cubicBezTo>
                  <a:cubicBezTo>
                    <a:pt x="1" y="9"/>
                    <a:pt x="5" y="4"/>
                    <a:pt x="8" y="0"/>
                  </a:cubicBezTo>
                  <a:cubicBezTo>
                    <a:pt x="11" y="4"/>
                    <a:pt x="15" y="8"/>
                    <a:pt x="15" y="13"/>
                  </a:cubicBezTo>
                  <a:cubicBezTo>
                    <a:pt x="16" y="35"/>
                    <a:pt x="16" y="58"/>
                    <a:pt x="16" y="8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grpSp>
    </p:spTree>
    <p:extLst>
      <p:ext uri="{BB962C8B-B14F-4D97-AF65-F5344CB8AC3E}">
        <p14:creationId xmlns:p14="http://schemas.microsoft.com/office/powerpoint/2010/main" val="422753286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3CBFF7-FAB2-7FBF-5A6F-FFB2B371C940}"/>
              </a:ext>
            </a:extLst>
          </p:cNvPr>
          <p:cNvSpPr txBox="1"/>
          <p:nvPr/>
        </p:nvSpPr>
        <p:spPr>
          <a:xfrm>
            <a:off x="872002" y="2806746"/>
            <a:ext cx="10506364" cy="1421992"/>
          </a:xfrm>
          <a:prstGeom prst="rect">
            <a:avLst/>
          </a:prstGeom>
          <a:noFill/>
        </p:spPr>
        <p:txBody>
          <a:bodyPr wrap="square" rtlCol="0">
            <a:spAutoFit/>
          </a:bodyPr>
          <a:lstStyle/>
          <a:p>
            <a:pPr algn="ctr">
              <a:lnSpc>
                <a:spcPct val="150000"/>
              </a:lnSpc>
            </a:pPr>
            <a:r>
              <a:rPr lang="en-US" sz="2000" dirty="0">
                <a:solidFill>
                  <a:schemeClr val="bg1"/>
                </a:solidFill>
                <a:latin typeface="Times New Roman" panose="02020603050405020304" pitchFamily="18" charset="0"/>
                <a:cs typeface="Times New Roman" panose="02020603050405020304" pitchFamily="18" charset="0"/>
              </a:rPr>
              <a:t>Topic: Human Resource Management PowerPoint Template Talk to me</a:t>
            </a:r>
            <a:endParaRPr lang="fa-IR" sz="2000" dirty="0">
              <a:solidFill>
                <a:schemeClr val="bg1"/>
              </a:solidFill>
              <a:latin typeface="Times New Roman" panose="02020603050405020304" pitchFamily="18" charset="0"/>
              <a:cs typeface="Times New Roman" panose="02020603050405020304" pitchFamily="18" charset="0"/>
            </a:endParaRPr>
          </a:p>
          <a:p>
            <a:pPr algn="ctr">
              <a:lnSpc>
                <a:spcPct val="150000"/>
              </a:lnSpc>
            </a:pPr>
            <a:r>
              <a:rPr lang="en-US" sz="2000" dirty="0">
                <a:solidFill>
                  <a:schemeClr val="bg1"/>
                </a:solidFill>
                <a:latin typeface="Times New Roman" panose="02020603050405020304" pitchFamily="18" charset="0"/>
                <a:cs typeface="Times New Roman" panose="02020603050405020304" pitchFamily="18" charset="0"/>
              </a:rPr>
              <a:t>investigator:........................ </a:t>
            </a:r>
            <a:r>
              <a:rPr lang="fa-IR" sz="2000" dirty="0">
                <a:solidFill>
                  <a:schemeClr val="bg1"/>
                </a:solidFill>
                <a:latin typeface="Times New Roman" panose="02020603050405020304" pitchFamily="18" charset="0"/>
                <a:cs typeface="Times New Roman" panose="02020603050405020304" pitchFamily="18" charset="0"/>
              </a:rPr>
              <a:t>               </a:t>
            </a:r>
            <a:r>
              <a:rPr lang="en-US" sz="2000" dirty="0">
                <a:solidFill>
                  <a:schemeClr val="bg1"/>
                </a:solidFill>
                <a:latin typeface="Times New Roman" panose="02020603050405020304" pitchFamily="18" charset="0"/>
                <a:cs typeface="Times New Roman" panose="02020603050405020304" pitchFamily="18" charset="0"/>
              </a:rPr>
              <a:t>                  </a:t>
            </a:r>
            <a:r>
              <a:rPr lang="fa-IR" sz="2000" dirty="0">
                <a:solidFill>
                  <a:schemeClr val="bg1"/>
                </a:solidFill>
                <a:latin typeface="Times New Roman" panose="02020603050405020304" pitchFamily="18" charset="0"/>
                <a:cs typeface="Times New Roman" panose="02020603050405020304" pitchFamily="18" charset="0"/>
              </a:rPr>
              <a:t>             </a:t>
            </a:r>
            <a:r>
              <a:rPr lang="en-US" sz="2000" dirty="0" err="1">
                <a:solidFill>
                  <a:schemeClr val="bg1"/>
                </a:solidFill>
                <a:latin typeface="Times New Roman" panose="02020603050405020304" pitchFamily="18" charset="0"/>
                <a:cs typeface="Times New Roman" panose="02020603050405020304" pitchFamily="18" charset="0"/>
              </a:rPr>
              <a:t>Rahnema</a:t>
            </a:r>
            <a:r>
              <a:rPr lang="en-US" sz="2000" dirty="0">
                <a:solidFill>
                  <a:schemeClr val="bg1"/>
                </a:solidFill>
                <a:latin typeface="Times New Roman" panose="02020603050405020304" pitchFamily="18" charset="0"/>
                <a:cs typeface="Times New Roman" panose="02020603050405020304" pitchFamily="18" charset="0"/>
              </a:rPr>
              <a:t> Stadium:..................... </a:t>
            </a:r>
            <a:endParaRPr lang="fa-IR" sz="2000" dirty="0">
              <a:solidFill>
                <a:schemeClr val="bg1"/>
              </a:solidFill>
              <a:latin typeface="Times New Roman" panose="02020603050405020304" pitchFamily="18" charset="0"/>
              <a:cs typeface="Times New Roman" panose="02020603050405020304" pitchFamily="18" charset="0"/>
            </a:endParaRPr>
          </a:p>
          <a:p>
            <a:pPr algn="ctr">
              <a:lnSpc>
                <a:spcPct val="150000"/>
              </a:lnSpc>
            </a:pPr>
            <a:r>
              <a:rPr lang="en-US" sz="2000" dirty="0" err="1">
                <a:solidFill>
                  <a:schemeClr val="bg1"/>
                </a:solidFill>
                <a:latin typeface="Times New Roman" panose="02020603050405020304" pitchFamily="18" charset="0"/>
                <a:cs typeface="Times New Roman" panose="02020603050405020304" pitchFamily="18" charset="0"/>
              </a:rPr>
              <a:t>Bahar</a:t>
            </a:r>
            <a:r>
              <a:rPr lang="en-US" sz="2000" dirty="0">
                <a:solidFill>
                  <a:schemeClr val="bg1"/>
                </a:solidFill>
                <a:latin typeface="Times New Roman" panose="02020603050405020304" pitchFamily="18" charset="0"/>
                <a:cs typeface="Times New Roman" panose="02020603050405020304" pitchFamily="18" charset="0"/>
              </a:rPr>
              <a:t> 1404</a:t>
            </a:r>
          </a:p>
        </p:txBody>
      </p:sp>
      <p:pic>
        <p:nvPicPr>
          <p:cNvPr id="5" name="Graphic 4">
            <a:extLst>
              <a:ext uri="{FF2B5EF4-FFF2-40B4-BE49-F238E27FC236}">
                <a16:creationId xmlns:a16="http://schemas.microsoft.com/office/drawing/2014/main" id="{E28955C4-C55B-CAC5-EE30-5F25E0AC06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13368" y="1003270"/>
            <a:ext cx="965263" cy="1647191"/>
          </a:xfrm>
          <a:prstGeom prst="rect">
            <a:avLst/>
          </a:prstGeom>
        </p:spPr>
      </p:pic>
    </p:spTree>
    <p:extLst>
      <p:ext uri="{BB962C8B-B14F-4D97-AF65-F5344CB8AC3E}">
        <p14:creationId xmlns:p14="http://schemas.microsoft.com/office/powerpoint/2010/main" val="6404118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F3F9825-81F6-5404-3930-24B2B79B5F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13" name="TextBox 12">
            <a:extLst>
              <a:ext uri="{FF2B5EF4-FFF2-40B4-BE49-F238E27FC236}">
                <a16:creationId xmlns:a16="http://schemas.microsoft.com/office/drawing/2014/main" id="{A626E575-3604-87B8-5794-74E2A9F7E988}"/>
              </a:ext>
            </a:extLst>
          </p:cNvPr>
          <p:cNvSpPr txBox="1"/>
          <p:nvPr/>
        </p:nvSpPr>
        <p:spPr>
          <a:xfrm>
            <a:off x="4051358" y="988697"/>
            <a:ext cx="4451570"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B1B1BC89-35B7-1086-00BB-3AE15575DF14}"/>
              </a:ext>
            </a:extLst>
          </p:cNvPr>
          <p:cNvSpPr txBox="1"/>
          <p:nvPr/>
        </p:nvSpPr>
        <p:spPr>
          <a:xfrm>
            <a:off x="573932" y="1490007"/>
            <a:ext cx="10982528" cy="3833742"/>
          </a:xfrm>
          <a:prstGeom prst="rect">
            <a:avLst/>
          </a:prstGeom>
          <a:noFill/>
        </p:spPr>
        <p:txBody>
          <a:bodyPr wrap="square">
            <a:spAutoFit/>
          </a:bodyPr>
          <a:lstStyle/>
          <a:p>
            <a:pPr algn="justLow">
              <a:lnSpc>
                <a:spcPct val="4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provides all kinds of application files with the best quality of this test text</a:t>
            </a:r>
          </a:p>
        </p:txBody>
      </p:sp>
      <p:sp>
        <p:nvSpPr>
          <p:cNvPr id="11" name="TextBox 10">
            <a:extLst>
              <a:ext uri="{FF2B5EF4-FFF2-40B4-BE49-F238E27FC236}">
                <a16:creationId xmlns:a16="http://schemas.microsoft.com/office/drawing/2014/main" id="{6A3B4D17-3C0D-CF6B-95E4-0190B39B8095}"/>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12" name="TextBox 11">
            <a:extLst>
              <a:ext uri="{FF2B5EF4-FFF2-40B4-BE49-F238E27FC236}">
                <a16:creationId xmlns:a16="http://schemas.microsoft.com/office/drawing/2014/main" id="{43E8C342-27AB-B701-6D58-023A7E86AD45}"/>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15" name="TextBox 14">
            <a:extLst>
              <a:ext uri="{FF2B5EF4-FFF2-40B4-BE49-F238E27FC236}">
                <a16:creationId xmlns:a16="http://schemas.microsoft.com/office/drawing/2014/main" id="{C983416E-0BB2-410C-0EF5-6F7EF9BD3893}"/>
              </a:ext>
            </a:extLst>
          </p:cNvPr>
          <p:cNvSpPr txBox="1"/>
          <p:nvPr/>
        </p:nvSpPr>
        <p:spPr>
          <a:xfrm>
            <a:off x="6211614"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Expand it</a:t>
            </a:r>
          </a:p>
        </p:txBody>
      </p:sp>
      <p:sp>
        <p:nvSpPr>
          <p:cNvPr id="16" name="TextBox 15">
            <a:extLst>
              <a:ext uri="{FF2B5EF4-FFF2-40B4-BE49-F238E27FC236}">
                <a16:creationId xmlns:a16="http://schemas.microsoft.com/office/drawing/2014/main" id="{DC53575E-82CB-5F5C-4D68-43B8301270A7}"/>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17" name="TextBox 16">
            <a:extLst>
              <a:ext uri="{FF2B5EF4-FFF2-40B4-BE49-F238E27FC236}">
                <a16:creationId xmlns:a16="http://schemas.microsoft.com/office/drawing/2014/main" id="{7D7E88E3-DC57-CF00-4B8B-CA3D56BD11D6}"/>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18" name="TextBox 17">
            <a:extLst>
              <a:ext uri="{FF2B5EF4-FFF2-40B4-BE49-F238E27FC236}">
                <a16:creationId xmlns:a16="http://schemas.microsoft.com/office/drawing/2014/main" id="{E49BFDE5-3CA7-B051-082D-4CB02CECC95A}"/>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4" name="TextBox 3">
            <a:extLst>
              <a:ext uri="{FF2B5EF4-FFF2-40B4-BE49-F238E27FC236}">
                <a16:creationId xmlns:a16="http://schemas.microsoft.com/office/drawing/2014/main" id="{19F7EC86-7FF7-E06E-D4F0-E309498247F9}"/>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5" name="TextBox 4">
            <a:extLst>
              <a:ext uri="{FF2B5EF4-FFF2-40B4-BE49-F238E27FC236}">
                <a16:creationId xmlns:a16="http://schemas.microsoft.com/office/drawing/2014/main" id="{AB35B6F4-386F-27B3-6C40-FE32431A58CB}"/>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6" name="Picture 5">
            <a:extLst>
              <a:ext uri="{FF2B5EF4-FFF2-40B4-BE49-F238E27FC236}">
                <a16:creationId xmlns:a16="http://schemas.microsoft.com/office/drawing/2014/main" id="{F7268211-4282-CBCA-98A0-BD21C5EB320C}"/>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2" name="TextBox 33">
            <a:extLst>
              <a:ext uri="{FF2B5EF4-FFF2-40B4-BE49-F238E27FC236}">
                <a16:creationId xmlns:a16="http://schemas.microsoft.com/office/drawing/2014/main" id="{05D7E1E4-DA26-9140-F441-F50B7AB6CB87}"/>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20</a:t>
            </a:r>
          </a:p>
        </p:txBody>
      </p:sp>
    </p:spTree>
    <p:extLst>
      <p:ext uri="{BB962C8B-B14F-4D97-AF65-F5344CB8AC3E}">
        <p14:creationId xmlns:p14="http://schemas.microsoft.com/office/powerpoint/2010/main" val="33729049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00E33C90-06DD-A7DF-26D6-D157D721067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11" name="Google Shape;641;p24">
            <a:extLst>
              <a:ext uri="{FF2B5EF4-FFF2-40B4-BE49-F238E27FC236}">
                <a16:creationId xmlns:a16="http://schemas.microsoft.com/office/drawing/2014/main" id="{F4F44118-E933-C8FB-11C4-AF10B865C337}"/>
              </a:ext>
            </a:extLst>
          </p:cNvPr>
          <p:cNvSpPr/>
          <p:nvPr/>
        </p:nvSpPr>
        <p:spPr>
          <a:xfrm>
            <a:off x="2313215" y="2376119"/>
            <a:ext cx="7353456" cy="1609669"/>
          </a:xfrm>
          <a:custGeom>
            <a:avLst/>
            <a:gdLst/>
            <a:ahLst/>
            <a:cxnLst/>
            <a:rect l="l" t="t" r="r" b="b"/>
            <a:pathLst>
              <a:path w="257835" h="56440" extrusionOk="0">
                <a:moveTo>
                  <a:pt x="194787" y="1"/>
                </a:moveTo>
                <a:cubicBezTo>
                  <a:pt x="184644" y="1"/>
                  <a:pt x="176388" y="8248"/>
                  <a:pt x="176388" y="18406"/>
                </a:cubicBezTo>
                <a:lnTo>
                  <a:pt x="176388" y="18437"/>
                </a:lnTo>
                <a:cubicBezTo>
                  <a:pt x="176388" y="21351"/>
                  <a:pt x="174678" y="24011"/>
                  <a:pt x="172018" y="25183"/>
                </a:cubicBezTo>
                <a:lnTo>
                  <a:pt x="171036" y="25626"/>
                </a:lnTo>
                <a:cubicBezTo>
                  <a:pt x="170068" y="26063"/>
                  <a:pt x="169030" y="26280"/>
                  <a:pt x="168000" y="26280"/>
                </a:cubicBezTo>
                <a:cubicBezTo>
                  <a:pt x="166266" y="26280"/>
                  <a:pt x="164557" y="25666"/>
                  <a:pt x="163246" y="24454"/>
                </a:cubicBezTo>
                <a:cubicBezTo>
                  <a:pt x="161884" y="23219"/>
                  <a:pt x="160301" y="22174"/>
                  <a:pt x="158590" y="21382"/>
                </a:cubicBezTo>
                <a:cubicBezTo>
                  <a:pt x="158590" y="21351"/>
                  <a:pt x="158559" y="21351"/>
                  <a:pt x="158559" y="21351"/>
                </a:cubicBezTo>
                <a:cubicBezTo>
                  <a:pt x="158369" y="21256"/>
                  <a:pt x="158179" y="21161"/>
                  <a:pt x="157989" y="21097"/>
                </a:cubicBezTo>
                <a:cubicBezTo>
                  <a:pt x="157894" y="21066"/>
                  <a:pt x="157830" y="21034"/>
                  <a:pt x="157767" y="21002"/>
                </a:cubicBezTo>
                <a:cubicBezTo>
                  <a:pt x="157609" y="20939"/>
                  <a:pt x="157450" y="20876"/>
                  <a:pt x="157292" y="20812"/>
                </a:cubicBezTo>
                <a:cubicBezTo>
                  <a:pt x="157197" y="20781"/>
                  <a:pt x="157070" y="20749"/>
                  <a:pt x="156944" y="20686"/>
                </a:cubicBezTo>
                <a:cubicBezTo>
                  <a:pt x="156817" y="20654"/>
                  <a:pt x="156722" y="20622"/>
                  <a:pt x="156595" y="20591"/>
                </a:cubicBezTo>
                <a:cubicBezTo>
                  <a:pt x="156437" y="20527"/>
                  <a:pt x="156279" y="20464"/>
                  <a:pt x="156120" y="20432"/>
                </a:cubicBezTo>
                <a:cubicBezTo>
                  <a:pt x="156025" y="20401"/>
                  <a:pt x="155930" y="20369"/>
                  <a:pt x="155835" y="20337"/>
                </a:cubicBezTo>
                <a:cubicBezTo>
                  <a:pt x="155645" y="20306"/>
                  <a:pt x="155487" y="20242"/>
                  <a:pt x="155297" y="20211"/>
                </a:cubicBezTo>
                <a:cubicBezTo>
                  <a:pt x="155202" y="20179"/>
                  <a:pt x="155138" y="20147"/>
                  <a:pt x="155075" y="20147"/>
                </a:cubicBezTo>
                <a:cubicBezTo>
                  <a:pt x="154853" y="20084"/>
                  <a:pt x="154632" y="20052"/>
                  <a:pt x="154442" y="20021"/>
                </a:cubicBezTo>
                <a:cubicBezTo>
                  <a:pt x="154378" y="19989"/>
                  <a:pt x="154315" y="19989"/>
                  <a:pt x="154252" y="19957"/>
                </a:cubicBezTo>
                <a:cubicBezTo>
                  <a:pt x="154030" y="19926"/>
                  <a:pt x="153808" y="19894"/>
                  <a:pt x="153587" y="19862"/>
                </a:cubicBezTo>
                <a:cubicBezTo>
                  <a:pt x="153523" y="19862"/>
                  <a:pt x="153460" y="19831"/>
                  <a:pt x="153397" y="19831"/>
                </a:cubicBezTo>
                <a:cubicBezTo>
                  <a:pt x="153175" y="19799"/>
                  <a:pt x="152985" y="19767"/>
                  <a:pt x="152763" y="19767"/>
                </a:cubicBezTo>
                <a:cubicBezTo>
                  <a:pt x="152668" y="19736"/>
                  <a:pt x="152605" y="19736"/>
                  <a:pt x="152510" y="19736"/>
                </a:cubicBezTo>
                <a:cubicBezTo>
                  <a:pt x="152415" y="19736"/>
                  <a:pt x="152320" y="19704"/>
                  <a:pt x="152257" y="19704"/>
                </a:cubicBezTo>
                <a:lnTo>
                  <a:pt x="152003" y="19704"/>
                </a:lnTo>
                <a:cubicBezTo>
                  <a:pt x="151845" y="19672"/>
                  <a:pt x="151687" y="19672"/>
                  <a:pt x="151528" y="19672"/>
                </a:cubicBezTo>
                <a:lnTo>
                  <a:pt x="151085" y="19672"/>
                </a:lnTo>
                <a:cubicBezTo>
                  <a:pt x="151022" y="19672"/>
                  <a:pt x="150927" y="19641"/>
                  <a:pt x="150863" y="19641"/>
                </a:cubicBezTo>
                <a:cubicBezTo>
                  <a:pt x="150768" y="19641"/>
                  <a:pt x="150673" y="19672"/>
                  <a:pt x="150578" y="19672"/>
                </a:cubicBezTo>
                <a:lnTo>
                  <a:pt x="150198" y="19672"/>
                </a:lnTo>
                <a:cubicBezTo>
                  <a:pt x="150008" y="19672"/>
                  <a:pt x="149818" y="19672"/>
                  <a:pt x="149628" y="19704"/>
                </a:cubicBezTo>
                <a:cubicBezTo>
                  <a:pt x="149533" y="19704"/>
                  <a:pt x="149406" y="19704"/>
                  <a:pt x="149311" y="19736"/>
                </a:cubicBezTo>
                <a:cubicBezTo>
                  <a:pt x="149090" y="19736"/>
                  <a:pt x="148900" y="19767"/>
                  <a:pt x="148678" y="19799"/>
                </a:cubicBezTo>
                <a:cubicBezTo>
                  <a:pt x="148583" y="19799"/>
                  <a:pt x="148520" y="19799"/>
                  <a:pt x="148425" y="19831"/>
                </a:cubicBezTo>
                <a:cubicBezTo>
                  <a:pt x="148171" y="19862"/>
                  <a:pt x="147918" y="19894"/>
                  <a:pt x="147665" y="19926"/>
                </a:cubicBezTo>
                <a:cubicBezTo>
                  <a:pt x="147633" y="19957"/>
                  <a:pt x="147601" y="19957"/>
                  <a:pt x="147570" y="19957"/>
                </a:cubicBezTo>
                <a:cubicBezTo>
                  <a:pt x="146651" y="20116"/>
                  <a:pt x="145796" y="20337"/>
                  <a:pt x="144941" y="20654"/>
                </a:cubicBezTo>
                <a:cubicBezTo>
                  <a:pt x="144656" y="20749"/>
                  <a:pt x="144403" y="20844"/>
                  <a:pt x="144118" y="20939"/>
                </a:cubicBezTo>
                <a:cubicBezTo>
                  <a:pt x="144086" y="20939"/>
                  <a:pt x="144086" y="20971"/>
                  <a:pt x="144054" y="20971"/>
                </a:cubicBezTo>
                <a:cubicBezTo>
                  <a:pt x="143801" y="21066"/>
                  <a:pt x="143548" y="21192"/>
                  <a:pt x="143326" y="21287"/>
                </a:cubicBezTo>
                <a:cubicBezTo>
                  <a:pt x="143294" y="21287"/>
                  <a:pt x="143263" y="21319"/>
                  <a:pt x="143231" y="21319"/>
                </a:cubicBezTo>
                <a:cubicBezTo>
                  <a:pt x="142978" y="21446"/>
                  <a:pt x="142756" y="21541"/>
                  <a:pt x="142503" y="21667"/>
                </a:cubicBezTo>
                <a:cubicBezTo>
                  <a:pt x="142503" y="21699"/>
                  <a:pt x="142471" y="21699"/>
                  <a:pt x="142439" y="21731"/>
                </a:cubicBezTo>
                <a:cubicBezTo>
                  <a:pt x="142186" y="21826"/>
                  <a:pt x="141964" y="21984"/>
                  <a:pt x="141742" y="22111"/>
                </a:cubicBezTo>
                <a:cubicBezTo>
                  <a:pt x="141711" y="22111"/>
                  <a:pt x="141711" y="22111"/>
                  <a:pt x="141679" y="22142"/>
                </a:cubicBezTo>
                <a:cubicBezTo>
                  <a:pt x="141426" y="22269"/>
                  <a:pt x="141204" y="22427"/>
                  <a:pt x="140951" y="22586"/>
                </a:cubicBezTo>
                <a:cubicBezTo>
                  <a:pt x="140191" y="23093"/>
                  <a:pt x="139462" y="23631"/>
                  <a:pt x="138766" y="24233"/>
                </a:cubicBezTo>
                <a:cubicBezTo>
                  <a:pt x="138671" y="24296"/>
                  <a:pt x="138576" y="24391"/>
                  <a:pt x="138481" y="24454"/>
                </a:cubicBezTo>
                <a:cubicBezTo>
                  <a:pt x="137062" y="25566"/>
                  <a:pt x="135330" y="26133"/>
                  <a:pt x="133573" y="26133"/>
                </a:cubicBezTo>
                <a:cubicBezTo>
                  <a:pt x="132427" y="26133"/>
                  <a:pt x="131271" y="25892"/>
                  <a:pt x="130183" y="25404"/>
                </a:cubicBezTo>
                <a:cubicBezTo>
                  <a:pt x="127270" y="24106"/>
                  <a:pt x="125433" y="21192"/>
                  <a:pt x="125370" y="17994"/>
                </a:cubicBezTo>
                <a:cubicBezTo>
                  <a:pt x="125338" y="17645"/>
                  <a:pt x="125338" y="17297"/>
                  <a:pt x="125306" y="16949"/>
                </a:cubicBezTo>
                <a:cubicBezTo>
                  <a:pt x="124958" y="12515"/>
                  <a:pt x="122994" y="8493"/>
                  <a:pt x="120017" y="5485"/>
                </a:cubicBezTo>
                <a:cubicBezTo>
                  <a:pt x="119827" y="5295"/>
                  <a:pt x="119669" y="5136"/>
                  <a:pt x="119479" y="4978"/>
                </a:cubicBezTo>
                <a:cubicBezTo>
                  <a:pt x="119447" y="4946"/>
                  <a:pt x="119447" y="4915"/>
                  <a:pt x="119416" y="4915"/>
                </a:cubicBezTo>
                <a:cubicBezTo>
                  <a:pt x="119257" y="4756"/>
                  <a:pt x="119099" y="4598"/>
                  <a:pt x="118909" y="4471"/>
                </a:cubicBezTo>
                <a:cubicBezTo>
                  <a:pt x="118877" y="4440"/>
                  <a:pt x="118846" y="4408"/>
                  <a:pt x="118782" y="4345"/>
                </a:cubicBezTo>
                <a:cubicBezTo>
                  <a:pt x="118656" y="4218"/>
                  <a:pt x="118497" y="4123"/>
                  <a:pt x="118339" y="3996"/>
                </a:cubicBezTo>
                <a:cubicBezTo>
                  <a:pt x="118276" y="3933"/>
                  <a:pt x="118212" y="3901"/>
                  <a:pt x="118149" y="3838"/>
                </a:cubicBezTo>
                <a:cubicBezTo>
                  <a:pt x="118022" y="3743"/>
                  <a:pt x="117896" y="3648"/>
                  <a:pt x="117737" y="3521"/>
                </a:cubicBezTo>
                <a:cubicBezTo>
                  <a:pt x="117674" y="3458"/>
                  <a:pt x="117579" y="3426"/>
                  <a:pt x="117484" y="3363"/>
                </a:cubicBezTo>
                <a:cubicBezTo>
                  <a:pt x="117357" y="3268"/>
                  <a:pt x="117231" y="3173"/>
                  <a:pt x="117104" y="3109"/>
                </a:cubicBezTo>
                <a:cubicBezTo>
                  <a:pt x="117009" y="3014"/>
                  <a:pt x="116914" y="2951"/>
                  <a:pt x="116819" y="2888"/>
                </a:cubicBezTo>
                <a:cubicBezTo>
                  <a:pt x="116692" y="2824"/>
                  <a:pt x="116597" y="2761"/>
                  <a:pt x="116471" y="2666"/>
                </a:cubicBezTo>
                <a:cubicBezTo>
                  <a:pt x="116344" y="2603"/>
                  <a:pt x="116249" y="2539"/>
                  <a:pt x="116122" y="2476"/>
                </a:cubicBezTo>
                <a:cubicBezTo>
                  <a:pt x="116027" y="2413"/>
                  <a:pt x="115901" y="2349"/>
                  <a:pt x="115806" y="2286"/>
                </a:cubicBezTo>
                <a:cubicBezTo>
                  <a:pt x="115647" y="2223"/>
                  <a:pt x="115520" y="2159"/>
                  <a:pt x="115394" y="2064"/>
                </a:cubicBezTo>
                <a:cubicBezTo>
                  <a:pt x="115299" y="2033"/>
                  <a:pt x="115204" y="1969"/>
                  <a:pt x="115077" y="1906"/>
                </a:cubicBezTo>
                <a:cubicBezTo>
                  <a:pt x="114950" y="1843"/>
                  <a:pt x="114792" y="1779"/>
                  <a:pt x="114665" y="1716"/>
                </a:cubicBezTo>
                <a:cubicBezTo>
                  <a:pt x="114570" y="1653"/>
                  <a:pt x="114475" y="1621"/>
                  <a:pt x="114380" y="1589"/>
                </a:cubicBezTo>
                <a:cubicBezTo>
                  <a:pt x="114222" y="1526"/>
                  <a:pt x="114064" y="1463"/>
                  <a:pt x="113905" y="1399"/>
                </a:cubicBezTo>
                <a:cubicBezTo>
                  <a:pt x="113810" y="1336"/>
                  <a:pt x="113715" y="1304"/>
                  <a:pt x="113620" y="1273"/>
                </a:cubicBezTo>
                <a:cubicBezTo>
                  <a:pt x="113462" y="1209"/>
                  <a:pt x="113304" y="1146"/>
                  <a:pt x="113145" y="1083"/>
                </a:cubicBezTo>
                <a:lnTo>
                  <a:pt x="112860" y="988"/>
                </a:lnTo>
                <a:cubicBezTo>
                  <a:pt x="112702" y="924"/>
                  <a:pt x="112544" y="893"/>
                  <a:pt x="112385" y="829"/>
                </a:cubicBezTo>
                <a:lnTo>
                  <a:pt x="112069" y="734"/>
                </a:lnTo>
                <a:cubicBezTo>
                  <a:pt x="111910" y="703"/>
                  <a:pt x="111752" y="639"/>
                  <a:pt x="111594" y="608"/>
                </a:cubicBezTo>
                <a:lnTo>
                  <a:pt x="111245" y="513"/>
                </a:lnTo>
                <a:cubicBezTo>
                  <a:pt x="111087" y="481"/>
                  <a:pt x="110960" y="449"/>
                  <a:pt x="110802" y="418"/>
                </a:cubicBezTo>
                <a:cubicBezTo>
                  <a:pt x="110675" y="386"/>
                  <a:pt x="110548" y="354"/>
                  <a:pt x="110422" y="354"/>
                </a:cubicBezTo>
                <a:cubicBezTo>
                  <a:pt x="110263" y="323"/>
                  <a:pt x="110137" y="291"/>
                  <a:pt x="109978" y="259"/>
                </a:cubicBezTo>
                <a:cubicBezTo>
                  <a:pt x="109852" y="259"/>
                  <a:pt x="109725" y="228"/>
                  <a:pt x="109567" y="196"/>
                </a:cubicBezTo>
                <a:cubicBezTo>
                  <a:pt x="109440" y="196"/>
                  <a:pt x="109313" y="164"/>
                  <a:pt x="109155" y="164"/>
                </a:cubicBezTo>
                <a:cubicBezTo>
                  <a:pt x="109028" y="133"/>
                  <a:pt x="108870" y="133"/>
                  <a:pt x="108712" y="101"/>
                </a:cubicBezTo>
                <a:cubicBezTo>
                  <a:pt x="108648" y="101"/>
                  <a:pt x="108553" y="101"/>
                  <a:pt x="108458" y="69"/>
                </a:cubicBezTo>
                <a:lnTo>
                  <a:pt x="108173" y="69"/>
                </a:lnTo>
                <a:cubicBezTo>
                  <a:pt x="108015" y="69"/>
                  <a:pt x="107888" y="38"/>
                  <a:pt x="107730" y="38"/>
                </a:cubicBezTo>
                <a:lnTo>
                  <a:pt x="106273" y="38"/>
                </a:lnTo>
                <a:cubicBezTo>
                  <a:pt x="106115" y="38"/>
                  <a:pt x="105925" y="69"/>
                  <a:pt x="105766" y="69"/>
                </a:cubicBezTo>
                <a:cubicBezTo>
                  <a:pt x="105608" y="101"/>
                  <a:pt x="105418" y="101"/>
                  <a:pt x="105260" y="101"/>
                </a:cubicBezTo>
                <a:cubicBezTo>
                  <a:pt x="105133" y="133"/>
                  <a:pt x="104975" y="133"/>
                  <a:pt x="104816" y="164"/>
                </a:cubicBezTo>
                <a:cubicBezTo>
                  <a:pt x="104658" y="164"/>
                  <a:pt x="104468" y="196"/>
                  <a:pt x="104278" y="228"/>
                </a:cubicBezTo>
                <a:cubicBezTo>
                  <a:pt x="104215" y="228"/>
                  <a:pt x="104151" y="259"/>
                  <a:pt x="104056" y="259"/>
                </a:cubicBezTo>
                <a:cubicBezTo>
                  <a:pt x="103233" y="386"/>
                  <a:pt x="102378" y="576"/>
                  <a:pt x="101586" y="829"/>
                </a:cubicBezTo>
                <a:cubicBezTo>
                  <a:pt x="101554" y="829"/>
                  <a:pt x="101523" y="861"/>
                  <a:pt x="101491" y="861"/>
                </a:cubicBezTo>
                <a:cubicBezTo>
                  <a:pt x="101238" y="956"/>
                  <a:pt x="101016" y="1019"/>
                  <a:pt x="100763" y="1114"/>
                </a:cubicBezTo>
                <a:cubicBezTo>
                  <a:pt x="100699" y="1146"/>
                  <a:pt x="100636" y="1146"/>
                  <a:pt x="100604" y="1178"/>
                </a:cubicBezTo>
                <a:cubicBezTo>
                  <a:pt x="100351" y="1273"/>
                  <a:pt x="100129" y="1368"/>
                  <a:pt x="99908" y="1463"/>
                </a:cubicBezTo>
                <a:cubicBezTo>
                  <a:pt x="99844" y="1463"/>
                  <a:pt x="99781" y="1494"/>
                  <a:pt x="99718" y="1526"/>
                </a:cubicBezTo>
                <a:cubicBezTo>
                  <a:pt x="99496" y="1621"/>
                  <a:pt x="99274" y="1716"/>
                  <a:pt x="99053" y="1843"/>
                </a:cubicBezTo>
                <a:cubicBezTo>
                  <a:pt x="98989" y="1874"/>
                  <a:pt x="98926" y="1874"/>
                  <a:pt x="98863" y="1906"/>
                </a:cubicBezTo>
                <a:cubicBezTo>
                  <a:pt x="98641" y="2033"/>
                  <a:pt x="98419" y="2128"/>
                  <a:pt x="98198" y="2254"/>
                </a:cubicBezTo>
                <a:cubicBezTo>
                  <a:pt x="98166" y="2286"/>
                  <a:pt x="98102" y="2318"/>
                  <a:pt x="98039" y="2349"/>
                </a:cubicBezTo>
                <a:cubicBezTo>
                  <a:pt x="97817" y="2476"/>
                  <a:pt x="97596" y="2603"/>
                  <a:pt x="97406" y="2729"/>
                </a:cubicBezTo>
                <a:cubicBezTo>
                  <a:pt x="97342" y="2761"/>
                  <a:pt x="97279" y="2793"/>
                  <a:pt x="97247" y="2824"/>
                </a:cubicBezTo>
                <a:cubicBezTo>
                  <a:pt x="97026" y="2951"/>
                  <a:pt x="96804" y="3109"/>
                  <a:pt x="96614" y="3236"/>
                </a:cubicBezTo>
                <a:cubicBezTo>
                  <a:pt x="96551" y="3268"/>
                  <a:pt x="96519" y="3299"/>
                  <a:pt x="96456" y="3331"/>
                </a:cubicBezTo>
                <a:cubicBezTo>
                  <a:pt x="96266" y="3489"/>
                  <a:pt x="96044" y="3648"/>
                  <a:pt x="95854" y="3806"/>
                </a:cubicBezTo>
                <a:cubicBezTo>
                  <a:pt x="95791" y="3838"/>
                  <a:pt x="95759" y="3870"/>
                  <a:pt x="95727" y="3901"/>
                </a:cubicBezTo>
                <a:cubicBezTo>
                  <a:pt x="95506" y="4060"/>
                  <a:pt x="95316" y="4218"/>
                  <a:pt x="95126" y="4376"/>
                </a:cubicBezTo>
                <a:cubicBezTo>
                  <a:pt x="95094" y="4408"/>
                  <a:pt x="95062" y="4440"/>
                  <a:pt x="95031" y="4471"/>
                </a:cubicBezTo>
                <a:cubicBezTo>
                  <a:pt x="94809" y="4630"/>
                  <a:pt x="94619" y="4820"/>
                  <a:pt x="94429" y="5010"/>
                </a:cubicBezTo>
                <a:cubicBezTo>
                  <a:pt x="94397" y="5041"/>
                  <a:pt x="94366" y="5041"/>
                  <a:pt x="94334" y="5073"/>
                </a:cubicBezTo>
                <a:cubicBezTo>
                  <a:pt x="94144" y="5263"/>
                  <a:pt x="93954" y="5453"/>
                  <a:pt x="93764" y="5675"/>
                </a:cubicBezTo>
                <a:cubicBezTo>
                  <a:pt x="93732" y="5675"/>
                  <a:pt x="93732" y="5706"/>
                  <a:pt x="93700" y="5706"/>
                </a:cubicBezTo>
                <a:cubicBezTo>
                  <a:pt x="93510" y="5928"/>
                  <a:pt x="93320" y="6118"/>
                  <a:pt x="93130" y="6340"/>
                </a:cubicBezTo>
                <a:cubicBezTo>
                  <a:pt x="93130" y="6371"/>
                  <a:pt x="93099" y="6371"/>
                  <a:pt x="93099" y="6371"/>
                </a:cubicBezTo>
                <a:cubicBezTo>
                  <a:pt x="90280" y="9602"/>
                  <a:pt x="88602" y="13845"/>
                  <a:pt x="88602" y="18469"/>
                </a:cubicBezTo>
                <a:cubicBezTo>
                  <a:pt x="88602" y="21382"/>
                  <a:pt x="86892" y="24011"/>
                  <a:pt x="84231" y="25214"/>
                </a:cubicBezTo>
                <a:lnTo>
                  <a:pt x="83250" y="25658"/>
                </a:lnTo>
                <a:cubicBezTo>
                  <a:pt x="82280" y="26084"/>
                  <a:pt x="81243" y="26297"/>
                  <a:pt x="80215" y="26297"/>
                </a:cubicBezTo>
                <a:cubicBezTo>
                  <a:pt x="78490" y="26297"/>
                  <a:pt x="76788" y="25696"/>
                  <a:pt x="75459" y="24486"/>
                </a:cubicBezTo>
                <a:cubicBezTo>
                  <a:pt x="72197" y="21509"/>
                  <a:pt x="67859" y="19672"/>
                  <a:pt x="63077" y="19672"/>
                </a:cubicBezTo>
                <a:cubicBezTo>
                  <a:pt x="58453" y="19672"/>
                  <a:pt x="54209" y="21382"/>
                  <a:pt x="50979" y="24233"/>
                </a:cubicBezTo>
                <a:cubicBezTo>
                  <a:pt x="49516" y="25515"/>
                  <a:pt x="47661" y="26176"/>
                  <a:pt x="45781" y="26176"/>
                </a:cubicBezTo>
                <a:cubicBezTo>
                  <a:pt x="44690" y="26176"/>
                  <a:pt x="43590" y="25953"/>
                  <a:pt x="42555" y="25499"/>
                </a:cubicBezTo>
                <a:lnTo>
                  <a:pt x="42428" y="25436"/>
                </a:lnTo>
                <a:cubicBezTo>
                  <a:pt x="39451" y="24106"/>
                  <a:pt x="37615" y="21192"/>
                  <a:pt x="37551" y="17994"/>
                </a:cubicBezTo>
                <a:cubicBezTo>
                  <a:pt x="37551" y="17677"/>
                  <a:pt x="37551" y="17392"/>
                  <a:pt x="37520" y="17075"/>
                </a:cubicBezTo>
                <a:cubicBezTo>
                  <a:pt x="36886" y="8113"/>
                  <a:pt x="29634" y="798"/>
                  <a:pt x="20672" y="101"/>
                </a:cubicBezTo>
                <a:cubicBezTo>
                  <a:pt x="20159" y="59"/>
                  <a:pt x="19651" y="39"/>
                  <a:pt x="19147" y="39"/>
                </a:cubicBezTo>
                <a:cubicBezTo>
                  <a:pt x="8534" y="39"/>
                  <a:pt x="0" y="9101"/>
                  <a:pt x="847" y="19894"/>
                </a:cubicBezTo>
                <a:cubicBezTo>
                  <a:pt x="1575" y="28856"/>
                  <a:pt x="8859" y="36077"/>
                  <a:pt x="17790" y="36742"/>
                </a:cubicBezTo>
                <a:cubicBezTo>
                  <a:pt x="18260" y="36776"/>
                  <a:pt x="18726" y="36793"/>
                  <a:pt x="19188" y="36793"/>
                </a:cubicBezTo>
                <a:cubicBezTo>
                  <a:pt x="23801" y="36793"/>
                  <a:pt x="27993" y="35098"/>
                  <a:pt x="31217" y="32276"/>
                </a:cubicBezTo>
                <a:cubicBezTo>
                  <a:pt x="32705" y="30987"/>
                  <a:pt x="34591" y="30319"/>
                  <a:pt x="36501" y="30319"/>
                </a:cubicBezTo>
                <a:cubicBezTo>
                  <a:pt x="37639" y="30319"/>
                  <a:pt x="38787" y="30556"/>
                  <a:pt x="39863" y="31041"/>
                </a:cubicBezTo>
                <a:cubicBezTo>
                  <a:pt x="42808" y="32340"/>
                  <a:pt x="44645" y="35253"/>
                  <a:pt x="44708" y="38452"/>
                </a:cubicBezTo>
                <a:cubicBezTo>
                  <a:pt x="44708" y="39117"/>
                  <a:pt x="44772" y="39750"/>
                  <a:pt x="44835" y="40384"/>
                </a:cubicBezTo>
                <a:cubicBezTo>
                  <a:pt x="45880" y="48713"/>
                  <a:pt x="52626" y="55363"/>
                  <a:pt x="60955" y="56313"/>
                </a:cubicBezTo>
                <a:cubicBezTo>
                  <a:pt x="61663" y="56392"/>
                  <a:pt x="62364" y="56431"/>
                  <a:pt x="63057" y="56431"/>
                </a:cubicBezTo>
                <a:cubicBezTo>
                  <a:pt x="73206" y="56431"/>
                  <a:pt x="81476" y="48179"/>
                  <a:pt x="81476" y="38040"/>
                </a:cubicBezTo>
                <a:lnTo>
                  <a:pt x="81476" y="38009"/>
                </a:lnTo>
                <a:cubicBezTo>
                  <a:pt x="81445" y="35095"/>
                  <a:pt x="83186" y="32435"/>
                  <a:pt x="85847" y="31263"/>
                </a:cubicBezTo>
                <a:lnTo>
                  <a:pt x="86797" y="30820"/>
                </a:lnTo>
                <a:cubicBezTo>
                  <a:pt x="87777" y="30383"/>
                  <a:pt x="88818" y="30166"/>
                  <a:pt x="89847" y="30166"/>
                </a:cubicBezTo>
                <a:cubicBezTo>
                  <a:pt x="91579" y="30166"/>
                  <a:pt x="93276" y="30780"/>
                  <a:pt x="94587" y="31991"/>
                </a:cubicBezTo>
                <a:cubicBezTo>
                  <a:pt x="95981" y="33227"/>
                  <a:pt x="97532" y="34272"/>
                  <a:pt x="99243" y="35063"/>
                </a:cubicBezTo>
                <a:cubicBezTo>
                  <a:pt x="99243" y="35095"/>
                  <a:pt x="99274" y="35095"/>
                  <a:pt x="99274" y="35095"/>
                </a:cubicBezTo>
                <a:cubicBezTo>
                  <a:pt x="99464" y="35190"/>
                  <a:pt x="99686" y="35253"/>
                  <a:pt x="99876" y="35348"/>
                </a:cubicBezTo>
                <a:cubicBezTo>
                  <a:pt x="99939" y="35380"/>
                  <a:pt x="100003" y="35412"/>
                  <a:pt x="100066" y="35443"/>
                </a:cubicBezTo>
                <a:cubicBezTo>
                  <a:pt x="100224" y="35507"/>
                  <a:pt x="100383" y="35570"/>
                  <a:pt x="100541" y="35633"/>
                </a:cubicBezTo>
                <a:cubicBezTo>
                  <a:pt x="100668" y="35665"/>
                  <a:pt x="100763" y="35697"/>
                  <a:pt x="100889" y="35760"/>
                </a:cubicBezTo>
                <a:cubicBezTo>
                  <a:pt x="101016" y="35792"/>
                  <a:pt x="101143" y="35823"/>
                  <a:pt x="101238" y="35855"/>
                </a:cubicBezTo>
                <a:cubicBezTo>
                  <a:pt x="101396" y="35918"/>
                  <a:pt x="101554" y="35982"/>
                  <a:pt x="101713" y="36013"/>
                </a:cubicBezTo>
                <a:cubicBezTo>
                  <a:pt x="101808" y="36045"/>
                  <a:pt x="101903" y="36077"/>
                  <a:pt x="101998" y="36108"/>
                </a:cubicBezTo>
                <a:cubicBezTo>
                  <a:pt x="102188" y="36140"/>
                  <a:pt x="102378" y="36203"/>
                  <a:pt x="102568" y="36235"/>
                </a:cubicBezTo>
                <a:cubicBezTo>
                  <a:pt x="102631" y="36267"/>
                  <a:pt x="102695" y="36298"/>
                  <a:pt x="102790" y="36298"/>
                </a:cubicBezTo>
                <a:cubicBezTo>
                  <a:pt x="102980" y="36362"/>
                  <a:pt x="103201" y="36393"/>
                  <a:pt x="103391" y="36425"/>
                </a:cubicBezTo>
                <a:cubicBezTo>
                  <a:pt x="103455" y="36457"/>
                  <a:pt x="103550" y="36457"/>
                  <a:pt x="103613" y="36488"/>
                </a:cubicBezTo>
                <a:cubicBezTo>
                  <a:pt x="103803" y="36520"/>
                  <a:pt x="104025" y="36552"/>
                  <a:pt x="104246" y="36583"/>
                </a:cubicBezTo>
                <a:cubicBezTo>
                  <a:pt x="104310" y="36583"/>
                  <a:pt x="104373" y="36615"/>
                  <a:pt x="104468" y="36615"/>
                </a:cubicBezTo>
                <a:cubicBezTo>
                  <a:pt x="104658" y="36647"/>
                  <a:pt x="104880" y="36678"/>
                  <a:pt x="105070" y="36678"/>
                </a:cubicBezTo>
                <a:cubicBezTo>
                  <a:pt x="105165" y="36710"/>
                  <a:pt x="105260" y="36710"/>
                  <a:pt x="105355" y="36710"/>
                </a:cubicBezTo>
                <a:cubicBezTo>
                  <a:pt x="105418" y="36742"/>
                  <a:pt x="105513" y="36742"/>
                  <a:pt x="105608" y="36742"/>
                </a:cubicBezTo>
                <a:lnTo>
                  <a:pt x="105861" y="36742"/>
                </a:lnTo>
                <a:cubicBezTo>
                  <a:pt x="106020" y="36773"/>
                  <a:pt x="106178" y="36773"/>
                  <a:pt x="106336" y="36773"/>
                </a:cubicBezTo>
                <a:cubicBezTo>
                  <a:pt x="106463" y="36773"/>
                  <a:pt x="106621" y="36773"/>
                  <a:pt x="106748" y="36805"/>
                </a:cubicBezTo>
                <a:lnTo>
                  <a:pt x="106970" y="36805"/>
                </a:lnTo>
                <a:cubicBezTo>
                  <a:pt x="107065" y="36805"/>
                  <a:pt x="107160" y="36805"/>
                  <a:pt x="107287" y="36773"/>
                </a:cubicBezTo>
                <a:lnTo>
                  <a:pt x="107635" y="36773"/>
                </a:lnTo>
                <a:cubicBezTo>
                  <a:pt x="107825" y="36773"/>
                  <a:pt x="108015" y="36773"/>
                  <a:pt x="108205" y="36742"/>
                </a:cubicBezTo>
                <a:lnTo>
                  <a:pt x="108522" y="36742"/>
                </a:lnTo>
                <a:cubicBezTo>
                  <a:pt x="108743" y="36710"/>
                  <a:pt x="108965" y="36678"/>
                  <a:pt x="109187" y="36647"/>
                </a:cubicBezTo>
                <a:lnTo>
                  <a:pt x="109408" y="36647"/>
                </a:lnTo>
                <a:cubicBezTo>
                  <a:pt x="110295" y="36520"/>
                  <a:pt x="111182" y="36330"/>
                  <a:pt x="112037" y="36077"/>
                </a:cubicBezTo>
                <a:lnTo>
                  <a:pt x="112069" y="36077"/>
                </a:lnTo>
                <a:cubicBezTo>
                  <a:pt x="112354" y="35982"/>
                  <a:pt x="112607" y="35918"/>
                  <a:pt x="112860" y="35823"/>
                </a:cubicBezTo>
                <a:cubicBezTo>
                  <a:pt x="112892" y="35823"/>
                  <a:pt x="112924" y="35792"/>
                  <a:pt x="112955" y="35792"/>
                </a:cubicBezTo>
                <a:cubicBezTo>
                  <a:pt x="113209" y="35697"/>
                  <a:pt x="113462" y="35602"/>
                  <a:pt x="113684" y="35507"/>
                </a:cubicBezTo>
                <a:cubicBezTo>
                  <a:pt x="113747" y="35507"/>
                  <a:pt x="113779" y="35475"/>
                  <a:pt x="113810" y="35475"/>
                </a:cubicBezTo>
                <a:cubicBezTo>
                  <a:pt x="114032" y="35380"/>
                  <a:pt x="114285" y="35285"/>
                  <a:pt x="114507" y="35158"/>
                </a:cubicBezTo>
                <a:cubicBezTo>
                  <a:pt x="114539" y="35158"/>
                  <a:pt x="114570" y="35127"/>
                  <a:pt x="114602" y="35127"/>
                </a:cubicBezTo>
                <a:cubicBezTo>
                  <a:pt x="114855" y="35000"/>
                  <a:pt x="115077" y="34905"/>
                  <a:pt x="115330" y="34778"/>
                </a:cubicBezTo>
                <a:cubicBezTo>
                  <a:pt x="115330" y="34778"/>
                  <a:pt x="115362" y="34747"/>
                  <a:pt x="115394" y="34747"/>
                </a:cubicBezTo>
                <a:cubicBezTo>
                  <a:pt x="115647" y="34620"/>
                  <a:pt x="115901" y="34493"/>
                  <a:pt x="116122" y="34335"/>
                </a:cubicBezTo>
                <a:lnTo>
                  <a:pt x="116154" y="34335"/>
                </a:lnTo>
                <a:cubicBezTo>
                  <a:pt x="117136" y="33765"/>
                  <a:pt x="118086" y="33100"/>
                  <a:pt x="118941" y="32340"/>
                </a:cubicBezTo>
                <a:cubicBezTo>
                  <a:pt x="120464" y="31028"/>
                  <a:pt x="122385" y="30340"/>
                  <a:pt x="124320" y="30340"/>
                </a:cubicBezTo>
                <a:cubicBezTo>
                  <a:pt x="125001" y="30340"/>
                  <a:pt x="125684" y="30425"/>
                  <a:pt x="126351" y="30598"/>
                </a:cubicBezTo>
                <a:cubicBezTo>
                  <a:pt x="126795" y="30725"/>
                  <a:pt x="127238" y="30851"/>
                  <a:pt x="127650" y="31041"/>
                </a:cubicBezTo>
                <a:cubicBezTo>
                  <a:pt x="130563" y="32372"/>
                  <a:pt x="132400" y="35253"/>
                  <a:pt x="132495" y="38484"/>
                </a:cubicBezTo>
                <a:cubicBezTo>
                  <a:pt x="132495" y="39117"/>
                  <a:pt x="132558" y="39750"/>
                  <a:pt x="132622" y="40415"/>
                </a:cubicBezTo>
                <a:cubicBezTo>
                  <a:pt x="132653" y="40574"/>
                  <a:pt x="132685" y="40700"/>
                  <a:pt x="132717" y="40859"/>
                </a:cubicBezTo>
                <a:cubicBezTo>
                  <a:pt x="132748" y="41049"/>
                  <a:pt x="132780" y="41239"/>
                  <a:pt x="132812" y="41397"/>
                </a:cubicBezTo>
                <a:cubicBezTo>
                  <a:pt x="132875" y="41840"/>
                  <a:pt x="132970" y="42252"/>
                  <a:pt x="133065" y="42696"/>
                </a:cubicBezTo>
                <a:cubicBezTo>
                  <a:pt x="133097" y="42727"/>
                  <a:pt x="133097" y="42759"/>
                  <a:pt x="133097" y="42822"/>
                </a:cubicBezTo>
                <a:cubicBezTo>
                  <a:pt x="134585" y="48301"/>
                  <a:pt x="138576" y="52830"/>
                  <a:pt x="143769" y="55015"/>
                </a:cubicBezTo>
                <a:cubicBezTo>
                  <a:pt x="143769" y="55015"/>
                  <a:pt x="143801" y="55015"/>
                  <a:pt x="143833" y="55046"/>
                </a:cubicBezTo>
                <a:cubicBezTo>
                  <a:pt x="144118" y="55141"/>
                  <a:pt x="144403" y="55268"/>
                  <a:pt x="144688" y="55363"/>
                </a:cubicBezTo>
                <a:cubicBezTo>
                  <a:pt x="144909" y="55458"/>
                  <a:pt x="145163" y="55521"/>
                  <a:pt x="145384" y="55616"/>
                </a:cubicBezTo>
                <a:cubicBezTo>
                  <a:pt x="145606" y="55680"/>
                  <a:pt x="145796" y="55711"/>
                  <a:pt x="145986" y="55775"/>
                </a:cubicBezTo>
                <a:cubicBezTo>
                  <a:pt x="146334" y="55870"/>
                  <a:pt x="146683" y="55965"/>
                  <a:pt x="147000" y="56028"/>
                </a:cubicBezTo>
                <a:cubicBezTo>
                  <a:pt x="147158" y="56060"/>
                  <a:pt x="147285" y="56092"/>
                  <a:pt x="147443" y="56123"/>
                </a:cubicBezTo>
                <a:cubicBezTo>
                  <a:pt x="147855" y="56187"/>
                  <a:pt x="148235" y="56250"/>
                  <a:pt x="148646" y="56313"/>
                </a:cubicBezTo>
                <a:lnTo>
                  <a:pt x="148741" y="56313"/>
                </a:lnTo>
                <a:cubicBezTo>
                  <a:pt x="148836" y="56345"/>
                  <a:pt x="148931" y="56345"/>
                  <a:pt x="149026" y="56345"/>
                </a:cubicBezTo>
                <a:cubicBezTo>
                  <a:pt x="149153" y="56345"/>
                  <a:pt x="149248" y="56377"/>
                  <a:pt x="149375" y="56377"/>
                </a:cubicBezTo>
                <a:lnTo>
                  <a:pt x="149565" y="56377"/>
                </a:lnTo>
                <a:cubicBezTo>
                  <a:pt x="149755" y="56408"/>
                  <a:pt x="149945" y="56408"/>
                  <a:pt x="150135" y="56408"/>
                </a:cubicBezTo>
                <a:cubicBezTo>
                  <a:pt x="150293" y="56440"/>
                  <a:pt x="150451" y="56440"/>
                  <a:pt x="150610" y="56440"/>
                </a:cubicBezTo>
                <a:lnTo>
                  <a:pt x="151148" y="56440"/>
                </a:lnTo>
                <a:cubicBezTo>
                  <a:pt x="151307" y="56440"/>
                  <a:pt x="151497" y="56440"/>
                  <a:pt x="151655" y="56408"/>
                </a:cubicBezTo>
                <a:cubicBezTo>
                  <a:pt x="151813" y="56408"/>
                  <a:pt x="151972" y="56408"/>
                  <a:pt x="152130" y="56377"/>
                </a:cubicBezTo>
                <a:cubicBezTo>
                  <a:pt x="152320" y="56377"/>
                  <a:pt x="152510" y="56377"/>
                  <a:pt x="152668" y="56345"/>
                </a:cubicBezTo>
                <a:cubicBezTo>
                  <a:pt x="152827" y="56345"/>
                  <a:pt x="152985" y="56313"/>
                  <a:pt x="153112" y="56282"/>
                </a:cubicBezTo>
                <a:cubicBezTo>
                  <a:pt x="153302" y="56282"/>
                  <a:pt x="153492" y="56250"/>
                  <a:pt x="153682" y="56218"/>
                </a:cubicBezTo>
                <a:cubicBezTo>
                  <a:pt x="153808" y="56187"/>
                  <a:pt x="153935" y="56187"/>
                  <a:pt x="154093" y="56155"/>
                </a:cubicBezTo>
                <a:cubicBezTo>
                  <a:pt x="154283" y="56123"/>
                  <a:pt x="154473" y="56092"/>
                  <a:pt x="154663" y="56028"/>
                </a:cubicBezTo>
                <a:cubicBezTo>
                  <a:pt x="154790" y="56028"/>
                  <a:pt x="154917" y="55996"/>
                  <a:pt x="155012" y="55965"/>
                </a:cubicBezTo>
                <a:cubicBezTo>
                  <a:pt x="155233" y="55901"/>
                  <a:pt x="155424" y="55870"/>
                  <a:pt x="155645" y="55806"/>
                </a:cubicBezTo>
                <a:cubicBezTo>
                  <a:pt x="155740" y="55775"/>
                  <a:pt x="155835" y="55743"/>
                  <a:pt x="155930" y="55743"/>
                </a:cubicBezTo>
                <a:cubicBezTo>
                  <a:pt x="156152" y="55680"/>
                  <a:pt x="156374" y="55616"/>
                  <a:pt x="156595" y="55521"/>
                </a:cubicBezTo>
                <a:cubicBezTo>
                  <a:pt x="156659" y="55521"/>
                  <a:pt x="156722" y="55490"/>
                  <a:pt x="156817" y="55458"/>
                </a:cubicBezTo>
                <a:cubicBezTo>
                  <a:pt x="157039" y="55363"/>
                  <a:pt x="157292" y="55300"/>
                  <a:pt x="157514" y="55205"/>
                </a:cubicBezTo>
                <a:lnTo>
                  <a:pt x="157640" y="55141"/>
                </a:lnTo>
                <a:cubicBezTo>
                  <a:pt x="157894" y="55046"/>
                  <a:pt x="158147" y="54920"/>
                  <a:pt x="158400" y="54825"/>
                </a:cubicBezTo>
                <a:cubicBezTo>
                  <a:pt x="158432" y="54825"/>
                  <a:pt x="158432" y="54793"/>
                  <a:pt x="158464" y="54793"/>
                </a:cubicBezTo>
                <a:cubicBezTo>
                  <a:pt x="164829" y="51911"/>
                  <a:pt x="169263" y="45451"/>
                  <a:pt x="169231" y="38009"/>
                </a:cubicBezTo>
                <a:cubicBezTo>
                  <a:pt x="169231" y="35095"/>
                  <a:pt x="170941" y="32435"/>
                  <a:pt x="173602" y="31263"/>
                </a:cubicBezTo>
                <a:lnTo>
                  <a:pt x="174583" y="30820"/>
                </a:lnTo>
                <a:cubicBezTo>
                  <a:pt x="175551" y="30383"/>
                  <a:pt x="176590" y="30166"/>
                  <a:pt x="177620" y="30166"/>
                </a:cubicBezTo>
                <a:cubicBezTo>
                  <a:pt x="179353" y="30166"/>
                  <a:pt x="181063" y="30780"/>
                  <a:pt x="182374" y="31991"/>
                </a:cubicBezTo>
                <a:cubicBezTo>
                  <a:pt x="185636" y="34968"/>
                  <a:pt x="190006" y="36805"/>
                  <a:pt x="194756" y="36805"/>
                </a:cubicBezTo>
                <a:cubicBezTo>
                  <a:pt x="199349" y="36805"/>
                  <a:pt x="203529" y="35127"/>
                  <a:pt x="206727" y="32372"/>
                </a:cubicBezTo>
                <a:cubicBezTo>
                  <a:pt x="208279" y="31042"/>
                  <a:pt x="210215" y="30340"/>
                  <a:pt x="212169" y="30340"/>
                </a:cubicBezTo>
                <a:cubicBezTo>
                  <a:pt x="213286" y="30340"/>
                  <a:pt x="214408" y="30569"/>
                  <a:pt x="215468" y="31041"/>
                </a:cubicBezTo>
                <a:cubicBezTo>
                  <a:pt x="218382" y="32372"/>
                  <a:pt x="220218" y="35253"/>
                  <a:pt x="220282" y="38484"/>
                </a:cubicBezTo>
                <a:cubicBezTo>
                  <a:pt x="220313" y="38832"/>
                  <a:pt x="220313" y="39180"/>
                  <a:pt x="220345" y="39497"/>
                </a:cubicBezTo>
                <a:cubicBezTo>
                  <a:pt x="221042" y="48428"/>
                  <a:pt x="228262" y="55680"/>
                  <a:pt x="237161" y="56377"/>
                </a:cubicBezTo>
                <a:cubicBezTo>
                  <a:pt x="237657" y="56415"/>
                  <a:pt x="238149" y="56435"/>
                  <a:pt x="238637" y="56435"/>
                </a:cubicBezTo>
                <a:cubicBezTo>
                  <a:pt x="249272" y="56435"/>
                  <a:pt x="257834" y="47360"/>
                  <a:pt x="256986" y="36520"/>
                </a:cubicBezTo>
                <a:cubicBezTo>
                  <a:pt x="256258" y="27589"/>
                  <a:pt x="248974" y="20369"/>
                  <a:pt x="240043" y="19704"/>
                </a:cubicBezTo>
                <a:cubicBezTo>
                  <a:pt x="239576" y="19669"/>
                  <a:pt x="239112" y="19652"/>
                  <a:pt x="238652" y="19652"/>
                </a:cubicBezTo>
                <a:cubicBezTo>
                  <a:pt x="234058" y="19652"/>
                  <a:pt x="229840" y="21348"/>
                  <a:pt x="226616" y="24169"/>
                </a:cubicBezTo>
                <a:cubicBezTo>
                  <a:pt x="225128" y="25459"/>
                  <a:pt x="223242" y="26127"/>
                  <a:pt x="221332" y="26127"/>
                </a:cubicBezTo>
                <a:cubicBezTo>
                  <a:pt x="220194" y="26127"/>
                  <a:pt x="219046" y="25889"/>
                  <a:pt x="217970" y="25404"/>
                </a:cubicBezTo>
                <a:cubicBezTo>
                  <a:pt x="215056" y="24106"/>
                  <a:pt x="213220" y="21192"/>
                  <a:pt x="213125" y="17994"/>
                </a:cubicBezTo>
                <a:cubicBezTo>
                  <a:pt x="213125" y="17645"/>
                  <a:pt x="213125" y="17297"/>
                  <a:pt x="213093" y="16949"/>
                </a:cubicBezTo>
                <a:cubicBezTo>
                  <a:pt x="212396" y="7923"/>
                  <a:pt x="205017" y="639"/>
                  <a:pt x="195960" y="38"/>
                </a:cubicBezTo>
                <a:cubicBezTo>
                  <a:pt x="195567" y="13"/>
                  <a:pt x="195176" y="1"/>
                  <a:pt x="194787" y="1"/>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642;p24">
            <a:extLst>
              <a:ext uri="{FF2B5EF4-FFF2-40B4-BE49-F238E27FC236}">
                <a16:creationId xmlns:a16="http://schemas.microsoft.com/office/drawing/2014/main" id="{C0F4609D-8458-9FA8-2855-85356FCE666E}"/>
              </a:ext>
            </a:extLst>
          </p:cNvPr>
          <p:cNvSpPr/>
          <p:nvPr/>
        </p:nvSpPr>
        <p:spPr>
          <a:xfrm>
            <a:off x="2456581" y="2513181"/>
            <a:ext cx="806574" cy="774803"/>
          </a:xfrm>
          <a:custGeom>
            <a:avLst/>
            <a:gdLst/>
            <a:ahLst/>
            <a:cxnLst/>
            <a:rect l="l" t="t" r="r" b="b"/>
            <a:pathLst>
              <a:path w="28281" h="27167" extrusionOk="0">
                <a:moveTo>
                  <a:pt x="14129" y="1"/>
                </a:moveTo>
                <a:cubicBezTo>
                  <a:pt x="7124" y="1"/>
                  <a:pt x="1174" y="5388"/>
                  <a:pt x="602" y="12491"/>
                </a:cubicBezTo>
                <a:cubicBezTo>
                  <a:pt x="0" y="19965"/>
                  <a:pt x="5574" y="26520"/>
                  <a:pt x="13048" y="27122"/>
                </a:cubicBezTo>
                <a:cubicBezTo>
                  <a:pt x="13420" y="27152"/>
                  <a:pt x="13790" y="27167"/>
                  <a:pt x="14157" y="27167"/>
                </a:cubicBezTo>
                <a:cubicBezTo>
                  <a:pt x="21160" y="27167"/>
                  <a:pt x="27107" y="21808"/>
                  <a:pt x="27679" y="14676"/>
                </a:cubicBezTo>
                <a:cubicBezTo>
                  <a:pt x="28281" y="7202"/>
                  <a:pt x="22707" y="647"/>
                  <a:pt x="15233" y="45"/>
                </a:cubicBezTo>
                <a:cubicBezTo>
                  <a:pt x="14862" y="15"/>
                  <a:pt x="14494" y="1"/>
                  <a:pt x="141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43;p24">
            <a:extLst>
              <a:ext uri="{FF2B5EF4-FFF2-40B4-BE49-F238E27FC236}">
                <a16:creationId xmlns:a16="http://schemas.microsoft.com/office/drawing/2014/main" id="{16BAEE54-78C8-37C2-C364-663872BE1CC7}"/>
              </a:ext>
            </a:extLst>
          </p:cNvPr>
          <p:cNvSpPr/>
          <p:nvPr/>
        </p:nvSpPr>
        <p:spPr>
          <a:xfrm>
            <a:off x="4112089" y="2816110"/>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44;p24">
            <a:extLst>
              <a:ext uri="{FF2B5EF4-FFF2-40B4-BE49-F238E27FC236}">
                <a16:creationId xmlns:a16="http://schemas.microsoft.com/office/drawing/2014/main" id="{D95F9DD8-0A44-A036-05AC-AE5DC638722C}"/>
              </a:ext>
            </a:extLst>
          </p:cNvPr>
          <p:cNvSpPr/>
          <p:nvPr/>
        </p:nvSpPr>
        <p:spPr>
          <a:xfrm>
            <a:off x="4112089" y="2690570"/>
            <a:ext cx="28" cy="75008"/>
          </a:xfrm>
          <a:custGeom>
            <a:avLst/>
            <a:gdLst/>
            <a:ahLst/>
            <a:cxnLst/>
            <a:rect l="l" t="t" r="r" b="b"/>
            <a:pathLst>
              <a:path w="1" h="2630" fill="none" extrusionOk="0">
                <a:moveTo>
                  <a:pt x="1" y="2629"/>
                </a:moveTo>
                <a:lnTo>
                  <a:pt x="1" y="1"/>
                </a:lnTo>
              </a:path>
            </a:pathLst>
          </a:custGeom>
          <a:noFill/>
          <a:ln w="38100" cap="rnd" cmpd="sng">
            <a:solidFill>
              <a:schemeClr val="tx1"/>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45;p24">
            <a:extLst>
              <a:ext uri="{FF2B5EF4-FFF2-40B4-BE49-F238E27FC236}">
                <a16:creationId xmlns:a16="http://schemas.microsoft.com/office/drawing/2014/main" id="{1338AE6E-AC9B-6D76-66C6-F15280C800A6}"/>
              </a:ext>
            </a:extLst>
          </p:cNvPr>
          <p:cNvSpPr/>
          <p:nvPr/>
        </p:nvSpPr>
        <p:spPr>
          <a:xfrm>
            <a:off x="4112089" y="2666186"/>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46;p24">
            <a:extLst>
              <a:ext uri="{FF2B5EF4-FFF2-40B4-BE49-F238E27FC236}">
                <a16:creationId xmlns:a16="http://schemas.microsoft.com/office/drawing/2014/main" id="{C2DE1407-5916-C90C-0ADD-5BA1C61C7F2A}"/>
              </a:ext>
            </a:extLst>
          </p:cNvPr>
          <p:cNvSpPr/>
          <p:nvPr/>
        </p:nvSpPr>
        <p:spPr>
          <a:xfrm>
            <a:off x="6615700" y="2816110"/>
            <a:ext cx="28" cy="28"/>
          </a:xfrm>
          <a:custGeom>
            <a:avLst/>
            <a:gdLst/>
            <a:ahLst/>
            <a:cxnLst/>
            <a:rect l="l" t="t" r="r" b="b"/>
            <a:pathLst>
              <a:path w="1" h="1" fill="none" extrusionOk="0">
                <a:moveTo>
                  <a:pt x="0" y="1"/>
                </a:moveTo>
                <a:lnTo>
                  <a:pt x="0"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647;p24">
            <a:extLst>
              <a:ext uri="{FF2B5EF4-FFF2-40B4-BE49-F238E27FC236}">
                <a16:creationId xmlns:a16="http://schemas.microsoft.com/office/drawing/2014/main" id="{4D2A8E6C-88C5-F29F-586E-D80F616CB73A}"/>
              </a:ext>
            </a:extLst>
          </p:cNvPr>
          <p:cNvSpPr/>
          <p:nvPr/>
        </p:nvSpPr>
        <p:spPr>
          <a:xfrm>
            <a:off x="6615700" y="2690570"/>
            <a:ext cx="28" cy="75008"/>
          </a:xfrm>
          <a:custGeom>
            <a:avLst/>
            <a:gdLst/>
            <a:ahLst/>
            <a:cxnLst/>
            <a:rect l="l" t="t" r="r" b="b"/>
            <a:pathLst>
              <a:path w="1" h="2630" fill="none" extrusionOk="0">
                <a:moveTo>
                  <a:pt x="0" y="2629"/>
                </a:moveTo>
                <a:lnTo>
                  <a:pt x="0" y="1"/>
                </a:lnTo>
              </a:path>
            </a:pathLst>
          </a:custGeom>
          <a:noFill/>
          <a:ln w="38100" cap="rnd" cmpd="sng">
            <a:solidFill>
              <a:schemeClr val="tx1"/>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48;p24">
            <a:extLst>
              <a:ext uri="{FF2B5EF4-FFF2-40B4-BE49-F238E27FC236}">
                <a16:creationId xmlns:a16="http://schemas.microsoft.com/office/drawing/2014/main" id="{56AB5E33-18D0-A50E-A8E2-9D33B7470C04}"/>
              </a:ext>
            </a:extLst>
          </p:cNvPr>
          <p:cNvSpPr/>
          <p:nvPr/>
        </p:nvSpPr>
        <p:spPr>
          <a:xfrm>
            <a:off x="6615700" y="2666186"/>
            <a:ext cx="28" cy="28"/>
          </a:xfrm>
          <a:custGeom>
            <a:avLst/>
            <a:gdLst/>
            <a:ahLst/>
            <a:cxnLst/>
            <a:rect l="l" t="t" r="r" b="b"/>
            <a:pathLst>
              <a:path w="1" h="1" fill="none" extrusionOk="0">
                <a:moveTo>
                  <a:pt x="0" y="1"/>
                </a:moveTo>
                <a:lnTo>
                  <a:pt x="0"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49;p24">
            <a:extLst>
              <a:ext uri="{FF2B5EF4-FFF2-40B4-BE49-F238E27FC236}">
                <a16:creationId xmlns:a16="http://schemas.microsoft.com/office/drawing/2014/main" id="{346CE94A-48FB-7BAA-9CC6-CB4261F6182E}"/>
              </a:ext>
            </a:extLst>
          </p:cNvPr>
          <p:cNvSpPr/>
          <p:nvPr/>
        </p:nvSpPr>
        <p:spPr>
          <a:xfrm>
            <a:off x="9119283" y="2816110"/>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50;p24">
            <a:extLst>
              <a:ext uri="{FF2B5EF4-FFF2-40B4-BE49-F238E27FC236}">
                <a16:creationId xmlns:a16="http://schemas.microsoft.com/office/drawing/2014/main" id="{E42BF935-2930-62E9-7689-BF4911DBA9BE}"/>
              </a:ext>
            </a:extLst>
          </p:cNvPr>
          <p:cNvSpPr/>
          <p:nvPr/>
        </p:nvSpPr>
        <p:spPr>
          <a:xfrm>
            <a:off x="9119283" y="2690570"/>
            <a:ext cx="28" cy="75008"/>
          </a:xfrm>
          <a:custGeom>
            <a:avLst/>
            <a:gdLst/>
            <a:ahLst/>
            <a:cxnLst/>
            <a:rect l="l" t="t" r="r" b="b"/>
            <a:pathLst>
              <a:path w="1" h="2630" fill="none" extrusionOk="0">
                <a:moveTo>
                  <a:pt x="1" y="2629"/>
                </a:moveTo>
                <a:lnTo>
                  <a:pt x="1" y="1"/>
                </a:lnTo>
              </a:path>
            </a:pathLst>
          </a:custGeom>
          <a:noFill/>
          <a:ln w="38100" cap="rnd" cmpd="sng">
            <a:solidFill>
              <a:schemeClr val="tx1"/>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51;p24">
            <a:extLst>
              <a:ext uri="{FF2B5EF4-FFF2-40B4-BE49-F238E27FC236}">
                <a16:creationId xmlns:a16="http://schemas.microsoft.com/office/drawing/2014/main" id="{12505361-2714-8190-7CF4-24331A5DC4F9}"/>
              </a:ext>
            </a:extLst>
          </p:cNvPr>
          <p:cNvSpPr/>
          <p:nvPr/>
        </p:nvSpPr>
        <p:spPr>
          <a:xfrm>
            <a:off x="9119283" y="2666186"/>
            <a:ext cx="28" cy="28"/>
          </a:xfrm>
          <a:custGeom>
            <a:avLst/>
            <a:gdLst/>
            <a:ahLst/>
            <a:cxnLst/>
            <a:rect l="l" t="t" r="r" b="b"/>
            <a:pathLst>
              <a:path w="1" h="1" fill="none" extrusionOk="0">
                <a:moveTo>
                  <a:pt x="1" y="1"/>
                </a:moveTo>
                <a:lnTo>
                  <a:pt x="1" y="1"/>
                </a:lnTo>
                <a:close/>
              </a:path>
            </a:pathLst>
          </a:custGeom>
          <a:noFill/>
          <a:ln w="19800" cap="rnd" cmpd="sng">
            <a:solidFill>
              <a:srgbClr val="5BCFC5"/>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52;p24">
            <a:extLst>
              <a:ext uri="{FF2B5EF4-FFF2-40B4-BE49-F238E27FC236}">
                <a16:creationId xmlns:a16="http://schemas.microsoft.com/office/drawing/2014/main" id="{14BF586E-520C-A4FF-5EF9-B3F8D115667E}"/>
              </a:ext>
            </a:extLst>
          </p:cNvPr>
          <p:cNvSpPr/>
          <p:nvPr/>
        </p:nvSpPr>
        <p:spPr>
          <a:xfrm>
            <a:off x="2859386" y="3545883"/>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53;p24">
            <a:extLst>
              <a:ext uri="{FF2B5EF4-FFF2-40B4-BE49-F238E27FC236}">
                <a16:creationId xmlns:a16="http://schemas.microsoft.com/office/drawing/2014/main" id="{9C5BFCFA-604D-F47F-BCDD-D7622503C2DA}"/>
              </a:ext>
            </a:extLst>
          </p:cNvPr>
          <p:cNvSpPr/>
          <p:nvPr/>
        </p:nvSpPr>
        <p:spPr>
          <a:xfrm>
            <a:off x="2859386" y="3595536"/>
            <a:ext cx="28" cy="75008"/>
          </a:xfrm>
          <a:custGeom>
            <a:avLst/>
            <a:gdLst/>
            <a:ahLst/>
            <a:cxnLst/>
            <a:rect l="l" t="t" r="r" b="b"/>
            <a:pathLst>
              <a:path w="1" h="2630" fill="none" extrusionOk="0">
                <a:moveTo>
                  <a:pt x="1" y="1"/>
                </a:moveTo>
                <a:lnTo>
                  <a:pt x="1" y="2629"/>
                </a:lnTo>
              </a:path>
            </a:pathLst>
          </a:custGeom>
          <a:noFill/>
          <a:ln w="38100" cap="rnd" cmpd="sng">
            <a:solidFill>
              <a:schemeClr val="tx1"/>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54;p24">
            <a:extLst>
              <a:ext uri="{FF2B5EF4-FFF2-40B4-BE49-F238E27FC236}">
                <a16:creationId xmlns:a16="http://schemas.microsoft.com/office/drawing/2014/main" id="{5D9670F6-20F6-DBA7-A355-914D3C5AC7EC}"/>
              </a:ext>
            </a:extLst>
          </p:cNvPr>
          <p:cNvSpPr/>
          <p:nvPr/>
        </p:nvSpPr>
        <p:spPr>
          <a:xfrm>
            <a:off x="2859386" y="3695808"/>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55;p24">
            <a:extLst>
              <a:ext uri="{FF2B5EF4-FFF2-40B4-BE49-F238E27FC236}">
                <a16:creationId xmlns:a16="http://schemas.microsoft.com/office/drawing/2014/main" id="{BD0A2F89-D910-B262-31D0-C2746204EB9F}"/>
              </a:ext>
            </a:extLst>
          </p:cNvPr>
          <p:cNvSpPr/>
          <p:nvPr/>
        </p:nvSpPr>
        <p:spPr>
          <a:xfrm>
            <a:off x="5363880" y="3545883"/>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56;p24">
            <a:extLst>
              <a:ext uri="{FF2B5EF4-FFF2-40B4-BE49-F238E27FC236}">
                <a16:creationId xmlns:a16="http://schemas.microsoft.com/office/drawing/2014/main" id="{85B6DF95-F139-BC54-42AB-BC6ACD3104C9}"/>
              </a:ext>
            </a:extLst>
          </p:cNvPr>
          <p:cNvSpPr/>
          <p:nvPr/>
        </p:nvSpPr>
        <p:spPr>
          <a:xfrm>
            <a:off x="5363880" y="3595536"/>
            <a:ext cx="28" cy="75008"/>
          </a:xfrm>
          <a:custGeom>
            <a:avLst/>
            <a:gdLst/>
            <a:ahLst/>
            <a:cxnLst/>
            <a:rect l="l" t="t" r="r" b="b"/>
            <a:pathLst>
              <a:path w="1" h="2630" fill="none" extrusionOk="0">
                <a:moveTo>
                  <a:pt x="1" y="1"/>
                </a:moveTo>
                <a:lnTo>
                  <a:pt x="1" y="2629"/>
                </a:lnTo>
              </a:path>
            </a:pathLst>
          </a:custGeom>
          <a:noFill/>
          <a:ln w="38100" cap="rnd" cmpd="sng">
            <a:solidFill>
              <a:schemeClr val="tx1"/>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57;p24">
            <a:extLst>
              <a:ext uri="{FF2B5EF4-FFF2-40B4-BE49-F238E27FC236}">
                <a16:creationId xmlns:a16="http://schemas.microsoft.com/office/drawing/2014/main" id="{47A0F81E-EE37-FEB6-D84B-63C88F29AC97}"/>
              </a:ext>
            </a:extLst>
          </p:cNvPr>
          <p:cNvSpPr/>
          <p:nvPr/>
        </p:nvSpPr>
        <p:spPr>
          <a:xfrm>
            <a:off x="5363880" y="3695808"/>
            <a:ext cx="28" cy="28"/>
          </a:xfrm>
          <a:custGeom>
            <a:avLst/>
            <a:gdLst/>
            <a:ahLst/>
            <a:cxnLst/>
            <a:rect l="l" t="t" r="r" b="b"/>
            <a:pathLst>
              <a:path w="1" h="1" fill="none" extrusionOk="0">
                <a:moveTo>
                  <a:pt x="1" y="0"/>
                </a:moveTo>
                <a:lnTo>
                  <a:pt x="1"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58;p24">
            <a:extLst>
              <a:ext uri="{FF2B5EF4-FFF2-40B4-BE49-F238E27FC236}">
                <a16:creationId xmlns:a16="http://schemas.microsoft.com/office/drawing/2014/main" id="{DCB966E7-60EC-3FE9-9C91-6087FA366EB6}"/>
              </a:ext>
            </a:extLst>
          </p:cNvPr>
          <p:cNvSpPr/>
          <p:nvPr/>
        </p:nvSpPr>
        <p:spPr>
          <a:xfrm>
            <a:off x="7867492" y="3545883"/>
            <a:ext cx="28" cy="28"/>
          </a:xfrm>
          <a:custGeom>
            <a:avLst/>
            <a:gdLst/>
            <a:ahLst/>
            <a:cxnLst/>
            <a:rect l="l" t="t" r="r" b="b"/>
            <a:pathLst>
              <a:path w="1" h="1" fill="none" extrusionOk="0">
                <a:moveTo>
                  <a:pt x="0" y="0"/>
                </a:moveTo>
                <a:lnTo>
                  <a:pt x="0"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59;p24">
            <a:extLst>
              <a:ext uri="{FF2B5EF4-FFF2-40B4-BE49-F238E27FC236}">
                <a16:creationId xmlns:a16="http://schemas.microsoft.com/office/drawing/2014/main" id="{88570299-6397-E79A-C464-C583DC32FE74}"/>
              </a:ext>
            </a:extLst>
          </p:cNvPr>
          <p:cNvSpPr/>
          <p:nvPr/>
        </p:nvSpPr>
        <p:spPr>
          <a:xfrm>
            <a:off x="7867492" y="3595536"/>
            <a:ext cx="28" cy="75008"/>
          </a:xfrm>
          <a:custGeom>
            <a:avLst/>
            <a:gdLst/>
            <a:ahLst/>
            <a:cxnLst/>
            <a:rect l="l" t="t" r="r" b="b"/>
            <a:pathLst>
              <a:path w="1" h="2630" fill="none" extrusionOk="0">
                <a:moveTo>
                  <a:pt x="0" y="1"/>
                </a:moveTo>
                <a:lnTo>
                  <a:pt x="0" y="2629"/>
                </a:lnTo>
              </a:path>
            </a:pathLst>
          </a:custGeom>
          <a:noFill/>
          <a:ln w="38100" cap="rnd" cmpd="sng">
            <a:solidFill>
              <a:schemeClr val="tx1"/>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60;p24">
            <a:extLst>
              <a:ext uri="{FF2B5EF4-FFF2-40B4-BE49-F238E27FC236}">
                <a16:creationId xmlns:a16="http://schemas.microsoft.com/office/drawing/2014/main" id="{619333AA-2E92-056D-1765-565F166C317D}"/>
              </a:ext>
            </a:extLst>
          </p:cNvPr>
          <p:cNvSpPr/>
          <p:nvPr/>
        </p:nvSpPr>
        <p:spPr>
          <a:xfrm>
            <a:off x="7867492" y="3695808"/>
            <a:ext cx="28" cy="28"/>
          </a:xfrm>
          <a:custGeom>
            <a:avLst/>
            <a:gdLst/>
            <a:ahLst/>
            <a:cxnLst/>
            <a:rect l="l" t="t" r="r" b="b"/>
            <a:pathLst>
              <a:path w="1" h="1" fill="none" extrusionOk="0">
                <a:moveTo>
                  <a:pt x="0" y="0"/>
                </a:moveTo>
                <a:lnTo>
                  <a:pt x="0" y="0"/>
                </a:lnTo>
                <a:close/>
              </a:path>
            </a:pathLst>
          </a:custGeom>
          <a:noFill/>
          <a:ln w="19800" cap="rnd" cmpd="sng">
            <a:solidFill>
              <a:srgbClr val="25255B"/>
            </a:solidFill>
            <a:prstDash val="solid"/>
            <a:miter lim="3166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61;p24">
            <a:extLst>
              <a:ext uri="{FF2B5EF4-FFF2-40B4-BE49-F238E27FC236}">
                <a16:creationId xmlns:a16="http://schemas.microsoft.com/office/drawing/2014/main" id="{FE549E45-3775-80AF-CCBD-1EC8D59A776B}"/>
              </a:ext>
            </a:extLst>
          </p:cNvPr>
          <p:cNvSpPr/>
          <p:nvPr/>
        </p:nvSpPr>
        <p:spPr>
          <a:xfrm>
            <a:off x="3724628" y="3073523"/>
            <a:ext cx="774062" cy="774974"/>
          </a:xfrm>
          <a:custGeom>
            <a:avLst/>
            <a:gdLst/>
            <a:ahLst/>
            <a:cxnLst/>
            <a:rect l="l" t="t" r="r" b="b"/>
            <a:pathLst>
              <a:path w="27141" h="27173" extrusionOk="0">
                <a:moveTo>
                  <a:pt x="13587" y="0"/>
                </a:moveTo>
                <a:cubicBezTo>
                  <a:pt x="6081" y="0"/>
                  <a:pt x="0" y="6081"/>
                  <a:pt x="0" y="13586"/>
                </a:cubicBezTo>
                <a:cubicBezTo>
                  <a:pt x="0" y="21092"/>
                  <a:pt x="6081" y="27172"/>
                  <a:pt x="13587" y="27172"/>
                </a:cubicBezTo>
                <a:cubicBezTo>
                  <a:pt x="21060" y="27172"/>
                  <a:pt x="27141" y="21092"/>
                  <a:pt x="27141" y="13586"/>
                </a:cubicBezTo>
                <a:cubicBezTo>
                  <a:pt x="27141" y="6081"/>
                  <a:pt x="21060" y="0"/>
                  <a:pt x="135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62;p24">
            <a:extLst>
              <a:ext uri="{FF2B5EF4-FFF2-40B4-BE49-F238E27FC236}">
                <a16:creationId xmlns:a16="http://schemas.microsoft.com/office/drawing/2014/main" id="{53A9CC9D-BD6E-46BC-1191-29C7CF575FA6}"/>
              </a:ext>
            </a:extLst>
          </p:cNvPr>
          <p:cNvSpPr/>
          <p:nvPr/>
        </p:nvSpPr>
        <p:spPr>
          <a:xfrm>
            <a:off x="4946617" y="2512982"/>
            <a:ext cx="833697" cy="775231"/>
          </a:xfrm>
          <a:custGeom>
            <a:avLst/>
            <a:gdLst/>
            <a:ahLst/>
            <a:cxnLst/>
            <a:rect l="l" t="t" r="r" b="b"/>
            <a:pathLst>
              <a:path w="29232" h="27182" extrusionOk="0">
                <a:moveTo>
                  <a:pt x="14612" y="0"/>
                </a:moveTo>
                <a:cubicBezTo>
                  <a:pt x="8071" y="0"/>
                  <a:pt x="2319" y="4720"/>
                  <a:pt x="1236" y="11390"/>
                </a:cubicBezTo>
                <a:cubicBezTo>
                  <a:pt x="1" y="18800"/>
                  <a:pt x="5036" y="25799"/>
                  <a:pt x="12415" y="27002"/>
                </a:cubicBezTo>
                <a:cubicBezTo>
                  <a:pt x="13156" y="27123"/>
                  <a:pt x="13893" y="27181"/>
                  <a:pt x="14620" y="27181"/>
                </a:cubicBezTo>
                <a:cubicBezTo>
                  <a:pt x="21167" y="27181"/>
                  <a:pt x="26945" y="22461"/>
                  <a:pt x="28028" y="15792"/>
                </a:cubicBezTo>
                <a:cubicBezTo>
                  <a:pt x="29231" y="8381"/>
                  <a:pt x="24228" y="1414"/>
                  <a:pt x="16817" y="179"/>
                </a:cubicBezTo>
                <a:cubicBezTo>
                  <a:pt x="16076" y="59"/>
                  <a:pt x="15339" y="0"/>
                  <a:pt x="146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63;p24">
            <a:extLst>
              <a:ext uri="{FF2B5EF4-FFF2-40B4-BE49-F238E27FC236}">
                <a16:creationId xmlns:a16="http://schemas.microsoft.com/office/drawing/2014/main" id="{63809D7B-7BE4-F97E-85BA-60BDD0AF9AAA}"/>
              </a:ext>
            </a:extLst>
          </p:cNvPr>
          <p:cNvSpPr/>
          <p:nvPr/>
        </p:nvSpPr>
        <p:spPr>
          <a:xfrm>
            <a:off x="7450228" y="2513010"/>
            <a:ext cx="834581" cy="775202"/>
          </a:xfrm>
          <a:custGeom>
            <a:avLst/>
            <a:gdLst/>
            <a:ahLst/>
            <a:cxnLst/>
            <a:rect l="l" t="t" r="r" b="b"/>
            <a:pathLst>
              <a:path w="29263" h="27181" extrusionOk="0">
                <a:moveTo>
                  <a:pt x="14630" y="0"/>
                </a:moveTo>
                <a:cubicBezTo>
                  <a:pt x="8102" y="0"/>
                  <a:pt x="2319" y="4744"/>
                  <a:pt x="1235" y="11389"/>
                </a:cubicBezTo>
                <a:cubicBezTo>
                  <a:pt x="0" y="18799"/>
                  <a:pt x="5036" y="25798"/>
                  <a:pt x="12446" y="27001"/>
                </a:cubicBezTo>
                <a:cubicBezTo>
                  <a:pt x="13184" y="27122"/>
                  <a:pt x="13918" y="27180"/>
                  <a:pt x="14643" y="27180"/>
                </a:cubicBezTo>
                <a:cubicBezTo>
                  <a:pt x="21167" y="27180"/>
                  <a:pt x="26944" y="22460"/>
                  <a:pt x="28028" y="15791"/>
                </a:cubicBezTo>
                <a:cubicBezTo>
                  <a:pt x="29263" y="8380"/>
                  <a:pt x="24227" y="1413"/>
                  <a:pt x="16817" y="178"/>
                </a:cubicBezTo>
                <a:cubicBezTo>
                  <a:pt x="16082" y="58"/>
                  <a:pt x="15351" y="0"/>
                  <a:pt x="146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64;p24">
            <a:extLst>
              <a:ext uri="{FF2B5EF4-FFF2-40B4-BE49-F238E27FC236}">
                <a16:creationId xmlns:a16="http://schemas.microsoft.com/office/drawing/2014/main" id="{DEC881C1-07C1-86A6-7B80-11CD6B3B8646}"/>
              </a:ext>
            </a:extLst>
          </p:cNvPr>
          <p:cNvSpPr/>
          <p:nvPr/>
        </p:nvSpPr>
        <p:spPr>
          <a:xfrm>
            <a:off x="6228239" y="3073523"/>
            <a:ext cx="774975" cy="774974"/>
          </a:xfrm>
          <a:custGeom>
            <a:avLst/>
            <a:gdLst/>
            <a:ahLst/>
            <a:cxnLst/>
            <a:rect l="l" t="t" r="r" b="b"/>
            <a:pathLst>
              <a:path w="27173" h="27173" extrusionOk="0">
                <a:moveTo>
                  <a:pt x="13586" y="0"/>
                </a:moveTo>
                <a:cubicBezTo>
                  <a:pt x="6081" y="0"/>
                  <a:pt x="0" y="6081"/>
                  <a:pt x="0" y="13586"/>
                </a:cubicBezTo>
                <a:cubicBezTo>
                  <a:pt x="0" y="21092"/>
                  <a:pt x="6081" y="27172"/>
                  <a:pt x="13586" y="27172"/>
                </a:cubicBezTo>
                <a:cubicBezTo>
                  <a:pt x="21092" y="27172"/>
                  <a:pt x="27172" y="21092"/>
                  <a:pt x="27172" y="13586"/>
                </a:cubicBezTo>
                <a:cubicBezTo>
                  <a:pt x="27172" y="6081"/>
                  <a:pt x="21092" y="0"/>
                  <a:pt x="135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65;p24">
            <a:extLst>
              <a:ext uri="{FF2B5EF4-FFF2-40B4-BE49-F238E27FC236}">
                <a16:creationId xmlns:a16="http://schemas.microsoft.com/office/drawing/2014/main" id="{6D36A3ED-E373-EA79-6C4A-C76A56FFD94E}"/>
              </a:ext>
            </a:extLst>
          </p:cNvPr>
          <p:cNvSpPr/>
          <p:nvPr/>
        </p:nvSpPr>
        <p:spPr>
          <a:xfrm>
            <a:off x="8732735" y="3073523"/>
            <a:ext cx="774062" cy="774974"/>
          </a:xfrm>
          <a:custGeom>
            <a:avLst/>
            <a:gdLst/>
            <a:ahLst/>
            <a:cxnLst/>
            <a:rect l="l" t="t" r="r" b="b"/>
            <a:pathLst>
              <a:path w="27141" h="27173" extrusionOk="0">
                <a:moveTo>
                  <a:pt x="13555" y="0"/>
                </a:moveTo>
                <a:cubicBezTo>
                  <a:pt x="6081" y="0"/>
                  <a:pt x="0" y="6081"/>
                  <a:pt x="0" y="13586"/>
                </a:cubicBezTo>
                <a:cubicBezTo>
                  <a:pt x="0" y="21092"/>
                  <a:pt x="6081" y="27172"/>
                  <a:pt x="13555" y="27172"/>
                </a:cubicBezTo>
                <a:cubicBezTo>
                  <a:pt x="21060" y="27172"/>
                  <a:pt x="27141" y="21092"/>
                  <a:pt x="27141" y="13586"/>
                </a:cubicBezTo>
                <a:cubicBezTo>
                  <a:pt x="27141" y="6081"/>
                  <a:pt x="21060" y="0"/>
                  <a:pt x="135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66;p24">
            <a:extLst>
              <a:ext uri="{FF2B5EF4-FFF2-40B4-BE49-F238E27FC236}">
                <a16:creationId xmlns:a16="http://schemas.microsoft.com/office/drawing/2014/main" id="{161CA10C-FC5D-50E2-1F2B-54049BC6E08E}"/>
              </a:ext>
            </a:extLst>
          </p:cNvPr>
          <p:cNvSpPr/>
          <p:nvPr/>
        </p:nvSpPr>
        <p:spPr>
          <a:xfrm>
            <a:off x="7635374" y="2661680"/>
            <a:ext cx="465190" cy="478709"/>
          </a:xfrm>
          <a:custGeom>
            <a:avLst/>
            <a:gdLst/>
            <a:ahLst/>
            <a:cxnLst/>
            <a:rect l="l" t="t" r="r" b="b"/>
            <a:pathLst>
              <a:path w="16311" h="16785" extrusionOk="0">
                <a:moveTo>
                  <a:pt x="7569" y="919"/>
                </a:moveTo>
                <a:cubicBezTo>
                  <a:pt x="7443" y="919"/>
                  <a:pt x="7348" y="1014"/>
                  <a:pt x="7348" y="1140"/>
                </a:cubicBezTo>
                <a:cubicBezTo>
                  <a:pt x="7348" y="1299"/>
                  <a:pt x="7443" y="1394"/>
                  <a:pt x="7569" y="1394"/>
                </a:cubicBezTo>
                <a:lnTo>
                  <a:pt x="8710" y="1394"/>
                </a:lnTo>
                <a:cubicBezTo>
                  <a:pt x="8836" y="1394"/>
                  <a:pt x="8963" y="1299"/>
                  <a:pt x="8963" y="1140"/>
                </a:cubicBezTo>
                <a:cubicBezTo>
                  <a:pt x="8963" y="1014"/>
                  <a:pt x="8836" y="919"/>
                  <a:pt x="8710" y="919"/>
                </a:cubicBezTo>
                <a:close/>
                <a:moveTo>
                  <a:pt x="11433" y="475"/>
                </a:moveTo>
                <a:cubicBezTo>
                  <a:pt x="11718" y="475"/>
                  <a:pt x="11971" y="602"/>
                  <a:pt x="12161" y="792"/>
                </a:cubicBezTo>
                <a:cubicBezTo>
                  <a:pt x="12320" y="982"/>
                  <a:pt x="12446" y="1235"/>
                  <a:pt x="12446" y="1520"/>
                </a:cubicBezTo>
                <a:lnTo>
                  <a:pt x="12446" y="1805"/>
                </a:lnTo>
                <a:lnTo>
                  <a:pt x="3833" y="1805"/>
                </a:lnTo>
                <a:lnTo>
                  <a:pt x="3833" y="1520"/>
                </a:lnTo>
                <a:cubicBezTo>
                  <a:pt x="3833" y="1235"/>
                  <a:pt x="3959" y="982"/>
                  <a:pt x="4149" y="792"/>
                </a:cubicBezTo>
                <a:cubicBezTo>
                  <a:pt x="4339" y="602"/>
                  <a:pt x="4593" y="475"/>
                  <a:pt x="4878" y="475"/>
                </a:cubicBezTo>
                <a:close/>
                <a:moveTo>
                  <a:pt x="12446" y="2312"/>
                </a:moveTo>
                <a:lnTo>
                  <a:pt x="12446" y="2882"/>
                </a:lnTo>
                <a:lnTo>
                  <a:pt x="3833" y="2882"/>
                </a:lnTo>
                <a:lnTo>
                  <a:pt x="3833" y="2312"/>
                </a:lnTo>
                <a:close/>
                <a:moveTo>
                  <a:pt x="1711" y="2502"/>
                </a:moveTo>
                <a:lnTo>
                  <a:pt x="1711" y="3737"/>
                </a:lnTo>
                <a:lnTo>
                  <a:pt x="476" y="3737"/>
                </a:lnTo>
                <a:lnTo>
                  <a:pt x="476" y="2502"/>
                </a:lnTo>
                <a:close/>
                <a:moveTo>
                  <a:pt x="15835" y="2502"/>
                </a:moveTo>
                <a:lnTo>
                  <a:pt x="15835" y="3737"/>
                </a:lnTo>
                <a:lnTo>
                  <a:pt x="14600" y="3737"/>
                </a:lnTo>
                <a:lnTo>
                  <a:pt x="14600" y="2502"/>
                </a:lnTo>
                <a:close/>
                <a:moveTo>
                  <a:pt x="8139" y="6334"/>
                </a:moveTo>
                <a:cubicBezTo>
                  <a:pt x="7728" y="6334"/>
                  <a:pt x="7379" y="6492"/>
                  <a:pt x="7094" y="6777"/>
                </a:cubicBezTo>
                <a:cubicBezTo>
                  <a:pt x="6841" y="7031"/>
                  <a:pt x="6683" y="7411"/>
                  <a:pt x="6683" y="7822"/>
                </a:cubicBezTo>
                <a:cubicBezTo>
                  <a:pt x="6683" y="8203"/>
                  <a:pt x="6841" y="8583"/>
                  <a:pt x="7094" y="8868"/>
                </a:cubicBezTo>
                <a:cubicBezTo>
                  <a:pt x="7379" y="9121"/>
                  <a:pt x="7728" y="9279"/>
                  <a:pt x="8139" y="9279"/>
                </a:cubicBezTo>
                <a:cubicBezTo>
                  <a:pt x="8425" y="9279"/>
                  <a:pt x="8710" y="9216"/>
                  <a:pt x="8931" y="9058"/>
                </a:cubicBezTo>
                <a:cubicBezTo>
                  <a:pt x="9153" y="8931"/>
                  <a:pt x="9343" y="8709"/>
                  <a:pt x="9470" y="8456"/>
                </a:cubicBezTo>
                <a:cubicBezTo>
                  <a:pt x="9533" y="8329"/>
                  <a:pt x="9470" y="8203"/>
                  <a:pt x="9375" y="8139"/>
                </a:cubicBezTo>
                <a:cubicBezTo>
                  <a:pt x="9332" y="8118"/>
                  <a:pt x="9287" y="8108"/>
                  <a:pt x="9242" y="8108"/>
                </a:cubicBezTo>
                <a:cubicBezTo>
                  <a:pt x="9153" y="8108"/>
                  <a:pt x="9068" y="8150"/>
                  <a:pt x="9026" y="8234"/>
                </a:cubicBezTo>
                <a:cubicBezTo>
                  <a:pt x="8963" y="8424"/>
                  <a:pt x="8836" y="8551"/>
                  <a:pt x="8678" y="8646"/>
                </a:cubicBezTo>
                <a:cubicBezTo>
                  <a:pt x="8520" y="8741"/>
                  <a:pt x="8330" y="8804"/>
                  <a:pt x="8139" y="8804"/>
                </a:cubicBezTo>
                <a:cubicBezTo>
                  <a:pt x="7886" y="8804"/>
                  <a:pt x="7633" y="8678"/>
                  <a:pt x="7443" y="8519"/>
                </a:cubicBezTo>
                <a:cubicBezTo>
                  <a:pt x="7284" y="8329"/>
                  <a:pt x="7158" y="8076"/>
                  <a:pt x="7158" y="7822"/>
                </a:cubicBezTo>
                <a:cubicBezTo>
                  <a:pt x="7158" y="7537"/>
                  <a:pt x="7284" y="7284"/>
                  <a:pt x="7443" y="7126"/>
                </a:cubicBezTo>
                <a:cubicBezTo>
                  <a:pt x="7633" y="6936"/>
                  <a:pt x="7886" y="6809"/>
                  <a:pt x="8139" y="6809"/>
                </a:cubicBezTo>
                <a:cubicBezTo>
                  <a:pt x="8330" y="6809"/>
                  <a:pt x="8520" y="6872"/>
                  <a:pt x="8678" y="6967"/>
                </a:cubicBezTo>
                <a:cubicBezTo>
                  <a:pt x="8836" y="7062"/>
                  <a:pt x="8963" y="7221"/>
                  <a:pt x="9026" y="7379"/>
                </a:cubicBezTo>
                <a:cubicBezTo>
                  <a:pt x="9068" y="7464"/>
                  <a:pt x="9153" y="7506"/>
                  <a:pt x="9242" y="7506"/>
                </a:cubicBezTo>
                <a:cubicBezTo>
                  <a:pt x="9287" y="7506"/>
                  <a:pt x="9332" y="7495"/>
                  <a:pt x="9375" y="7474"/>
                </a:cubicBezTo>
                <a:cubicBezTo>
                  <a:pt x="9470" y="7411"/>
                  <a:pt x="9533" y="7284"/>
                  <a:pt x="9470" y="7157"/>
                </a:cubicBezTo>
                <a:cubicBezTo>
                  <a:pt x="9343" y="6904"/>
                  <a:pt x="9153" y="6714"/>
                  <a:pt x="8931" y="6556"/>
                </a:cubicBezTo>
                <a:cubicBezTo>
                  <a:pt x="8710" y="6429"/>
                  <a:pt x="8425" y="6334"/>
                  <a:pt x="8139" y="6334"/>
                </a:cubicBezTo>
                <a:close/>
                <a:moveTo>
                  <a:pt x="8456" y="4497"/>
                </a:moveTo>
                <a:cubicBezTo>
                  <a:pt x="8456" y="4497"/>
                  <a:pt x="8488" y="4497"/>
                  <a:pt x="8488" y="4529"/>
                </a:cubicBezTo>
                <a:cubicBezTo>
                  <a:pt x="8520" y="4529"/>
                  <a:pt x="8520" y="4561"/>
                  <a:pt x="8520" y="4561"/>
                </a:cubicBezTo>
                <a:lnTo>
                  <a:pt x="8520" y="4972"/>
                </a:lnTo>
                <a:cubicBezTo>
                  <a:pt x="8520" y="5099"/>
                  <a:pt x="8615" y="5194"/>
                  <a:pt x="8710" y="5226"/>
                </a:cubicBezTo>
                <a:cubicBezTo>
                  <a:pt x="8868" y="5226"/>
                  <a:pt x="9026" y="5289"/>
                  <a:pt x="9153" y="5352"/>
                </a:cubicBezTo>
                <a:cubicBezTo>
                  <a:pt x="9311" y="5416"/>
                  <a:pt x="9438" y="5479"/>
                  <a:pt x="9596" y="5574"/>
                </a:cubicBezTo>
                <a:cubicBezTo>
                  <a:pt x="9633" y="5598"/>
                  <a:pt x="9673" y="5609"/>
                  <a:pt x="9714" y="5609"/>
                </a:cubicBezTo>
                <a:cubicBezTo>
                  <a:pt x="9779" y="5609"/>
                  <a:pt x="9842" y="5581"/>
                  <a:pt x="9881" y="5542"/>
                </a:cubicBezTo>
                <a:lnTo>
                  <a:pt x="10166" y="5257"/>
                </a:lnTo>
                <a:cubicBezTo>
                  <a:pt x="10198" y="5257"/>
                  <a:pt x="10198" y="5226"/>
                  <a:pt x="10230" y="5226"/>
                </a:cubicBezTo>
                <a:cubicBezTo>
                  <a:pt x="10261" y="5226"/>
                  <a:pt x="10293" y="5226"/>
                  <a:pt x="10293" y="5257"/>
                </a:cubicBezTo>
                <a:lnTo>
                  <a:pt x="10705" y="5669"/>
                </a:lnTo>
                <a:cubicBezTo>
                  <a:pt x="10705" y="5669"/>
                  <a:pt x="10736" y="5701"/>
                  <a:pt x="10736" y="5701"/>
                </a:cubicBezTo>
                <a:cubicBezTo>
                  <a:pt x="10736" y="5732"/>
                  <a:pt x="10705" y="5764"/>
                  <a:pt x="10705" y="5764"/>
                </a:cubicBezTo>
                <a:lnTo>
                  <a:pt x="10420" y="6049"/>
                </a:lnTo>
                <a:cubicBezTo>
                  <a:pt x="10325" y="6144"/>
                  <a:pt x="10325" y="6271"/>
                  <a:pt x="10388" y="6366"/>
                </a:cubicBezTo>
                <a:cubicBezTo>
                  <a:pt x="10483" y="6492"/>
                  <a:pt x="10546" y="6651"/>
                  <a:pt x="10610" y="6777"/>
                </a:cubicBezTo>
                <a:cubicBezTo>
                  <a:pt x="10673" y="6936"/>
                  <a:pt x="10705" y="7062"/>
                  <a:pt x="10736" y="7221"/>
                </a:cubicBezTo>
                <a:cubicBezTo>
                  <a:pt x="10768" y="7347"/>
                  <a:pt x="10895" y="7442"/>
                  <a:pt x="10990" y="7442"/>
                </a:cubicBezTo>
                <a:lnTo>
                  <a:pt x="11433" y="7442"/>
                </a:lnTo>
                <a:cubicBezTo>
                  <a:pt x="11465" y="7474"/>
                  <a:pt x="11465" y="7474"/>
                  <a:pt x="11465" y="7506"/>
                </a:cubicBezTo>
                <a:lnTo>
                  <a:pt x="11465" y="8076"/>
                </a:lnTo>
                <a:cubicBezTo>
                  <a:pt x="11465" y="8108"/>
                  <a:pt x="11465" y="8139"/>
                  <a:pt x="11433" y="8139"/>
                </a:cubicBezTo>
                <a:cubicBezTo>
                  <a:pt x="11433" y="8171"/>
                  <a:pt x="11401" y="8171"/>
                  <a:pt x="11401" y="8171"/>
                </a:cubicBezTo>
                <a:lnTo>
                  <a:pt x="10990" y="8171"/>
                </a:lnTo>
                <a:cubicBezTo>
                  <a:pt x="10863" y="8171"/>
                  <a:pt x="10768" y="8266"/>
                  <a:pt x="10736" y="8361"/>
                </a:cubicBezTo>
                <a:cubicBezTo>
                  <a:pt x="10705" y="8519"/>
                  <a:pt x="10673" y="8678"/>
                  <a:pt x="10610" y="8804"/>
                </a:cubicBezTo>
                <a:cubicBezTo>
                  <a:pt x="10546" y="8963"/>
                  <a:pt x="10483" y="9089"/>
                  <a:pt x="10388" y="9248"/>
                </a:cubicBezTo>
                <a:cubicBezTo>
                  <a:pt x="10325" y="9343"/>
                  <a:pt x="10325" y="9469"/>
                  <a:pt x="10420" y="9564"/>
                </a:cubicBezTo>
                <a:lnTo>
                  <a:pt x="10705" y="9818"/>
                </a:lnTo>
                <a:cubicBezTo>
                  <a:pt x="10705" y="9849"/>
                  <a:pt x="10736" y="9849"/>
                  <a:pt x="10736" y="9881"/>
                </a:cubicBezTo>
                <a:cubicBezTo>
                  <a:pt x="10736" y="9913"/>
                  <a:pt x="10705" y="9913"/>
                  <a:pt x="10705" y="9944"/>
                </a:cubicBezTo>
                <a:lnTo>
                  <a:pt x="10293" y="10356"/>
                </a:lnTo>
                <a:cubicBezTo>
                  <a:pt x="10261" y="10356"/>
                  <a:pt x="10261" y="10388"/>
                  <a:pt x="10230" y="10388"/>
                </a:cubicBezTo>
                <a:cubicBezTo>
                  <a:pt x="10198" y="10388"/>
                  <a:pt x="10198" y="10356"/>
                  <a:pt x="10166" y="10356"/>
                </a:cubicBezTo>
                <a:lnTo>
                  <a:pt x="9881" y="10071"/>
                </a:lnTo>
                <a:cubicBezTo>
                  <a:pt x="9846" y="10019"/>
                  <a:pt x="9783" y="9995"/>
                  <a:pt x="9717" y="9995"/>
                </a:cubicBezTo>
                <a:cubicBezTo>
                  <a:pt x="9663" y="9995"/>
                  <a:pt x="9607" y="10011"/>
                  <a:pt x="9565" y="10039"/>
                </a:cubicBezTo>
                <a:cubicBezTo>
                  <a:pt x="9438" y="10134"/>
                  <a:pt x="9311" y="10198"/>
                  <a:pt x="9153" y="10261"/>
                </a:cubicBezTo>
                <a:cubicBezTo>
                  <a:pt x="9026" y="10324"/>
                  <a:pt x="8868" y="10356"/>
                  <a:pt x="8710" y="10388"/>
                </a:cubicBezTo>
                <a:cubicBezTo>
                  <a:pt x="8583" y="10419"/>
                  <a:pt x="8520" y="10514"/>
                  <a:pt x="8520" y="10641"/>
                </a:cubicBezTo>
                <a:lnTo>
                  <a:pt x="8520" y="11053"/>
                </a:lnTo>
                <a:cubicBezTo>
                  <a:pt x="8520" y="11053"/>
                  <a:pt x="8520" y="11084"/>
                  <a:pt x="8488" y="11116"/>
                </a:cubicBezTo>
                <a:lnTo>
                  <a:pt x="7791" y="11116"/>
                </a:lnTo>
                <a:cubicBezTo>
                  <a:pt x="7791" y="11084"/>
                  <a:pt x="7791" y="11053"/>
                  <a:pt x="7791" y="11053"/>
                </a:cubicBezTo>
                <a:lnTo>
                  <a:pt x="7791" y="10641"/>
                </a:lnTo>
                <a:cubicBezTo>
                  <a:pt x="7791" y="10514"/>
                  <a:pt x="7696" y="10419"/>
                  <a:pt x="7569" y="10388"/>
                </a:cubicBezTo>
                <a:cubicBezTo>
                  <a:pt x="7411" y="10388"/>
                  <a:pt x="7253" y="10324"/>
                  <a:pt x="7126" y="10261"/>
                </a:cubicBezTo>
                <a:cubicBezTo>
                  <a:pt x="6968" y="10198"/>
                  <a:pt x="6841" y="10134"/>
                  <a:pt x="6714" y="10039"/>
                </a:cubicBezTo>
                <a:cubicBezTo>
                  <a:pt x="6678" y="10015"/>
                  <a:pt x="6637" y="10005"/>
                  <a:pt x="6595" y="10005"/>
                </a:cubicBezTo>
                <a:cubicBezTo>
                  <a:pt x="6527" y="10005"/>
                  <a:pt x="6456" y="10032"/>
                  <a:pt x="6398" y="10071"/>
                </a:cubicBezTo>
                <a:lnTo>
                  <a:pt x="6113" y="10356"/>
                </a:lnTo>
                <a:cubicBezTo>
                  <a:pt x="6113" y="10388"/>
                  <a:pt x="6081" y="10388"/>
                  <a:pt x="6049" y="10388"/>
                </a:cubicBezTo>
                <a:cubicBezTo>
                  <a:pt x="6049" y="10388"/>
                  <a:pt x="6018" y="10388"/>
                  <a:pt x="6018" y="10356"/>
                </a:cubicBezTo>
                <a:lnTo>
                  <a:pt x="5606" y="9944"/>
                </a:lnTo>
                <a:cubicBezTo>
                  <a:pt x="5574" y="9944"/>
                  <a:pt x="5574" y="9913"/>
                  <a:pt x="5574" y="9881"/>
                </a:cubicBezTo>
                <a:cubicBezTo>
                  <a:pt x="5574" y="9881"/>
                  <a:pt x="5574" y="9849"/>
                  <a:pt x="5606" y="9849"/>
                </a:cubicBezTo>
                <a:lnTo>
                  <a:pt x="5859" y="9564"/>
                </a:lnTo>
                <a:cubicBezTo>
                  <a:pt x="5954" y="9469"/>
                  <a:pt x="5954" y="9343"/>
                  <a:pt x="5891" y="9248"/>
                </a:cubicBezTo>
                <a:cubicBezTo>
                  <a:pt x="5828" y="9089"/>
                  <a:pt x="5733" y="8963"/>
                  <a:pt x="5701" y="8836"/>
                </a:cubicBezTo>
                <a:cubicBezTo>
                  <a:pt x="5638" y="8678"/>
                  <a:pt x="5574" y="8519"/>
                  <a:pt x="5543" y="8361"/>
                </a:cubicBezTo>
                <a:cubicBezTo>
                  <a:pt x="5511" y="8234"/>
                  <a:pt x="5416" y="8171"/>
                  <a:pt x="5289" y="8171"/>
                </a:cubicBezTo>
                <a:lnTo>
                  <a:pt x="4909" y="8171"/>
                </a:lnTo>
                <a:cubicBezTo>
                  <a:pt x="4878" y="8171"/>
                  <a:pt x="4878" y="8171"/>
                  <a:pt x="4846" y="8139"/>
                </a:cubicBezTo>
                <a:cubicBezTo>
                  <a:pt x="4846" y="8139"/>
                  <a:pt x="4814" y="8108"/>
                  <a:pt x="4814" y="8108"/>
                </a:cubicBezTo>
                <a:lnTo>
                  <a:pt x="4814" y="7506"/>
                </a:lnTo>
                <a:cubicBezTo>
                  <a:pt x="4814" y="7506"/>
                  <a:pt x="4846" y="7474"/>
                  <a:pt x="4846" y="7474"/>
                </a:cubicBezTo>
                <a:cubicBezTo>
                  <a:pt x="4878" y="7442"/>
                  <a:pt x="4878" y="7442"/>
                  <a:pt x="4909" y="7442"/>
                </a:cubicBezTo>
                <a:lnTo>
                  <a:pt x="5321" y="7442"/>
                </a:lnTo>
                <a:cubicBezTo>
                  <a:pt x="5416" y="7442"/>
                  <a:pt x="5543" y="7347"/>
                  <a:pt x="5543" y="7221"/>
                </a:cubicBezTo>
                <a:cubicBezTo>
                  <a:pt x="5574" y="7062"/>
                  <a:pt x="5638" y="6936"/>
                  <a:pt x="5701" y="6777"/>
                </a:cubicBezTo>
                <a:cubicBezTo>
                  <a:pt x="5764" y="6651"/>
                  <a:pt x="5828" y="6492"/>
                  <a:pt x="5923" y="6366"/>
                </a:cubicBezTo>
                <a:cubicBezTo>
                  <a:pt x="5986" y="6271"/>
                  <a:pt x="5954" y="6144"/>
                  <a:pt x="5859" y="6049"/>
                </a:cubicBezTo>
                <a:lnTo>
                  <a:pt x="5606" y="5796"/>
                </a:lnTo>
                <a:cubicBezTo>
                  <a:pt x="5574" y="5764"/>
                  <a:pt x="5574" y="5732"/>
                  <a:pt x="5574" y="5732"/>
                </a:cubicBezTo>
                <a:cubicBezTo>
                  <a:pt x="5574" y="5701"/>
                  <a:pt x="5574" y="5669"/>
                  <a:pt x="5606" y="5669"/>
                </a:cubicBezTo>
                <a:lnTo>
                  <a:pt x="6018" y="5257"/>
                </a:lnTo>
                <a:cubicBezTo>
                  <a:pt x="6018" y="5226"/>
                  <a:pt x="6049" y="5226"/>
                  <a:pt x="6049" y="5226"/>
                </a:cubicBezTo>
                <a:cubicBezTo>
                  <a:pt x="6081" y="5226"/>
                  <a:pt x="6113" y="5226"/>
                  <a:pt x="6113" y="5257"/>
                </a:cubicBezTo>
                <a:lnTo>
                  <a:pt x="6398" y="5542"/>
                </a:lnTo>
                <a:cubicBezTo>
                  <a:pt x="6450" y="5595"/>
                  <a:pt x="6512" y="5618"/>
                  <a:pt x="6573" y="5618"/>
                </a:cubicBezTo>
                <a:cubicBezTo>
                  <a:pt x="6623" y="5618"/>
                  <a:pt x="6672" y="5602"/>
                  <a:pt x="6714" y="5574"/>
                </a:cubicBezTo>
                <a:cubicBezTo>
                  <a:pt x="6841" y="5479"/>
                  <a:pt x="6999" y="5416"/>
                  <a:pt x="7126" y="5352"/>
                </a:cubicBezTo>
                <a:cubicBezTo>
                  <a:pt x="7284" y="5289"/>
                  <a:pt x="7443" y="5226"/>
                  <a:pt x="7601" y="5194"/>
                </a:cubicBezTo>
                <a:cubicBezTo>
                  <a:pt x="7696" y="5194"/>
                  <a:pt x="7791" y="5067"/>
                  <a:pt x="7791" y="4972"/>
                </a:cubicBezTo>
                <a:lnTo>
                  <a:pt x="7791" y="4561"/>
                </a:lnTo>
                <a:cubicBezTo>
                  <a:pt x="7791" y="4561"/>
                  <a:pt x="7791" y="4529"/>
                  <a:pt x="7791" y="4529"/>
                </a:cubicBezTo>
                <a:cubicBezTo>
                  <a:pt x="7823" y="4497"/>
                  <a:pt x="7854" y="4497"/>
                  <a:pt x="7854" y="4497"/>
                </a:cubicBezTo>
                <a:close/>
                <a:moveTo>
                  <a:pt x="7854" y="3991"/>
                </a:moveTo>
                <a:cubicBezTo>
                  <a:pt x="7696" y="3991"/>
                  <a:pt x="7569" y="4054"/>
                  <a:pt x="7443" y="4181"/>
                </a:cubicBezTo>
                <a:cubicBezTo>
                  <a:pt x="7348" y="4276"/>
                  <a:pt x="7284" y="4402"/>
                  <a:pt x="7284" y="4561"/>
                </a:cubicBezTo>
                <a:lnTo>
                  <a:pt x="7284" y="4782"/>
                </a:lnTo>
                <a:cubicBezTo>
                  <a:pt x="7158" y="4814"/>
                  <a:pt x="7063" y="4846"/>
                  <a:pt x="6936" y="4909"/>
                </a:cubicBezTo>
                <a:cubicBezTo>
                  <a:pt x="6841" y="4941"/>
                  <a:pt x="6714" y="5004"/>
                  <a:pt x="6619" y="5067"/>
                </a:cubicBezTo>
                <a:lnTo>
                  <a:pt x="6461" y="4909"/>
                </a:lnTo>
                <a:cubicBezTo>
                  <a:pt x="6366" y="4814"/>
                  <a:pt x="6208" y="4751"/>
                  <a:pt x="6081" y="4751"/>
                </a:cubicBezTo>
                <a:cubicBezTo>
                  <a:pt x="5923" y="4751"/>
                  <a:pt x="5764" y="4814"/>
                  <a:pt x="5669" y="4909"/>
                </a:cubicBezTo>
                <a:lnTo>
                  <a:pt x="5258" y="5321"/>
                </a:lnTo>
                <a:cubicBezTo>
                  <a:pt x="5131" y="5447"/>
                  <a:pt x="5099" y="5574"/>
                  <a:pt x="5099" y="5732"/>
                </a:cubicBezTo>
                <a:cubicBezTo>
                  <a:pt x="5099" y="5859"/>
                  <a:pt x="5131" y="6017"/>
                  <a:pt x="5258" y="6144"/>
                </a:cubicBezTo>
                <a:lnTo>
                  <a:pt x="5384" y="6271"/>
                </a:lnTo>
                <a:cubicBezTo>
                  <a:pt x="5353" y="6397"/>
                  <a:pt x="5289" y="6492"/>
                  <a:pt x="5226" y="6619"/>
                </a:cubicBezTo>
                <a:cubicBezTo>
                  <a:pt x="5194" y="6714"/>
                  <a:pt x="5163" y="6841"/>
                  <a:pt x="5131" y="6936"/>
                </a:cubicBezTo>
                <a:lnTo>
                  <a:pt x="4909" y="6936"/>
                </a:lnTo>
                <a:cubicBezTo>
                  <a:pt x="4751" y="6936"/>
                  <a:pt x="4624" y="6999"/>
                  <a:pt x="4498" y="7126"/>
                </a:cubicBezTo>
                <a:cubicBezTo>
                  <a:pt x="4403" y="7221"/>
                  <a:pt x="4339" y="7347"/>
                  <a:pt x="4339" y="7506"/>
                </a:cubicBezTo>
                <a:lnTo>
                  <a:pt x="4339" y="8108"/>
                </a:lnTo>
                <a:cubicBezTo>
                  <a:pt x="4339" y="8266"/>
                  <a:pt x="4403" y="8393"/>
                  <a:pt x="4498" y="8488"/>
                </a:cubicBezTo>
                <a:cubicBezTo>
                  <a:pt x="4624" y="8614"/>
                  <a:pt x="4751" y="8678"/>
                  <a:pt x="4909" y="8678"/>
                </a:cubicBezTo>
                <a:lnTo>
                  <a:pt x="5131" y="8678"/>
                </a:lnTo>
                <a:cubicBezTo>
                  <a:pt x="5163" y="8773"/>
                  <a:pt x="5194" y="8899"/>
                  <a:pt x="5226" y="8994"/>
                </a:cubicBezTo>
                <a:cubicBezTo>
                  <a:pt x="5289" y="9121"/>
                  <a:pt x="5353" y="9216"/>
                  <a:pt x="5384" y="9343"/>
                </a:cubicBezTo>
                <a:lnTo>
                  <a:pt x="5258" y="9469"/>
                </a:lnTo>
                <a:cubicBezTo>
                  <a:pt x="5131" y="9596"/>
                  <a:pt x="5099" y="9754"/>
                  <a:pt x="5099" y="9881"/>
                </a:cubicBezTo>
                <a:cubicBezTo>
                  <a:pt x="5099" y="10039"/>
                  <a:pt x="5131" y="10166"/>
                  <a:pt x="5258" y="10293"/>
                </a:cubicBezTo>
                <a:lnTo>
                  <a:pt x="5669" y="10704"/>
                </a:lnTo>
                <a:cubicBezTo>
                  <a:pt x="5764" y="10799"/>
                  <a:pt x="5923" y="10863"/>
                  <a:pt x="6081" y="10863"/>
                </a:cubicBezTo>
                <a:cubicBezTo>
                  <a:pt x="6208" y="10863"/>
                  <a:pt x="6366" y="10799"/>
                  <a:pt x="6461" y="10704"/>
                </a:cubicBezTo>
                <a:lnTo>
                  <a:pt x="6619" y="10546"/>
                </a:lnTo>
                <a:cubicBezTo>
                  <a:pt x="6714" y="10609"/>
                  <a:pt x="6841" y="10673"/>
                  <a:pt x="6936" y="10704"/>
                </a:cubicBezTo>
                <a:cubicBezTo>
                  <a:pt x="7063" y="10768"/>
                  <a:pt x="7158" y="10799"/>
                  <a:pt x="7284" y="10831"/>
                </a:cubicBezTo>
                <a:lnTo>
                  <a:pt x="7284" y="11053"/>
                </a:lnTo>
                <a:cubicBezTo>
                  <a:pt x="7284" y="11211"/>
                  <a:pt x="7348" y="11338"/>
                  <a:pt x="7443" y="11433"/>
                </a:cubicBezTo>
                <a:cubicBezTo>
                  <a:pt x="7569" y="11559"/>
                  <a:pt x="7696" y="11623"/>
                  <a:pt x="7854" y="11623"/>
                </a:cubicBezTo>
                <a:lnTo>
                  <a:pt x="8425" y="11623"/>
                </a:lnTo>
                <a:cubicBezTo>
                  <a:pt x="8583" y="11623"/>
                  <a:pt x="8741" y="11559"/>
                  <a:pt x="8836" y="11433"/>
                </a:cubicBezTo>
                <a:cubicBezTo>
                  <a:pt x="8931" y="11338"/>
                  <a:pt x="8995" y="11211"/>
                  <a:pt x="8995" y="11053"/>
                </a:cubicBezTo>
                <a:lnTo>
                  <a:pt x="8995" y="10831"/>
                </a:lnTo>
                <a:cubicBezTo>
                  <a:pt x="9121" y="10799"/>
                  <a:pt x="9248" y="10768"/>
                  <a:pt x="9343" y="10704"/>
                </a:cubicBezTo>
                <a:cubicBezTo>
                  <a:pt x="9470" y="10673"/>
                  <a:pt x="9565" y="10609"/>
                  <a:pt x="9691" y="10546"/>
                </a:cubicBezTo>
                <a:lnTo>
                  <a:pt x="9818" y="10704"/>
                </a:lnTo>
                <a:cubicBezTo>
                  <a:pt x="9945" y="10799"/>
                  <a:pt x="10071" y="10863"/>
                  <a:pt x="10230" y="10863"/>
                </a:cubicBezTo>
                <a:cubicBezTo>
                  <a:pt x="10388" y="10863"/>
                  <a:pt x="10515" y="10799"/>
                  <a:pt x="10641" y="10704"/>
                </a:cubicBezTo>
                <a:lnTo>
                  <a:pt x="11053" y="10293"/>
                </a:lnTo>
                <a:cubicBezTo>
                  <a:pt x="11148" y="10166"/>
                  <a:pt x="11211" y="10039"/>
                  <a:pt x="11211" y="9881"/>
                </a:cubicBezTo>
                <a:cubicBezTo>
                  <a:pt x="11211" y="9754"/>
                  <a:pt x="11148" y="9596"/>
                  <a:pt x="11053" y="9469"/>
                </a:cubicBezTo>
                <a:lnTo>
                  <a:pt x="10895" y="9343"/>
                </a:lnTo>
                <a:cubicBezTo>
                  <a:pt x="10958" y="9216"/>
                  <a:pt x="10990" y="9121"/>
                  <a:pt x="11053" y="8994"/>
                </a:cubicBezTo>
                <a:cubicBezTo>
                  <a:pt x="11085" y="8899"/>
                  <a:pt x="11148" y="8773"/>
                  <a:pt x="11180" y="8678"/>
                </a:cubicBezTo>
                <a:lnTo>
                  <a:pt x="11370" y="8678"/>
                </a:lnTo>
                <a:cubicBezTo>
                  <a:pt x="11528" y="8678"/>
                  <a:pt x="11686" y="8614"/>
                  <a:pt x="11781" y="8488"/>
                </a:cubicBezTo>
                <a:cubicBezTo>
                  <a:pt x="11876" y="8393"/>
                  <a:pt x="11940" y="8266"/>
                  <a:pt x="11940" y="8108"/>
                </a:cubicBezTo>
                <a:lnTo>
                  <a:pt x="11940" y="7506"/>
                </a:lnTo>
                <a:cubicBezTo>
                  <a:pt x="11940" y="7347"/>
                  <a:pt x="11876" y="7221"/>
                  <a:pt x="11781" y="7126"/>
                </a:cubicBezTo>
                <a:cubicBezTo>
                  <a:pt x="11686" y="6999"/>
                  <a:pt x="11528" y="6936"/>
                  <a:pt x="11370" y="6936"/>
                </a:cubicBezTo>
                <a:lnTo>
                  <a:pt x="11180" y="6936"/>
                </a:lnTo>
                <a:cubicBezTo>
                  <a:pt x="11148" y="6841"/>
                  <a:pt x="11085" y="6714"/>
                  <a:pt x="11053" y="6619"/>
                </a:cubicBezTo>
                <a:cubicBezTo>
                  <a:pt x="10990" y="6492"/>
                  <a:pt x="10958" y="6366"/>
                  <a:pt x="10895" y="6271"/>
                </a:cubicBezTo>
                <a:lnTo>
                  <a:pt x="11053" y="6144"/>
                </a:lnTo>
                <a:cubicBezTo>
                  <a:pt x="11148" y="6017"/>
                  <a:pt x="11211" y="5859"/>
                  <a:pt x="11211" y="5732"/>
                </a:cubicBezTo>
                <a:cubicBezTo>
                  <a:pt x="11211" y="5574"/>
                  <a:pt x="11148" y="5447"/>
                  <a:pt x="11053" y="5321"/>
                </a:cubicBezTo>
                <a:lnTo>
                  <a:pt x="10641" y="4909"/>
                </a:lnTo>
                <a:cubicBezTo>
                  <a:pt x="10515" y="4814"/>
                  <a:pt x="10388" y="4751"/>
                  <a:pt x="10230" y="4751"/>
                </a:cubicBezTo>
                <a:cubicBezTo>
                  <a:pt x="10071" y="4751"/>
                  <a:pt x="9945" y="4814"/>
                  <a:pt x="9818" y="4909"/>
                </a:cubicBezTo>
                <a:lnTo>
                  <a:pt x="9691" y="5067"/>
                </a:lnTo>
                <a:cubicBezTo>
                  <a:pt x="9565" y="5004"/>
                  <a:pt x="9470" y="4941"/>
                  <a:pt x="9343" y="4909"/>
                </a:cubicBezTo>
                <a:cubicBezTo>
                  <a:pt x="9248" y="4846"/>
                  <a:pt x="9121" y="4814"/>
                  <a:pt x="8995" y="4782"/>
                </a:cubicBezTo>
                <a:lnTo>
                  <a:pt x="8995" y="4561"/>
                </a:lnTo>
                <a:cubicBezTo>
                  <a:pt x="8995" y="4402"/>
                  <a:pt x="8931" y="4276"/>
                  <a:pt x="8836" y="4181"/>
                </a:cubicBezTo>
                <a:cubicBezTo>
                  <a:pt x="8741" y="4054"/>
                  <a:pt x="8583" y="3991"/>
                  <a:pt x="8425" y="3991"/>
                </a:cubicBezTo>
                <a:close/>
                <a:moveTo>
                  <a:pt x="14093" y="3357"/>
                </a:moveTo>
                <a:lnTo>
                  <a:pt x="14093" y="3801"/>
                </a:lnTo>
                <a:cubicBezTo>
                  <a:pt x="14093" y="3927"/>
                  <a:pt x="14157" y="4022"/>
                  <a:pt x="14220" y="4117"/>
                </a:cubicBezTo>
                <a:cubicBezTo>
                  <a:pt x="14315" y="4181"/>
                  <a:pt x="14410" y="4244"/>
                  <a:pt x="14537" y="4244"/>
                </a:cubicBezTo>
                <a:lnTo>
                  <a:pt x="14948" y="4244"/>
                </a:lnTo>
                <a:lnTo>
                  <a:pt x="14948" y="11401"/>
                </a:lnTo>
                <a:lnTo>
                  <a:pt x="14537" y="11401"/>
                </a:lnTo>
                <a:cubicBezTo>
                  <a:pt x="14410" y="11401"/>
                  <a:pt x="14315" y="11433"/>
                  <a:pt x="14220" y="11528"/>
                </a:cubicBezTo>
                <a:cubicBezTo>
                  <a:pt x="14157" y="11591"/>
                  <a:pt x="14093" y="11718"/>
                  <a:pt x="14093" y="11844"/>
                </a:cubicBezTo>
                <a:lnTo>
                  <a:pt x="14093" y="12256"/>
                </a:lnTo>
                <a:lnTo>
                  <a:pt x="12953" y="12256"/>
                </a:lnTo>
                <a:lnTo>
                  <a:pt x="12953" y="8931"/>
                </a:lnTo>
                <a:cubicBezTo>
                  <a:pt x="12953" y="8804"/>
                  <a:pt x="12827" y="8678"/>
                  <a:pt x="12700" y="8678"/>
                </a:cubicBezTo>
                <a:cubicBezTo>
                  <a:pt x="12573" y="8678"/>
                  <a:pt x="12446" y="8804"/>
                  <a:pt x="12446" y="8931"/>
                </a:cubicBezTo>
                <a:lnTo>
                  <a:pt x="12446" y="12256"/>
                </a:lnTo>
                <a:lnTo>
                  <a:pt x="3833" y="12256"/>
                </a:lnTo>
                <a:lnTo>
                  <a:pt x="3833" y="8931"/>
                </a:lnTo>
                <a:cubicBezTo>
                  <a:pt x="3833" y="8804"/>
                  <a:pt x="3737" y="8678"/>
                  <a:pt x="3611" y="8678"/>
                </a:cubicBezTo>
                <a:cubicBezTo>
                  <a:pt x="3452" y="8678"/>
                  <a:pt x="3357" y="8804"/>
                  <a:pt x="3357" y="8931"/>
                </a:cubicBezTo>
                <a:lnTo>
                  <a:pt x="3357" y="12256"/>
                </a:lnTo>
                <a:lnTo>
                  <a:pt x="2186" y="12256"/>
                </a:lnTo>
                <a:lnTo>
                  <a:pt x="2186" y="11844"/>
                </a:lnTo>
                <a:cubicBezTo>
                  <a:pt x="2186" y="11718"/>
                  <a:pt x="2154" y="11591"/>
                  <a:pt x="2059" y="11528"/>
                </a:cubicBezTo>
                <a:cubicBezTo>
                  <a:pt x="1996" y="11433"/>
                  <a:pt x="1869" y="11401"/>
                  <a:pt x="1742" y="11401"/>
                </a:cubicBezTo>
                <a:lnTo>
                  <a:pt x="1331" y="11401"/>
                </a:lnTo>
                <a:lnTo>
                  <a:pt x="1331" y="4244"/>
                </a:lnTo>
                <a:lnTo>
                  <a:pt x="1742" y="4244"/>
                </a:lnTo>
                <a:cubicBezTo>
                  <a:pt x="1869" y="4244"/>
                  <a:pt x="1996" y="4181"/>
                  <a:pt x="2059" y="4117"/>
                </a:cubicBezTo>
                <a:cubicBezTo>
                  <a:pt x="2154" y="4022"/>
                  <a:pt x="2186" y="3927"/>
                  <a:pt x="2186" y="3801"/>
                </a:cubicBezTo>
                <a:lnTo>
                  <a:pt x="2186" y="3357"/>
                </a:lnTo>
                <a:lnTo>
                  <a:pt x="3357" y="3357"/>
                </a:lnTo>
                <a:lnTo>
                  <a:pt x="3357" y="7822"/>
                </a:lnTo>
                <a:cubicBezTo>
                  <a:pt x="3357" y="7949"/>
                  <a:pt x="3452" y="8076"/>
                  <a:pt x="3611" y="8076"/>
                </a:cubicBezTo>
                <a:cubicBezTo>
                  <a:pt x="3737" y="8076"/>
                  <a:pt x="3833" y="7949"/>
                  <a:pt x="3833" y="7822"/>
                </a:cubicBezTo>
                <a:lnTo>
                  <a:pt x="3833" y="3357"/>
                </a:lnTo>
                <a:lnTo>
                  <a:pt x="12446" y="3357"/>
                </a:lnTo>
                <a:lnTo>
                  <a:pt x="12446" y="7822"/>
                </a:lnTo>
                <a:cubicBezTo>
                  <a:pt x="12446" y="7949"/>
                  <a:pt x="12541" y="8076"/>
                  <a:pt x="12700" y="8076"/>
                </a:cubicBezTo>
                <a:cubicBezTo>
                  <a:pt x="12827" y="8076"/>
                  <a:pt x="12922" y="7949"/>
                  <a:pt x="12922" y="7822"/>
                </a:cubicBezTo>
                <a:lnTo>
                  <a:pt x="12922" y="3357"/>
                </a:lnTo>
                <a:close/>
                <a:moveTo>
                  <a:pt x="1711" y="11876"/>
                </a:moveTo>
                <a:lnTo>
                  <a:pt x="1711" y="13111"/>
                </a:lnTo>
                <a:lnTo>
                  <a:pt x="476" y="13111"/>
                </a:lnTo>
                <a:lnTo>
                  <a:pt x="476" y="11876"/>
                </a:lnTo>
                <a:close/>
                <a:moveTo>
                  <a:pt x="15835" y="11876"/>
                </a:moveTo>
                <a:lnTo>
                  <a:pt x="15835" y="13111"/>
                </a:lnTo>
                <a:lnTo>
                  <a:pt x="14600" y="13111"/>
                </a:lnTo>
                <a:lnTo>
                  <a:pt x="14600" y="11876"/>
                </a:lnTo>
                <a:close/>
                <a:moveTo>
                  <a:pt x="12446" y="12731"/>
                </a:moveTo>
                <a:lnTo>
                  <a:pt x="12446" y="13301"/>
                </a:lnTo>
                <a:lnTo>
                  <a:pt x="3833" y="13301"/>
                </a:lnTo>
                <a:lnTo>
                  <a:pt x="3833" y="12731"/>
                </a:lnTo>
                <a:close/>
                <a:moveTo>
                  <a:pt x="8139" y="14695"/>
                </a:moveTo>
                <a:cubicBezTo>
                  <a:pt x="8235" y="14695"/>
                  <a:pt x="8330" y="14726"/>
                  <a:pt x="8393" y="14790"/>
                </a:cubicBezTo>
                <a:cubicBezTo>
                  <a:pt x="8456" y="14853"/>
                  <a:pt x="8488" y="14948"/>
                  <a:pt x="8488" y="15043"/>
                </a:cubicBezTo>
                <a:cubicBezTo>
                  <a:pt x="8488" y="15138"/>
                  <a:pt x="8456" y="15233"/>
                  <a:pt x="8393" y="15296"/>
                </a:cubicBezTo>
                <a:cubicBezTo>
                  <a:pt x="8330" y="15360"/>
                  <a:pt x="8235" y="15391"/>
                  <a:pt x="8139" y="15391"/>
                </a:cubicBezTo>
                <a:cubicBezTo>
                  <a:pt x="8044" y="15391"/>
                  <a:pt x="7949" y="15360"/>
                  <a:pt x="7886" y="15296"/>
                </a:cubicBezTo>
                <a:cubicBezTo>
                  <a:pt x="7823" y="15233"/>
                  <a:pt x="7791" y="15138"/>
                  <a:pt x="7791" y="15043"/>
                </a:cubicBezTo>
                <a:cubicBezTo>
                  <a:pt x="7791" y="14948"/>
                  <a:pt x="7823" y="14853"/>
                  <a:pt x="7886" y="14790"/>
                </a:cubicBezTo>
                <a:cubicBezTo>
                  <a:pt x="7949" y="14726"/>
                  <a:pt x="8044" y="14695"/>
                  <a:pt x="8139" y="14695"/>
                </a:cubicBezTo>
                <a:close/>
                <a:moveTo>
                  <a:pt x="8139" y="14188"/>
                </a:moveTo>
                <a:cubicBezTo>
                  <a:pt x="7918" y="14188"/>
                  <a:pt x="7696" y="14283"/>
                  <a:pt x="7538" y="14441"/>
                </a:cubicBezTo>
                <a:cubicBezTo>
                  <a:pt x="7411" y="14600"/>
                  <a:pt x="7316" y="14821"/>
                  <a:pt x="7316" y="15043"/>
                </a:cubicBezTo>
                <a:cubicBezTo>
                  <a:pt x="7316" y="15265"/>
                  <a:pt x="7411" y="15486"/>
                  <a:pt x="7538" y="15645"/>
                </a:cubicBezTo>
                <a:cubicBezTo>
                  <a:pt x="7696" y="15771"/>
                  <a:pt x="7918" y="15866"/>
                  <a:pt x="8139" y="15866"/>
                </a:cubicBezTo>
                <a:cubicBezTo>
                  <a:pt x="8393" y="15866"/>
                  <a:pt x="8583" y="15771"/>
                  <a:pt x="8741" y="15645"/>
                </a:cubicBezTo>
                <a:cubicBezTo>
                  <a:pt x="8900" y="15486"/>
                  <a:pt x="8995" y="15265"/>
                  <a:pt x="8995" y="15043"/>
                </a:cubicBezTo>
                <a:cubicBezTo>
                  <a:pt x="8995" y="14821"/>
                  <a:pt x="8900" y="14600"/>
                  <a:pt x="8741" y="14441"/>
                </a:cubicBezTo>
                <a:cubicBezTo>
                  <a:pt x="8583" y="14283"/>
                  <a:pt x="8393" y="14188"/>
                  <a:pt x="8139" y="14188"/>
                </a:cubicBezTo>
                <a:close/>
                <a:moveTo>
                  <a:pt x="4878" y="0"/>
                </a:moveTo>
                <a:cubicBezTo>
                  <a:pt x="4434" y="0"/>
                  <a:pt x="4086" y="159"/>
                  <a:pt x="3801" y="444"/>
                </a:cubicBezTo>
                <a:cubicBezTo>
                  <a:pt x="3516" y="729"/>
                  <a:pt x="3357" y="1109"/>
                  <a:pt x="3357" y="1520"/>
                </a:cubicBezTo>
                <a:lnTo>
                  <a:pt x="3357" y="2882"/>
                </a:lnTo>
                <a:lnTo>
                  <a:pt x="2186" y="2882"/>
                </a:lnTo>
                <a:lnTo>
                  <a:pt x="2186" y="2470"/>
                </a:lnTo>
                <a:cubicBezTo>
                  <a:pt x="2186" y="2344"/>
                  <a:pt x="2154" y="2217"/>
                  <a:pt x="2059" y="2154"/>
                </a:cubicBezTo>
                <a:cubicBezTo>
                  <a:pt x="1996" y="2059"/>
                  <a:pt x="1869" y="2027"/>
                  <a:pt x="1742" y="2027"/>
                </a:cubicBezTo>
                <a:lnTo>
                  <a:pt x="412" y="2027"/>
                </a:lnTo>
                <a:cubicBezTo>
                  <a:pt x="317" y="2027"/>
                  <a:pt x="191" y="2059"/>
                  <a:pt x="127" y="2154"/>
                </a:cubicBezTo>
                <a:cubicBezTo>
                  <a:pt x="32" y="2217"/>
                  <a:pt x="1" y="2344"/>
                  <a:pt x="1" y="2470"/>
                </a:cubicBezTo>
                <a:lnTo>
                  <a:pt x="1" y="3801"/>
                </a:lnTo>
                <a:cubicBezTo>
                  <a:pt x="1" y="3896"/>
                  <a:pt x="32" y="4022"/>
                  <a:pt x="127" y="4086"/>
                </a:cubicBezTo>
                <a:cubicBezTo>
                  <a:pt x="191" y="4181"/>
                  <a:pt x="286" y="4212"/>
                  <a:pt x="412" y="4212"/>
                </a:cubicBezTo>
                <a:lnTo>
                  <a:pt x="856" y="4212"/>
                </a:lnTo>
                <a:lnTo>
                  <a:pt x="856" y="11401"/>
                </a:lnTo>
                <a:lnTo>
                  <a:pt x="412" y="11401"/>
                </a:lnTo>
                <a:cubicBezTo>
                  <a:pt x="317" y="11401"/>
                  <a:pt x="191" y="11433"/>
                  <a:pt x="127" y="11528"/>
                </a:cubicBezTo>
                <a:cubicBezTo>
                  <a:pt x="32" y="11591"/>
                  <a:pt x="1" y="11718"/>
                  <a:pt x="1" y="11813"/>
                </a:cubicBezTo>
                <a:lnTo>
                  <a:pt x="1" y="13175"/>
                </a:lnTo>
                <a:cubicBezTo>
                  <a:pt x="1" y="13270"/>
                  <a:pt x="32" y="13396"/>
                  <a:pt x="127" y="13460"/>
                </a:cubicBezTo>
                <a:cubicBezTo>
                  <a:pt x="191" y="13555"/>
                  <a:pt x="286" y="13586"/>
                  <a:pt x="412" y="13586"/>
                </a:cubicBezTo>
                <a:lnTo>
                  <a:pt x="1742" y="13586"/>
                </a:lnTo>
                <a:cubicBezTo>
                  <a:pt x="1869" y="13586"/>
                  <a:pt x="1996" y="13555"/>
                  <a:pt x="2059" y="13460"/>
                </a:cubicBezTo>
                <a:cubicBezTo>
                  <a:pt x="2154" y="13396"/>
                  <a:pt x="2186" y="13270"/>
                  <a:pt x="2186" y="13175"/>
                </a:cubicBezTo>
                <a:lnTo>
                  <a:pt x="2186" y="12731"/>
                </a:lnTo>
                <a:lnTo>
                  <a:pt x="3357" y="12731"/>
                </a:lnTo>
                <a:lnTo>
                  <a:pt x="3357" y="15265"/>
                </a:lnTo>
                <a:cubicBezTo>
                  <a:pt x="3357" y="15676"/>
                  <a:pt x="3516" y="16056"/>
                  <a:pt x="3801" y="16310"/>
                </a:cubicBezTo>
                <a:cubicBezTo>
                  <a:pt x="4086" y="16595"/>
                  <a:pt x="4466" y="16785"/>
                  <a:pt x="4878" y="16785"/>
                </a:cubicBezTo>
                <a:lnTo>
                  <a:pt x="7601" y="16785"/>
                </a:lnTo>
                <a:cubicBezTo>
                  <a:pt x="7728" y="16785"/>
                  <a:pt x="7823" y="16658"/>
                  <a:pt x="7823" y="16531"/>
                </a:cubicBezTo>
                <a:cubicBezTo>
                  <a:pt x="7823" y="16405"/>
                  <a:pt x="7728" y="16278"/>
                  <a:pt x="7601" y="16278"/>
                </a:cubicBezTo>
                <a:lnTo>
                  <a:pt x="4878" y="16278"/>
                </a:lnTo>
                <a:cubicBezTo>
                  <a:pt x="4593" y="16278"/>
                  <a:pt x="4339" y="16151"/>
                  <a:pt x="4149" y="15993"/>
                </a:cubicBezTo>
                <a:cubicBezTo>
                  <a:pt x="3959" y="15803"/>
                  <a:pt x="3833" y="15550"/>
                  <a:pt x="3833" y="15265"/>
                </a:cubicBezTo>
                <a:lnTo>
                  <a:pt x="3833" y="13808"/>
                </a:lnTo>
                <a:lnTo>
                  <a:pt x="12446" y="13808"/>
                </a:lnTo>
                <a:lnTo>
                  <a:pt x="12446" y="15265"/>
                </a:lnTo>
                <a:cubicBezTo>
                  <a:pt x="12446" y="15550"/>
                  <a:pt x="12320" y="15803"/>
                  <a:pt x="12161" y="15993"/>
                </a:cubicBezTo>
                <a:cubicBezTo>
                  <a:pt x="11971" y="16151"/>
                  <a:pt x="11718" y="16278"/>
                  <a:pt x="11433" y="16278"/>
                </a:cubicBezTo>
                <a:lnTo>
                  <a:pt x="8710" y="16278"/>
                </a:lnTo>
                <a:cubicBezTo>
                  <a:pt x="8551" y="16278"/>
                  <a:pt x="8456" y="16405"/>
                  <a:pt x="8456" y="16531"/>
                </a:cubicBezTo>
                <a:cubicBezTo>
                  <a:pt x="8456" y="16658"/>
                  <a:pt x="8551" y="16785"/>
                  <a:pt x="8710" y="16785"/>
                </a:cubicBezTo>
                <a:lnTo>
                  <a:pt x="11433" y="16785"/>
                </a:lnTo>
                <a:cubicBezTo>
                  <a:pt x="11845" y="16785"/>
                  <a:pt x="12225" y="16595"/>
                  <a:pt x="12510" y="16310"/>
                </a:cubicBezTo>
                <a:cubicBezTo>
                  <a:pt x="12763" y="16056"/>
                  <a:pt x="12953" y="15676"/>
                  <a:pt x="12953" y="15265"/>
                </a:cubicBezTo>
                <a:lnTo>
                  <a:pt x="12953" y="12731"/>
                </a:lnTo>
                <a:lnTo>
                  <a:pt x="14093" y="12731"/>
                </a:lnTo>
                <a:lnTo>
                  <a:pt x="14093" y="13175"/>
                </a:lnTo>
                <a:cubicBezTo>
                  <a:pt x="14093" y="13270"/>
                  <a:pt x="14157" y="13396"/>
                  <a:pt x="14220" y="13460"/>
                </a:cubicBezTo>
                <a:cubicBezTo>
                  <a:pt x="14315" y="13555"/>
                  <a:pt x="14410" y="13586"/>
                  <a:pt x="14537" y="13586"/>
                </a:cubicBezTo>
                <a:lnTo>
                  <a:pt x="15867" y="13586"/>
                </a:lnTo>
                <a:cubicBezTo>
                  <a:pt x="15993" y="13586"/>
                  <a:pt x="16120" y="13555"/>
                  <a:pt x="16183" y="13460"/>
                </a:cubicBezTo>
                <a:cubicBezTo>
                  <a:pt x="16278" y="13396"/>
                  <a:pt x="16310" y="13270"/>
                  <a:pt x="16310" y="13175"/>
                </a:cubicBezTo>
                <a:lnTo>
                  <a:pt x="16310" y="11813"/>
                </a:lnTo>
                <a:cubicBezTo>
                  <a:pt x="16310" y="11718"/>
                  <a:pt x="16278" y="11591"/>
                  <a:pt x="16183" y="11528"/>
                </a:cubicBezTo>
                <a:cubicBezTo>
                  <a:pt x="16120" y="11433"/>
                  <a:pt x="15993" y="11401"/>
                  <a:pt x="15867" y="11401"/>
                </a:cubicBezTo>
                <a:lnTo>
                  <a:pt x="15455" y="11401"/>
                </a:lnTo>
                <a:lnTo>
                  <a:pt x="15455" y="4212"/>
                </a:lnTo>
                <a:lnTo>
                  <a:pt x="15867" y="4212"/>
                </a:lnTo>
                <a:cubicBezTo>
                  <a:pt x="15993" y="4212"/>
                  <a:pt x="16120" y="4181"/>
                  <a:pt x="16183" y="4086"/>
                </a:cubicBezTo>
                <a:cubicBezTo>
                  <a:pt x="16278" y="4022"/>
                  <a:pt x="16310" y="3927"/>
                  <a:pt x="16310" y="3801"/>
                </a:cubicBezTo>
                <a:lnTo>
                  <a:pt x="16310" y="2470"/>
                </a:lnTo>
                <a:cubicBezTo>
                  <a:pt x="16310" y="2344"/>
                  <a:pt x="16278" y="2217"/>
                  <a:pt x="16183" y="2154"/>
                </a:cubicBezTo>
                <a:cubicBezTo>
                  <a:pt x="16120" y="2059"/>
                  <a:pt x="15993" y="2027"/>
                  <a:pt x="15867" y="2027"/>
                </a:cubicBezTo>
                <a:lnTo>
                  <a:pt x="14537" y="2027"/>
                </a:lnTo>
                <a:cubicBezTo>
                  <a:pt x="14410" y="2027"/>
                  <a:pt x="14315" y="2059"/>
                  <a:pt x="14220" y="2154"/>
                </a:cubicBezTo>
                <a:cubicBezTo>
                  <a:pt x="14157" y="2217"/>
                  <a:pt x="14093" y="2344"/>
                  <a:pt x="14093" y="2470"/>
                </a:cubicBezTo>
                <a:lnTo>
                  <a:pt x="14093" y="2882"/>
                </a:lnTo>
                <a:lnTo>
                  <a:pt x="12953" y="2882"/>
                </a:lnTo>
                <a:lnTo>
                  <a:pt x="12953" y="1520"/>
                </a:lnTo>
                <a:cubicBezTo>
                  <a:pt x="12953" y="1109"/>
                  <a:pt x="12763" y="729"/>
                  <a:pt x="12510" y="444"/>
                </a:cubicBezTo>
                <a:cubicBezTo>
                  <a:pt x="12225" y="159"/>
                  <a:pt x="11845" y="0"/>
                  <a:pt x="11433"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667;p24">
            <a:extLst>
              <a:ext uri="{FF2B5EF4-FFF2-40B4-BE49-F238E27FC236}">
                <a16:creationId xmlns:a16="http://schemas.microsoft.com/office/drawing/2014/main" id="{C08D306A-772E-6DFA-277C-E92D4E2EE007}"/>
              </a:ext>
            </a:extLst>
          </p:cNvPr>
          <p:cNvSpPr/>
          <p:nvPr/>
        </p:nvSpPr>
        <p:spPr>
          <a:xfrm>
            <a:off x="8856479" y="3221622"/>
            <a:ext cx="526594" cy="478736"/>
          </a:xfrm>
          <a:custGeom>
            <a:avLst/>
            <a:gdLst/>
            <a:ahLst/>
            <a:cxnLst/>
            <a:rect l="l" t="t" r="r" b="b"/>
            <a:pathLst>
              <a:path w="18464" h="16786" extrusionOk="0">
                <a:moveTo>
                  <a:pt x="12731" y="1521"/>
                </a:moveTo>
                <a:cubicBezTo>
                  <a:pt x="12604" y="1521"/>
                  <a:pt x="12478" y="1648"/>
                  <a:pt x="12478" y="1806"/>
                </a:cubicBezTo>
                <a:cubicBezTo>
                  <a:pt x="12478" y="1964"/>
                  <a:pt x="12604" y="2059"/>
                  <a:pt x="12731" y="2059"/>
                </a:cubicBezTo>
                <a:lnTo>
                  <a:pt x="16595" y="2059"/>
                </a:lnTo>
                <a:cubicBezTo>
                  <a:pt x="16721" y="2059"/>
                  <a:pt x="16848" y="1964"/>
                  <a:pt x="16848" y="1806"/>
                </a:cubicBezTo>
                <a:cubicBezTo>
                  <a:pt x="16848" y="1648"/>
                  <a:pt x="16721" y="1521"/>
                  <a:pt x="16595" y="1521"/>
                </a:cubicBezTo>
                <a:close/>
                <a:moveTo>
                  <a:pt x="10704" y="1774"/>
                </a:moveTo>
                <a:cubicBezTo>
                  <a:pt x="10863" y="1774"/>
                  <a:pt x="10989" y="1838"/>
                  <a:pt x="11084" y="1933"/>
                </a:cubicBezTo>
                <a:cubicBezTo>
                  <a:pt x="11179" y="2028"/>
                  <a:pt x="11243" y="2154"/>
                  <a:pt x="11243" y="2281"/>
                </a:cubicBezTo>
                <a:cubicBezTo>
                  <a:pt x="11243" y="2439"/>
                  <a:pt x="11179" y="2566"/>
                  <a:pt x="11084" y="2661"/>
                </a:cubicBezTo>
                <a:cubicBezTo>
                  <a:pt x="10989" y="2756"/>
                  <a:pt x="10863" y="2820"/>
                  <a:pt x="10704" y="2820"/>
                </a:cubicBezTo>
                <a:cubicBezTo>
                  <a:pt x="10578" y="2820"/>
                  <a:pt x="10419" y="2756"/>
                  <a:pt x="10324" y="2661"/>
                </a:cubicBezTo>
                <a:cubicBezTo>
                  <a:pt x="10261" y="2566"/>
                  <a:pt x="10198" y="2439"/>
                  <a:pt x="10198" y="2281"/>
                </a:cubicBezTo>
                <a:cubicBezTo>
                  <a:pt x="10198" y="2154"/>
                  <a:pt x="10229" y="2028"/>
                  <a:pt x="10324" y="1933"/>
                </a:cubicBezTo>
                <a:cubicBezTo>
                  <a:pt x="10419" y="1838"/>
                  <a:pt x="10578" y="1774"/>
                  <a:pt x="10704" y="1774"/>
                </a:cubicBezTo>
                <a:close/>
                <a:moveTo>
                  <a:pt x="12731" y="2503"/>
                </a:moveTo>
                <a:cubicBezTo>
                  <a:pt x="12604" y="2503"/>
                  <a:pt x="12478" y="2629"/>
                  <a:pt x="12478" y="2788"/>
                </a:cubicBezTo>
                <a:cubicBezTo>
                  <a:pt x="12478" y="2915"/>
                  <a:pt x="12604" y="3041"/>
                  <a:pt x="12731" y="3041"/>
                </a:cubicBezTo>
                <a:lnTo>
                  <a:pt x="15835" y="3041"/>
                </a:lnTo>
                <a:cubicBezTo>
                  <a:pt x="15961" y="3041"/>
                  <a:pt x="16088" y="2915"/>
                  <a:pt x="16088" y="2788"/>
                </a:cubicBezTo>
                <a:cubicBezTo>
                  <a:pt x="16088" y="2629"/>
                  <a:pt x="15961" y="2503"/>
                  <a:pt x="15835" y="2503"/>
                </a:cubicBezTo>
                <a:close/>
                <a:moveTo>
                  <a:pt x="10704" y="1236"/>
                </a:moveTo>
                <a:cubicBezTo>
                  <a:pt x="10419" y="1236"/>
                  <a:pt x="10134" y="1363"/>
                  <a:pt x="9944" y="1553"/>
                </a:cubicBezTo>
                <a:cubicBezTo>
                  <a:pt x="9754" y="1743"/>
                  <a:pt x="9659" y="1996"/>
                  <a:pt x="9659" y="2281"/>
                </a:cubicBezTo>
                <a:cubicBezTo>
                  <a:pt x="9659" y="2566"/>
                  <a:pt x="9754" y="2851"/>
                  <a:pt x="9944" y="3041"/>
                </a:cubicBezTo>
                <a:cubicBezTo>
                  <a:pt x="10134" y="3231"/>
                  <a:pt x="10419" y="3358"/>
                  <a:pt x="10704" y="3358"/>
                </a:cubicBezTo>
                <a:cubicBezTo>
                  <a:pt x="10989" y="3358"/>
                  <a:pt x="11274" y="3231"/>
                  <a:pt x="11464" y="3041"/>
                </a:cubicBezTo>
                <a:cubicBezTo>
                  <a:pt x="11654" y="2851"/>
                  <a:pt x="11749" y="2598"/>
                  <a:pt x="11749" y="2281"/>
                </a:cubicBezTo>
                <a:cubicBezTo>
                  <a:pt x="11749" y="1996"/>
                  <a:pt x="11654" y="1711"/>
                  <a:pt x="11464" y="1553"/>
                </a:cubicBezTo>
                <a:cubicBezTo>
                  <a:pt x="11274" y="1363"/>
                  <a:pt x="10989" y="1236"/>
                  <a:pt x="10704" y="1236"/>
                </a:cubicBezTo>
                <a:close/>
                <a:moveTo>
                  <a:pt x="12731" y="4245"/>
                </a:moveTo>
                <a:cubicBezTo>
                  <a:pt x="12604" y="4245"/>
                  <a:pt x="12478" y="4371"/>
                  <a:pt x="12478" y="4530"/>
                </a:cubicBezTo>
                <a:cubicBezTo>
                  <a:pt x="12478" y="4656"/>
                  <a:pt x="12604" y="4783"/>
                  <a:pt x="12731" y="4783"/>
                </a:cubicBezTo>
                <a:lnTo>
                  <a:pt x="16595" y="4783"/>
                </a:lnTo>
                <a:cubicBezTo>
                  <a:pt x="16721" y="4783"/>
                  <a:pt x="16848" y="4656"/>
                  <a:pt x="16848" y="4530"/>
                </a:cubicBezTo>
                <a:cubicBezTo>
                  <a:pt x="16848" y="4371"/>
                  <a:pt x="16721" y="4245"/>
                  <a:pt x="16595" y="4245"/>
                </a:cubicBezTo>
                <a:close/>
                <a:moveTo>
                  <a:pt x="10704" y="4498"/>
                </a:moveTo>
                <a:cubicBezTo>
                  <a:pt x="10863" y="4498"/>
                  <a:pt x="10989" y="4530"/>
                  <a:pt x="11084" y="4625"/>
                </a:cubicBezTo>
                <a:cubicBezTo>
                  <a:pt x="11179" y="4720"/>
                  <a:pt x="11243" y="4878"/>
                  <a:pt x="11243" y="5005"/>
                </a:cubicBezTo>
                <a:cubicBezTo>
                  <a:pt x="11243" y="5163"/>
                  <a:pt x="11179" y="5290"/>
                  <a:pt x="11084" y="5385"/>
                </a:cubicBezTo>
                <a:cubicBezTo>
                  <a:pt x="10989" y="5480"/>
                  <a:pt x="10863" y="5511"/>
                  <a:pt x="10704" y="5511"/>
                </a:cubicBezTo>
                <a:cubicBezTo>
                  <a:pt x="10578" y="5511"/>
                  <a:pt x="10419" y="5480"/>
                  <a:pt x="10324" y="5385"/>
                </a:cubicBezTo>
                <a:cubicBezTo>
                  <a:pt x="10261" y="5290"/>
                  <a:pt x="10198" y="5163"/>
                  <a:pt x="10198" y="5005"/>
                </a:cubicBezTo>
                <a:cubicBezTo>
                  <a:pt x="10198" y="4878"/>
                  <a:pt x="10229" y="4720"/>
                  <a:pt x="10324" y="4625"/>
                </a:cubicBezTo>
                <a:cubicBezTo>
                  <a:pt x="10419" y="4561"/>
                  <a:pt x="10578" y="4498"/>
                  <a:pt x="10704" y="4498"/>
                </a:cubicBezTo>
                <a:close/>
                <a:moveTo>
                  <a:pt x="12731" y="5226"/>
                </a:moveTo>
                <a:cubicBezTo>
                  <a:pt x="12604" y="5226"/>
                  <a:pt x="12478" y="5353"/>
                  <a:pt x="12478" y="5480"/>
                </a:cubicBezTo>
                <a:cubicBezTo>
                  <a:pt x="12478" y="5638"/>
                  <a:pt x="12604" y="5765"/>
                  <a:pt x="12731" y="5765"/>
                </a:cubicBezTo>
                <a:lnTo>
                  <a:pt x="15835" y="5765"/>
                </a:lnTo>
                <a:cubicBezTo>
                  <a:pt x="15961" y="5765"/>
                  <a:pt x="16088" y="5638"/>
                  <a:pt x="16088" y="5480"/>
                </a:cubicBezTo>
                <a:cubicBezTo>
                  <a:pt x="16088" y="5353"/>
                  <a:pt x="15961" y="5226"/>
                  <a:pt x="15835" y="5226"/>
                </a:cubicBezTo>
                <a:close/>
                <a:moveTo>
                  <a:pt x="10704" y="3960"/>
                </a:moveTo>
                <a:cubicBezTo>
                  <a:pt x="10419" y="3960"/>
                  <a:pt x="10134" y="4055"/>
                  <a:pt x="9944" y="4245"/>
                </a:cubicBezTo>
                <a:cubicBezTo>
                  <a:pt x="9754" y="4435"/>
                  <a:pt x="9659" y="4720"/>
                  <a:pt x="9659" y="5005"/>
                </a:cubicBezTo>
                <a:cubicBezTo>
                  <a:pt x="9659" y="5290"/>
                  <a:pt x="9754" y="5575"/>
                  <a:pt x="9944" y="5765"/>
                </a:cubicBezTo>
                <a:cubicBezTo>
                  <a:pt x="10134" y="5955"/>
                  <a:pt x="10419" y="6050"/>
                  <a:pt x="10704" y="6050"/>
                </a:cubicBezTo>
                <a:cubicBezTo>
                  <a:pt x="10989" y="6050"/>
                  <a:pt x="11274" y="5955"/>
                  <a:pt x="11464" y="5765"/>
                </a:cubicBezTo>
                <a:cubicBezTo>
                  <a:pt x="11654" y="5575"/>
                  <a:pt x="11749" y="5290"/>
                  <a:pt x="11749" y="5005"/>
                </a:cubicBezTo>
                <a:cubicBezTo>
                  <a:pt x="11749" y="4720"/>
                  <a:pt x="11654" y="4435"/>
                  <a:pt x="11464" y="4245"/>
                </a:cubicBezTo>
                <a:cubicBezTo>
                  <a:pt x="11274" y="4055"/>
                  <a:pt x="10989" y="3960"/>
                  <a:pt x="10704" y="3960"/>
                </a:cubicBezTo>
                <a:close/>
                <a:moveTo>
                  <a:pt x="12731" y="6968"/>
                </a:moveTo>
                <a:cubicBezTo>
                  <a:pt x="12604" y="6968"/>
                  <a:pt x="12478" y="7095"/>
                  <a:pt x="12478" y="7253"/>
                </a:cubicBezTo>
                <a:cubicBezTo>
                  <a:pt x="12478" y="7380"/>
                  <a:pt x="12604" y="7507"/>
                  <a:pt x="12731" y="7507"/>
                </a:cubicBezTo>
                <a:lnTo>
                  <a:pt x="16595" y="7507"/>
                </a:lnTo>
                <a:cubicBezTo>
                  <a:pt x="16721" y="7507"/>
                  <a:pt x="16848" y="7380"/>
                  <a:pt x="16848" y="7253"/>
                </a:cubicBezTo>
                <a:cubicBezTo>
                  <a:pt x="16848" y="7095"/>
                  <a:pt x="16721" y="6968"/>
                  <a:pt x="16595" y="6968"/>
                </a:cubicBezTo>
                <a:close/>
                <a:moveTo>
                  <a:pt x="1679" y="1"/>
                </a:moveTo>
                <a:cubicBezTo>
                  <a:pt x="1204" y="1"/>
                  <a:pt x="792" y="191"/>
                  <a:pt x="507" y="476"/>
                </a:cubicBezTo>
                <a:cubicBezTo>
                  <a:pt x="190" y="793"/>
                  <a:pt x="0" y="1204"/>
                  <a:pt x="0" y="1648"/>
                </a:cubicBezTo>
                <a:lnTo>
                  <a:pt x="0" y="7760"/>
                </a:lnTo>
                <a:cubicBezTo>
                  <a:pt x="0" y="7918"/>
                  <a:pt x="127" y="8045"/>
                  <a:pt x="285" y="8045"/>
                </a:cubicBezTo>
                <a:cubicBezTo>
                  <a:pt x="443" y="8045"/>
                  <a:pt x="538" y="7918"/>
                  <a:pt x="538" y="7760"/>
                </a:cubicBezTo>
                <a:lnTo>
                  <a:pt x="538" y="1648"/>
                </a:lnTo>
                <a:cubicBezTo>
                  <a:pt x="538" y="1363"/>
                  <a:pt x="665" y="1078"/>
                  <a:pt x="887" y="856"/>
                </a:cubicBezTo>
                <a:cubicBezTo>
                  <a:pt x="1077" y="666"/>
                  <a:pt x="1362" y="539"/>
                  <a:pt x="1679" y="539"/>
                </a:cubicBezTo>
                <a:lnTo>
                  <a:pt x="16785" y="539"/>
                </a:lnTo>
                <a:cubicBezTo>
                  <a:pt x="17101" y="539"/>
                  <a:pt x="17386" y="666"/>
                  <a:pt x="17576" y="856"/>
                </a:cubicBezTo>
                <a:cubicBezTo>
                  <a:pt x="17798" y="1078"/>
                  <a:pt x="17925" y="1363"/>
                  <a:pt x="17925" y="1648"/>
                </a:cubicBezTo>
                <a:cubicBezTo>
                  <a:pt x="17925" y="1806"/>
                  <a:pt x="18020" y="1933"/>
                  <a:pt x="18178" y="1933"/>
                </a:cubicBezTo>
                <a:cubicBezTo>
                  <a:pt x="18337" y="1933"/>
                  <a:pt x="18463" y="1806"/>
                  <a:pt x="18463" y="1648"/>
                </a:cubicBezTo>
                <a:cubicBezTo>
                  <a:pt x="18463" y="1204"/>
                  <a:pt x="18273" y="793"/>
                  <a:pt x="17956" y="476"/>
                </a:cubicBezTo>
                <a:cubicBezTo>
                  <a:pt x="17671" y="191"/>
                  <a:pt x="17260" y="1"/>
                  <a:pt x="16785" y="1"/>
                </a:cubicBezTo>
                <a:close/>
                <a:moveTo>
                  <a:pt x="5321" y="6081"/>
                </a:moveTo>
                <a:lnTo>
                  <a:pt x="5321" y="8235"/>
                </a:lnTo>
                <a:lnTo>
                  <a:pt x="4370" y="8235"/>
                </a:lnTo>
                <a:lnTo>
                  <a:pt x="4370" y="6081"/>
                </a:lnTo>
                <a:close/>
                <a:moveTo>
                  <a:pt x="7094" y="4688"/>
                </a:moveTo>
                <a:lnTo>
                  <a:pt x="7094" y="8235"/>
                </a:lnTo>
                <a:lnTo>
                  <a:pt x="5859" y="8235"/>
                </a:lnTo>
                <a:lnTo>
                  <a:pt x="5859" y="5796"/>
                </a:lnTo>
                <a:cubicBezTo>
                  <a:pt x="5859" y="5670"/>
                  <a:pt x="5764" y="5543"/>
                  <a:pt x="5606" y="5543"/>
                </a:cubicBezTo>
                <a:lnTo>
                  <a:pt x="4085" y="5543"/>
                </a:lnTo>
                <a:cubicBezTo>
                  <a:pt x="3959" y="5543"/>
                  <a:pt x="3832" y="5670"/>
                  <a:pt x="3832" y="5796"/>
                </a:cubicBezTo>
                <a:lnTo>
                  <a:pt x="3832" y="8235"/>
                </a:lnTo>
                <a:lnTo>
                  <a:pt x="2597" y="8235"/>
                </a:lnTo>
                <a:lnTo>
                  <a:pt x="2597" y="4688"/>
                </a:lnTo>
                <a:close/>
                <a:moveTo>
                  <a:pt x="10704" y="7190"/>
                </a:moveTo>
                <a:cubicBezTo>
                  <a:pt x="10863" y="7190"/>
                  <a:pt x="10989" y="7253"/>
                  <a:pt x="11084" y="7348"/>
                </a:cubicBezTo>
                <a:cubicBezTo>
                  <a:pt x="11179" y="7443"/>
                  <a:pt x="11243" y="7570"/>
                  <a:pt x="11243" y="7728"/>
                </a:cubicBezTo>
                <a:cubicBezTo>
                  <a:pt x="11243" y="7855"/>
                  <a:pt x="11179" y="7982"/>
                  <a:pt x="11084" y="8077"/>
                </a:cubicBezTo>
                <a:cubicBezTo>
                  <a:pt x="10989" y="8172"/>
                  <a:pt x="10863" y="8235"/>
                  <a:pt x="10704" y="8235"/>
                </a:cubicBezTo>
                <a:cubicBezTo>
                  <a:pt x="10578" y="8235"/>
                  <a:pt x="10419" y="8172"/>
                  <a:pt x="10324" y="8077"/>
                </a:cubicBezTo>
                <a:cubicBezTo>
                  <a:pt x="10261" y="7982"/>
                  <a:pt x="10198" y="7855"/>
                  <a:pt x="10198" y="7728"/>
                </a:cubicBezTo>
                <a:cubicBezTo>
                  <a:pt x="10198" y="7570"/>
                  <a:pt x="10229" y="7443"/>
                  <a:pt x="10324" y="7348"/>
                </a:cubicBezTo>
                <a:cubicBezTo>
                  <a:pt x="10419" y="7253"/>
                  <a:pt x="10578" y="7190"/>
                  <a:pt x="10704" y="7190"/>
                </a:cubicBezTo>
                <a:close/>
                <a:moveTo>
                  <a:pt x="12731" y="7950"/>
                </a:moveTo>
                <a:cubicBezTo>
                  <a:pt x="12604" y="7950"/>
                  <a:pt x="12478" y="8045"/>
                  <a:pt x="12478" y="8203"/>
                </a:cubicBezTo>
                <a:cubicBezTo>
                  <a:pt x="12478" y="8362"/>
                  <a:pt x="12604" y="8488"/>
                  <a:pt x="12731" y="8488"/>
                </a:cubicBezTo>
                <a:lnTo>
                  <a:pt x="15835" y="8488"/>
                </a:lnTo>
                <a:cubicBezTo>
                  <a:pt x="15961" y="8488"/>
                  <a:pt x="16088" y="8362"/>
                  <a:pt x="16088" y="8203"/>
                </a:cubicBezTo>
                <a:cubicBezTo>
                  <a:pt x="16088" y="8045"/>
                  <a:pt x="15961" y="7950"/>
                  <a:pt x="15835" y="7950"/>
                </a:cubicBezTo>
                <a:close/>
                <a:moveTo>
                  <a:pt x="4861" y="1228"/>
                </a:moveTo>
                <a:cubicBezTo>
                  <a:pt x="4798" y="1228"/>
                  <a:pt x="4735" y="1252"/>
                  <a:pt x="4687" y="1299"/>
                </a:cubicBezTo>
                <a:lnTo>
                  <a:pt x="3642" y="2186"/>
                </a:lnTo>
                <a:cubicBezTo>
                  <a:pt x="3547" y="2281"/>
                  <a:pt x="3515" y="2471"/>
                  <a:pt x="3610" y="2566"/>
                </a:cubicBezTo>
                <a:cubicBezTo>
                  <a:pt x="3661" y="2634"/>
                  <a:pt x="3740" y="2666"/>
                  <a:pt x="3816" y="2666"/>
                </a:cubicBezTo>
                <a:cubicBezTo>
                  <a:pt x="3882" y="2666"/>
                  <a:pt x="3946" y="2642"/>
                  <a:pt x="3990" y="2598"/>
                </a:cubicBezTo>
                <a:lnTo>
                  <a:pt x="4845" y="1869"/>
                </a:lnTo>
                <a:lnTo>
                  <a:pt x="7474" y="4150"/>
                </a:lnTo>
                <a:lnTo>
                  <a:pt x="2249" y="4150"/>
                </a:lnTo>
                <a:lnTo>
                  <a:pt x="3072" y="3421"/>
                </a:lnTo>
                <a:cubicBezTo>
                  <a:pt x="3199" y="3295"/>
                  <a:pt x="3199" y="3136"/>
                  <a:pt x="3104" y="3041"/>
                </a:cubicBezTo>
                <a:cubicBezTo>
                  <a:pt x="3053" y="2973"/>
                  <a:pt x="2984" y="2942"/>
                  <a:pt x="2911" y="2942"/>
                </a:cubicBezTo>
                <a:cubicBezTo>
                  <a:pt x="2848" y="2942"/>
                  <a:pt x="2782" y="2965"/>
                  <a:pt x="2724" y="3010"/>
                </a:cubicBezTo>
                <a:lnTo>
                  <a:pt x="1362" y="4181"/>
                </a:lnTo>
                <a:cubicBezTo>
                  <a:pt x="1299" y="4245"/>
                  <a:pt x="1235" y="4340"/>
                  <a:pt x="1235" y="4403"/>
                </a:cubicBezTo>
                <a:cubicBezTo>
                  <a:pt x="1235" y="4561"/>
                  <a:pt x="1362" y="4688"/>
                  <a:pt x="1520" y="4688"/>
                </a:cubicBezTo>
                <a:lnTo>
                  <a:pt x="2059" y="4688"/>
                </a:lnTo>
                <a:lnTo>
                  <a:pt x="2059" y="8520"/>
                </a:lnTo>
                <a:cubicBezTo>
                  <a:pt x="2059" y="8678"/>
                  <a:pt x="2185" y="8773"/>
                  <a:pt x="2312" y="8773"/>
                </a:cubicBezTo>
                <a:lnTo>
                  <a:pt x="7379" y="8773"/>
                </a:lnTo>
                <a:cubicBezTo>
                  <a:pt x="7506" y="8773"/>
                  <a:pt x="7632" y="8678"/>
                  <a:pt x="7632" y="8520"/>
                </a:cubicBezTo>
                <a:lnTo>
                  <a:pt x="7632" y="4688"/>
                </a:lnTo>
                <a:lnTo>
                  <a:pt x="8171" y="4688"/>
                </a:lnTo>
                <a:cubicBezTo>
                  <a:pt x="8266" y="4688"/>
                  <a:pt x="8329" y="4656"/>
                  <a:pt x="8392" y="4593"/>
                </a:cubicBezTo>
                <a:cubicBezTo>
                  <a:pt x="8487" y="4466"/>
                  <a:pt x="8456" y="4308"/>
                  <a:pt x="8361" y="4213"/>
                </a:cubicBezTo>
                <a:lnTo>
                  <a:pt x="5036" y="1299"/>
                </a:lnTo>
                <a:cubicBezTo>
                  <a:pt x="4988" y="1252"/>
                  <a:pt x="4925" y="1228"/>
                  <a:pt x="4861" y="1228"/>
                </a:cubicBezTo>
                <a:close/>
                <a:moveTo>
                  <a:pt x="10704" y="6651"/>
                </a:moveTo>
                <a:cubicBezTo>
                  <a:pt x="10419" y="6651"/>
                  <a:pt x="10134" y="6778"/>
                  <a:pt x="9944" y="6968"/>
                </a:cubicBezTo>
                <a:cubicBezTo>
                  <a:pt x="9754" y="7158"/>
                  <a:pt x="9659" y="7411"/>
                  <a:pt x="9659" y="7728"/>
                </a:cubicBezTo>
                <a:cubicBezTo>
                  <a:pt x="9659" y="8013"/>
                  <a:pt x="9754" y="8267"/>
                  <a:pt x="9944" y="8457"/>
                </a:cubicBezTo>
                <a:cubicBezTo>
                  <a:pt x="10134" y="8647"/>
                  <a:pt x="10419" y="8773"/>
                  <a:pt x="10704" y="8773"/>
                </a:cubicBezTo>
                <a:cubicBezTo>
                  <a:pt x="10989" y="8773"/>
                  <a:pt x="11274" y="8647"/>
                  <a:pt x="11464" y="8457"/>
                </a:cubicBezTo>
                <a:cubicBezTo>
                  <a:pt x="11654" y="8267"/>
                  <a:pt x="11749" y="8013"/>
                  <a:pt x="11749" y="7728"/>
                </a:cubicBezTo>
                <a:cubicBezTo>
                  <a:pt x="11749" y="7443"/>
                  <a:pt x="11654" y="7158"/>
                  <a:pt x="11464" y="6968"/>
                </a:cubicBezTo>
                <a:cubicBezTo>
                  <a:pt x="11274" y="6778"/>
                  <a:pt x="10989" y="6651"/>
                  <a:pt x="10704" y="6651"/>
                </a:cubicBezTo>
                <a:close/>
                <a:moveTo>
                  <a:pt x="8202" y="10832"/>
                </a:moveTo>
                <a:cubicBezTo>
                  <a:pt x="8044" y="10832"/>
                  <a:pt x="7917" y="10958"/>
                  <a:pt x="7917" y="11117"/>
                </a:cubicBezTo>
                <a:cubicBezTo>
                  <a:pt x="7917" y="11243"/>
                  <a:pt x="8044" y="11370"/>
                  <a:pt x="8202" y="11370"/>
                </a:cubicBezTo>
                <a:lnTo>
                  <a:pt x="9786" y="11370"/>
                </a:lnTo>
                <a:cubicBezTo>
                  <a:pt x="9913" y="11370"/>
                  <a:pt x="10039" y="11243"/>
                  <a:pt x="10039" y="11117"/>
                </a:cubicBezTo>
                <a:cubicBezTo>
                  <a:pt x="10039" y="10958"/>
                  <a:pt x="9944" y="10832"/>
                  <a:pt x="9786" y="10832"/>
                </a:cubicBezTo>
                <a:close/>
                <a:moveTo>
                  <a:pt x="17925" y="10135"/>
                </a:moveTo>
                <a:lnTo>
                  <a:pt x="17925" y="10958"/>
                </a:lnTo>
                <a:cubicBezTo>
                  <a:pt x="17925" y="11275"/>
                  <a:pt x="17798" y="11560"/>
                  <a:pt x="17576" y="11750"/>
                </a:cubicBezTo>
                <a:cubicBezTo>
                  <a:pt x="17386" y="11940"/>
                  <a:pt x="17101" y="12067"/>
                  <a:pt x="16785" y="12067"/>
                </a:cubicBezTo>
                <a:lnTo>
                  <a:pt x="1679" y="12067"/>
                </a:lnTo>
                <a:cubicBezTo>
                  <a:pt x="1362" y="12067"/>
                  <a:pt x="1077" y="11940"/>
                  <a:pt x="887" y="11750"/>
                </a:cubicBezTo>
                <a:cubicBezTo>
                  <a:pt x="665" y="11560"/>
                  <a:pt x="538" y="11275"/>
                  <a:pt x="538" y="10958"/>
                </a:cubicBezTo>
                <a:lnTo>
                  <a:pt x="538" y="10135"/>
                </a:lnTo>
                <a:close/>
                <a:moveTo>
                  <a:pt x="10989" y="12637"/>
                </a:moveTo>
                <a:lnTo>
                  <a:pt x="10989" y="14759"/>
                </a:lnTo>
                <a:lnTo>
                  <a:pt x="9596" y="14759"/>
                </a:lnTo>
                <a:cubicBezTo>
                  <a:pt x="9469" y="14759"/>
                  <a:pt x="9343" y="14885"/>
                  <a:pt x="9343" y="15044"/>
                </a:cubicBezTo>
                <a:cubicBezTo>
                  <a:pt x="9343" y="15170"/>
                  <a:pt x="9438" y="15297"/>
                  <a:pt x="9596" y="15297"/>
                </a:cubicBezTo>
                <a:lnTo>
                  <a:pt x="12604" y="15297"/>
                </a:lnTo>
                <a:cubicBezTo>
                  <a:pt x="12731" y="15297"/>
                  <a:pt x="12858" y="15360"/>
                  <a:pt x="12921" y="15424"/>
                </a:cubicBezTo>
                <a:cubicBezTo>
                  <a:pt x="13016" y="15519"/>
                  <a:pt x="13079" y="15645"/>
                  <a:pt x="13079" y="15772"/>
                </a:cubicBezTo>
                <a:cubicBezTo>
                  <a:pt x="13079" y="15899"/>
                  <a:pt x="13016" y="16025"/>
                  <a:pt x="12921" y="16089"/>
                </a:cubicBezTo>
                <a:cubicBezTo>
                  <a:pt x="12826" y="16184"/>
                  <a:pt x="12731" y="16247"/>
                  <a:pt x="12604" y="16247"/>
                </a:cubicBezTo>
                <a:lnTo>
                  <a:pt x="5384" y="16247"/>
                </a:lnTo>
                <a:cubicBezTo>
                  <a:pt x="5257" y="16247"/>
                  <a:pt x="5131" y="16184"/>
                  <a:pt x="5067" y="16089"/>
                </a:cubicBezTo>
                <a:cubicBezTo>
                  <a:pt x="4972" y="16025"/>
                  <a:pt x="4909" y="15899"/>
                  <a:pt x="4909" y="15772"/>
                </a:cubicBezTo>
                <a:cubicBezTo>
                  <a:pt x="4909" y="15645"/>
                  <a:pt x="4972" y="15519"/>
                  <a:pt x="5067" y="15424"/>
                </a:cubicBezTo>
                <a:cubicBezTo>
                  <a:pt x="5131" y="15360"/>
                  <a:pt x="5257" y="15297"/>
                  <a:pt x="5384" y="15297"/>
                </a:cubicBezTo>
                <a:lnTo>
                  <a:pt x="8392" y="15297"/>
                </a:lnTo>
                <a:cubicBezTo>
                  <a:pt x="8519" y="15297"/>
                  <a:pt x="8646" y="15170"/>
                  <a:pt x="8646" y="15044"/>
                </a:cubicBezTo>
                <a:cubicBezTo>
                  <a:pt x="8646" y="14885"/>
                  <a:pt x="8519" y="14759"/>
                  <a:pt x="8392" y="14759"/>
                </a:cubicBezTo>
                <a:lnTo>
                  <a:pt x="6999" y="14759"/>
                </a:lnTo>
                <a:lnTo>
                  <a:pt x="6999" y="12637"/>
                </a:lnTo>
                <a:close/>
                <a:moveTo>
                  <a:pt x="18178" y="2629"/>
                </a:moveTo>
                <a:cubicBezTo>
                  <a:pt x="18020" y="2629"/>
                  <a:pt x="17925" y="2725"/>
                  <a:pt x="17925" y="2883"/>
                </a:cubicBezTo>
                <a:lnTo>
                  <a:pt x="17925" y="9597"/>
                </a:lnTo>
                <a:lnTo>
                  <a:pt x="538" y="9597"/>
                </a:lnTo>
                <a:lnTo>
                  <a:pt x="538" y="8995"/>
                </a:lnTo>
                <a:cubicBezTo>
                  <a:pt x="538" y="8837"/>
                  <a:pt x="412" y="8710"/>
                  <a:pt x="253" y="8710"/>
                </a:cubicBezTo>
                <a:cubicBezTo>
                  <a:pt x="127" y="8710"/>
                  <a:pt x="0" y="8837"/>
                  <a:pt x="0" y="8995"/>
                </a:cubicBezTo>
                <a:lnTo>
                  <a:pt x="0" y="10958"/>
                </a:lnTo>
                <a:cubicBezTo>
                  <a:pt x="0" y="11433"/>
                  <a:pt x="190" y="11845"/>
                  <a:pt x="475" y="12130"/>
                </a:cubicBezTo>
                <a:cubicBezTo>
                  <a:pt x="792" y="12447"/>
                  <a:pt x="1204" y="12637"/>
                  <a:pt x="1647" y="12637"/>
                </a:cubicBezTo>
                <a:lnTo>
                  <a:pt x="6461" y="12637"/>
                </a:lnTo>
                <a:lnTo>
                  <a:pt x="6461" y="14759"/>
                </a:lnTo>
                <a:lnTo>
                  <a:pt x="5384" y="14759"/>
                </a:lnTo>
                <a:cubicBezTo>
                  <a:pt x="5099" y="14759"/>
                  <a:pt x="4845" y="14885"/>
                  <a:pt x="4655" y="15044"/>
                </a:cubicBezTo>
                <a:cubicBezTo>
                  <a:pt x="4497" y="15234"/>
                  <a:pt x="4370" y="15487"/>
                  <a:pt x="4370" y="15772"/>
                </a:cubicBezTo>
                <a:cubicBezTo>
                  <a:pt x="4370" y="16057"/>
                  <a:pt x="4497" y="16310"/>
                  <a:pt x="4655" y="16469"/>
                </a:cubicBezTo>
                <a:cubicBezTo>
                  <a:pt x="4845" y="16659"/>
                  <a:pt x="5099" y="16785"/>
                  <a:pt x="5384" y="16785"/>
                </a:cubicBezTo>
                <a:lnTo>
                  <a:pt x="12573" y="16785"/>
                </a:lnTo>
                <a:cubicBezTo>
                  <a:pt x="12858" y="16785"/>
                  <a:pt x="13111" y="16659"/>
                  <a:pt x="13301" y="16469"/>
                </a:cubicBezTo>
                <a:cubicBezTo>
                  <a:pt x="13491" y="16310"/>
                  <a:pt x="13586" y="16057"/>
                  <a:pt x="13586" y="15772"/>
                </a:cubicBezTo>
                <a:cubicBezTo>
                  <a:pt x="13586" y="15487"/>
                  <a:pt x="13491" y="15234"/>
                  <a:pt x="13301" y="15044"/>
                </a:cubicBezTo>
                <a:cubicBezTo>
                  <a:pt x="13111" y="14885"/>
                  <a:pt x="12858" y="14759"/>
                  <a:pt x="12573" y="14759"/>
                </a:cubicBezTo>
                <a:lnTo>
                  <a:pt x="11528" y="14759"/>
                </a:lnTo>
                <a:lnTo>
                  <a:pt x="11528" y="12637"/>
                </a:lnTo>
                <a:lnTo>
                  <a:pt x="16785" y="12637"/>
                </a:lnTo>
                <a:cubicBezTo>
                  <a:pt x="17260" y="12637"/>
                  <a:pt x="17671" y="12447"/>
                  <a:pt x="17956" y="12130"/>
                </a:cubicBezTo>
                <a:cubicBezTo>
                  <a:pt x="18273" y="11845"/>
                  <a:pt x="18463" y="11433"/>
                  <a:pt x="18463" y="10958"/>
                </a:cubicBezTo>
                <a:lnTo>
                  <a:pt x="18463" y="2883"/>
                </a:lnTo>
                <a:cubicBezTo>
                  <a:pt x="18463" y="2725"/>
                  <a:pt x="18337" y="2629"/>
                  <a:pt x="18178" y="2629"/>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68;p24">
            <a:extLst>
              <a:ext uri="{FF2B5EF4-FFF2-40B4-BE49-F238E27FC236}">
                <a16:creationId xmlns:a16="http://schemas.microsoft.com/office/drawing/2014/main" id="{1E592575-3EE4-BF4C-03C8-C9455AC959D3}"/>
              </a:ext>
            </a:extLst>
          </p:cNvPr>
          <p:cNvSpPr/>
          <p:nvPr/>
        </p:nvSpPr>
        <p:spPr>
          <a:xfrm>
            <a:off x="6402548" y="3222535"/>
            <a:ext cx="427230" cy="477311"/>
          </a:xfrm>
          <a:custGeom>
            <a:avLst/>
            <a:gdLst/>
            <a:ahLst/>
            <a:cxnLst/>
            <a:rect l="l" t="t" r="r" b="b"/>
            <a:pathLst>
              <a:path w="14980" h="16736" extrusionOk="0">
                <a:moveTo>
                  <a:pt x="3452" y="3231"/>
                </a:moveTo>
                <a:cubicBezTo>
                  <a:pt x="3737" y="3231"/>
                  <a:pt x="3991" y="3358"/>
                  <a:pt x="4181" y="3548"/>
                </a:cubicBezTo>
                <a:cubicBezTo>
                  <a:pt x="4371" y="3738"/>
                  <a:pt x="4497" y="3991"/>
                  <a:pt x="4497" y="4276"/>
                </a:cubicBezTo>
                <a:cubicBezTo>
                  <a:pt x="4497" y="4561"/>
                  <a:pt x="4371" y="4814"/>
                  <a:pt x="4181" y="4973"/>
                </a:cubicBezTo>
                <a:cubicBezTo>
                  <a:pt x="3991" y="5163"/>
                  <a:pt x="3737" y="5289"/>
                  <a:pt x="3452" y="5289"/>
                </a:cubicBezTo>
                <a:cubicBezTo>
                  <a:pt x="3167" y="5289"/>
                  <a:pt x="2914" y="5163"/>
                  <a:pt x="2724" y="4973"/>
                </a:cubicBezTo>
                <a:cubicBezTo>
                  <a:pt x="2534" y="4814"/>
                  <a:pt x="2439" y="4561"/>
                  <a:pt x="2439" y="4276"/>
                </a:cubicBezTo>
                <a:cubicBezTo>
                  <a:pt x="2439" y="3991"/>
                  <a:pt x="2534" y="3738"/>
                  <a:pt x="2724" y="3548"/>
                </a:cubicBezTo>
                <a:cubicBezTo>
                  <a:pt x="2914" y="3358"/>
                  <a:pt x="3167" y="3231"/>
                  <a:pt x="3452" y="3231"/>
                </a:cubicBezTo>
                <a:close/>
                <a:moveTo>
                  <a:pt x="3452" y="2756"/>
                </a:moveTo>
                <a:cubicBezTo>
                  <a:pt x="3040" y="2756"/>
                  <a:pt x="2660" y="2914"/>
                  <a:pt x="2375" y="3199"/>
                </a:cubicBezTo>
                <a:cubicBezTo>
                  <a:pt x="2122" y="3453"/>
                  <a:pt x="1932" y="3833"/>
                  <a:pt x="1932" y="4276"/>
                </a:cubicBezTo>
                <a:cubicBezTo>
                  <a:pt x="1932" y="4688"/>
                  <a:pt x="2122" y="5068"/>
                  <a:pt x="2375" y="5321"/>
                </a:cubicBezTo>
                <a:cubicBezTo>
                  <a:pt x="2660" y="5606"/>
                  <a:pt x="3040" y="5764"/>
                  <a:pt x="3452" y="5764"/>
                </a:cubicBezTo>
                <a:cubicBezTo>
                  <a:pt x="3864" y="5764"/>
                  <a:pt x="4244" y="5606"/>
                  <a:pt x="4529" y="5321"/>
                </a:cubicBezTo>
                <a:cubicBezTo>
                  <a:pt x="4814" y="5068"/>
                  <a:pt x="4972" y="4688"/>
                  <a:pt x="4972" y="4276"/>
                </a:cubicBezTo>
                <a:cubicBezTo>
                  <a:pt x="4972" y="3833"/>
                  <a:pt x="4814" y="3453"/>
                  <a:pt x="4529" y="3199"/>
                </a:cubicBezTo>
                <a:cubicBezTo>
                  <a:pt x="4244" y="2914"/>
                  <a:pt x="3864" y="2756"/>
                  <a:pt x="3452" y="2756"/>
                </a:cubicBezTo>
                <a:close/>
                <a:moveTo>
                  <a:pt x="6556" y="4403"/>
                </a:moveTo>
                <a:cubicBezTo>
                  <a:pt x="6714" y="5194"/>
                  <a:pt x="7126" y="5891"/>
                  <a:pt x="7664" y="6429"/>
                </a:cubicBezTo>
                <a:cubicBezTo>
                  <a:pt x="8203" y="6968"/>
                  <a:pt x="8899" y="7379"/>
                  <a:pt x="9691" y="7538"/>
                </a:cubicBezTo>
                <a:cubicBezTo>
                  <a:pt x="9501" y="7791"/>
                  <a:pt x="9279" y="8013"/>
                  <a:pt x="9026" y="8171"/>
                </a:cubicBezTo>
                <a:cubicBezTo>
                  <a:pt x="8678" y="8393"/>
                  <a:pt x="8266" y="8520"/>
                  <a:pt x="7823" y="8520"/>
                </a:cubicBezTo>
                <a:cubicBezTo>
                  <a:pt x="7221" y="8520"/>
                  <a:pt x="6651" y="8266"/>
                  <a:pt x="6239" y="7855"/>
                </a:cubicBezTo>
                <a:cubicBezTo>
                  <a:pt x="5827" y="7443"/>
                  <a:pt x="5574" y="6873"/>
                  <a:pt x="5574" y="6239"/>
                </a:cubicBezTo>
                <a:cubicBezTo>
                  <a:pt x="5574" y="5828"/>
                  <a:pt x="5701" y="5416"/>
                  <a:pt x="5922" y="5068"/>
                </a:cubicBezTo>
                <a:cubicBezTo>
                  <a:pt x="6081" y="4814"/>
                  <a:pt x="6302" y="4561"/>
                  <a:pt x="6556" y="4403"/>
                </a:cubicBezTo>
                <a:close/>
                <a:moveTo>
                  <a:pt x="6682" y="3769"/>
                </a:moveTo>
                <a:cubicBezTo>
                  <a:pt x="6651" y="3769"/>
                  <a:pt x="6619" y="3801"/>
                  <a:pt x="6587" y="3833"/>
                </a:cubicBezTo>
                <a:cubicBezTo>
                  <a:pt x="6144" y="4054"/>
                  <a:pt x="5764" y="4403"/>
                  <a:pt x="5511" y="4814"/>
                </a:cubicBezTo>
                <a:cubicBezTo>
                  <a:pt x="5226" y="5226"/>
                  <a:pt x="5099" y="5733"/>
                  <a:pt x="5099" y="6271"/>
                </a:cubicBezTo>
                <a:cubicBezTo>
                  <a:pt x="5099" y="6999"/>
                  <a:pt x="5384" y="7696"/>
                  <a:pt x="5891" y="8203"/>
                </a:cubicBezTo>
                <a:cubicBezTo>
                  <a:pt x="6397" y="8710"/>
                  <a:pt x="7062" y="8995"/>
                  <a:pt x="7823" y="8995"/>
                </a:cubicBezTo>
                <a:cubicBezTo>
                  <a:pt x="8361" y="8995"/>
                  <a:pt x="8868" y="8868"/>
                  <a:pt x="9279" y="8583"/>
                </a:cubicBezTo>
                <a:cubicBezTo>
                  <a:pt x="9723" y="8330"/>
                  <a:pt x="10071" y="7950"/>
                  <a:pt x="10293" y="7475"/>
                </a:cubicBezTo>
                <a:cubicBezTo>
                  <a:pt x="10388" y="7316"/>
                  <a:pt x="10261" y="7126"/>
                  <a:pt x="10103" y="7126"/>
                </a:cubicBezTo>
                <a:cubicBezTo>
                  <a:pt x="9279" y="6999"/>
                  <a:pt x="8551" y="6619"/>
                  <a:pt x="8013" y="6081"/>
                </a:cubicBezTo>
                <a:cubicBezTo>
                  <a:pt x="7442" y="5511"/>
                  <a:pt x="7062" y="4783"/>
                  <a:pt x="6967" y="3991"/>
                </a:cubicBezTo>
                <a:cubicBezTo>
                  <a:pt x="6936" y="3833"/>
                  <a:pt x="6841" y="3769"/>
                  <a:pt x="6682" y="3769"/>
                </a:cubicBezTo>
                <a:close/>
                <a:moveTo>
                  <a:pt x="2787" y="7189"/>
                </a:moveTo>
                <a:cubicBezTo>
                  <a:pt x="3072" y="7189"/>
                  <a:pt x="3326" y="7284"/>
                  <a:pt x="3516" y="7475"/>
                </a:cubicBezTo>
                <a:cubicBezTo>
                  <a:pt x="3706" y="7665"/>
                  <a:pt x="3832" y="7918"/>
                  <a:pt x="3832" y="8203"/>
                </a:cubicBezTo>
                <a:cubicBezTo>
                  <a:pt x="3832" y="8488"/>
                  <a:pt x="3706" y="8741"/>
                  <a:pt x="3516" y="8931"/>
                </a:cubicBezTo>
                <a:cubicBezTo>
                  <a:pt x="3326" y="9121"/>
                  <a:pt x="3072" y="9216"/>
                  <a:pt x="2787" y="9216"/>
                </a:cubicBezTo>
                <a:cubicBezTo>
                  <a:pt x="2502" y="9216"/>
                  <a:pt x="2249" y="9121"/>
                  <a:pt x="2059" y="8931"/>
                </a:cubicBezTo>
                <a:cubicBezTo>
                  <a:pt x="1869" y="8741"/>
                  <a:pt x="1774" y="8488"/>
                  <a:pt x="1774" y="8203"/>
                </a:cubicBezTo>
                <a:cubicBezTo>
                  <a:pt x="1774" y="7918"/>
                  <a:pt x="1869" y="7665"/>
                  <a:pt x="2059" y="7475"/>
                </a:cubicBezTo>
                <a:cubicBezTo>
                  <a:pt x="2249" y="7284"/>
                  <a:pt x="2502" y="7189"/>
                  <a:pt x="2787" y="7189"/>
                </a:cubicBezTo>
                <a:close/>
                <a:moveTo>
                  <a:pt x="2787" y="6683"/>
                </a:moveTo>
                <a:cubicBezTo>
                  <a:pt x="2375" y="6683"/>
                  <a:pt x="1995" y="6841"/>
                  <a:pt x="1710" y="7126"/>
                </a:cubicBezTo>
                <a:cubicBezTo>
                  <a:pt x="1457" y="7411"/>
                  <a:pt x="1267" y="7791"/>
                  <a:pt x="1267" y="8203"/>
                </a:cubicBezTo>
                <a:cubicBezTo>
                  <a:pt x="1267" y="8615"/>
                  <a:pt x="1457" y="8995"/>
                  <a:pt x="1710" y="9280"/>
                </a:cubicBezTo>
                <a:cubicBezTo>
                  <a:pt x="1995" y="9533"/>
                  <a:pt x="2375" y="9723"/>
                  <a:pt x="2787" y="9723"/>
                </a:cubicBezTo>
                <a:cubicBezTo>
                  <a:pt x="3199" y="9723"/>
                  <a:pt x="3579" y="9533"/>
                  <a:pt x="3864" y="9280"/>
                </a:cubicBezTo>
                <a:cubicBezTo>
                  <a:pt x="4149" y="8995"/>
                  <a:pt x="4307" y="8615"/>
                  <a:pt x="4307" y="8203"/>
                </a:cubicBezTo>
                <a:cubicBezTo>
                  <a:pt x="4307" y="7791"/>
                  <a:pt x="4149" y="7411"/>
                  <a:pt x="3864" y="7126"/>
                </a:cubicBezTo>
                <a:cubicBezTo>
                  <a:pt x="3579" y="6841"/>
                  <a:pt x="3199" y="6683"/>
                  <a:pt x="2787" y="6683"/>
                </a:cubicBezTo>
                <a:close/>
                <a:moveTo>
                  <a:pt x="7031" y="32"/>
                </a:moveTo>
                <a:cubicBezTo>
                  <a:pt x="5067" y="32"/>
                  <a:pt x="3326" y="824"/>
                  <a:pt x="2059" y="2091"/>
                </a:cubicBezTo>
                <a:cubicBezTo>
                  <a:pt x="792" y="3389"/>
                  <a:pt x="0" y="5131"/>
                  <a:pt x="0" y="7063"/>
                </a:cubicBezTo>
                <a:cubicBezTo>
                  <a:pt x="0" y="7918"/>
                  <a:pt x="127" y="8741"/>
                  <a:pt x="412" y="9501"/>
                </a:cubicBezTo>
                <a:cubicBezTo>
                  <a:pt x="697" y="10293"/>
                  <a:pt x="1140" y="10990"/>
                  <a:pt x="1647" y="11623"/>
                </a:cubicBezTo>
                <a:cubicBezTo>
                  <a:pt x="1702" y="11678"/>
                  <a:pt x="1779" y="11712"/>
                  <a:pt x="1852" y="11712"/>
                </a:cubicBezTo>
                <a:cubicBezTo>
                  <a:pt x="1905" y="11712"/>
                  <a:pt x="1956" y="11695"/>
                  <a:pt x="1995" y="11655"/>
                </a:cubicBezTo>
                <a:cubicBezTo>
                  <a:pt x="2090" y="11560"/>
                  <a:pt x="2122" y="11401"/>
                  <a:pt x="2027" y="11306"/>
                </a:cubicBezTo>
                <a:cubicBezTo>
                  <a:pt x="1552" y="10736"/>
                  <a:pt x="1140" y="10071"/>
                  <a:pt x="887" y="9311"/>
                </a:cubicBezTo>
                <a:cubicBezTo>
                  <a:pt x="634" y="8615"/>
                  <a:pt x="475" y="7855"/>
                  <a:pt x="475" y="7063"/>
                </a:cubicBezTo>
                <a:cubicBezTo>
                  <a:pt x="475" y="5258"/>
                  <a:pt x="1204" y="3643"/>
                  <a:pt x="2407" y="2439"/>
                </a:cubicBezTo>
                <a:cubicBezTo>
                  <a:pt x="3579" y="1267"/>
                  <a:pt x="5226" y="539"/>
                  <a:pt x="7031" y="539"/>
                </a:cubicBezTo>
                <a:cubicBezTo>
                  <a:pt x="7347" y="539"/>
                  <a:pt x="7696" y="571"/>
                  <a:pt x="8013" y="602"/>
                </a:cubicBezTo>
                <a:cubicBezTo>
                  <a:pt x="8203" y="634"/>
                  <a:pt x="8361" y="697"/>
                  <a:pt x="8488" y="761"/>
                </a:cubicBezTo>
                <a:cubicBezTo>
                  <a:pt x="8741" y="919"/>
                  <a:pt x="8836" y="1172"/>
                  <a:pt x="8773" y="1426"/>
                </a:cubicBezTo>
                <a:cubicBezTo>
                  <a:pt x="8773" y="1616"/>
                  <a:pt x="8678" y="1837"/>
                  <a:pt x="8519" y="2059"/>
                </a:cubicBezTo>
                <a:cubicBezTo>
                  <a:pt x="8393" y="2249"/>
                  <a:pt x="8298" y="2471"/>
                  <a:pt x="8234" y="2693"/>
                </a:cubicBezTo>
                <a:cubicBezTo>
                  <a:pt x="8171" y="2914"/>
                  <a:pt x="8139" y="3168"/>
                  <a:pt x="8139" y="3421"/>
                </a:cubicBezTo>
                <a:cubicBezTo>
                  <a:pt x="8139" y="3643"/>
                  <a:pt x="8171" y="3864"/>
                  <a:pt x="8234" y="4054"/>
                </a:cubicBezTo>
                <a:cubicBezTo>
                  <a:pt x="8266" y="4276"/>
                  <a:pt x="8361" y="4498"/>
                  <a:pt x="8488" y="4688"/>
                </a:cubicBezTo>
                <a:cubicBezTo>
                  <a:pt x="8529" y="4750"/>
                  <a:pt x="8610" y="4798"/>
                  <a:pt x="8689" y="4798"/>
                </a:cubicBezTo>
                <a:cubicBezTo>
                  <a:pt x="8730" y="4798"/>
                  <a:pt x="8771" y="4784"/>
                  <a:pt x="8804" y="4751"/>
                </a:cubicBezTo>
                <a:cubicBezTo>
                  <a:pt x="8931" y="4688"/>
                  <a:pt x="8963" y="4529"/>
                  <a:pt x="8899" y="4434"/>
                </a:cubicBezTo>
                <a:cubicBezTo>
                  <a:pt x="8804" y="4276"/>
                  <a:pt x="8741" y="4118"/>
                  <a:pt x="8678" y="3928"/>
                </a:cubicBezTo>
                <a:cubicBezTo>
                  <a:pt x="8646" y="3769"/>
                  <a:pt x="8614" y="3611"/>
                  <a:pt x="8614" y="3421"/>
                </a:cubicBezTo>
                <a:cubicBezTo>
                  <a:pt x="8614" y="3199"/>
                  <a:pt x="8646" y="3009"/>
                  <a:pt x="8709" y="2851"/>
                </a:cubicBezTo>
                <a:cubicBezTo>
                  <a:pt x="8773" y="2661"/>
                  <a:pt x="8836" y="2471"/>
                  <a:pt x="8931" y="2312"/>
                </a:cubicBezTo>
                <a:cubicBezTo>
                  <a:pt x="9121" y="2027"/>
                  <a:pt x="9248" y="1742"/>
                  <a:pt x="9279" y="1489"/>
                </a:cubicBezTo>
                <a:cubicBezTo>
                  <a:pt x="9343" y="1046"/>
                  <a:pt x="9153" y="602"/>
                  <a:pt x="8773" y="381"/>
                </a:cubicBezTo>
                <a:cubicBezTo>
                  <a:pt x="8583" y="254"/>
                  <a:pt x="8361" y="159"/>
                  <a:pt x="8076" y="127"/>
                </a:cubicBezTo>
                <a:cubicBezTo>
                  <a:pt x="7728" y="64"/>
                  <a:pt x="7379" y="32"/>
                  <a:pt x="7031" y="32"/>
                </a:cubicBezTo>
                <a:close/>
                <a:moveTo>
                  <a:pt x="14220" y="11211"/>
                </a:moveTo>
                <a:cubicBezTo>
                  <a:pt x="14283" y="11211"/>
                  <a:pt x="14346" y="11211"/>
                  <a:pt x="14410" y="11275"/>
                </a:cubicBezTo>
                <a:cubicBezTo>
                  <a:pt x="14441" y="11306"/>
                  <a:pt x="14473" y="11401"/>
                  <a:pt x="14473" y="11465"/>
                </a:cubicBezTo>
                <a:cubicBezTo>
                  <a:pt x="14473" y="11528"/>
                  <a:pt x="14441" y="11591"/>
                  <a:pt x="14410" y="11655"/>
                </a:cubicBezTo>
                <a:cubicBezTo>
                  <a:pt x="14346" y="11686"/>
                  <a:pt x="14283" y="11718"/>
                  <a:pt x="14220" y="11718"/>
                </a:cubicBezTo>
                <a:lnTo>
                  <a:pt x="12415" y="11718"/>
                </a:lnTo>
                <a:cubicBezTo>
                  <a:pt x="12320" y="11718"/>
                  <a:pt x="12288" y="11686"/>
                  <a:pt x="12225" y="11655"/>
                </a:cubicBezTo>
                <a:cubicBezTo>
                  <a:pt x="12193" y="11591"/>
                  <a:pt x="12161" y="11528"/>
                  <a:pt x="12161" y="11465"/>
                </a:cubicBezTo>
                <a:cubicBezTo>
                  <a:pt x="12161" y="11401"/>
                  <a:pt x="12193" y="11306"/>
                  <a:pt x="12225" y="11275"/>
                </a:cubicBezTo>
                <a:cubicBezTo>
                  <a:pt x="12256" y="11211"/>
                  <a:pt x="12320" y="11211"/>
                  <a:pt x="12415" y="11211"/>
                </a:cubicBezTo>
                <a:close/>
                <a:moveTo>
                  <a:pt x="9564" y="9755"/>
                </a:moveTo>
                <a:cubicBezTo>
                  <a:pt x="9849" y="9755"/>
                  <a:pt x="10103" y="9850"/>
                  <a:pt x="10293" y="10040"/>
                </a:cubicBezTo>
                <a:cubicBezTo>
                  <a:pt x="10483" y="10230"/>
                  <a:pt x="10578" y="10483"/>
                  <a:pt x="10578" y="10768"/>
                </a:cubicBezTo>
                <a:cubicBezTo>
                  <a:pt x="10578" y="11053"/>
                  <a:pt x="10483" y="11306"/>
                  <a:pt x="10293" y="11496"/>
                </a:cubicBezTo>
                <a:cubicBezTo>
                  <a:pt x="10103" y="11686"/>
                  <a:pt x="9849" y="11781"/>
                  <a:pt x="9564" y="11781"/>
                </a:cubicBezTo>
                <a:cubicBezTo>
                  <a:pt x="9279" y="11781"/>
                  <a:pt x="9026" y="11686"/>
                  <a:pt x="8836" y="11496"/>
                </a:cubicBezTo>
                <a:cubicBezTo>
                  <a:pt x="8646" y="11306"/>
                  <a:pt x="8551" y="11053"/>
                  <a:pt x="8551" y="10768"/>
                </a:cubicBezTo>
                <a:cubicBezTo>
                  <a:pt x="8551" y="10483"/>
                  <a:pt x="8646" y="10230"/>
                  <a:pt x="8836" y="10040"/>
                </a:cubicBezTo>
                <a:cubicBezTo>
                  <a:pt x="9026" y="9850"/>
                  <a:pt x="9279" y="9755"/>
                  <a:pt x="9564" y="9755"/>
                </a:cubicBezTo>
                <a:close/>
                <a:moveTo>
                  <a:pt x="5574" y="10166"/>
                </a:moveTo>
                <a:cubicBezTo>
                  <a:pt x="5859" y="10166"/>
                  <a:pt x="6112" y="10293"/>
                  <a:pt x="6302" y="10483"/>
                </a:cubicBezTo>
                <a:cubicBezTo>
                  <a:pt x="6492" y="10673"/>
                  <a:pt x="6619" y="10926"/>
                  <a:pt x="6619" y="11211"/>
                </a:cubicBezTo>
                <a:cubicBezTo>
                  <a:pt x="6619" y="11496"/>
                  <a:pt x="6492" y="11750"/>
                  <a:pt x="6302" y="11908"/>
                </a:cubicBezTo>
                <a:cubicBezTo>
                  <a:pt x="6112" y="12098"/>
                  <a:pt x="5859" y="12225"/>
                  <a:pt x="5574" y="12225"/>
                </a:cubicBezTo>
                <a:cubicBezTo>
                  <a:pt x="5289" y="12225"/>
                  <a:pt x="5036" y="12098"/>
                  <a:pt x="4877" y="11908"/>
                </a:cubicBezTo>
                <a:cubicBezTo>
                  <a:pt x="4687" y="11750"/>
                  <a:pt x="4561" y="11496"/>
                  <a:pt x="4561" y="11211"/>
                </a:cubicBezTo>
                <a:cubicBezTo>
                  <a:pt x="4561" y="10926"/>
                  <a:pt x="4687" y="10673"/>
                  <a:pt x="4877" y="10483"/>
                </a:cubicBezTo>
                <a:cubicBezTo>
                  <a:pt x="5036" y="10293"/>
                  <a:pt x="5289" y="10166"/>
                  <a:pt x="5574" y="10166"/>
                </a:cubicBezTo>
                <a:close/>
                <a:moveTo>
                  <a:pt x="9564" y="9248"/>
                </a:moveTo>
                <a:cubicBezTo>
                  <a:pt x="9153" y="9248"/>
                  <a:pt x="8773" y="9438"/>
                  <a:pt x="8488" y="9691"/>
                </a:cubicBezTo>
                <a:cubicBezTo>
                  <a:pt x="8203" y="9976"/>
                  <a:pt x="8044" y="10356"/>
                  <a:pt x="8044" y="10768"/>
                </a:cubicBezTo>
                <a:cubicBezTo>
                  <a:pt x="8044" y="11180"/>
                  <a:pt x="8203" y="11560"/>
                  <a:pt x="8488" y="11845"/>
                </a:cubicBezTo>
                <a:cubicBezTo>
                  <a:pt x="8773" y="12130"/>
                  <a:pt x="9153" y="12288"/>
                  <a:pt x="9564" y="12288"/>
                </a:cubicBezTo>
                <a:cubicBezTo>
                  <a:pt x="9976" y="12288"/>
                  <a:pt x="10356" y="12130"/>
                  <a:pt x="10641" y="11845"/>
                </a:cubicBezTo>
                <a:cubicBezTo>
                  <a:pt x="10894" y="11560"/>
                  <a:pt x="11084" y="11180"/>
                  <a:pt x="11084" y="10768"/>
                </a:cubicBezTo>
                <a:cubicBezTo>
                  <a:pt x="11084" y="10356"/>
                  <a:pt x="10894" y="9976"/>
                  <a:pt x="10641" y="9691"/>
                </a:cubicBezTo>
                <a:cubicBezTo>
                  <a:pt x="10356" y="9438"/>
                  <a:pt x="9976" y="9248"/>
                  <a:pt x="9564" y="9248"/>
                </a:cubicBezTo>
                <a:close/>
                <a:moveTo>
                  <a:pt x="5574" y="9691"/>
                </a:moveTo>
                <a:cubicBezTo>
                  <a:pt x="5162" y="9691"/>
                  <a:pt x="4782" y="9850"/>
                  <a:pt x="4529" y="10135"/>
                </a:cubicBezTo>
                <a:cubicBezTo>
                  <a:pt x="4244" y="10388"/>
                  <a:pt x="4086" y="10768"/>
                  <a:pt x="4086" y="11211"/>
                </a:cubicBezTo>
                <a:cubicBezTo>
                  <a:pt x="4086" y="11623"/>
                  <a:pt x="4244" y="12003"/>
                  <a:pt x="4529" y="12257"/>
                </a:cubicBezTo>
                <a:cubicBezTo>
                  <a:pt x="4782" y="12542"/>
                  <a:pt x="5162" y="12700"/>
                  <a:pt x="5574" y="12700"/>
                </a:cubicBezTo>
                <a:cubicBezTo>
                  <a:pt x="6017" y="12700"/>
                  <a:pt x="6397" y="12542"/>
                  <a:pt x="6651" y="12257"/>
                </a:cubicBezTo>
                <a:cubicBezTo>
                  <a:pt x="6936" y="12003"/>
                  <a:pt x="7094" y="11623"/>
                  <a:pt x="7094" y="11211"/>
                </a:cubicBezTo>
                <a:cubicBezTo>
                  <a:pt x="7094" y="10768"/>
                  <a:pt x="6936" y="10388"/>
                  <a:pt x="6651" y="10135"/>
                </a:cubicBezTo>
                <a:cubicBezTo>
                  <a:pt x="6397" y="9850"/>
                  <a:pt x="6017" y="9691"/>
                  <a:pt x="5574" y="9691"/>
                </a:cubicBezTo>
                <a:close/>
                <a:moveTo>
                  <a:pt x="13301" y="1"/>
                </a:moveTo>
                <a:cubicBezTo>
                  <a:pt x="12890" y="1"/>
                  <a:pt x="12573" y="1267"/>
                  <a:pt x="12415" y="3358"/>
                </a:cubicBezTo>
                <a:cubicBezTo>
                  <a:pt x="12383" y="3706"/>
                  <a:pt x="12351" y="4086"/>
                  <a:pt x="12320" y="4498"/>
                </a:cubicBezTo>
                <a:cubicBezTo>
                  <a:pt x="12256" y="4561"/>
                  <a:pt x="12161" y="4656"/>
                  <a:pt x="12098" y="4719"/>
                </a:cubicBezTo>
                <a:cubicBezTo>
                  <a:pt x="11908" y="4941"/>
                  <a:pt x="11686" y="5131"/>
                  <a:pt x="11433" y="5226"/>
                </a:cubicBezTo>
                <a:cubicBezTo>
                  <a:pt x="11179" y="5353"/>
                  <a:pt x="10894" y="5416"/>
                  <a:pt x="10609" y="5416"/>
                </a:cubicBezTo>
                <a:cubicBezTo>
                  <a:pt x="10419" y="5416"/>
                  <a:pt x="10229" y="5384"/>
                  <a:pt x="10071" y="5353"/>
                </a:cubicBezTo>
                <a:cubicBezTo>
                  <a:pt x="9881" y="5289"/>
                  <a:pt x="9723" y="5226"/>
                  <a:pt x="9564" y="5131"/>
                </a:cubicBezTo>
                <a:cubicBezTo>
                  <a:pt x="9533" y="5110"/>
                  <a:pt x="9494" y="5099"/>
                  <a:pt x="9454" y="5099"/>
                </a:cubicBezTo>
                <a:cubicBezTo>
                  <a:pt x="9374" y="5099"/>
                  <a:pt x="9290" y="5142"/>
                  <a:pt x="9248" y="5226"/>
                </a:cubicBezTo>
                <a:cubicBezTo>
                  <a:pt x="9184" y="5321"/>
                  <a:pt x="9216" y="5479"/>
                  <a:pt x="9343" y="5543"/>
                </a:cubicBezTo>
                <a:cubicBezTo>
                  <a:pt x="9533" y="5669"/>
                  <a:pt x="9723" y="5764"/>
                  <a:pt x="9944" y="5828"/>
                </a:cubicBezTo>
                <a:cubicBezTo>
                  <a:pt x="10166" y="5859"/>
                  <a:pt x="10388" y="5891"/>
                  <a:pt x="10609" y="5891"/>
                </a:cubicBezTo>
                <a:cubicBezTo>
                  <a:pt x="10958" y="5891"/>
                  <a:pt x="11306" y="5828"/>
                  <a:pt x="11623" y="5669"/>
                </a:cubicBezTo>
                <a:cubicBezTo>
                  <a:pt x="11876" y="5574"/>
                  <a:pt x="12098" y="5416"/>
                  <a:pt x="12288" y="5226"/>
                </a:cubicBezTo>
                <a:lnTo>
                  <a:pt x="12288" y="5226"/>
                </a:lnTo>
                <a:cubicBezTo>
                  <a:pt x="12225" y="6841"/>
                  <a:pt x="12161" y="8741"/>
                  <a:pt x="12161" y="10768"/>
                </a:cubicBezTo>
                <a:cubicBezTo>
                  <a:pt x="12035" y="10800"/>
                  <a:pt x="11940" y="10863"/>
                  <a:pt x="11876" y="10926"/>
                </a:cubicBezTo>
                <a:cubicBezTo>
                  <a:pt x="11749" y="11085"/>
                  <a:pt x="11654" y="11275"/>
                  <a:pt x="11654" y="11465"/>
                </a:cubicBezTo>
                <a:cubicBezTo>
                  <a:pt x="11654" y="11528"/>
                  <a:pt x="11654" y="11591"/>
                  <a:pt x="11686" y="11655"/>
                </a:cubicBezTo>
                <a:cubicBezTo>
                  <a:pt x="11084" y="12257"/>
                  <a:pt x="10356" y="12763"/>
                  <a:pt x="9564" y="13112"/>
                </a:cubicBezTo>
                <a:cubicBezTo>
                  <a:pt x="8804" y="13428"/>
                  <a:pt x="7918" y="13618"/>
                  <a:pt x="6999" y="13618"/>
                </a:cubicBezTo>
                <a:cubicBezTo>
                  <a:pt x="6207" y="13618"/>
                  <a:pt x="5447" y="13492"/>
                  <a:pt x="4751" y="13238"/>
                </a:cubicBezTo>
                <a:cubicBezTo>
                  <a:pt x="4022" y="12953"/>
                  <a:pt x="3357" y="12573"/>
                  <a:pt x="2787" y="12066"/>
                </a:cubicBezTo>
                <a:cubicBezTo>
                  <a:pt x="2747" y="12027"/>
                  <a:pt x="2696" y="12009"/>
                  <a:pt x="2644" y="12009"/>
                </a:cubicBezTo>
                <a:cubicBezTo>
                  <a:pt x="2571" y="12009"/>
                  <a:pt x="2494" y="12043"/>
                  <a:pt x="2439" y="12098"/>
                </a:cubicBezTo>
                <a:cubicBezTo>
                  <a:pt x="2344" y="12193"/>
                  <a:pt x="2375" y="12352"/>
                  <a:pt x="2470" y="12447"/>
                </a:cubicBezTo>
                <a:cubicBezTo>
                  <a:pt x="3104" y="12985"/>
                  <a:pt x="3801" y="13397"/>
                  <a:pt x="4592" y="13682"/>
                </a:cubicBezTo>
                <a:cubicBezTo>
                  <a:pt x="5352" y="13967"/>
                  <a:pt x="6176" y="14093"/>
                  <a:pt x="6999" y="14093"/>
                </a:cubicBezTo>
                <a:cubicBezTo>
                  <a:pt x="7981" y="14093"/>
                  <a:pt x="8931" y="13903"/>
                  <a:pt x="9754" y="13555"/>
                </a:cubicBezTo>
                <a:cubicBezTo>
                  <a:pt x="10578" y="13207"/>
                  <a:pt x="11338" y="12700"/>
                  <a:pt x="11971" y="12066"/>
                </a:cubicBezTo>
                <a:cubicBezTo>
                  <a:pt x="12035" y="12130"/>
                  <a:pt x="12130" y="12161"/>
                  <a:pt x="12193" y="12193"/>
                </a:cubicBezTo>
                <a:cubicBezTo>
                  <a:pt x="12098" y="12352"/>
                  <a:pt x="12003" y="12542"/>
                  <a:pt x="11940" y="12732"/>
                </a:cubicBezTo>
                <a:cubicBezTo>
                  <a:pt x="11813" y="13048"/>
                  <a:pt x="11749" y="13428"/>
                  <a:pt x="11749" y="13808"/>
                </a:cubicBezTo>
                <a:cubicBezTo>
                  <a:pt x="11749" y="13967"/>
                  <a:pt x="11749" y="14125"/>
                  <a:pt x="11781" y="14283"/>
                </a:cubicBezTo>
                <a:cubicBezTo>
                  <a:pt x="11809" y="14393"/>
                  <a:pt x="11884" y="14479"/>
                  <a:pt x="12007" y="14479"/>
                </a:cubicBezTo>
                <a:cubicBezTo>
                  <a:pt x="12026" y="14479"/>
                  <a:pt x="12045" y="14477"/>
                  <a:pt x="12066" y="14473"/>
                </a:cubicBezTo>
                <a:cubicBezTo>
                  <a:pt x="12193" y="14473"/>
                  <a:pt x="12288" y="14347"/>
                  <a:pt x="12256" y="14220"/>
                </a:cubicBezTo>
                <a:cubicBezTo>
                  <a:pt x="12225" y="14062"/>
                  <a:pt x="12225" y="13935"/>
                  <a:pt x="12225" y="13808"/>
                </a:cubicBezTo>
                <a:cubicBezTo>
                  <a:pt x="12225" y="13492"/>
                  <a:pt x="12288" y="13175"/>
                  <a:pt x="12383" y="12890"/>
                </a:cubicBezTo>
                <a:cubicBezTo>
                  <a:pt x="12478" y="12637"/>
                  <a:pt x="12636" y="12415"/>
                  <a:pt x="12795" y="12225"/>
                </a:cubicBezTo>
                <a:lnTo>
                  <a:pt x="13903" y="12225"/>
                </a:lnTo>
                <a:cubicBezTo>
                  <a:pt x="14283" y="12447"/>
                  <a:pt x="14410" y="12858"/>
                  <a:pt x="14410" y="13302"/>
                </a:cubicBezTo>
                <a:cubicBezTo>
                  <a:pt x="14410" y="13777"/>
                  <a:pt x="14283" y="14283"/>
                  <a:pt x="14093" y="14632"/>
                </a:cubicBezTo>
                <a:cubicBezTo>
                  <a:pt x="14093" y="14695"/>
                  <a:pt x="14061" y="14727"/>
                  <a:pt x="14030" y="14790"/>
                </a:cubicBezTo>
                <a:cubicBezTo>
                  <a:pt x="13871" y="15043"/>
                  <a:pt x="13871" y="15328"/>
                  <a:pt x="13903" y="15613"/>
                </a:cubicBezTo>
                <a:cubicBezTo>
                  <a:pt x="13935" y="15835"/>
                  <a:pt x="14030" y="16025"/>
                  <a:pt x="14125" y="16215"/>
                </a:cubicBezTo>
                <a:cubicBezTo>
                  <a:pt x="13871" y="16152"/>
                  <a:pt x="13618" y="16057"/>
                  <a:pt x="13428" y="15930"/>
                </a:cubicBezTo>
                <a:cubicBezTo>
                  <a:pt x="13111" y="15708"/>
                  <a:pt x="12826" y="15455"/>
                  <a:pt x="12636" y="15138"/>
                </a:cubicBezTo>
                <a:cubicBezTo>
                  <a:pt x="12575" y="15077"/>
                  <a:pt x="12487" y="15042"/>
                  <a:pt x="12407" y="15042"/>
                </a:cubicBezTo>
                <a:cubicBezTo>
                  <a:pt x="12363" y="15042"/>
                  <a:pt x="12322" y="15053"/>
                  <a:pt x="12288" y="15075"/>
                </a:cubicBezTo>
                <a:cubicBezTo>
                  <a:pt x="12161" y="15138"/>
                  <a:pt x="12130" y="15297"/>
                  <a:pt x="12193" y="15423"/>
                </a:cubicBezTo>
                <a:cubicBezTo>
                  <a:pt x="12446" y="15772"/>
                  <a:pt x="12763" y="16120"/>
                  <a:pt x="13143" y="16342"/>
                </a:cubicBezTo>
                <a:cubicBezTo>
                  <a:pt x="13523" y="16563"/>
                  <a:pt x="13966" y="16690"/>
                  <a:pt x="14410" y="16722"/>
                </a:cubicBezTo>
                <a:cubicBezTo>
                  <a:pt x="14431" y="16732"/>
                  <a:pt x="14452" y="16736"/>
                  <a:pt x="14472" y="16736"/>
                </a:cubicBezTo>
                <a:cubicBezTo>
                  <a:pt x="14512" y="16736"/>
                  <a:pt x="14547" y="16722"/>
                  <a:pt x="14568" y="16722"/>
                </a:cubicBezTo>
                <a:cubicBezTo>
                  <a:pt x="14663" y="16690"/>
                  <a:pt x="14695" y="16627"/>
                  <a:pt x="14758" y="16563"/>
                </a:cubicBezTo>
                <a:cubicBezTo>
                  <a:pt x="14790" y="16500"/>
                  <a:pt x="14790" y="16437"/>
                  <a:pt x="14790" y="16373"/>
                </a:cubicBezTo>
                <a:cubicBezTo>
                  <a:pt x="14758" y="16310"/>
                  <a:pt x="14726" y="16247"/>
                  <a:pt x="14695" y="16183"/>
                </a:cubicBezTo>
                <a:cubicBezTo>
                  <a:pt x="14568" y="16025"/>
                  <a:pt x="14441" y="15772"/>
                  <a:pt x="14378" y="15518"/>
                </a:cubicBezTo>
                <a:cubicBezTo>
                  <a:pt x="14346" y="15360"/>
                  <a:pt x="14346" y="15170"/>
                  <a:pt x="14441" y="15012"/>
                </a:cubicBezTo>
                <a:cubicBezTo>
                  <a:pt x="14473" y="14980"/>
                  <a:pt x="14505" y="14917"/>
                  <a:pt x="14536" y="14853"/>
                </a:cubicBezTo>
                <a:cubicBezTo>
                  <a:pt x="14726" y="14473"/>
                  <a:pt x="14916" y="13872"/>
                  <a:pt x="14916" y="13302"/>
                </a:cubicBezTo>
                <a:cubicBezTo>
                  <a:pt x="14916" y="12890"/>
                  <a:pt x="14790" y="12478"/>
                  <a:pt x="14536" y="12130"/>
                </a:cubicBezTo>
                <a:cubicBezTo>
                  <a:pt x="14631" y="12098"/>
                  <a:pt x="14695" y="12066"/>
                  <a:pt x="14758" y="12003"/>
                </a:cubicBezTo>
                <a:cubicBezTo>
                  <a:pt x="14885" y="11845"/>
                  <a:pt x="14980" y="11655"/>
                  <a:pt x="14980" y="11465"/>
                </a:cubicBezTo>
                <a:cubicBezTo>
                  <a:pt x="14980" y="11243"/>
                  <a:pt x="14885" y="11053"/>
                  <a:pt x="14758" y="10926"/>
                </a:cubicBezTo>
                <a:cubicBezTo>
                  <a:pt x="14663" y="10863"/>
                  <a:pt x="14568" y="10800"/>
                  <a:pt x="14473" y="10736"/>
                </a:cubicBezTo>
                <a:cubicBezTo>
                  <a:pt x="14473" y="10135"/>
                  <a:pt x="14473" y="9501"/>
                  <a:pt x="14441" y="8868"/>
                </a:cubicBezTo>
                <a:cubicBezTo>
                  <a:pt x="14441" y="8203"/>
                  <a:pt x="14410" y="7538"/>
                  <a:pt x="14410" y="6904"/>
                </a:cubicBezTo>
                <a:cubicBezTo>
                  <a:pt x="14410" y="6778"/>
                  <a:pt x="14283" y="6651"/>
                  <a:pt x="14156" y="6651"/>
                </a:cubicBezTo>
                <a:cubicBezTo>
                  <a:pt x="14030" y="6651"/>
                  <a:pt x="13903" y="6778"/>
                  <a:pt x="13903" y="6904"/>
                </a:cubicBezTo>
                <a:cubicBezTo>
                  <a:pt x="13935" y="7538"/>
                  <a:pt x="13966" y="8203"/>
                  <a:pt x="13966" y="8900"/>
                </a:cubicBezTo>
                <a:cubicBezTo>
                  <a:pt x="13966" y="9438"/>
                  <a:pt x="13966" y="10071"/>
                  <a:pt x="13966" y="10705"/>
                </a:cubicBezTo>
                <a:lnTo>
                  <a:pt x="12636" y="10705"/>
                </a:lnTo>
                <a:cubicBezTo>
                  <a:pt x="12668" y="7855"/>
                  <a:pt x="12763" y="5258"/>
                  <a:pt x="12890" y="3389"/>
                </a:cubicBezTo>
                <a:cubicBezTo>
                  <a:pt x="13048" y="1584"/>
                  <a:pt x="13175" y="476"/>
                  <a:pt x="13301" y="476"/>
                </a:cubicBezTo>
                <a:cubicBezTo>
                  <a:pt x="13301" y="476"/>
                  <a:pt x="13396" y="951"/>
                  <a:pt x="13523" y="1774"/>
                </a:cubicBezTo>
                <a:cubicBezTo>
                  <a:pt x="13650" y="2724"/>
                  <a:pt x="13776" y="4149"/>
                  <a:pt x="13840" y="5828"/>
                </a:cubicBezTo>
                <a:cubicBezTo>
                  <a:pt x="13840" y="5941"/>
                  <a:pt x="13941" y="6054"/>
                  <a:pt x="14053" y="6054"/>
                </a:cubicBezTo>
                <a:cubicBezTo>
                  <a:pt x="14066" y="6054"/>
                  <a:pt x="14080" y="6053"/>
                  <a:pt x="14093" y="6049"/>
                </a:cubicBezTo>
                <a:cubicBezTo>
                  <a:pt x="14251" y="6049"/>
                  <a:pt x="14346" y="5923"/>
                  <a:pt x="14346" y="5796"/>
                </a:cubicBezTo>
                <a:cubicBezTo>
                  <a:pt x="14251" y="4086"/>
                  <a:pt x="14156" y="2661"/>
                  <a:pt x="13998" y="1679"/>
                </a:cubicBezTo>
                <a:cubicBezTo>
                  <a:pt x="13840" y="602"/>
                  <a:pt x="13618" y="1"/>
                  <a:pt x="13301"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69;p24">
            <a:extLst>
              <a:ext uri="{FF2B5EF4-FFF2-40B4-BE49-F238E27FC236}">
                <a16:creationId xmlns:a16="http://schemas.microsoft.com/office/drawing/2014/main" id="{A2FC90FA-F382-A775-2C02-2E2157EC4401}"/>
              </a:ext>
            </a:extLst>
          </p:cNvPr>
          <p:cNvSpPr/>
          <p:nvPr/>
        </p:nvSpPr>
        <p:spPr>
          <a:xfrm>
            <a:off x="5121839" y="2661908"/>
            <a:ext cx="482331" cy="478252"/>
          </a:xfrm>
          <a:custGeom>
            <a:avLst/>
            <a:gdLst/>
            <a:ahLst/>
            <a:cxnLst/>
            <a:rect l="l" t="t" r="r" b="b"/>
            <a:pathLst>
              <a:path w="16912" h="16769" extrusionOk="0">
                <a:moveTo>
                  <a:pt x="4086" y="1766"/>
                </a:moveTo>
                <a:lnTo>
                  <a:pt x="4498" y="2146"/>
                </a:lnTo>
                <a:cubicBezTo>
                  <a:pt x="4466" y="2304"/>
                  <a:pt x="4466" y="2526"/>
                  <a:pt x="4529" y="2652"/>
                </a:cubicBezTo>
                <a:lnTo>
                  <a:pt x="4846" y="3381"/>
                </a:lnTo>
                <a:cubicBezTo>
                  <a:pt x="4814" y="3381"/>
                  <a:pt x="4783" y="3413"/>
                  <a:pt x="4751" y="3413"/>
                </a:cubicBezTo>
                <a:lnTo>
                  <a:pt x="3611" y="2272"/>
                </a:lnTo>
                <a:lnTo>
                  <a:pt x="4086" y="1766"/>
                </a:lnTo>
                <a:close/>
                <a:moveTo>
                  <a:pt x="3262" y="2621"/>
                </a:moveTo>
                <a:lnTo>
                  <a:pt x="4371" y="3729"/>
                </a:lnTo>
                <a:cubicBezTo>
                  <a:pt x="4276" y="3824"/>
                  <a:pt x="4181" y="3919"/>
                  <a:pt x="4118" y="3983"/>
                </a:cubicBezTo>
                <a:cubicBezTo>
                  <a:pt x="4022" y="4078"/>
                  <a:pt x="3927" y="4173"/>
                  <a:pt x="3864" y="4268"/>
                </a:cubicBezTo>
                <a:lnTo>
                  <a:pt x="2724" y="3127"/>
                </a:lnTo>
                <a:lnTo>
                  <a:pt x="3262" y="2621"/>
                </a:lnTo>
                <a:close/>
                <a:moveTo>
                  <a:pt x="2376" y="3476"/>
                </a:moveTo>
                <a:lnTo>
                  <a:pt x="3516" y="4648"/>
                </a:lnTo>
                <a:cubicBezTo>
                  <a:pt x="3516" y="4679"/>
                  <a:pt x="3484" y="4711"/>
                  <a:pt x="3484" y="4743"/>
                </a:cubicBezTo>
                <a:lnTo>
                  <a:pt x="2756" y="4426"/>
                </a:lnTo>
                <a:cubicBezTo>
                  <a:pt x="2663" y="4389"/>
                  <a:pt x="2559" y="4373"/>
                  <a:pt x="2458" y="4373"/>
                </a:cubicBezTo>
                <a:cubicBezTo>
                  <a:pt x="2386" y="4373"/>
                  <a:pt x="2315" y="4381"/>
                  <a:pt x="2249" y="4394"/>
                </a:cubicBezTo>
                <a:lnTo>
                  <a:pt x="1869" y="3983"/>
                </a:lnTo>
                <a:lnTo>
                  <a:pt x="2376" y="3476"/>
                </a:lnTo>
                <a:close/>
                <a:moveTo>
                  <a:pt x="5511" y="8321"/>
                </a:moveTo>
                <a:lnTo>
                  <a:pt x="8520" y="11330"/>
                </a:lnTo>
                <a:cubicBezTo>
                  <a:pt x="8203" y="11330"/>
                  <a:pt x="7886" y="11298"/>
                  <a:pt x="7601" y="11203"/>
                </a:cubicBezTo>
                <a:cubicBezTo>
                  <a:pt x="7126" y="11076"/>
                  <a:pt x="6714" y="10823"/>
                  <a:pt x="6366" y="10475"/>
                </a:cubicBezTo>
                <a:cubicBezTo>
                  <a:pt x="5796" y="9873"/>
                  <a:pt x="5511" y="9113"/>
                  <a:pt x="5511" y="8353"/>
                </a:cubicBezTo>
                <a:lnTo>
                  <a:pt x="5511" y="8321"/>
                </a:lnTo>
                <a:close/>
                <a:moveTo>
                  <a:pt x="8424" y="5376"/>
                </a:moveTo>
                <a:cubicBezTo>
                  <a:pt x="9248" y="5376"/>
                  <a:pt x="10008" y="5693"/>
                  <a:pt x="10578" y="6263"/>
                </a:cubicBezTo>
                <a:cubicBezTo>
                  <a:pt x="10926" y="6611"/>
                  <a:pt x="11180" y="7023"/>
                  <a:pt x="11306" y="7466"/>
                </a:cubicBezTo>
                <a:cubicBezTo>
                  <a:pt x="11401" y="7783"/>
                  <a:pt x="11465" y="8100"/>
                  <a:pt x="11433" y="8416"/>
                </a:cubicBezTo>
                <a:lnTo>
                  <a:pt x="10325" y="7276"/>
                </a:lnTo>
                <a:cubicBezTo>
                  <a:pt x="10277" y="7229"/>
                  <a:pt x="10214" y="7205"/>
                  <a:pt x="10150" y="7205"/>
                </a:cubicBezTo>
                <a:cubicBezTo>
                  <a:pt x="10087" y="7205"/>
                  <a:pt x="10024" y="7229"/>
                  <a:pt x="9976" y="7276"/>
                </a:cubicBezTo>
                <a:cubicBezTo>
                  <a:pt x="9881" y="7371"/>
                  <a:pt x="9881" y="7529"/>
                  <a:pt x="9976" y="7624"/>
                </a:cubicBezTo>
                <a:lnTo>
                  <a:pt x="15233" y="12882"/>
                </a:lnTo>
                <a:lnTo>
                  <a:pt x="14727" y="13388"/>
                </a:lnTo>
                <a:lnTo>
                  <a:pt x="7063" y="5756"/>
                </a:lnTo>
                <a:cubicBezTo>
                  <a:pt x="7316" y="5629"/>
                  <a:pt x="7569" y="5534"/>
                  <a:pt x="7823" y="5471"/>
                </a:cubicBezTo>
                <a:lnTo>
                  <a:pt x="9185" y="6864"/>
                </a:lnTo>
                <a:cubicBezTo>
                  <a:pt x="9232" y="6912"/>
                  <a:pt x="9295" y="6936"/>
                  <a:pt x="9359" y="6936"/>
                </a:cubicBezTo>
                <a:cubicBezTo>
                  <a:pt x="9422" y="6936"/>
                  <a:pt x="9485" y="6912"/>
                  <a:pt x="9533" y="6864"/>
                </a:cubicBezTo>
                <a:cubicBezTo>
                  <a:pt x="9628" y="6769"/>
                  <a:pt x="9628" y="6611"/>
                  <a:pt x="9533" y="6516"/>
                </a:cubicBezTo>
                <a:lnTo>
                  <a:pt x="8424" y="5376"/>
                </a:lnTo>
                <a:close/>
                <a:moveTo>
                  <a:pt x="6651" y="6009"/>
                </a:moveTo>
                <a:lnTo>
                  <a:pt x="14378" y="13737"/>
                </a:lnTo>
                <a:lnTo>
                  <a:pt x="13840" y="14275"/>
                </a:lnTo>
                <a:lnTo>
                  <a:pt x="6113" y="6548"/>
                </a:lnTo>
                <a:cubicBezTo>
                  <a:pt x="6208" y="6453"/>
                  <a:pt x="6271" y="6358"/>
                  <a:pt x="6366" y="6263"/>
                </a:cubicBezTo>
                <a:cubicBezTo>
                  <a:pt x="6461" y="6168"/>
                  <a:pt x="6556" y="6073"/>
                  <a:pt x="6651" y="6009"/>
                </a:cubicBezTo>
                <a:close/>
                <a:moveTo>
                  <a:pt x="10495" y="1520"/>
                </a:moveTo>
                <a:cubicBezTo>
                  <a:pt x="10538" y="1520"/>
                  <a:pt x="10578" y="1528"/>
                  <a:pt x="10610" y="1544"/>
                </a:cubicBezTo>
                <a:lnTo>
                  <a:pt x="10641" y="1544"/>
                </a:lnTo>
                <a:lnTo>
                  <a:pt x="11750" y="1987"/>
                </a:lnTo>
                <a:cubicBezTo>
                  <a:pt x="11845" y="2051"/>
                  <a:pt x="11908" y="2082"/>
                  <a:pt x="11940" y="2177"/>
                </a:cubicBezTo>
                <a:cubicBezTo>
                  <a:pt x="11971" y="2272"/>
                  <a:pt x="11971" y="2367"/>
                  <a:pt x="11940" y="2462"/>
                </a:cubicBezTo>
                <a:cubicBezTo>
                  <a:pt x="11813" y="2747"/>
                  <a:pt x="11686" y="3064"/>
                  <a:pt x="11591" y="3349"/>
                </a:cubicBezTo>
                <a:cubicBezTo>
                  <a:pt x="11528" y="3444"/>
                  <a:pt x="11560" y="3603"/>
                  <a:pt x="11655" y="3666"/>
                </a:cubicBezTo>
                <a:cubicBezTo>
                  <a:pt x="11813" y="3761"/>
                  <a:pt x="11940" y="3856"/>
                  <a:pt x="12098" y="3983"/>
                </a:cubicBezTo>
                <a:cubicBezTo>
                  <a:pt x="12225" y="4109"/>
                  <a:pt x="12351" y="4204"/>
                  <a:pt x="12478" y="4331"/>
                </a:cubicBezTo>
                <a:cubicBezTo>
                  <a:pt x="12605" y="4489"/>
                  <a:pt x="12731" y="4616"/>
                  <a:pt x="12858" y="4743"/>
                </a:cubicBezTo>
                <a:cubicBezTo>
                  <a:pt x="12953" y="4869"/>
                  <a:pt x="13080" y="5028"/>
                  <a:pt x="13175" y="5154"/>
                </a:cubicBezTo>
                <a:cubicBezTo>
                  <a:pt x="13221" y="5223"/>
                  <a:pt x="13299" y="5275"/>
                  <a:pt x="13375" y="5275"/>
                </a:cubicBezTo>
                <a:cubicBezTo>
                  <a:pt x="13404" y="5275"/>
                  <a:pt x="13433" y="5267"/>
                  <a:pt x="13460" y="5249"/>
                </a:cubicBezTo>
                <a:lnTo>
                  <a:pt x="14378" y="4869"/>
                </a:lnTo>
                <a:cubicBezTo>
                  <a:pt x="14410" y="4853"/>
                  <a:pt x="14450" y="4846"/>
                  <a:pt x="14493" y="4846"/>
                </a:cubicBezTo>
                <a:cubicBezTo>
                  <a:pt x="14537" y="4846"/>
                  <a:pt x="14584" y="4853"/>
                  <a:pt x="14632" y="4869"/>
                </a:cubicBezTo>
                <a:cubicBezTo>
                  <a:pt x="14727" y="4901"/>
                  <a:pt x="14790" y="4996"/>
                  <a:pt x="14822" y="5059"/>
                </a:cubicBezTo>
                <a:lnTo>
                  <a:pt x="15297" y="6199"/>
                </a:lnTo>
                <a:cubicBezTo>
                  <a:pt x="15328" y="6294"/>
                  <a:pt x="15328" y="6389"/>
                  <a:pt x="15297" y="6453"/>
                </a:cubicBezTo>
                <a:cubicBezTo>
                  <a:pt x="15265" y="6548"/>
                  <a:pt x="15202" y="6611"/>
                  <a:pt x="15107" y="6643"/>
                </a:cubicBezTo>
                <a:lnTo>
                  <a:pt x="14220" y="7023"/>
                </a:lnTo>
                <a:cubicBezTo>
                  <a:pt x="14093" y="7054"/>
                  <a:pt x="14030" y="7181"/>
                  <a:pt x="14062" y="7308"/>
                </a:cubicBezTo>
                <a:cubicBezTo>
                  <a:pt x="14125" y="7656"/>
                  <a:pt x="14157" y="8004"/>
                  <a:pt x="14157" y="8353"/>
                </a:cubicBezTo>
                <a:cubicBezTo>
                  <a:pt x="14157" y="8733"/>
                  <a:pt x="14125" y="9081"/>
                  <a:pt x="14062" y="9430"/>
                </a:cubicBezTo>
                <a:cubicBezTo>
                  <a:pt x="14030" y="9556"/>
                  <a:pt x="14093" y="9651"/>
                  <a:pt x="14188" y="9715"/>
                </a:cubicBezTo>
                <a:lnTo>
                  <a:pt x="15107" y="10063"/>
                </a:lnTo>
                <a:cubicBezTo>
                  <a:pt x="15202" y="10126"/>
                  <a:pt x="15265" y="10190"/>
                  <a:pt x="15297" y="10253"/>
                </a:cubicBezTo>
                <a:cubicBezTo>
                  <a:pt x="15328" y="10348"/>
                  <a:pt x="15328" y="10443"/>
                  <a:pt x="15297" y="10538"/>
                </a:cubicBezTo>
                <a:lnTo>
                  <a:pt x="14822" y="11646"/>
                </a:lnTo>
                <a:cubicBezTo>
                  <a:pt x="14822" y="11678"/>
                  <a:pt x="14790" y="11710"/>
                  <a:pt x="14758" y="11741"/>
                </a:cubicBezTo>
                <a:lnTo>
                  <a:pt x="11908" y="8860"/>
                </a:lnTo>
                <a:cubicBezTo>
                  <a:pt x="11971" y="8353"/>
                  <a:pt x="11940" y="7814"/>
                  <a:pt x="11781" y="7339"/>
                </a:cubicBezTo>
                <a:cubicBezTo>
                  <a:pt x="11623" y="6801"/>
                  <a:pt x="11338" y="6326"/>
                  <a:pt x="10926" y="5914"/>
                </a:cubicBezTo>
                <a:cubicBezTo>
                  <a:pt x="10230" y="5218"/>
                  <a:pt x="9343" y="4901"/>
                  <a:pt x="8456" y="4901"/>
                </a:cubicBezTo>
                <a:cubicBezTo>
                  <a:pt x="7538" y="4901"/>
                  <a:pt x="6651" y="5249"/>
                  <a:pt x="6018" y="5914"/>
                </a:cubicBezTo>
                <a:cubicBezTo>
                  <a:pt x="5353" y="6548"/>
                  <a:pt x="4973" y="7434"/>
                  <a:pt x="4973" y="8353"/>
                </a:cubicBezTo>
                <a:cubicBezTo>
                  <a:pt x="4973" y="9240"/>
                  <a:pt x="5321" y="10126"/>
                  <a:pt x="6018" y="10823"/>
                </a:cubicBezTo>
                <a:cubicBezTo>
                  <a:pt x="6429" y="11235"/>
                  <a:pt x="6904" y="11520"/>
                  <a:pt x="7411" y="11678"/>
                </a:cubicBezTo>
                <a:cubicBezTo>
                  <a:pt x="7757" y="11786"/>
                  <a:pt x="8118" y="11835"/>
                  <a:pt x="8474" y="11835"/>
                </a:cubicBezTo>
                <a:cubicBezTo>
                  <a:pt x="8639" y="11835"/>
                  <a:pt x="8802" y="11825"/>
                  <a:pt x="8963" y="11805"/>
                </a:cubicBezTo>
                <a:lnTo>
                  <a:pt x="10135" y="12977"/>
                </a:lnTo>
                <a:cubicBezTo>
                  <a:pt x="10182" y="13024"/>
                  <a:pt x="10245" y="13048"/>
                  <a:pt x="10309" y="13048"/>
                </a:cubicBezTo>
                <a:cubicBezTo>
                  <a:pt x="10372" y="13048"/>
                  <a:pt x="10435" y="13024"/>
                  <a:pt x="10483" y="12977"/>
                </a:cubicBezTo>
                <a:cubicBezTo>
                  <a:pt x="10578" y="12882"/>
                  <a:pt x="10578" y="12723"/>
                  <a:pt x="10483" y="12628"/>
                </a:cubicBezTo>
                <a:lnTo>
                  <a:pt x="5543" y="7688"/>
                </a:lnTo>
                <a:cubicBezTo>
                  <a:pt x="5606" y="7434"/>
                  <a:pt x="5701" y="7181"/>
                  <a:pt x="5828" y="6959"/>
                </a:cubicBezTo>
                <a:lnTo>
                  <a:pt x="13492" y="14623"/>
                </a:lnTo>
                <a:lnTo>
                  <a:pt x="12985" y="15130"/>
                </a:lnTo>
                <a:lnTo>
                  <a:pt x="11275" y="13420"/>
                </a:lnTo>
                <a:cubicBezTo>
                  <a:pt x="11227" y="13372"/>
                  <a:pt x="11164" y="13349"/>
                  <a:pt x="11101" y="13349"/>
                </a:cubicBezTo>
                <a:cubicBezTo>
                  <a:pt x="11037" y="13349"/>
                  <a:pt x="10974" y="13372"/>
                  <a:pt x="10926" y="13420"/>
                </a:cubicBezTo>
                <a:cubicBezTo>
                  <a:pt x="10831" y="13515"/>
                  <a:pt x="10831" y="13673"/>
                  <a:pt x="10926" y="13768"/>
                </a:cubicBezTo>
                <a:lnTo>
                  <a:pt x="11845" y="14687"/>
                </a:lnTo>
                <a:cubicBezTo>
                  <a:pt x="11813" y="14687"/>
                  <a:pt x="11781" y="14718"/>
                  <a:pt x="11750" y="14718"/>
                </a:cubicBezTo>
                <a:lnTo>
                  <a:pt x="10641" y="15193"/>
                </a:lnTo>
                <a:cubicBezTo>
                  <a:pt x="10594" y="15209"/>
                  <a:pt x="10546" y="15217"/>
                  <a:pt x="10499" y="15217"/>
                </a:cubicBezTo>
                <a:cubicBezTo>
                  <a:pt x="10451" y="15217"/>
                  <a:pt x="10404" y="15209"/>
                  <a:pt x="10356" y="15193"/>
                </a:cubicBezTo>
                <a:cubicBezTo>
                  <a:pt x="10293" y="15162"/>
                  <a:pt x="10198" y="15098"/>
                  <a:pt x="10166" y="15003"/>
                </a:cubicBezTo>
                <a:lnTo>
                  <a:pt x="9818" y="14117"/>
                </a:lnTo>
                <a:cubicBezTo>
                  <a:pt x="9765" y="14012"/>
                  <a:pt x="9691" y="13950"/>
                  <a:pt x="9595" y="13950"/>
                </a:cubicBezTo>
                <a:cubicBezTo>
                  <a:pt x="9575" y="13950"/>
                  <a:pt x="9555" y="13953"/>
                  <a:pt x="9533" y="13958"/>
                </a:cubicBezTo>
                <a:cubicBezTo>
                  <a:pt x="9185" y="14022"/>
                  <a:pt x="8805" y="14053"/>
                  <a:pt x="8456" y="14053"/>
                </a:cubicBezTo>
                <a:cubicBezTo>
                  <a:pt x="8108" y="14053"/>
                  <a:pt x="7728" y="14022"/>
                  <a:pt x="7379" y="13958"/>
                </a:cubicBezTo>
                <a:cubicBezTo>
                  <a:pt x="7363" y="13953"/>
                  <a:pt x="7345" y="13950"/>
                  <a:pt x="7327" y="13950"/>
                </a:cubicBezTo>
                <a:cubicBezTo>
                  <a:pt x="7243" y="13950"/>
                  <a:pt x="7152" y="14007"/>
                  <a:pt x="7126" y="14085"/>
                </a:cubicBezTo>
                <a:lnTo>
                  <a:pt x="6746" y="15003"/>
                </a:lnTo>
                <a:cubicBezTo>
                  <a:pt x="6714" y="15098"/>
                  <a:pt x="6651" y="15162"/>
                  <a:pt x="6556" y="15193"/>
                </a:cubicBezTo>
                <a:cubicBezTo>
                  <a:pt x="6524" y="15209"/>
                  <a:pt x="6485" y="15217"/>
                  <a:pt x="6441" y="15217"/>
                </a:cubicBezTo>
                <a:cubicBezTo>
                  <a:pt x="6398" y="15217"/>
                  <a:pt x="6350" y="15209"/>
                  <a:pt x="6303" y="15193"/>
                </a:cubicBezTo>
                <a:lnTo>
                  <a:pt x="5163" y="14718"/>
                </a:lnTo>
                <a:cubicBezTo>
                  <a:pt x="5068" y="14687"/>
                  <a:pt x="5004" y="14623"/>
                  <a:pt x="4973" y="14528"/>
                </a:cubicBezTo>
                <a:cubicBezTo>
                  <a:pt x="4941" y="14465"/>
                  <a:pt x="4941" y="14338"/>
                  <a:pt x="4973" y="14275"/>
                </a:cubicBezTo>
                <a:lnTo>
                  <a:pt x="5353" y="13388"/>
                </a:lnTo>
                <a:cubicBezTo>
                  <a:pt x="5384" y="13262"/>
                  <a:pt x="5353" y="13135"/>
                  <a:pt x="5258" y="13072"/>
                </a:cubicBezTo>
                <a:cubicBezTo>
                  <a:pt x="5131" y="12977"/>
                  <a:pt x="4973" y="12850"/>
                  <a:pt x="4846" y="12755"/>
                </a:cubicBezTo>
                <a:cubicBezTo>
                  <a:pt x="4719" y="12628"/>
                  <a:pt x="4561" y="12501"/>
                  <a:pt x="4434" y="12375"/>
                </a:cubicBezTo>
                <a:cubicBezTo>
                  <a:pt x="4308" y="12248"/>
                  <a:pt x="4181" y="12121"/>
                  <a:pt x="4086" y="11995"/>
                </a:cubicBezTo>
                <a:cubicBezTo>
                  <a:pt x="3959" y="11836"/>
                  <a:pt x="3864" y="11710"/>
                  <a:pt x="3769" y="11551"/>
                </a:cubicBezTo>
                <a:cubicBezTo>
                  <a:pt x="3698" y="11480"/>
                  <a:pt x="3627" y="11445"/>
                  <a:pt x="3542" y="11445"/>
                </a:cubicBezTo>
                <a:cubicBezTo>
                  <a:pt x="3514" y="11445"/>
                  <a:pt x="3484" y="11448"/>
                  <a:pt x="3452" y="11456"/>
                </a:cubicBezTo>
                <a:lnTo>
                  <a:pt x="2566" y="11836"/>
                </a:lnTo>
                <a:cubicBezTo>
                  <a:pt x="2518" y="11852"/>
                  <a:pt x="2471" y="11860"/>
                  <a:pt x="2423" y="11860"/>
                </a:cubicBezTo>
                <a:cubicBezTo>
                  <a:pt x="2376" y="11860"/>
                  <a:pt x="2328" y="11852"/>
                  <a:pt x="2281" y="11836"/>
                </a:cubicBezTo>
                <a:cubicBezTo>
                  <a:pt x="2217" y="11805"/>
                  <a:pt x="2154" y="11741"/>
                  <a:pt x="2122" y="11646"/>
                </a:cubicBezTo>
                <a:cubicBezTo>
                  <a:pt x="1964" y="11266"/>
                  <a:pt x="1774" y="10918"/>
                  <a:pt x="1647" y="10538"/>
                </a:cubicBezTo>
                <a:cubicBezTo>
                  <a:pt x="1616" y="10443"/>
                  <a:pt x="1616" y="10348"/>
                  <a:pt x="1647" y="10253"/>
                </a:cubicBezTo>
                <a:cubicBezTo>
                  <a:pt x="1679" y="10190"/>
                  <a:pt x="1742" y="10095"/>
                  <a:pt x="1837" y="10063"/>
                </a:cubicBezTo>
                <a:lnTo>
                  <a:pt x="2724" y="9715"/>
                </a:lnTo>
                <a:cubicBezTo>
                  <a:pt x="2819" y="9651"/>
                  <a:pt x="2914" y="9556"/>
                  <a:pt x="2882" y="9430"/>
                </a:cubicBezTo>
                <a:cubicBezTo>
                  <a:pt x="2819" y="9081"/>
                  <a:pt x="2787" y="8733"/>
                  <a:pt x="2787" y="8353"/>
                </a:cubicBezTo>
                <a:cubicBezTo>
                  <a:pt x="2787" y="8004"/>
                  <a:pt x="2819" y="7656"/>
                  <a:pt x="2882" y="7308"/>
                </a:cubicBezTo>
                <a:cubicBezTo>
                  <a:pt x="2914" y="7181"/>
                  <a:pt x="2851" y="7054"/>
                  <a:pt x="2724" y="7023"/>
                </a:cubicBezTo>
                <a:lnTo>
                  <a:pt x="1837" y="6643"/>
                </a:lnTo>
                <a:cubicBezTo>
                  <a:pt x="1742" y="6611"/>
                  <a:pt x="1679" y="6548"/>
                  <a:pt x="1647" y="6453"/>
                </a:cubicBezTo>
                <a:cubicBezTo>
                  <a:pt x="1616" y="6389"/>
                  <a:pt x="1616" y="6294"/>
                  <a:pt x="1647" y="6199"/>
                </a:cubicBezTo>
                <a:cubicBezTo>
                  <a:pt x="1806" y="5819"/>
                  <a:pt x="1964" y="5439"/>
                  <a:pt x="2122" y="5059"/>
                </a:cubicBezTo>
                <a:cubicBezTo>
                  <a:pt x="2172" y="4935"/>
                  <a:pt x="2300" y="4849"/>
                  <a:pt x="2445" y="4849"/>
                </a:cubicBezTo>
                <a:cubicBezTo>
                  <a:pt x="2485" y="4849"/>
                  <a:pt x="2525" y="4856"/>
                  <a:pt x="2566" y="4869"/>
                </a:cubicBezTo>
                <a:lnTo>
                  <a:pt x="3452" y="5249"/>
                </a:lnTo>
                <a:cubicBezTo>
                  <a:pt x="3484" y="5270"/>
                  <a:pt x="3523" y="5281"/>
                  <a:pt x="3563" y="5281"/>
                </a:cubicBezTo>
                <a:cubicBezTo>
                  <a:pt x="3642" y="5281"/>
                  <a:pt x="3727" y="5239"/>
                  <a:pt x="3769" y="5154"/>
                </a:cubicBezTo>
                <a:cubicBezTo>
                  <a:pt x="3959" y="4869"/>
                  <a:pt x="4213" y="4584"/>
                  <a:pt x="4434" y="4331"/>
                </a:cubicBezTo>
                <a:cubicBezTo>
                  <a:pt x="4688" y="4078"/>
                  <a:pt x="4973" y="3856"/>
                  <a:pt x="5258" y="3666"/>
                </a:cubicBezTo>
                <a:cubicBezTo>
                  <a:pt x="5353" y="3603"/>
                  <a:pt x="5416" y="3476"/>
                  <a:pt x="5353" y="3349"/>
                </a:cubicBezTo>
                <a:lnTo>
                  <a:pt x="5004" y="2462"/>
                </a:lnTo>
                <a:cubicBezTo>
                  <a:pt x="4909" y="2272"/>
                  <a:pt x="5004" y="2082"/>
                  <a:pt x="5163" y="1987"/>
                </a:cubicBezTo>
                <a:lnTo>
                  <a:pt x="6303" y="1544"/>
                </a:lnTo>
                <a:cubicBezTo>
                  <a:pt x="6350" y="1528"/>
                  <a:pt x="6398" y="1520"/>
                  <a:pt x="6441" y="1520"/>
                </a:cubicBezTo>
                <a:cubicBezTo>
                  <a:pt x="6485" y="1520"/>
                  <a:pt x="6524" y="1528"/>
                  <a:pt x="6556" y="1544"/>
                </a:cubicBezTo>
                <a:cubicBezTo>
                  <a:pt x="6651" y="1576"/>
                  <a:pt x="6714" y="1639"/>
                  <a:pt x="6746" y="1734"/>
                </a:cubicBezTo>
                <a:lnTo>
                  <a:pt x="7126" y="2621"/>
                </a:lnTo>
                <a:cubicBezTo>
                  <a:pt x="7158" y="2716"/>
                  <a:pt x="7284" y="2779"/>
                  <a:pt x="7379" y="2779"/>
                </a:cubicBezTo>
                <a:cubicBezTo>
                  <a:pt x="7728" y="2716"/>
                  <a:pt x="8108" y="2684"/>
                  <a:pt x="8456" y="2684"/>
                </a:cubicBezTo>
                <a:cubicBezTo>
                  <a:pt x="8805" y="2684"/>
                  <a:pt x="9185" y="2716"/>
                  <a:pt x="9533" y="2779"/>
                </a:cubicBezTo>
                <a:cubicBezTo>
                  <a:pt x="9628" y="2779"/>
                  <a:pt x="9755" y="2747"/>
                  <a:pt x="9786" y="2621"/>
                </a:cubicBezTo>
                <a:lnTo>
                  <a:pt x="10166" y="1734"/>
                </a:lnTo>
                <a:cubicBezTo>
                  <a:pt x="10166" y="1734"/>
                  <a:pt x="10166" y="1734"/>
                  <a:pt x="10166" y="1702"/>
                </a:cubicBezTo>
                <a:cubicBezTo>
                  <a:pt x="10230" y="1639"/>
                  <a:pt x="10293" y="1576"/>
                  <a:pt x="10356" y="1544"/>
                </a:cubicBezTo>
                <a:cubicBezTo>
                  <a:pt x="10404" y="1528"/>
                  <a:pt x="10451" y="1520"/>
                  <a:pt x="10495" y="1520"/>
                </a:cubicBezTo>
                <a:close/>
                <a:moveTo>
                  <a:pt x="15455" y="13357"/>
                </a:moveTo>
                <a:lnTo>
                  <a:pt x="15835" y="14623"/>
                </a:lnTo>
                <a:lnTo>
                  <a:pt x="14727" y="15732"/>
                </a:lnTo>
                <a:lnTo>
                  <a:pt x="13460" y="15352"/>
                </a:lnTo>
                <a:lnTo>
                  <a:pt x="15455" y="13357"/>
                </a:lnTo>
                <a:close/>
                <a:moveTo>
                  <a:pt x="15993" y="15162"/>
                </a:moveTo>
                <a:lnTo>
                  <a:pt x="16278" y="16175"/>
                </a:lnTo>
                <a:lnTo>
                  <a:pt x="15265" y="15890"/>
                </a:lnTo>
                <a:lnTo>
                  <a:pt x="15993" y="15162"/>
                </a:lnTo>
                <a:close/>
                <a:moveTo>
                  <a:pt x="2570" y="0"/>
                </a:moveTo>
                <a:cubicBezTo>
                  <a:pt x="2289" y="0"/>
                  <a:pt x="2012" y="103"/>
                  <a:pt x="1806" y="309"/>
                </a:cubicBezTo>
                <a:lnTo>
                  <a:pt x="1521" y="626"/>
                </a:lnTo>
                <a:cubicBezTo>
                  <a:pt x="1426" y="721"/>
                  <a:pt x="1426" y="879"/>
                  <a:pt x="1521" y="974"/>
                </a:cubicBezTo>
                <a:cubicBezTo>
                  <a:pt x="1568" y="1022"/>
                  <a:pt x="1631" y="1045"/>
                  <a:pt x="1695" y="1045"/>
                </a:cubicBezTo>
                <a:cubicBezTo>
                  <a:pt x="1758" y="1045"/>
                  <a:pt x="1821" y="1022"/>
                  <a:pt x="1869" y="974"/>
                </a:cubicBezTo>
                <a:lnTo>
                  <a:pt x="2154" y="657"/>
                </a:lnTo>
                <a:cubicBezTo>
                  <a:pt x="2265" y="546"/>
                  <a:pt x="2423" y="491"/>
                  <a:pt x="2582" y="491"/>
                </a:cubicBezTo>
                <a:cubicBezTo>
                  <a:pt x="2740" y="491"/>
                  <a:pt x="2898" y="546"/>
                  <a:pt x="3009" y="657"/>
                </a:cubicBezTo>
                <a:lnTo>
                  <a:pt x="3769" y="1417"/>
                </a:lnTo>
                <a:lnTo>
                  <a:pt x="1521" y="3634"/>
                </a:lnTo>
                <a:lnTo>
                  <a:pt x="761" y="2906"/>
                </a:lnTo>
                <a:cubicBezTo>
                  <a:pt x="539" y="2652"/>
                  <a:pt x="539" y="2272"/>
                  <a:pt x="761" y="2051"/>
                </a:cubicBezTo>
                <a:lnTo>
                  <a:pt x="1077" y="1734"/>
                </a:lnTo>
                <a:cubicBezTo>
                  <a:pt x="1172" y="1639"/>
                  <a:pt x="1172" y="1481"/>
                  <a:pt x="1077" y="1386"/>
                </a:cubicBezTo>
                <a:cubicBezTo>
                  <a:pt x="1030" y="1338"/>
                  <a:pt x="966" y="1314"/>
                  <a:pt x="903" y="1314"/>
                </a:cubicBezTo>
                <a:cubicBezTo>
                  <a:pt x="840" y="1314"/>
                  <a:pt x="776" y="1338"/>
                  <a:pt x="729" y="1386"/>
                </a:cubicBezTo>
                <a:lnTo>
                  <a:pt x="412" y="1702"/>
                </a:lnTo>
                <a:cubicBezTo>
                  <a:pt x="1" y="2114"/>
                  <a:pt x="1" y="2811"/>
                  <a:pt x="412" y="3254"/>
                </a:cubicBezTo>
                <a:lnTo>
                  <a:pt x="1806" y="4648"/>
                </a:lnTo>
                <a:cubicBezTo>
                  <a:pt x="1742" y="4711"/>
                  <a:pt x="1711" y="4806"/>
                  <a:pt x="1679" y="4901"/>
                </a:cubicBezTo>
                <a:lnTo>
                  <a:pt x="1204" y="6041"/>
                </a:lnTo>
                <a:cubicBezTo>
                  <a:pt x="1109" y="6231"/>
                  <a:pt x="1109" y="6453"/>
                  <a:pt x="1204" y="6643"/>
                </a:cubicBezTo>
                <a:cubicBezTo>
                  <a:pt x="1267" y="6864"/>
                  <a:pt x="1457" y="7023"/>
                  <a:pt x="1647" y="7118"/>
                </a:cubicBezTo>
                <a:lnTo>
                  <a:pt x="2376" y="7403"/>
                </a:lnTo>
                <a:cubicBezTo>
                  <a:pt x="2312" y="7719"/>
                  <a:pt x="2281" y="8036"/>
                  <a:pt x="2281" y="8385"/>
                </a:cubicBezTo>
                <a:cubicBezTo>
                  <a:pt x="2281" y="8701"/>
                  <a:pt x="2312" y="9018"/>
                  <a:pt x="2376" y="9335"/>
                </a:cubicBezTo>
                <a:lnTo>
                  <a:pt x="1647" y="9620"/>
                </a:lnTo>
                <a:cubicBezTo>
                  <a:pt x="1426" y="9715"/>
                  <a:pt x="1267" y="9873"/>
                  <a:pt x="1204" y="10095"/>
                </a:cubicBezTo>
                <a:cubicBezTo>
                  <a:pt x="1109" y="10285"/>
                  <a:pt x="1109" y="10506"/>
                  <a:pt x="1204" y="10728"/>
                </a:cubicBezTo>
                <a:cubicBezTo>
                  <a:pt x="1362" y="11076"/>
                  <a:pt x="1489" y="11488"/>
                  <a:pt x="1679" y="11868"/>
                </a:cubicBezTo>
                <a:cubicBezTo>
                  <a:pt x="1774" y="12058"/>
                  <a:pt x="1932" y="12216"/>
                  <a:pt x="2122" y="12311"/>
                </a:cubicBezTo>
                <a:cubicBezTo>
                  <a:pt x="2227" y="12346"/>
                  <a:pt x="2350" y="12371"/>
                  <a:pt x="2471" y="12371"/>
                </a:cubicBezTo>
                <a:cubicBezTo>
                  <a:pt x="2571" y="12371"/>
                  <a:pt x="2670" y="12354"/>
                  <a:pt x="2756" y="12311"/>
                </a:cubicBezTo>
                <a:lnTo>
                  <a:pt x="3484" y="11995"/>
                </a:lnTo>
                <a:cubicBezTo>
                  <a:pt x="3547" y="12121"/>
                  <a:pt x="3642" y="12216"/>
                  <a:pt x="3706" y="12311"/>
                </a:cubicBezTo>
                <a:cubicBezTo>
                  <a:pt x="3832" y="12470"/>
                  <a:pt x="3959" y="12596"/>
                  <a:pt x="4118" y="12723"/>
                </a:cubicBezTo>
                <a:cubicBezTo>
                  <a:pt x="4244" y="12882"/>
                  <a:pt x="4403" y="13008"/>
                  <a:pt x="4529" y="13135"/>
                </a:cubicBezTo>
                <a:cubicBezTo>
                  <a:pt x="4624" y="13198"/>
                  <a:pt x="4751" y="13293"/>
                  <a:pt x="4846" y="13357"/>
                </a:cubicBezTo>
                <a:lnTo>
                  <a:pt x="4529" y="14085"/>
                </a:lnTo>
                <a:cubicBezTo>
                  <a:pt x="4466" y="14307"/>
                  <a:pt x="4466" y="14528"/>
                  <a:pt x="4529" y="14718"/>
                </a:cubicBezTo>
                <a:cubicBezTo>
                  <a:pt x="4624" y="14908"/>
                  <a:pt x="4783" y="15098"/>
                  <a:pt x="5004" y="15193"/>
                </a:cubicBezTo>
                <a:lnTo>
                  <a:pt x="6113" y="15637"/>
                </a:lnTo>
                <a:cubicBezTo>
                  <a:pt x="6223" y="15684"/>
                  <a:pt x="6334" y="15708"/>
                  <a:pt x="6445" y="15708"/>
                </a:cubicBezTo>
                <a:cubicBezTo>
                  <a:pt x="6556" y="15708"/>
                  <a:pt x="6667" y="15684"/>
                  <a:pt x="6778" y="15637"/>
                </a:cubicBezTo>
                <a:cubicBezTo>
                  <a:pt x="6968" y="15573"/>
                  <a:pt x="7126" y="15415"/>
                  <a:pt x="7221" y="15193"/>
                </a:cubicBezTo>
                <a:lnTo>
                  <a:pt x="7506" y="14465"/>
                </a:lnTo>
                <a:cubicBezTo>
                  <a:pt x="7823" y="14528"/>
                  <a:pt x="8171" y="14560"/>
                  <a:pt x="8488" y="14560"/>
                </a:cubicBezTo>
                <a:cubicBezTo>
                  <a:pt x="8805" y="14560"/>
                  <a:pt x="9121" y="14528"/>
                  <a:pt x="9438" y="14465"/>
                </a:cubicBezTo>
                <a:lnTo>
                  <a:pt x="9723" y="15193"/>
                </a:lnTo>
                <a:cubicBezTo>
                  <a:pt x="9818" y="15415"/>
                  <a:pt x="9976" y="15573"/>
                  <a:pt x="10198" y="15637"/>
                </a:cubicBezTo>
                <a:cubicBezTo>
                  <a:pt x="10293" y="15684"/>
                  <a:pt x="10396" y="15708"/>
                  <a:pt x="10503" y="15708"/>
                </a:cubicBezTo>
                <a:cubicBezTo>
                  <a:pt x="10610" y="15708"/>
                  <a:pt x="10721" y="15684"/>
                  <a:pt x="10831" y="15637"/>
                </a:cubicBezTo>
                <a:lnTo>
                  <a:pt x="11971" y="15193"/>
                </a:lnTo>
                <a:cubicBezTo>
                  <a:pt x="12035" y="15130"/>
                  <a:pt x="12130" y="15098"/>
                  <a:pt x="12193" y="15035"/>
                </a:cubicBezTo>
                <a:lnTo>
                  <a:pt x="12827" y="15637"/>
                </a:lnTo>
                <a:cubicBezTo>
                  <a:pt x="12858" y="15700"/>
                  <a:pt x="12890" y="15700"/>
                  <a:pt x="12953" y="15732"/>
                </a:cubicBezTo>
                <a:cubicBezTo>
                  <a:pt x="14157" y="16080"/>
                  <a:pt x="15360" y="16397"/>
                  <a:pt x="16563" y="16745"/>
                </a:cubicBezTo>
                <a:cubicBezTo>
                  <a:pt x="16579" y="16761"/>
                  <a:pt x="16603" y="16769"/>
                  <a:pt x="16627" y="16769"/>
                </a:cubicBezTo>
                <a:cubicBezTo>
                  <a:pt x="16651" y="16769"/>
                  <a:pt x="16674" y="16761"/>
                  <a:pt x="16690" y="16745"/>
                </a:cubicBezTo>
                <a:cubicBezTo>
                  <a:pt x="16817" y="16713"/>
                  <a:pt x="16912" y="16587"/>
                  <a:pt x="16880" y="16460"/>
                </a:cubicBezTo>
                <a:lnTo>
                  <a:pt x="15835" y="12850"/>
                </a:lnTo>
                <a:cubicBezTo>
                  <a:pt x="15803" y="12786"/>
                  <a:pt x="15803" y="12755"/>
                  <a:pt x="15772" y="12723"/>
                </a:cubicBezTo>
                <a:lnTo>
                  <a:pt x="15138" y="12090"/>
                </a:lnTo>
                <a:cubicBezTo>
                  <a:pt x="15202" y="12026"/>
                  <a:pt x="15265" y="11931"/>
                  <a:pt x="15297" y="11836"/>
                </a:cubicBezTo>
                <a:lnTo>
                  <a:pt x="15740" y="10728"/>
                </a:lnTo>
                <a:cubicBezTo>
                  <a:pt x="15835" y="10506"/>
                  <a:pt x="15835" y="10285"/>
                  <a:pt x="15740" y="10095"/>
                </a:cubicBezTo>
                <a:cubicBezTo>
                  <a:pt x="15677" y="9873"/>
                  <a:pt x="15518" y="9715"/>
                  <a:pt x="15297" y="9620"/>
                </a:cubicBezTo>
                <a:lnTo>
                  <a:pt x="14568" y="9335"/>
                </a:lnTo>
                <a:cubicBezTo>
                  <a:pt x="14632" y="9018"/>
                  <a:pt x="14663" y="8670"/>
                  <a:pt x="14663" y="8353"/>
                </a:cubicBezTo>
                <a:cubicBezTo>
                  <a:pt x="14663" y="8036"/>
                  <a:pt x="14632" y="7719"/>
                  <a:pt x="14568" y="7403"/>
                </a:cubicBezTo>
                <a:lnTo>
                  <a:pt x="15297" y="7118"/>
                </a:lnTo>
                <a:cubicBezTo>
                  <a:pt x="15518" y="7023"/>
                  <a:pt x="15677" y="6833"/>
                  <a:pt x="15740" y="6643"/>
                </a:cubicBezTo>
                <a:cubicBezTo>
                  <a:pt x="15835" y="6453"/>
                  <a:pt x="15835" y="6231"/>
                  <a:pt x="15740" y="6009"/>
                </a:cubicBezTo>
                <a:lnTo>
                  <a:pt x="15297" y="4869"/>
                </a:lnTo>
                <a:cubicBezTo>
                  <a:pt x="15202" y="4679"/>
                  <a:pt x="15043" y="4521"/>
                  <a:pt x="14822" y="4426"/>
                </a:cubicBezTo>
                <a:cubicBezTo>
                  <a:pt x="14727" y="4378"/>
                  <a:pt x="14624" y="4355"/>
                  <a:pt x="14517" y="4355"/>
                </a:cubicBezTo>
                <a:cubicBezTo>
                  <a:pt x="14410" y="4355"/>
                  <a:pt x="14299" y="4378"/>
                  <a:pt x="14188" y="4426"/>
                </a:cubicBezTo>
                <a:lnTo>
                  <a:pt x="13460" y="4711"/>
                </a:lnTo>
                <a:cubicBezTo>
                  <a:pt x="13397" y="4616"/>
                  <a:pt x="13333" y="4521"/>
                  <a:pt x="13238" y="4426"/>
                </a:cubicBezTo>
                <a:cubicBezTo>
                  <a:pt x="13112" y="4268"/>
                  <a:pt x="12985" y="4141"/>
                  <a:pt x="12858" y="3983"/>
                </a:cubicBezTo>
                <a:cubicBezTo>
                  <a:pt x="12700" y="3856"/>
                  <a:pt x="12573" y="3729"/>
                  <a:pt x="12415" y="3603"/>
                </a:cubicBezTo>
                <a:cubicBezTo>
                  <a:pt x="12320" y="3508"/>
                  <a:pt x="12225" y="3444"/>
                  <a:pt x="12130" y="3381"/>
                </a:cubicBezTo>
                <a:cubicBezTo>
                  <a:pt x="12225" y="3127"/>
                  <a:pt x="12320" y="2874"/>
                  <a:pt x="12415" y="2652"/>
                </a:cubicBezTo>
                <a:cubicBezTo>
                  <a:pt x="12510" y="2431"/>
                  <a:pt x="12478" y="2209"/>
                  <a:pt x="12415" y="2019"/>
                </a:cubicBezTo>
                <a:cubicBezTo>
                  <a:pt x="12320" y="1797"/>
                  <a:pt x="12161" y="1639"/>
                  <a:pt x="11940" y="1544"/>
                </a:cubicBezTo>
                <a:lnTo>
                  <a:pt x="10831" y="1101"/>
                </a:lnTo>
                <a:cubicBezTo>
                  <a:pt x="10721" y="1053"/>
                  <a:pt x="10610" y="1029"/>
                  <a:pt x="10503" y="1029"/>
                </a:cubicBezTo>
                <a:cubicBezTo>
                  <a:pt x="10396" y="1029"/>
                  <a:pt x="10293" y="1053"/>
                  <a:pt x="10198" y="1101"/>
                </a:cubicBezTo>
                <a:cubicBezTo>
                  <a:pt x="9976" y="1164"/>
                  <a:pt x="9818" y="1322"/>
                  <a:pt x="9723" y="1544"/>
                </a:cubicBezTo>
                <a:lnTo>
                  <a:pt x="9438" y="2272"/>
                </a:lnTo>
                <a:cubicBezTo>
                  <a:pt x="9121" y="2209"/>
                  <a:pt x="8805" y="2177"/>
                  <a:pt x="8488" y="2177"/>
                </a:cubicBezTo>
                <a:cubicBezTo>
                  <a:pt x="8139" y="2177"/>
                  <a:pt x="7823" y="2209"/>
                  <a:pt x="7506" y="2272"/>
                </a:cubicBezTo>
                <a:lnTo>
                  <a:pt x="7221" y="1544"/>
                </a:lnTo>
                <a:cubicBezTo>
                  <a:pt x="7126" y="1322"/>
                  <a:pt x="6968" y="1164"/>
                  <a:pt x="6746" y="1101"/>
                </a:cubicBezTo>
                <a:cubicBezTo>
                  <a:pt x="6651" y="1053"/>
                  <a:pt x="6548" y="1029"/>
                  <a:pt x="6441" y="1029"/>
                </a:cubicBezTo>
                <a:cubicBezTo>
                  <a:pt x="6334" y="1029"/>
                  <a:pt x="6223" y="1053"/>
                  <a:pt x="6113" y="1101"/>
                </a:cubicBezTo>
                <a:lnTo>
                  <a:pt x="5004" y="1544"/>
                </a:lnTo>
                <a:cubicBezTo>
                  <a:pt x="4941" y="1576"/>
                  <a:pt x="4814" y="1639"/>
                  <a:pt x="4751" y="1702"/>
                </a:cubicBezTo>
                <a:lnTo>
                  <a:pt x="3357" y="309"/>
                </a:lnTo>
                <a:cubicBezTo>
                  <a:pt x="3136" y="103"/>
                  <a:pt x="2851" y="0"/>
                  <a:pt x="2570"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70;p24">
            <a:extLst>
              <a:ext uri="{FF2B5EF4-FFF2-40B4-BE49-F238E27FC236}">
                <a16:creationId xmlns:a16="http://schemas.microsoft.com/office/drawing/2014/main" id="{79CD0481-2331-6B89-4FD5-D09418E8D959}"/>
              </a:ext>
            </a:extLst>
          </p:cNvPr>
          <p:cNvSpPr/>
          <p:nvPr/>
        </p:nvSpPr>
        <p:spPr>
          <a:xfrm>
            <a:off x="3949530" y="3221622"/>
            <a:ext cx="324273" cy="478736"/>
          </a:xfrm>
          <a:custGeom>
            <a:avLst/>
            <a:gdLst/>
            <a:ahLst/>
            <a:cxnLst/>
            <a:rect l="l" t="t" r="r" b="b"/>
            <a:pathLst>
              <a:path w="11370" h="16786" extrusionOk="0">
                <a:moveTo>
                  <a:pt x="4845" y="2313"/>
                </a:moveTo>
                <a:cubicBezTo>
                  <a:pt x="5004" y="2313"/>
                  <a:pt x="5162" y="2376"/>
                  <a:pt x="5257" y="2503"/>
                </a:cubicBezTo>
                <a:cubicBezTo>
                  <a:pt x="5384" y="2598"/>
                  <a:pt x="5447" y="2756"/>
                  <a:pt x="5447" y="2915"/>
                </a:cubicBezTo>
                <a:lnTo>
                  <a:pt x="5447" y="5448"/>
                </a:lnTo>
                <a:cubicBezTo>
                  <a:pt x="5447" y="5638"/>
                  <a:pt x="5384" y="5765"/>
                  <a:pt x="5289" y="5891"/>
                </a:cubicBezTo>
                <a:cubicBezTo>
                  <a:pt x="5162" y="6018"/>
                  <a:pt x="5004" y="6081"/>
                  <a:pt x="4845" y="6081"/>
                </a:cubicBezTo>
                <a:cubicBezTo>
                  <a:pt x="4687" y="6081"/>
                  <a:pt x="4529" y="5986"/>
                  <a:pt x="4402" y="5891"/>
                </a:cubicBezTo>
                <a:cubicBezTo>
                  <a:pt x="4307" y="5765"/>
                  <a:pt x="4212" y="5638"/>
                  <a:pt x="4212" y="5448"/>
                </a:cubicBezTo>
                <a:cubicBezTo>
                  <a:pt x="4212" y="5321"/>
                  <a:pt x="4117" y="5226"/>
                  <a:pt x="3990" y="5226"/>
                </a:cubicBezTo>
                <a:cubicBezTo>
                  <a:pt x="3832" y="5226"/>
                  <a:pt x="3737" y="5321"/>
                  <a:pt x="3737" y="5448"/>
                </a:cubicBezTo>
                <a:cubicBezTo>
                  <a:pt x="3737" y="5765"/>
                  <a:pt x="3864" y="6050"/>
                  <a:pt x="4054" y="6240"/>
                </a:cubicBezTo>
                <a:cubicBezTo>
                  <a:pt x="4244" y="6430"/>
                  <a:pt x="4529" y="6556"/>
                  <a:pt x="4845" y="6556"/>
                </a:cubicBezTo>
                <a:cubicBezTo>
                  <a:pt x="5067" y="6556"/>
                  <a:pt x="5289" y="6493"/>
                  <a:pt x="5447" y="6366"/>
                </a:cubicBezTo>
                <a:lnTo>
                  <a:pt x="5447" y="8108"/>
                </a:lnTo>
                <a:cubicBezTo>
                  <a:pt x="5447" y="8298"/>
                  <a:pt x="5384" y="8457"/>
                  <a:pt x="5257" y="8552"/>
                </a:cubicBezTo>
                <a:cubicBezTo>
                  <a:pt x="5162" y="8678"/>
                  <a:pt x="5004" y="8742"/>
                  <a:pt x="4845" y="8742"/>
                </a:cubicBezTo>
                <a:cubicBezTo>
                  <a:pt x="4687" y="8742"/>
                  <a:pt x="4529" y="8678"/>
                  <a:pt x="4402" y="8552"/>
                </a:cubicBezTo>
                <a:cubicBezTo>
                  <a:pt x="4307" y="8457"/>
                  <a:pt x="4212" y="8298"/>
                  <a:pt x="4212" y="8108"/>
                </a:cubicBezTo>
                <a:lnTo>
                  <a:pt x="4212" y="7855"/>
                </a:lnTo>
                <a:cubicBezTo>
                  <a:pt x="4212" y="7728"/>
                  <a:pt x="4117" y="7602"/>
                  <a:pt x="3990" y="7602"/>
                </a:cubicBezTo>
                <a:cubicBezTo>
                  <a:pt x="3895" y="7602"/>
                  <a:pt x="3800" y="7665"/>
                  <a:pt x="3769" y="7728"/>
                </a:cubicBezTo>
                <a:cubicBezTo>
                  <a:pt x="3705" y="7823"/>
                  <a:pt x="3610" y="7887"/>
                  <a:pt x="3515" y="7950"/>
                </a:cubicBezTo>
                <a:cubicBezTo>
                  <a:pt x="3420" y="8013"/>
                  <a:pt x="3294" y="8045"/>
                  <a:pt x="3199" y="8045"/>
                </a:cubicBezTo>
                <a:cubicBezTo>
                  <a:pt x="2977" y="8045"/>
                  <a:pt x="2819" y="7950"/>
                  <a:pt x="2692" y="7823"/>
                </a:cubicBezTo>
                <a:cubicBezTo>
                  <a:pt x="2565" y="7697"/>
                  <a:pt x="2470" y="7507"/>
                  <a:pt x="2470" y="7316"/>
                </a:cubicBezTo>
                <a:cubicBezTo>
                  <a:pt x="2470" y="7253"/>
                  <a:pt x="2470" y="7190"/>
                  <a:pt x="2502" y="7158"/>
                </a:cubicBezTo>
                <a:cubicBezTo>
                  <a:pt x="2534" y="6968"/>
                  <a:pt x="2629" y="6841"/>
                  <a:pt x="2787" y="6746"/>
                </a:cubicBezTo>
                <a:cubicBezTo>
                  <a:pt x="2882" y="6651"/>
                  <a:pt x="3040" y="6620"/>
                  <a:pt x="3167" y="6620"/>
                </a:cubicBezTo>
                <a:cubicBezTo>
                  <a:pt x="3262" y="6620"/>
                  <a:pt x="3325" y="6620"/>
                  <a:pt x="3389" y="6651"/>
                </a:cubicBezTo>
                <a:cubicBezTo>
                  <a:pt x="3410" y="6657"/>
                  <a:pt x="3433" y="6660"/>
                  <a:pt x="3456" y="6660"/>
                </a:cubicBezTo>
                <a:cubicBezTo>
                  <a:pt x="3566" y="6660"/>
                  <a:pt x="3679" y="6598"/>
                  <a:pt x="3705" y="6493"/>
                </a:cubicBezTo>
                <a:cubicBezTo>
                  <a:pt x="3737" y="6366"/>
                  <a:pt x="3674" y="6240"/>
                  <a:pt x="3547" y="6176"/>
                </a:cubicBezTo>
                <a:cubicBezTo>
                  <a:pt x="3420" y="6145"/>
                  <a:pt x="3294" y="6113"/>
                  <a:pt x="3167" y="6113"/>
                </a:cubicBezTo>
                <a:cubicBezTo>
                  <a:pt x="2945" y="6113"/>
                  <a:pt x="2692" y="6208"/>
                  <a:pt x="2502" y="6335"/>
                </a:cubicBezTo>
                <a:cubicBezTo>
                  <a:pt x="2407" y="6398"/>
                  <a:pt x="2312" y="6461"/>
                  <a:pt x="2249" y="6556"/>
                </a:cubicBezTo>
                <a:cubicBezTo>
                  <a:pt x="2059" y="6493"/>
                  <a:pt x="1900" y="6366"/>
                  <a:pt x="1774" y="6208"/>
                </a:cubicBezTo>
                <a:cubicBezTo>
                  <a:pt x="1647" y="6018"/>
                  <a:pt x="1552" y="5796"/>
                  <a:pt x="1552" y="5511"/>
                </a:cubicBezTo>
                <a:cubicBezTo>
                  <a:pt x="1552" y="5258"/>
                  <a:pt x="1647" y="5005"/>
                  <a:pt x="1774" y="4815"/>
                </a:cubicBezTo>
                <a:cubicBezTo>
                  <a:pt x="1932" y="4625"/>
                  <a:pt x="2154" y="4466"/>
                  <a:pt x="2407" y="4435"/>
                </a:cubicBezTo>
                <a:cubicBezTo>
                  <a:pt x="2534" y="4403"/>
                  <a:pt x="2629" y="4245"/>
                  <a:pt x="2597" y="4118"/>
                </a:cubicBezTo>
                <a:cubicBezTo>
                  <a:pt x="2565" y="4055"/>
                  <a:pt x="2534" y="3991"/>
                  <a:pt x="2502" y="3896"/>
                </a:cubicBezTo>
                <a:cubicBezTo>
                  <a:pt x="2470" y="3833"/>
                  <a:pt x="2470" y="3770"/>
                  <a:pt x="2470" y="3706"/>
                </a:cubicBezTo>
                <a:cubicBezTo>
                  <a:pt x="2470" y="3516"/>
                  <a:pt x="2565" y="3326"/>
                  <a:pt x="2692" y="3200"/>
                </a:cubicBezTo>
                <a:cubicBezTo>
                  <a:pt x="2819" y="3073"/>
                  <a:pt x="2977" y="3010"/>
                  <a:pt x="3199" y="3010"/>
                </a:cubicBezTo>
                <a:cubicBezTo>
                  <a:pt x="3294" y="3010"/>
                  <a:pt x="3420" y="3041"/>
                  <a:pt x="3515" y="3105"/>
                </a:cubicBezTo>
                <a:cubicBezTo>
                  <a:pt x="3674" y="3168"/>
                  <a:pt x="3800" y="3326"/>
                  <a:pt x="3864" y="3485"/>
                </a:cubicBezTo>
                <a:cubicBezTo>
                  <a:pt x="3864" y="3548"/>
                  <a:pt x="3895" y="3643"/>
                  <a:pt x="3895" y="3706"/>
                </a:cubicBezTo>
                <a:cubicBezTo>
                  <a:pt x="3895" y="3865"/>
                  <a:pt x="3864" y="3991"/>
                  <a:pt x="3769" y="4118"/>
                </a:cubicBezTo>
                <a:cubicBezTo>
                  <a:pt x="3705" y="4213"/>
                  <a:pt x="3579" y="4308"/>
                  <a:pt x="3452" y="4371"/>
                </a:cubicBezTo>
                <a:cubicBezTo>
                  <a:pt x="3357" y="4403"/>
                  <a:pt x="3294" y="4561"/>
                  <a:pt x="3357" y="4688"/>
                </a:cubicBezTo>
                <a:cubicBezTo>
                  <a:pt x="3380" y="4781"/>
                  <a:pt x="3471" y="4839"/>
                  <a:pt x="3568" y="4839"/>
                </a:cubicBezTo>
                <a:cubicBezTo>
                  <a:pt x="3604" y="4839"/>
                  <a:pt x="3640" y="4832"/>
                  <a:pt x="3674" y="4815"/>
                </a:cubicBezTo>
                <a:cubicBezTo>
                  <a:pt x="3895" y="4720"/>
                  <a:pt x="4054" y="4561"/>
                  <a:pt x="4180" y="4371"/>
                </a:cubicBezTo>
                <a:cubicBezTo>
                  <a:pt x="4307" y="4181"/>
                  <a:pt x="4370" y="3960"/>
                  <a:pt x="4370" y="3706"/>
                </a:cubicBezTo>
                <a:cubicBezTo>
                  <a:pt x="4370" y="3580"/>
                  <a:pt x="4370" y="3421"/>
                  <a:pt x="4307" y="3295"/>
                </a:cubicBezTo>
                <a:cubicBezTo>
                  <a:pt x="4275" y="3231"/>
                  <a:pt x="4275" y="3168"/>
                  <a:pt x="4212" y="3105"/>
                </a:cubicBezTo>
                <a:lnTo>
                  <a:pt x="4212" y="2915"/>
                </a:lnTo>
                <a:cubicBezTo>
                  <a:pt x="4212" y="2756"/>
                  <a:pt x="4307" y="2598"/>
                  <a:pt x="4402" y="2503"/>
                </a:cubicBezTo>
                <a:cubicBezTo>
                  <a:pt x="4529" y="2376"/>
                  <a:pt x="4687" y="2313"/>
                  <a:pt x="4845" y="2313"/>
                </a:cubicBezTo>
                <a:close/>
                <a:moveTo>
                  <a:pt x="6556" y="2313"/>
                </a:moveTo>
                <a:cubicBezTo>
                  <a:pt x="6714" y="2313"/>
                  <a:pt x="6872" y="2376"/>
                  <a:pt x="6999" y="2471"/>
                </a:cubicBezTo>
                <a:cubicBezTo>
                  <a:pt x="7094" y="2598"/>
                  <a:pt x="7157" y="2756"/>
                  <a:pt x="7157" y="2915"/>
                </a:cubicBezTo>
                <a:lnTo>
                  <a:pt x="7157" y="3105"/>
                </a:lnTo>
                <a:cubicBezTo>
                  <a:pt x="7126" y="3168"/>
                  <a:pt x="7094" y="3231"/>
                  <a:pt x="7094" y="3295"/>
                </a:cubicBezTo>
                <a:cubicBezTo>
                  <a:pt x="7031" y="3421"/>
                  <a:pt x="6999" y="3548"/>
                  <a:pt x="6999" y="3706"/>
                </a:cubicBezTo>
                <a:cubicBezTo>
                  <a:pt x="6999" y="3960"/>
                  <a:pt x="7094" y="4181"/>
                  <a:pt x="7221" y="4371"/>
                </a:cubicBezTo>
                <a:cubicBezTo>
                  <a:pt x="7347" y="4561"/>
                  <a:pt x="7506" y="4720"/>
                  <a:pt x="7727" y="4815"/>
                </a:cubicBezTo>
                <a:cubicBezTo>
                  <a:pt x="7761" y="4832"/>
                  <a:pt x="7797" y="4839"/>
                  <a:pt x="7833" y="4839"/>
                </a:cubicBezTo>
                <a:cubicBezTo>
                  <a:pt x="7930" y="4839"/>
                  <a:pt x="8021" y="4781"/>
                  <a:pt x="8044" y="4688"/>
                </a:cubicBezTo>
                <a:cubicBezTo>
                  <a:pt x="8107" y="4561"/>
                  <a:pt x="8044" y="4403"/>
                  <a:pt x="7917" y="4371"/>
                </a:cubicBezTo>
                <a:cubicBezTo>
                  <a:pt x="7791" y="4308"/>
                  <a:pt x="7696" y="4213"/>
                  <a:pt x="7632" y="4086"/>
                </a:cubicBezTo>
                <a:cubicBezTo>
                  <a:pt x="7537" y="3991"/>
                  <a:pt x="7506" y="3865"/>
                  <a:pt x="7506" y="3706"/>
                </a:cubicBezTo>
                <a:cubicBezTo>
                  <a:pt x="7506" y="3611"/>
                  <a:pt x="7506" y="3548"/>
                  <a:pt x="7537" y="3485"/>
                </a:cubicBezTo>
                <a:cubicBezTo>
                  <a:pt x="7601" y="3295"/>
                  <a:pt x="7727" y="3168"/>
                  <a:pt x="7886" y="3073"/>
                </a:cubicBezTo>
                <a:cubicBezTo>
                  <a:pt x="7981" y="3041"/>
                  <a:pt x="8076" y="3010"/>
                  <a:pt x="8202" y="3010"/>
                </a:cubicBezTo>
                <a:cubicBezTo>
                  <a:pt x="8392" y="3010"/>
                  <a:pt x="8582" y="3073"/>
                  <a:pt x="8709" y="3200"/>
                </a:cubicBezTo>
                <a:cubicBezTo>
                  <a:pt x="8836" y="3326"/>
                  <a:pt x="8931" y="3516"/>
                  <a:pt x="8931" y="3706"/>
                </a:cubicBezTo>
                <a:cubicBezTo>
                  <a:pt x="8931" y="3770"/>
                  <a:pt x="8899" y="3833"/>
                  <a:pt x="8899" y="3896"/>
                </a:cubicBezTo>
                <a:cubicBezTo>
                  <a:pt x="8867" y="3960"/>
                  <a:pt x="8867" y="3991"/>
                  <a:pt x="8836" y="4055"/>
                </a:cubicBezTo>
                <a:cubicBezTo>
                  <a:pt x="8804" y="4055"/>
                  <a:pt x="8804" y="4086"/>
                  <a:pt x="8804" y="4118"/>
                </a:cubicBezTo>
                <a:cubicBezTo>
                  <a:pt x="8772" y="4245"/>
                  <a:pt x="8836" y="4371"/>
                  <a:pt x="8994" y="4403"/>
                </a:cubicBezTo>
                <a:cubicBezTo>
                  <a:pt x="9247" y="4466"/>
                  <a:pt x="9469" y="4625"/>
                  <a:pt x="9596" y="4815"/>
                </a:cubicBezTo>
                <a:cubicBezTo>
                  <a:pt x="9754" y="5005"/>
                  <a:pt x="9849" y="5258"/>
                  <a:pt x="9849" y="5511"/>
                </a:cubicBezTo>
                <a:cubicBezTo>
                  <a:pt x="9849" y="5796"/>
                  <a:pt x="9754" y="6018"/>
                  <a:pt x="9596" y="6208"/>
                </a:cubicBezTo>
                <a:cubicBezTo>
                  <a:pt x="9501" y="6366"/>
                  <a:pt x="9311" y="6493"/>
                  <a:pt x="9152" y="6556"/>
                </a:cubicBezTo>
                <a:cubicBezTo>
                  <a:pt x="9057" y="6461"/>
                  <a:pt x="8962" y="6398"/>
                  <a:pt x="8867" y="6335"/>
                </a:cubicBezTo>
                <a:cubicBezTo>
                  <a:pt x="8677" y="6208"/>
                  <a:pt x="8456" y="6113"/>
                  <a:pt x="8202" y="6113"/>
                </a:cubicBezTo>
                <a:cubicBezTo>
                  <a:pt x="8076" y="6113"/>
                  <a:pt x="7949" y="6145"/>
                  <a:pt x="7822" y="6176"/>
                </a:cubicBezTo>
                <a:cubicBezTo>
                  <a:pt x="7696" y="6240"/>
                  <a:pt x="7632" y="6366"/>
                  <a:pt x="7664" y="6493"/>
                </a:cubicBezTo>
                <a:cubicBezTo>
                  <a:pt x="7716" y="6598"/>
                  <a:pt x="7812" y="6660"/>
                  <a:pt x="7916" y="6660"/>
                </a:cubicBezTo>
                <a:cubicBezTo>
                  <a:pt x="7937" y="6660"/>
                  <a:pt x="7959" y="6657"/>
                  <a:pt x="7981" y="6651"/>
                </a:cubicBezTo>
                <a:cubicBezTo>
                  <a:pt x="8076" y="6620"/>
                  <a:pt x="8139" y="6620"/>
                  <a:pt x="8202" y="6620"/>
                </a:cubicBezTo>
                <a:cubicBezTo>
                  <a:pt x="8361" y="6620"/>
                  <a:pt x="8487" y="6651"/>
                  <a:pt x="8614" y="6746"/>
                </a:cubicBezTo>
                <a:cubicBezTo>
                  <a:pt x="8741" y="6841"/>
                  <a:pt x="8836" y="6968"/>
                  <a:pt x="8899" y="7126"/>
                </a:cubicBezTo>
                <a:cubicBezTo>
                  <a:pt x="8899" y="7190"/>
                  <a:pt x="8931" y="7253"/>
                  <a:pt x="8931" y="7316"/>
                </a:cubicBezTo>
                <a:cubicBezTo>
                  <a:pt x="8931" y="7507"/>
                  <a:pt x="8836" y="7697"/>
                  <a:pt x="8709" y="7823"/>
                </a:cubicBezTo>
                <a:cubicBezTo>
                  <a:pt x="8582" y="7950"/>
                  <a:pt x="8392" y="8013"/>
                  <a:pt x="8202" y="8013"/>
                </a:cubicBezTo>
                <a:cubicBezTo>
                  <a:pt x="8107" y="8013"/>
                  <a:pt x="7981" y="7982"/>
                  <a:pt x="7886" y="7950"/>
                </a:cubicBezTo>
                <a:cubicBezTo>
                  <a:pt x="7791" y="7887"/>
                  <a:pt x="7696" y="7823"/>
                  <a:pt x="7632" y="7728"/>
                </a:cubicBezTo>
                <a:cubicBezTo>
                  <a:pt x="7601" y="7633"/>
                  <a:pt x="7506" y="7602"/>
                  <a:pt x="7411" y="7602"/>
                </a:cubicBezTo>
                <a:cubicBezTo>
                  <a:pt x="7284" y="7602"/>
                  <a:pt x="7157" y="7697"/>
                  <a:pt x="7157" y="7855"/>
                </a:cubicBezTo>
                <a:lnTo>
                  <a:pt x="7157" y="8108"/>
                </a:lnTo>
                <a:cubicBezTo>
                  <a:pt x="7157" y="8267"/>
                  <a:pt x="7094" y="8425"/>
                  <a:pt x="6999" y="8552"/>
                </a:cubicBezTo>
                <a:cubicBezTo>
                  <a:pt x="6872" y="8678"/>
                  <a:pt x="6714" y="8742"/>
                  <a:pt x="6556" y="8742"/>
                </a:cubicBezTo>
                <a:cubicBezTo>
                  <a:pt x="6397" y="8742"/>
                  <a:pt x="6239" y="8647"/>
                  <a:pt x="6112" y="8552"/>
                </a:cubicBezTo>
                <a:cubicBezTo>
                  <a:pt x="6017" y="8425"/>
                  <a:pt x="5954" y="8267"/>
                  <a:pt x="5954" y="8108"/>
                </a:cubicBezTo>
                <a:lnTo>
                  <a:pt x="5954" y="6366"/>
                </a:lnTo>
                <a:cubicBezTo>
                  <a:pt x="6112" y="6493"/>
                  <a:pt x="6334" y="6556"/>
                  <a:pt x="6556" y="6556"/>
                </a:cubicBezTo>
                <a:cubicBezTo>
                  <a:pt x="6872" y="6556"/>
                  <a:pt x="7126" y="6430"/>
                  <a:pt x="7347" y="6240"/>
                </a:cubicBezTo>
                <a:cubicBezTo>
                  <a:pt x="7537" y="6018"/>
                  <a:pt x="7664" y="5765"/>
                  <a:pt x="7664" y="5448"/>
                </a:cubicBezTo>
                <a:cubicBezTo>
                  <a:pt x="7664" y="5321"/>
                  <a:pt x="7537" y="5195"/>
                  <a:pt x="7411" y="5195"/>
                </a:cubicBezTo>
                <a:cubicBezTo>
                  <a:pt x="7284" y="5195"/>
                  <a:pt x="7157" y="5321"/>
                  <a:pt x="7157" y="5448"/>
                </a:cubicBezTo>
                <a:cubicBezTo>
                  <a:pt x="7157" y="5606"/>
                  <a:pt x="7094" y="5765"/>
                  <a:pt x="6999" y="5891"/>
                </a:cubicBezTo>
                <a:cubicBezTo>
                  <a:pt x="6872" y="5986"/>
                  <a:pt x="6714" y="6081"/>
                  <a:pt x="6556" y="6081"/>
                </a:cubicBezTo>
                <a:cubicBezTo>
                  <a:pt x="6397" y="6081"/>
                  <a:pt x="6239" y="5986"/>
                  <a:pt x="6112" y="5891"/>
                </a:cubicBezTo>
                <a:cubicBezTo>
                  <a:pt x="6017" y="5765"/>
                  <a:pt x="5954" y="5606"/>
                  <a:pt x="5954" y="5448"/>
                </a:cubicBezTo>
                <a:lnTo>
                  <a:pt x="5954" y="2915"/>
                </a:lnTo>
                <a:cubicBezTo>
                  <a:pt x="5954" y="2756"/>
                  <a:pt x="6017" y="2598"/>
                  <a:pt x="6112" y="2471"/>
                </a:cubicBezTo>
                <a:cubicBezTo>
                  <a:pt x="6239" y="2376"/>
                  <a:pt x="6397" y="2313"/>
                  <a:pt x="6556" y="2313"/>
                </a:cubicBezTo>
                <a:close/>
                <a:moveTo>
                  <a:pt x="5701" y="1"/>
                </a:moveTo>
                <a:cubicBezTo>
                  <a:pt x="4117" y="1"/>
                  <a:pt x="2692" y="634"/>
                  <a:pt x="1679" y="1648"/>
                </a:cubicBezTo>
                <a:cubicBezTo>
                  <a:pt x="633" y="2693"/>
                  <a:pt x="0" y="4118"/>
                  <a:pt x="0" y="5670"/>
                </a:cubicBezTo>
                <a:cubicBezTo>
                  <a:pt x="0" y="6303"/>
                  <a:pt x="127" y="6936"/>
                  <a:pt x="317" y="7507"/>
                </a:cubicBezTo>
                <a:cubicBezTo>
                  <a:pt x="538" y="8108"/>
                  <a:pt x="823" y="8678"/>
                  <a:pt x="1204" y="9153"/>
                </a:cubicBezTo>
                <a:cubicBezTo>
                  <a:pt x="1259" y="9227"/>
                  <a:pt x="1337" y="9258"/>
                  <a:pt x="1410" y="9258"/>
                </a:cubicBezTo>
                <a:cubicBezTo>
                  <a:pt x="1462" y="9258"/>
                  <a:pt x="1513" y="9243"/>
                  <a:pt x="1552" y="9217"/>
                </a:cubicBezTo>
                <a:cubicBezTo>
                  <a:pt x="1679" y="9122"/>
                  <a:pt x="1679" y="8963"/>
                  <a:pt x="1615" y="8868"/>
                </a:cubicBezTo>
                <a:cubicBezTo>
                  <a:pt x="1267" y="8425"/>
                  <a:pt x="982" y="7918"/>
                  <a:pt x="792" y="7348"/>
                </a:cubicBezTo>
                <a:cubicBezTo>
                  <a:pt x="602" y="6841"/>
                  <a:pt x="507" y="6271"/>
                  <a:pt x="507" y="5670"/>
                </a:cubicBezTo>
                <a:cubicBezTo>
                  <a:pt x="507" y="4245"/>
                  <a:pt x="1077" y="2946"/>
                  <a:pt x="2027" y="1996"/>
                </a:cubicBezTo>
                <a:cubicBezTo>
                  <a:pt x="2945" y="1078"/>
                  <a:pt x="4244" y="476"/>
                  <a:pt x="5669" y="476"/>
                </a:cubicBezTo>
                <a:cubicBezTo>
                  <a:pt x="6176" y="476"/>
                  <a:pt x="6682" y="571"/>
                  <a:pt x="7126" y="698"/>
                </a:cubicBezTo>
                <a:cubicBezTo>
                  <a:pt x="7601" y="824"/>
                  <a:pt x="8044" y="1046"/>
                  <a:pt x="8456" y="1299"/>
                </a:cubicBezTo>
                <a:cubicBezTo>
                  <a:pt x="8487" y="1321"/>
                  <a:pt x="8526" y="1331"/>
                  <a:pt x="8566" y="1331"/>
                </a:cubicBezTo>
                <a:cubicBezTo>
                  <a:pt x="8646" y="1331"/>
                  <a:pt x="8730" y="1289"/>
                  <a:pt x="8772" y="1204"/>
                </a:cubicBezTo>
                <a:cubicBezTo>
                  <a:pt x="8867" y="1109"/>
                  <a:pt x="8836" y="951"/>
                  <a:pt x="8709" y="888"/>
                </a:cubicBezTo>
                <a:cubicBezTo>
                  <a:pt x="8266" y="603"/>
                  <a:pt x="7791" y="381"/>
                  <a:pt x="7252" y="223"/>
                </a:cubicBezTo>
                <a:cubicBezTo>
                  <a:pt x="6746" y="64"/>
                  <a:pt x="6239" y="1"/>
                  <a:pt x="5701" y="1"/>
                </a:cubicBezTo>
                <a:close/>
                <a:moveTo>
                  <a:pt x="5701" y="8805"/>
                </a:moveTo>
                <a:cubicBezTo>
                  <a:pt x="5903" y="9066"/>
                  <a:pt x="6186" y="9221"/>
                  <a:pt x="6500" y="9221"/>
                </a:cubicBezTo>
                <a:cubicBezTo>
                  <a:pt x="6529" y="9221"/>
                  <a:pt x="6558" y="9219"/>
                  <a:pt x="6587" y="9217"/>
                </a:cubicBezTo>
                <a:lnTo>
                  <a:pt x="6587" y="9217"/>
                </a:lnTo>
                <a:lnTo>
                  <a:pt x="6049" y="12130"/>
                </a:lnTo>
                <a:lnTo>
                  <a:pt x="5320" y="12130"/>
                </a:lnTo>
                <a:lnTo>
                  <a:pt x="4782" y="9217"/>
                </a:lnTo>
                <a:lnTo>
                  <a:pt x="4782" y="9217"/>
                </a:lnTo>
                <a:cubicBezTo>
                  <a:pt x="4812" y="9219"/>
                  <a:pt x="4841" y="9221"/>
                  <a:pt x="4870" y="9221"/>
                </a:cubicBezTo>
                <a:cubicBezTo>
                  <a:pt x="5188" y="9221"/>
                  <a:pt x="5498" y="9066"/>
                  <a:pt x="5701" y="8805"/>
                </a:cubicBezTo>
                <a:close/>
                <a:moveTo>
                  <a:pt x="7696" y="12637"/>
                </a:moveTo>
                <a:lnTo>
                  <a:pt x="7696" y="13999"/>
                </a:lnTo>
                <a:lnTo>
                  <a:pt x="6239" y="13999"/>
                </a:lnTo>
                <a:cubicBezTo>
                  <a:pt x="6112" y="13999"/>
                  <a:pt x="5986" y="14125"/>
                  <a:pt x="5986" y="14252"/>
                </a:cubicBezTo>
                <a:cubicBezTo>
                  <a:pt x="5986" y="14379"/>
                  <a:pt x="6112" y="14505"/>
                  <a:pt x="6239" y="14505"/>
                </a:cubicBezTo>
                <a:lnTo>
                  <a:pt x="7696" y="14505"/>
                </a:lnTo>
                <a:cubicBezTo>
                  <a:pt x="7569" y="15519"/>
                  <a:pt x="6714" y="16279"/>
                  <a:pt x="5701" y="16279"/>
                </a:cubicBezTo>
                <a:cubicBezTo>
                  <a:pt x="5130" y="16279"/>
                  <a:pt x="4624" y="16057"/>
                  <a:pt x="4275" y="15677"/>
                </a:cubicBezTo>
                <a:cubicBezTo>
                  <a:pt x="3959" y="15392"/>
                  <a:pt x="3737" y="14980"/>
                  <a:pt x="3674" y="14505"/>
                </a:cubicBezTo>
                <a:lnTo>
                  <a:pt x="5130" y="14505"/>
                </a:lnTo>
                <a:cubicBezTo>
                  <a:pt x="5257" y="14505"/>
                  <a:pt x="5384" y="14410"/>
                  <a:pt x="5384" y="14252"/>
                </a:cubicBezTo>
                <a:cubicBezTo>
                  <a:pt x="5384" y="14125"/>
                  <a:pt x="5257" y="14030"/>
                  <a:pt x="5130" y="14030"/>
                </a:cubicBezTo>
                <a:lnTo>
                  <a:pt x="3674" y="14030"/>
                </a:lnTo>
                <a:lnTo>
                  <a:pt x="3674" y="12637"/>
                </a:lnTo>
                <a:close/>
                <a:moveTo>
                  <a:pt x="9453" y="1513"/>
                </a:moveTo>
                <a:cubicBezTo>
                  <a:pt x="9390" y="1513"/>
                  <a:pt x="9327" y="1537"/>
                  <a:pt x="9279" y="1584"/>
                </a:cubicBezTo>
                <a:cubicBezTo>
                  <a:pt x="9184" y="1711"/>
                  <a:pt x="9184" y="1838"/>
                  <a:pt x="9279" y="1933"/>
                </a:cubicBezTo>
                <a:cubicBezTo>
                  <a:pt x="9786" y="2439"/>
                  <a:pt x="10198" y="3010"/>
                  <a:pt x="10483" y="3643"/>
                </a:cubicBezTo>
                <a:cubicBezTo>
                  <a:pt x="10736" y="4276"/>
                  <a:pt x="10863" y="4941"/>
                  <a:pt x="10863" y="5670"/>
                </a:cubicBezTo>
                <a:cubicBezTo>
                  <a:pt x="10863" y="6620"/>
                  <a:pt x="10609" y="7507"/>
                  <a:pt x="10166" y="8298"/>
                </a:cubicBezTo>
                <a:cubicBezTo>
                  <a:pt x="9691" y="9090"/>
                  <a:pt x="9057" y="9723"/>
                  <a:pt x="8234" y="10198"/>
                </a:cubicBezTo>
                <a:cubicBezTo>
                  <a:pt x="8076" y="10293"/>
                  <a:pt x="7949" y="10388"/>
                  <a:pt x="7854" y="10547"/>
                </a:cubicBezTo>
                <a:cubicBezTo>
                  <a:pt x="7759" y="10673"/>
                  <a:pt x="7696" y="10832"/>
                  <a:pt x="7696" y="11053"/>
                </a:cubicBezTo>
                <a:lnTo>
                  <a:pt x="7696" y="12130"/>
                </a:lnTo>
                <a:lnTo>
                  <a:pt x="6556" y="12130"/>
                </a:lnTo>
                <a:lnTo>
                  <a:pt x="7126" y="9058"/>
                </a:lnTo>
                <a:cubicBezTo>
                  <a:pt x="7189" y="9027"/>
                  <a:pt x="7252" y="8963"/>
                  <a:pt x="7316" y="8900"/>
                </a:cubicBezTo>
                <a:cubicBezTo>
                  <a:pt x="7474" y="8742"/>
                  <a:pt x="7569" y="8583"/>
                  <a:pt x="7632" y="8362"/>
                </a:cubicBezTo>
                <a:cubicBezTo>
                  <a:pt x="7791" y="8457"/>
                  <a:pt x="7981" y="8520"/>
                  <a:pt x="8202" y="8520"/>
                </a:cubicBezTo>
                <a:cubicBezTo>
                  <a:pt x="8519" y="8520"/>
                  <a:pt x="8836" y="8393"/>
                  <a:pt x="9057" y="8172"/>
                </a:cubicBezTo>
                <a:cubicBezTo>
                  <a:pt x="9247" y="7950"/>
                  <a:pt x="9406" y="7665"/>
                  <a:pt x="9406" y="7316"/>
                </a:cubicBezTo>
                <a:cubicBezTo>
                  <a:pt x="9406" y="7221"/>
                  <a:pt x="9374" y="7095"/>
                  <a:pt x="9342" y="7000"/>
                </a:cubicBezTo>
                <a:cubicBezTo>
                  <a:pt x="9596" y="6905"/>
                  <a:pt x="9817" y="6715"/>
                  <a:pt x="9976" y="6525"/>
                </a:cubicBezTo>
                <a:cubicBezTo>
                  <a:pt x="10198" y="6240"/>
                  <a:pt x="10324" y="5891"/>
                  <a:pt x="10324" y="5511"/>
                </a:cubicBezTo>
                <a:cubicBezTo>
                  <a:pt x="10324" y="5131"/>
                  <a:pt x="10198" y="4783"/>
                  <a:pt x="9976" y="4498"/>
                </a:cubicBezTo>
                <a:cubicBezTo>
                  <a:pt x="9817" y="4308"/>
                  <a:pt x="9596" y="4150"/>
                  <a:pt x="9342" y="4023"/>
                </a:cubicBezTo>
                <a:cubicBezTo>
                  <a:pt x="9374" y="3928"/>
                  <a:pt x="9406" y="3833"/>
                  <a:pt x="9406" y="3706"/>
                </a:cubicBezTo>
                <a:cubicBezTo>
                  <a:pt x="9406" y="3390"/>
                  <a:pt x="9279" y="3073"/>
                  <a:pt x="9057" y="2851"/>
                </a:cubicBezTo>
                <a:cubicBezTo>
                  <a:pt x="8836" y="2661"/>
                  <a:pt x="8519" y="2503"/>
                  <a:pt x="8202" y="2503"/>
                </a:cubicBezTo>
                <a:cubicBezTo>
                  <a:pt x="7981" y="2503"/>
                  <a:pt x="7791" y="2566"/>
                  <a:pt x="7632" y="2661"/>
                </a:cubicBezTo>
                <a:cubicBezTo>
                  <a:pt x="7569" y="2471"/>
                  <a:pt x="7474" y="2281"/>
                  <a:pt x="7316" y="2123"/>
                </a:cubicBezTo>
                <a:cubicBezTo>
                  <a:pt x="7126" y="1933"/>
                  <a:pt x="6841" y="1806"/>
                  <a:pt x="6556" y="1806"/>
                </a:cubicBezTo>
                <a:cubicBezTo>
                  <a:pt x="6207" y="1806"/>
                  <a:pt x="5891" y="1964"/>
                  <a:pt x="5701" y="2218"/>
                </a:cubicBezTo>
                <a:cubicBezTo>
                  <a:pt x="5479" y="1964"/>
                  <a:pt x="5162" y="1806"/>
                  <a:pt x="4845" y="1806"/>
                </a:cubicBezTo>
                <a:cubicBezTo>
                  <a:pt x="4529" y="1806"/>
                  <a:pt x="4244" y="1933"/>
                  <a:pt x="4054" y="2123"/>
                </a:cubicBezTo>
                <a:cubicBezTo>
                  <a:pt x="3895" y="2281"/>
                  <a:pt x="3800" y="2439"/>
                  <a:pt x="3769" y="2661"/>
                </a:cubicBezTo>
                <a:cubicBezTo>
                  <a:pt x="3579" y="2566"/>
                  <a:pt x="3389" y="2503"/>
                  <a:pt x="3167" y="2503"/>
                </a:cubicBezTo>
                <a:cubicBezTo>
                  <a:pt x="2850" y="2503"/>
                  <a:pt x="2565" y="2629"/>
                  <a:pt x="2344" y="2851"/>
                </a:cubicBezTo>
                <a:cubicBezTo>
                  <a:pt x="2122" y="3073"/>
                  <a:pt x="1995" y="3358"/>
                  <a:pt x="1995" y="3706"/>
                </a:cubicBezTo>
                <a:cubicBezTo>
                  <a:pt x="1995" y="3801"/>
                  <a:pt x="1995" y="3928"/>
                  <a:pt x="2027" y="4023"/>
                </a:cubicBezTo>
                <a:cubicBezTo>
                  <a:pt x="1774" y="4118"/>
                  <a:pt x="1552" y="4308"/>
                  <a:pt x="1394" y="4498"/>
                </a:cubicBezTo>
                <a:cubicBezTo>
                  <a:pt x="1172" y="4783"/>
                  <a:pt x="1045" y="5131"/>
                  <a:pt x="1045" y="5511"/>
                </a:cubicBezTo>
                <a:cubicBezTo>
                  <a:pt x="1045" y="5891"/>
                  <a:pt x="1172" y="6240"/>
                  <a:pt x="1394" y="6525"/>
                </a:cubicBezTo>
                <a:cubicBezTo>
                  <a:pt x="1552" y="6715"/>
                  <a:pt x="1774" y="6873"/>
                  <a:pt x="2027" y="7000"/>
                </a:cubicBezTo>
                <a:cubicBezTo>
                  <a:pt x="1995" y="7095"/>
                  <a:pt x="1995" y="7190"/>
                  <a:pt x="1995" y="7316"/>
                </a:cubicBezTo>
                <a:cubicBezTo>
                  <a:pt x="1995" y="7633"/>
                  <a:pt x="2122" y="7950"/>
                  <a:pt x="2344" y="8172"/>
                </a:cubicBezTo>
                <a:cubicBezTo>
                  <a:pt x="2565" y="8393"/>
                  <a:pt x="2850" y="8520"/>
                  <a:pt x="3167" y="8520"/>
                </a:cubicBezTo>
                <a:cubicBezTo>
                  <a:pt x="3389" y="8520"/>
                  <a:pt x="3579" y="8457"/>
                  <a:pt x="3737" y="8362"/>
                </a:cubicBezTo>
                <a:lnTo>
                  <a:pt x="3769" y="8362"/>
                </a:lnTo>
                <a:cubicBezTo>
                  <a:pt x="3800" y="8552"/>
                  <a:pt x="3895" y="8742"/>
                  <a:pt x="4054" y="8900"/>
                </a:cubicBezTo>
                <a:cubicBezTo>
                  <a:pt x="4117" y="8963"/>
                  <a:pt x="4180" y="8995"/>
                  <a:pt x="4275" y="9058"/>
                </a:cubicBezTo>
                <a:lnTo>
                  <a:pt x="4845" y="12130"/>
                </a:lnTo>
                <a:lnTo>
                  <a:pt x="3674" y="12130"/>
                </a:lnTo>
                <a:lnTo>
                  <a:pt x="3674" y="11053"/>
                </a:lnTo>
                <a:cubicBezTo>
                  <a:pt x="3674" y="10863"/>
                  <a:pt x="3610" y="10673"/>
                  <a:pt x="3515" y="10547"/>
                </a:cubicBezTo>
                <a:cubicBezTo>
                  <a:pt x="3452" y="10388"/>
                  <a:pt x="3294" y="10262"/>
                  <a:pt x="3135" y="10167"/>
                </a:cubicBezTo>
                <a:cubicBezTo>
                  <a:pt x="3009" y="10103"/>
                  <a:pt x="2850" y="10008"/>
                  <a:pt x="2724" y="9913"/>
                </a:cubicBezTo>
                <a:cubicBezTo>
                  <a:pt x="2597" y="9818"/>
                  <a:pt x="2470" y="9723"/>
                  <a:pt x="2344" y="9628"/>
                </a:cubicBezTo>
                <a:cubicBezTo>
                  <a:pt x="2285" y="9584"/>
                  <a:pt x="2226" y="9561"/>
                  <a:pt x="2170" y="9561"/>
                </a:cubicBezTo>
                <a:cubicBezTo>
                  <a:pt x="2106" y="9561"/>
                  <a:pt x="2046" y="9592"/>
                  <a:pt x="1995" y="9660"/>
                </a:cubicBezTo>
                <a:cubicBezTo>
                  <a:pt x="1900" y="9755"/>
                  <a:pt x="1900" y="9913"/>
                  <a:pt x="2027" y="9977"/>
                </a:cubicBezTo>
                <a:cubicBezTo>
                  <a:pt x="2154" y="10103"/>
                  <a:pt x="2312" y="10230"/>
                  <a:pt x="2439" y="10325"/>
                </a:cubicBezTo>
                <a:cubicBezTo>
                  <a:pt x="2597" y="10420"/>
                  <a:pt x="2755" y="10515"/>
                  <a:pt x="2882" y="10610"/>
                </a:cubicBezTo>
                <a:cubicBezTo>
                  <a:pt x="2977" y="10673"/>
                  <a:pt x="3072" y="10705"/>
                  <a:pt x="3104" y="10800"/>
                </a:cubicBezTo>
                <a:cubicBezTo>
                  <a:pt x="3167" y="10863"/>
                  <a:pt x="3167" y="10958"/>
                  <a:pt x="3167" y="11053"/>
                </a:cubicBezTo>
                <a:lnTo>
                  <a:pt x="3167" y="14252"/>
                </a:lnTo>
                <a:cubicBezTo>
                  <a:pt x="3167" y="14949"/>
                  <a:pt x="3452" y="15582"/>
                  <a:pt x="3927" y="16025"/>
                </a:cubicBezTo>
                <a:cubicBezTo>
                  <a:pt x="4370" y="16500"/>
                  <a:pt x="5004" y="16785"/>
                  <a:pt x="5701" y="16785"/>
                </a:cubicBezTo>
                <a:cubicBezTo>
                  <a:pt x="7062" y="16785"/>
                  <a:pt x="8202" y="15645"/>
                  <a:pt x="8202" y="14252"/>
                </a:cubicBezTo>
                <a:lnTo>
                  <a:pt x="8202" y="11053"/>
                </a:lnTo>
                <a:cubicBezTo>
                  <a:pt x="8202" y="10927"/>
                  <a:pt x="8234" y="10863"/>
                  <a:pt x="8266" y="10800"/>
                </a:cubicBezTo>
                <a:cubicBezTo>
                  <a:pt x="8329" y="10705"/>
                  <a:pt x="8392" y="10642"/>
                  <a:pt x="8487" y="10610"/>
                </a:cubicBezTo>
                <a:cubicBezTo>
                  <a:pt x="9374" y="10103"/>
                  <a:pt x="10103" y="9407"/>
                  <a:pt x="10609" y="8520"/>
                </a:cubicBezTo>
                <a:cubicBezTo>
                  <a:pt x="11084" y="7697"/>
                  <a:pt x="11369" y="6715"/>
                  <a:pt x="11369" y="5670"/>
                </a:cubicBezTo>
                <a:cubicBezTo>
                  <a:pt x="11369" y="4878"/>
                  <a:pt x="11211" y="4150"/>
                  <a:pt x="10926" y="3453"/>
                </a:cubicBezTo>
                <a:cubicBezTo>
                  <a:pt x="10609" y="2756"/>
                  <a:pt x="10166" y="2123"/>
                  <a:pt x="9627" y="1584"/>
                </a:cubicBezTo>
                <a:cubicBezTo>
                  <a:pt x="9580" y="1537"/>
                  <a:pt x="9517" y="1513"/>
                  <a:pt x="9453" y="1513"/>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671;p24">
            <a:extLst>
              <a:ext uri="{FF2B5EF4-FFF2-40B4-BE49-F238E27FC236}">
                <a16:creationId xmlns:a16="http://schemas.microsoft.com/office/drawing/2014/main" id="{0758850C-FC3E-038B-9CC0-009816C31FB9}"/>
              </a:ext>
            </a:extLst>
          </p:cNvPr>
          <p:cNvSpPr/>
          <p:nvPr/>
        </p:nvSpPr>
        <p:spPr>
          <a:xfrm>
            <a:off x="2620937" y="2661680"/>
            <a:ext cx="477824" cy="477824"/>
          </a:xfrm>
          <a:custGeom>
            <a:avLst/>
            <a:gdLst/>
            <a:ahLst/>
            <a:cxnLst/>
            <a:rect l="l" t="t" r="r" b="b"/>
            <a:pathLst>
              <a:path w="16754" h="16754" extrusionOk="0">
                <a:moveTo>
                  <a:pt x="10895" y="5891"/>
                </a:moveTo>
                <a:cubicBezTo>
                  <a:pt x="11022" y="5891"/>
                  <a:pt x="11117" y="5954"/>
                  <a:pt x="11180" y="6017"/>
                </a:cubicBezTo>
                <a:cubicBezTo>
                  <a:pt x="11275" y="6081"/>
                  <a:pt x="11307" y="6207"/>
                  <a:pt x="11307" y="6302"/>
                </a:cubicBezTo>
                <a:cubicBezTo>
                  <a:pt x="11307" y="6429"/>
                  <a:pt x="11275" y="6524"/>
                  <a:pt x="11180" y="6619"/>
                </a:cubicBezTo>
                <a:cubicBezTo>
                  <a:pt x="11117" y="6682"/>
                  <a:pt x="11022" y="6714"/>
                  <a:pt x="10895" y="6714"/>
                </a:cubicBezTo>
                <a:cubicBezTo>
                  <a:pt x="10800" y="6714"/>
                  <a:pt x="10673" y="6682"/>
                  <a:pt x="10610" y="6619"/>
                </a:cubicBezTo>
                <a:cubicBezTo>
                  <a:pt x="10547" y="6524"/>
                  <a:pt x="10483" y="6429"/>
                  <a:pt x="10483" y="6302"/>
                </a:cubicBezTo>
                <a:cubicBezTo>
                  <a:pt x="10483" y="6207"/>
                  <a:pt x="10547" y="6081"/>
                  <a:pt x="10610" y="6017"/>
                </a:cubicBezTo>
                <a:cubicBezTo>
                  <a:pt x="10673" y="5954"/>
                  <a:pt x="10800" y="5891"/>
                  <a:pt x="10895" y="5891"/>
                </a:cubicBezTo>
                <a:close/>
                <a:moveTo>
                  <a:pt x="10895" y="5416"/>
                </a:moveTo>
                <a:cubicBezTo>
                  <a:pt x="10642" y="5416"/>
                  <a:pt x="10420" y="5511"/>
                  <a:pt x="10262" y="5669"/>
                </a:cubicBezTo>
                <a:cubicBezTo>
                  <a:pt x="10103" y="5827"/>
                  <a:pt x="10008" y="6049"/>
                  <a:pt x="10008" y="6302"/>
                </a:cubicBezTo>
                <a:cubicBezTo>
                  <a:pt x="10008" y="6556"/>
                  <a:pt x="10103" y="6777"/>
                  <a:pt x="10262" y="6967"/>
                </a:cubicBezTo>
                <a:cubicBezTo>
                  <a:pt x="10420" y="7126"/>
                  <a:pt x="10642" y="7221"/>
                  <a:pt x="10895" y="7221"/>
                </a:cubicBezTo>
                <a:cubicBezTo>
                  <a:pt x="11148" y="7221"/>
                  <a:pt x="11370" y="7126"/>
                  <a:pt x="11528" y="6967"/>
                </a:cubicBezTo>
                <a:cubicBezTo>
                  <a:pt x="11718" y="6777"/>
                  <a:pt x="11813" y="6556"/>
                  <a:pt x="11813" y="6302"/>
                </a:cubicBezTo>
                <a:cubicBezTo>
                  <a:pt x="11813" y="6049"/>
                  <a:pt x="11718" y="5827"/>
                  <a:pt x="11528" y="5669"/>
                </a:cubicBezTo>
                <a:cubicBezTo>
                  <a:pt x="11370" y="5511"/>
                  <a:pt x="11148" y="5416"/>
                  <a:pt x="10895" y="5416"/>
                </a:cubicBezTo>
                <a:close/>
                <a:moveTo>
                  <a:pt x="10895" y="4307"/>
                </a:moveTo>
                <a:cubicBezTo>
                  <a:pt x="10452" y="4307"/>
                  <a:pt x="10040" y="4434"/>
                  <a:pt x="9723" y="4687"/>
                </a:cubicBezTo>
                <a:cubicBezTo>
                  <a:pt x="9375" y="4941"/>
                  <a:pt x="9122" y="5289"/>
                  <a:pt x="8995" y="5701"/>
                </a:cubicBezTo>
                <a:cubicBezTo>
                  <a:pt x="8963" y="5827"/>
                  <a:pt x="9027" y="5954"/>
                  <a:pt x="9153" y="5986"/>
                </a:cubicBezTo>
                <a:cubicBezTo>
                  <a:pt x="9186" y="6002"/>
                  <a:pt x="9219" y="6010"/>
                  <a:pt x="9250" y="6010"/>
                </a:cubicBezTo>
                <a:cubicBezTo>
                  <a:pt x="9341" y="6010"/>
                  <a:pt x="9423" y="5945"/>
                  <a:pt x="9470" y="5827"/>
                </a:cubicBezTo>
                <a:cubicBezTo>
                  <a:pt x="9565" y="5542"/>
                  <a:pt x="9755" y="5257"/>
                  <a:pt x="10008" y="5099"/>
                </a:cubicBezTo>
                <a:cubicBezTo>
                  <a:pt x="10262" y="4909"/>
                  <a:pt x="10578" y="4814"/>
                  <a:pt x="10895" y="4814"/>
                </a:cubicBezTo>
                <a:cubicBezTo>
                  <a:pt x="11307" y="4814"/>
                  <a:pt x="11687" y="4972"/>
                  <a:pt x="11972" y="5257"/>
                </a:cubicBezTo>
                <a:cubicBezTo>
                  <a:pt x="12257" y="5511"/>
                  <a:pt x="12415" y="5891"/>
                  <a:pt x="12415" y="6334"/>
                </a:cubicBezTo>
                <a:cubicBezTo>
                  <a:pt x="12415" y="6746"/>
                  <a:pt x="12257" y="7126"/>
                  <a:pt x="11972" y="7411"/>
                </a:cubicBezTo>
                <a:cubicBezTo>
                  <a:pt x="11687" y="7664"/>
                  <a:pt x="11307" y="7854"/>
                  <a:pt x="10895" y="7854"/>
                </a:cubicBezTo>
                <a:cubicBezTo>
                  <a:pt x="10578" y="7854"/>
                  <a:pt x="10262" y="7727"/>
                  <a:pt x="10008" y="7537"/>
                </a:cubicBezTo>
                <a:cubicBezTo>
                  <a:pt x="9755" y="7347"/>
                  <a:pt x="9565" y="7094"/>
                  <a:pt x="9470" y="6777"/>
                </a:cubicBezTo>
                <a:cubicBezTo>
                  <a:pt x="9417" y="6672"/>
                  <a:pt x="9322" y="6611"/>
                  <a:pt x="9218" y="6611"/>
                </a:cubicBezTo>
                <a:cubicBezTo>
                  <a:pt x="9197" y="6611"/>
                  <a:pt x="9175" y="6614"/>
                  <a:pt x="9153" y="6619"/>
                </a:cubicBezTo>
                <a:cubicBezTo>
                  <a:pt x="9027" y="6682"/>
                  <a:pt x="8932" y="6809"/>
                  <a:pt x="8995" y="6936"/>
                </a:cubicBezTo>
                <a:cubicBezTo>
                  <a:pt x="9122" y="7347"/>
                  <a:pt x="9375" y="7696"/>
                  <a:pt x="9723" y="7949"/>
                </a:cubicBezTo>
                <a:cubicBezTo>
                  <a:pt x="10040" y="8171"/>
                  <a:pt x="10452" y="8329"/>
                  <a:pt x="10895" y="8329"/>
                </a:cubicBezTo>
                <a:cubicBezTo>
                  <a:pt x="11465" y="8329"/>
                  <a:pt x="11972" y="8108"/>
                  <a:pt x="12320" y="7727"/>
                </a:cubicBezTo>
                <a:cubicBezTo>
                  <a:pt x="12700" y="7379"/>
                  <a:pt x="12922" y="6872"/>
                  <a:pt x="12922" y="6302"/>
                </a:cubicBezTo>
                <a:cubicBezTo>
                  <a:pt x="12922" y="5764"/>
                  <a:pt x="12700" y="5257"/>
                  <a:pt x="12320" y="4909"/>
                </a:cubicBezTo>
                <a:cubicBezTo>
                  <a:pt x="11972" y="4529"/>
                  <a:pt x="11465" y="4307"/>
                  <a:pt x="10895" y="4307"/>
                </a:cubicBezTo>
                <a:close/>
                <a:moveTo>
                  <a:pt x="10895" y="3769"/>
                </a:moveTo>
                <a:cubicBezTo>
                  <a:pt x="11845" y="3769"/>
                  <a:pt x="12732" y="4054"/>
                  <a:pt x="13429" y="4529"/>
                </a:cubicBezTo>
                <a:cubicBezTo>
                  <a:pt x="14094" y="4972"/>
                  <a:pt x="14569" y="5606"/>
                  <a:pt x="14759" y="6302"/>
                </a:cubicBezTo>
                <a:cubicBezTo>
                  <a:pt x="14569" y="7031"/>
                  <a:pt x="14094" y="7664"/>
                  <a:pt x="13429" y="8108"/>
                </a:cubicBezTo>
                <a:cubicBezTo>
                  <a:pt x="12732" y="8583"/>
                  <a:pt x="11845" y="8836"/>
                  <a:pt x="10895" y="8836"/>
                </a:cubicBezTo>
                <a:cubicBezTo>
                  <a:pt x="9945" y="8836"/>
                  <a:pt x="9058" y="8583"/>
                  <a:pt x="8393" y="8108"/>
                </a:cubicBezTo>
                <a:cubicBezTo>
                  <a:pt x="7728" y="7664"/>
                  <a:pt x="7253" y="7031"/>
                  <a:pt x="7063" y="6302"/>
                </a:cubicBezTo>
                <a:cubicBezTo>
                  <a:pt x="7253" y="5606"/>
                  <a:pt x="7728" y="4972"/>
                  <a:pt x="8393" y="4529"/>
                </a:cubicBezTo>
                <a:cubicBezTo>
                  <a:pt x="9058" y="4054"/>
                  <a:pt x="9945" y="3769"/>
                  <a:pt x="10895" y="3769"/>
                </a:cubicBezTo>
                <a:close/>
                <a:moveTo>
                  <a:pt x="10103" y="2407"/>
                </a:moveTo>
                <a:cubicBezTo>
                  <a:pt x="9945" y="2439"/>
                  <a:pt x="9850" y="2565"/>
                  <a:pt x="9882" y="2692"/>
                </a:cubicBezTo>
                <a:lnTo>
                  <a:pt x="9977" y="3389"/>
                </a:lnTo>
                <a:cubicBezTo>
                  <a:pt x="9692" y="3421"/>
                  <a:pt x="9407" y="3484"/>
                  <a:pt x="9153" y="3579"/>
                </a:cubicBezTo>
                <a:lnTo>
                  <a:pt x="8932" y="2945"/>
                </a:lnTo>
                <a:cubicBezTo>
                  <a:pt x="8908" y="2853"/>
                  <a:pt x="8817" y="2794"/>
                  <a:pt x="8720" y="2794"/>
                </a:cubicBezTo>
                <a:cubicBezTo>
                  <a:pt x="8685" y="2794"/>
                  <a:pt x="8649" y="2802"/>
                  <a:pt x="8615" y="2819"/>
                </a:cubicBezTo>
                <a:cubicBezTo>
                  <a:pt x="8488" y="2850"/>
                  <a:pt x="8425" y="3009"/>
                  <a:pt x="8457" y="3135"/>
                </a:cubicBezTo>
                <a:lnTo>
                  <a:pt x="8710" y="3769"/>
                </a:lnTo>
                <a:cubicBezTo>
                  <a:pt x="8488" y="3864"/>
                  <a:pt x="8298" y="3991"/>
                  <a:pt x="8108" y="4117"/>
                </a:cubicBezTo>
                <a:cubicBezTo>
                  <a:pt x="8076" y="4149"/>
                  <a:pt x="8045" y="4181"/>
                  <a:pt x="7981" y="4212"/>
                </a:cubicBezTo>
                <a:lnTo>
                  <a:pt x="7633" y="3642"/>
                </a:lnTo>
                <a:cubicBezTo>
                  <a:pt x="7595" y="3565"/>
                  <a:pt x="7522" y="3524"/>
                  <a:pt x="7442" y="3524"/>
                </a:cubicBezTo>
                <a:cubicBezTo>
                  <a:pt x="7390" y="3524"/>
                  <a:pt x="7335" y="3541"/>
                  <a:pt x="7285" y="3579"/>
                </a:cubicBezTo>
                <a:cubicBezTo>
                  <a:pt x="7190" y="3642"/>
                  <a:pt x="7158" y="3801"/>
                  <a:pt x="7221" y="3927"/>
                </a:cubicBezTo>
                <a:lnTo>
                  <a:pt x="7633" y="4529"/>
                </a:lnTo>
                <a:cubicBezTo>
                  <a:pt x="7411" y="4687"/>
                  <a:pt x="7253" y="4877"/>
                  <a:pt x="7095" y="5099"/>
                </a:cubicBezTo>
                <a:lnTo>
                  <a:pt x="6620" y="4624"/>
                </a:lnTo>
                <a:cubicBezTo>
                  <a:pt x="6577" y="4595"/>
                  <a:pt x="6522" y="4580"/>
                  <a:pt x="6465" y="4580"/>
                </a:cubicBezTo>
                <a:cubicBezTo>
                  <a:pt x="6395" y="4580"/>
                  <a:pt x="6324" y="4603"/>
                  <a:pt x="6271" y="4656"/>
                </a:cubicBezTo>
                <a:cubicBezTo>
                  <a:pt x="6208" y="4751"/>
                  <a:pt x="6208" y="4909"/>
                  <a:pt x="6303" y="5004"/>
                </a:cubicBezTo>
                <a:lnTo>
                  <a:pt x="6841" y="5511"/>
                </a:lnTo>
                <a:cubicBezTo>
                  <a:pt x="6715" y="5764"/>
                  <a:pt x="6620" y="6017"/>
                  <a:pt x="6556" y="6271"/>
                </a:cubicBezTo>
                <a:cubicBezTo>
                  <a:pt x="6556" y="6302"/>
                  <a:pt x="6556" y="6334"/>
                  <a:pt x="6556" y="6397"/>
                </a:cubicBezTo>
                <a:cubicBezTo>
                  <a:pt x="6778" y="7252"/>
                  <a:pt x="7348" y="7981"/>
                  <a:pt x="8108" y="8519"/>
                </a:cubicBezTo>
                <a:cubicBezTo>
                  <a:pt x="8868" y="9026"/>
                  <a:pt x="9850" y="9343"/>
                  <a:pt x="10895" y="9343"/>
                </a:cubicBezTo>
                <a:cubicBezTo>
                  <a:pt x="11972" y="9343"/>
                  <a:pt x="12922" y="9026"/>
                  <a:pt x="13682" y="8519"/>
                </a:cubicBezTo>
                <a:cubicBezTo>
                  <a:pt x="14474" y="8012"/>
                  <a:pt x="15044" y="7252"/>
                  <a:pt x="15234" y="6397"/>
                </a:cubicBezTo>
                <a:cubicBezTo>
                  <a:pt x="15265" y="6366"/>
                  <a:pt x="15265" y="6302"/>
                  <a:pt x="15234" y="6271"/>
                </a:cubicBezTo>
                <a:cubicBezTo>
                  <a:pt x="15170" y="6017"/>
                  <a:pt x="15075" y="5764"/>
                  <a:pt x="14949" y="5511"/>
                </a:cubicBezTo>
                <a:lnTo>
                  <a:pt x="15519" y="5004"/>
                </a:lnTo>
                <a:cubicBezTo>
                  <a:pt x="15614" y="4909"/>
                  <a:pt x="15614" y="4751"/>
                  <a:pt x="15519" y="4656"/>
                </a:cubicBezTo>
                <a:cubicBezTo>
                  <a:pt x="15464" y="4600"/>
                  <a:pt x="15387" y="4567"/>
                  <a:pt x="15314" y="4567"/>
                </a:cubicBezTo>
                <a:cubicBezTo>
                  <a:pt x="15261" y="4567"/>
                  <a:pt x="15210" y="4584"/>
                  <a:pt x="15170" y="4624"/>
                </a:cubicBezTo>
                <a:lnTo>
                  <a:pt x="14695" y="5099"/>
                </a:lnTo>
                <a:cubicBezTo>
                  <a:pt x="14537" y="4877"/>
                  <a:pt x="14379" y="4687"/>
                  <a:pt x="14189" y="4529"/>
                </a:cubicBezTo>
                <a:lnTo>
                  <a:pt x="14569" y="3927"/>
                </a:lnTo>
                <a:cubicBezTo>
                  <a:pt x="14664" y="3801"/>
                  <a:pt x="14632" y="3642"/>
                  <a:pt x="14505" y="3579"/>
                </a:cubicBezTo>
                <a:cubicBezTo>
                  <a:pt x="14455" y="3541"/>
                  <a:pt x="14405" y="3524"/>
                  <a:pt x="14357" y="3524"/>
                </a:cubicBezTo>
                <a:cubicBezTo>
                  <a:pt x="14284" y="3524"/>
                  <a:pt x="14214" y="3565"/>
                  <a:pt x="14157" y="3642"/>
                </a:cubicBezTo>
                <a:lnTo>
                  <a:pt x="13809" y="4212"/>
                </a:lnTo>
                <a:cubicBezTo>
                  <a:pt x="13777" y="4181"/>
                  <a:pt x="13714" y="4149"/>
                  <a:pt x="13682" y="4117"/>
                </a:cubicBezTo>
                <a:cubicBezTo>
                  <a:pt x="13492" y="3991"/>
                  <a:pt x="13302" y="3864"/>
                  <a:pt x="13080" y="3769"/>
                </a:cubicBezTo>
                <a:lnTo>
                  <a:pt x="13334" y="3135"/>
                </a:lnTo>
                <a:cubicBezTo>
                  <a:pt x="13365" y="3009"/>
                  <a:pt x="13302" y="2850"/>
                  <a:pt x="13175" y="2819"/>
                </a:cubicBezTo>
                <a:cubicBezTo>
                  <a:pt x="13141" y="2802"/>
                  <a:pt x="13107" y="2794"/>
                  <a:pt x="13075" y="2794"/>
                </a:cubicBezTo>
                <a:cubicBezTo>
                  <a:pt x="12985" y="2794"/>
                  <a:pt x="12905" y="2853"/>
                  <a:pt x="12859" y="2945"/>
                </a:cubicBezTo>
                <a:lnTo>
                  <a:pt x="12637" y="3579"/>
                </a:lnTo>
                <a:cubicBezTo>
                  <a:pt x="12383" y="3516"/>
                  <a:pt x="12098" y="3421"/>
                  <a:pt x="11845" y="3389"/>
                </a:cubicBezTo>
                <a:lnTo>
                  <a:pt x="11908" y="2692"/>
                </a:lnTo>
                <a:cubicBezTo>
                  <a:pt x="11940" y="2565"/>
                  <a:pt x="11845" y="2439"/>
                  <a:pt x="11718" y="2407"/>
                </a:cubicBezTo>
                <a:cubicBezTo>
                  <a:pt x="11560" y="2407"/>
                  <a:pt x="11433" y="2502"/>
                  <a:pt x="11433" y="2629"/>
                </a:cubicBezTo>
                <a:lnTo>
                  <a:pt x="11338" y="3325"/>
                </a:lnTo>
                <a:cubicBezTo>
                  <a:pt x="11212" y="3294"/>
                  <a:pt x="11053" y="3294"/>
                  <a:pt x="10895" y="3294"/>
                </a:cubicBezTo>
                <a:cubicBezTo>
                  <a:pt x="10737" y="3294"/>
                  <a:pt x="10610" y="3294"/>
                  <a:pt x="10452" y="3325"/>
                </a:cubicBezTo>
                <a:lnTo>
                  <a:pt x="10357" y="2629"/>
                </a:lnTo>
                <a:cubicBezTo>
                  <a:pt x="10357" y="2502"/>
                  <a:pt x="10230" y="2407"/>
                  <a:pt x="10103" y="2407"/>
                </a:cubicBezTo>
                <a:close/>
                <a:moveTo>
                  <a:pt x="6430" y="9723"/>
                </a:moveTo>
                <a:lnTo>
                  <a:pt x="6746" y="10039"/>
                </a:lnTo>
                <a:lnTo>
                  <a:pt x="7063" y="10356"/>
                </a:lnTo>
                <a:lnTo>
                  <a:pt x="5670" y="11749"/>
                </a:lnTo>
                <a:lnTo>
                  <a:pt x="5036" y="11116"/>
                </a:lnTo>
                <a:lnTo>
                  <a:pt x="6430" y="9723"/>
                </a:lnTo>
                <a:close/>
                <a:moveTo>
                  <a:pt x="4276" y="11179"/>
                </a:moveTo>
                <a:cubicBezTo>
                  <a:pt x="4371" y="11179"/>
                  <a:pt x="4435" y="11211"/>
                  <a:pt x="4498" y="11274"/>
                </a:cubicBezTo>
                <a:lnTo>
                  <a:pt x="5480" y="12256"/>
                </a:lnTo>
                <a:cubicBezTo>
                  <a:pt x="5543" y="12319"/>
                  <a:pt x="5575" y="12414"/>
                  <a:pt x="5575" y="12509"/>
                </a:cubicBezTo>
                <a:cubicBezTo>
                  <a:pt x="5575" y="12573"/>
                  <a:pt x="5543" y="12668"/>
                  <a:pt x="5480" y="12731"/>
                </a:cubicBezTo>
                <a:lnTo>
                  <a:pt x="4625" y="13586"/>
                </a:lnTo>
                <a:lnTo>
                  <a:pt x="3199" y="12129"/>
                </a:lnTo>
                <a:lnTo>
                  <a:pt x="4023" y="11274"/>
                </a:lnTo>
                <a:cubicBezTo>
                  <a:pt x="4086" y="11211"/>
                  <a:pt x="4181" y="11179"/>
                  <a:pt x="4276" y="11179"/>
                </a:cubicBezTo>
                <a:close/>
                <a:moveTo>
                  <a:pt x="2851" y="12478"/>
                </a:moveTo>
                <a:lnTo>
                  <a:pt x="4276" y="13935"/>
                </a:lnTo>
                <a:lnTo>
                  <a:pt x="3231" y="14980"/>
                </a:lnTo>
                <a:lnTo>
                  <a:pt x="1806" y="13523"/>
                </a:lnTo>
                <a:lnTo>
                  <a:pt x="2851" y="12478"/>
                </a:lnTo>
                <a:close/>
                <a:moveTo>
                  <a:pt x="1426" y="13871"/>
                </a:moveTo>
                <a:lnTo>
                  <a:pt x="2883" y="15328"/>
                </a:lnTo>
                <a:lnTo>
                  <a:pt x="2059" y="16183"/>
                </a:lnTo>
                <a:cubicBezTo>
                  <a:pt x="1996" y="16246"/>
                  <a:pt x="1901" y="16278"/>
                  <a:pt x="1806" y="16278"/>
                </a:cubicBezTo>
                <a:cubicBezTo>
                  <a:pt x="1711" y="16278"/>
                  <a:pt x="1648" y="16246"/>
                  <a:pt x="1584" y="16183"/>
                </a:cubicBezTo>
                <a:lnTo>
                  <a:pt x="603" y="15201"/>
                </a:lnTo>
                <a:cubicBezTo>
                  <a:pt x="539" y="15138"/>
                  <a:pt x="508" y="15043"/>
                  <a:pt x="508" y="14980"/>
                </a:cubicBezTo>
                <a:cubicBezTo>
                  <a:pt x="508" y="14885"/>
                  <a:pt x="539" y="14790"/>
                  <a:pt x="603" y="14726"/>
                </a:cubicBezTo>
                <a:lnTo>
                  <a:pt x="1426" y="13871"/>
                </a:lnTo>
                <a:close/>
                <a:moveTo>
                  <a:pt x="10895" y="0"/>
                </a:moveTo>
                <a:cubicBezTo>
                  <a:pt x="9407" y="0"/>
                  <a:pt x="7886" y="570"/>
                  <a:pt x="6746" y="1710"/>
                </a:cubicBezTo>
                <a:cubicBezTo>
                  <a:pt x="5606" y="2850"/>
                  <a:pt x="5036" y="4371"/>
                  <a:pt x="5036" y="5859"/>
                </a:cubicBezTo>
                <a:cubicBezTo>
                  <a:pt x="5036" y="7094"/>
                  <a:pt x="5385" y="8298"/>
                  <a:pt x="6145" y="9311"/>
                </a:cubicBezTo>
                <a:lnTo>
                  <a:pt x="4656" y="10799"/>
                </a:lnTo>
                <a:cubicBezTo>
                  <a:pt x="4530" y="10736"/>
                  <a:pt x="4403" y="10704"/>
                  <a:pt x="4276" y="10704"/>
                </a:cubicBezTo>
                <a:cubicBezTo>
                  <a:pt x="4055" y="10704"/>
                  <a:pt x="3833" y="10768"/>
                  <a:pt x="3674" y="10926"/>
                </a:cubicBezTo>
                <a:lnTo>
                  <a:pt x="2661" y="11971"/>
                </a:lnTo>
                <a:cubicBezTo>
                  <a:pt x="1869" y="12763"/>
                  <a:pt x="1046" y="13586"/>
                  <a:pt x="254" y="14378"/>
                </a:cubicBezTo>
                <a:cubicBezTo>
                  <a:pt x="96" y="14536"/>
                  <a:pt x="1" y="14758"/>
                  <a:pt x="1" y="14948"/>
                </a:cubicBezTo>
                <a:cubicBezTo>
                  <a:pt x="1" y="15170"/>
                  <a:pt x="96" y="15391"/>
                  <a:pt x="254" y="15550"/>
                </a:cubicBezTo>
                <a:lnTo>
                  <a:pt x="1236" y="16531"/>
                </a:lnTo>
                <a:cubicBezTo>
                  <a:pt x="1394" y="16690"/>
                  <a:pt x="1584" y="16753"/>
                  <a:pt x="1806" y="16753"/>
                </a:cubicBezTo>
                <a:cubicBezTo>
                  <a:pt x="2028" y="16753"/>
                  <a:pt x="2218" y="16690"/>
                  <a:pt x="2376" y="16531"/>
                </a:cubicBezTo>
                <a:lnTo>
                  <a:pt x="4815" y="14093"/>
                </a:lnTo>
                <a:lnTo>
                  <a:pt x="5828" y="13080"/>
                </a:lnTo>
                <a:cubicBezTo>
                  <a:pt x="5986" y="12921"/>
                  <a:pt x="6081" y="12699"/>
                  <a:pt x="6081" y="12509"/>
                </a:cubicBezTo>
                <a:cubicBezTo>
                  <a:pt x="6081" y="12383"/>
                  <a:pt x="6050" y="12224"/>
                  <a:pt x="5986" y="12129"/>
                </a:cubicBezTo>
                <a:lnTo>
                  <a:pt x="7443" y="10641"/>
                </a:lnTo>
                <a:cubicBezTo>
                  <a:pt x="8488" y="11369"/>
                  <a:pt x="9692" y="11749"/>
                  <a:pt x="10895" y="11749"/>
                </a:cubicBezTo>
                <a:cubicBezTo>
                  <a:pt x="12415" y="11749"/>
                  <a:pt x="13904" y="11179"/>
                  <a:pt x="15044" y="10039"/>
                </a:cubicBezTo>
                <a:cubicBezTo>
                  <a:pt x="15550" y="9533"/>
                  <a:pt x="15930" y="8963"/>
                  <a:pt x="16215" y="8393"/>
                </a:cubicBezTo>
                <a:cubicBezTo>
                  <a:pt x="16500" y="7759"/>
                  <a:pt x="16690" y="7126"/>
                  <a:pt x="16754" y="6461"/>
                </a:cubicBezTo>
                <a:cubicBezTo>
                  <a:pt x="16754" y="6302"/>
                  <a:pt x="16659" y="6207"/>
                  <a:pt x="16532" y="6176"/>
                </a:cubicBezTo>
                <a:cubicBezTo>
                  <a:pt x="16374" y="6176"/>
                  <a:pt x="16279" y="6271"/>
                  <a:pt x="16247" y="6397"/>
                </a:cubicBezTo>
                <a:cubicBezTo>
                  <a:pt x="16184" y="6999"/>
                  <a:pt x="16025" y="7601"/>
                  <a:pt x="15772" y="8171"/>
                </a:cubicBezTo>
                <a:cubicBezTo>
                  <a:pt x="15519" y="8709"/>
                  <a:pt x="15139" y="9216"/>
                  <a:pt x="14695" y="9691"/>
                </a:cubicBezTo>
                <a:cubicBezTo>
                  <a:pt x="13650" y="10736"/>
                  <a:pt x="12257" y="11243"/>
                  <a:pt x="10895" y="11243"/>
                </a:cubicBezTo>
                <a:cubicBezTo>
                  <a:pt x="9502" y="11243"/>
                  <a:pt x="8140" y="10736"/>
                  <a:pt x="7095" y="9691"/>
                </a:cubicBezTo>
                <a:cubicBezTo>
                  <a:pt x="6018" y="8614"/>
                  <a:pt x="5511" y="7252"/>
                  <a:pt x="5511" y="5859"/>
                </a:cubicBezTo>
                <a:cubicBezTo>
                  <a:pt x="5511" y="4497"/>
                  <a:pt x="6018" y="3104"/>
                  <a:pt x="7095" y="2059"/>
                </a:cubicBezTo>
                <a:cubicBezTo>
                  <a:pt x="8140" y="1014"/>
                  <a:pt x="9502" y="475"/>
                  <a:pt x="10895" y="475"/>
                </a:cubicBezTo>
                <a:cubicBezTo>
                  <a:pt x="12257" y="475"/>
                  <a:pt x="13650" y="1014"/>
                  <a:pt x="14695" y="2059"/>
                </a:cubicBezTo>
                <a:cubicBezTo>
                  <a:pt x="15139" y="2502"/>
                  <a:pt x="15519" y="3009"/>
                  <a:pt x="15772" y="3579"/>
                </a:cubicBezTo>
                <a:cubicBezTo>
                  <a:pt x="16025" y="4117"/>
                  <a:pt x="16184" y="4719"/>
                  <a:pt x="16247" y="5352"/>
                </a:cubicBezTo>
                <a:cubicBezTo>
                  <a:pt x="16275" y="5462"/>
                  <a:pt x="16350" y="5548"/>
                  <a:pt x="16473" y="5548"/>
                </a:cubicBezTo>
                <a:cubicBezTo>
                  <a:pt x="16492" y="5548"/>
                  <a:pt x="16511" y="5546"/>
                  <a:pt x="16532" y="5542"/>
                </a:cubicBezTo>
                <a:cubicBezTo>
                  <a:pt x="16659" y="5542"/>
                  <a:pt x="16754" y="5416"/>
                  <a:pt x="16754" y="5289"/>
                </a:cubicBezTo>
                <a:cubicBezTo>
                  <a:pt x="16690" y="4624"/>
                  <a:pt x="16500" y="3959"/>
                  <a:pt x="16215" y="3357"/>
                </a:cubicBezTo>
                <a:cubicBezTo>
                  <a:pt x="15930" y="2755"/>
                  <a:pt x="15550" y="2217"/>
                  <a:pt x="15044" y="1710"/>
                </a:cubicBezTo>
                <a:cubicBezTo>
                  <a:pt x="13904" y="570"/>
                  <a:pt x="12415" y="0"/>
                  <a:pt x="10895" y="0"/>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TextBox 41">
            <a:extLst>
              <a:ext uri="{FF2B5EF4-FFF2-40B4-BE49-F238E27FC236}">
                <a16:creationId xmlns:a16="http://schemas.microsoft.com/office/drawing/2014/main" id="{CADB489C-2016-9C46-D41F-6101A6C76826}"/>
              </a:ext>
            </a:extLst>
          </p:cNvPr>
          <p:cNvSpPr txBox="1"/>
          <p:nvPr/>
        </p:nvSpPr>
        <p:spPr>
          <a:xfrm>
            <a:off x="1718011" y="3827180"/>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3" name="TextBox 42">
            <a:extLst>
              <a:ext uri="{FF2B5EF4-FFF2-40B4-BE49-F238E27FC236}">
                <a16:creationId xmlns:a16="http://schemas.microsoft.com/office/drawing/2014/main" id="{0C49020A-9089-D1DB-D71D-0CA11D9492CD}"/>
              </a:ext>
            </a:extLst>
          </p:cNvPr>
          <p:cNvSpPr txBox="1"/>
          <p:nvPr/>
        </p:nvSpPr>
        <p:spPr>
          <a:xfrm>
            <a:off x="2969388" y="96352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4" name="TextBox 43">
            <a:extLst>
              <a:ext uri="{FF2B5EF4-FFF2-40B4-BE49-F238E27FC236}">
                <a16:creationId xmlns:a16="http://schemas.microsoft.com/office/drawing/2014/main" id="{A07C872B-3BDC-DE12-639D-5148720BCCD0}"/>
              </a:ext>
            </a:extLst>
          </p:cNvPr>
          <p:cNvSpPr txBox="1"/>
          <p:nvPr/>
        </p:nvSpPr>
        <p:spPr>
          <a:xfrm>
            <a:off x="4234323" y="3793853"/>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5" name="TextBox 44">
            <a:extLst>
              <a:ext uri="{FF2B5EF4-FFF2-40B4-BE49-F238E27FC236}">
                <a16:creationId xmlns:a16="http://schemas.microsoft.com/office/drawing/2014/main" id="{5D75CBCD-0F85-C92A-7DD9-3731D5169F75}"/>
              </a:ext>
            </a:extLst>
          </p:cNvPr>
          <p:cNvSpPr txBox="1"/>
          <p:nvPr/>
        </p:nvSpPr>
        <p:spPr>
          <a:xfrm>
            <a:off x="5473211" y="950243"/>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6" name="TextBox 45">
            <a:extLst>
              <a:ext uri="{FF2B5EF4-FFF2-40B4-BE49-F238E27FC236}">
                <a16:creationId xmlns:a16="http://schemas.microsoft.com/office/drawing/2014/main" id="{9AA3F2A5-173B-B8C7-1C4C-2FC2C0E278D2}"/>
              </a:ext>
            </a:extLst>
          </p:cNvPr>
          <p:cNvSpPr txBox="1"/>
          <p:nvPr/>
        </p:nvSpPr>
        <p:spPr>
          <a:xfrm>
            <a:off x="6732163" y="3793853"/>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7" name="TextBox 46">
            <a:extLst>
              <a:ext uri="{FF2B5EF4-FFF2-40B4-BE49-F238E27FC236}">
                <a16:creationId xmlns:a16="http://schemas.microsoft.com/office/drawing/2014/main" id="{A792226B-1CE0-146E-D4BB-9B95217FC76A}"/>
              </a:ext>
            </a:extLst>
          </p:cNvPr>
          <p:cNvSpPr txBox="1"/>
          <p:nvPr/>
        </p:nvSpPr>
        <p:spPr>
          <a:xfrm>
            <a:off x="7977034" y="96352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8" name="TextBox 47">
            <a:extLst>
              <a:ext uri="{FF2B5EF4-FFF2-40B4-BE49-F238E27FC236}">
                <a16:creationId xmlns:a16="http://schemas.microsoft.com/office/drawing/2014/main" id="{9071189C-3D53-DB7E-3544-D1552DA957F0}"/>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49" name="TextBox 48">
            <a:extLst>
              <a:ext uri="{FF2B5EF4-FFF2-40B4-BE49-F238E27FC236}">
                <a16:creationId xmlns:a16="http://schemas.microsoft.com/office/drawing/2014/main" id="{3346362E-BD50-4F51-7ACE-CD6AE4D5E454}"/>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50" name="TextBox 49">
            <a:extLst>
              <a:ext uri="{FF2B5EF4-FFF2-40B4-BE49-F238E27FC236}">
                <a16:creationId xmlns:a16="http://schemas.microsoft.com/office/drawing/2014/main" id="{5DF699E2-AC21-49E6-1C39-38C17E8AFB5D}"/>
              </a:ext>
            </a:extLst>
          </p:cNvPr>
          <p:cNvSpPr txBox="1"/>
          <p:nvPr/>
        </p:nvSpPr>
        <p:spPr>
          <a:xfrm>
            <a:off x="6211614"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Expand it</a:t>
            </a:r>
          </a:p>
        </p:txBody>
      </p:sp>
      <p:sp>
        <p:nvSpPr>
          <p:cNvPr id="51" name="TextBox 50">
            <a:extLst>
              <a:ext uri="{FF2B5EF4-FFF2-40B4-BE49-F238E27FC236}">
                <a16:creationId xmlns:a16="http://schemas.microsoft.com/office/drawing/2014/main" id="{E95C24FB-EEEA-28E2-45D5-9926651D0AF7}"/>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52" name="TextBox 51">
            <a:extLst>
              <a:ext uri="{FF2B5EF4-FFF2-40B4-BE49-F238E27FC236}">
                <a16:creationId xmlns:a16="http://schemas.microsoft.com/office/drawing/2014/main" id="{509EA646-E45C-8BB8-7F43-72BD7BB2CA3C}"/>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53" name="TextBox 52">
            <a:extLst>
              <a:ext uri="{FF2B5EF4-FFF2-40B4-BE49-F238E27FC236}">
                <a16:creationId xmlns:a16="http://schemas.microsoft.com/office/drawing/2014/main" id="{20B07648-5955-68B0-3740-4CC873972154}"/>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18FE455D-66D5-FFC5-A533-5EF463B3658A}"/>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F9074043-E258-E47C-A58D-8891156ECA06}"/>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8ECD57C9-C14A-2C93-87FC-26D5B1166E04}"/>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793455EB-A28A-6F7D-FEC9-5394D4EE198F}"/>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21</a:t>
            </a:r>
          </a:p>
        </p:txBody>
      </p:sp>
    </p:spTree>
    <p:extLst>
      <p:ext uri="{BB962C8B-B14F-4D97-AF65-F5344CB8AC3E}">
        <p14:creationId xmlns:p14="http://schemas.microsoft.com/office/powerpoint/2010/main" val="15608402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900" decel="100000" fill="hold"/>
                                        <p:tgtEl>
                                          <p:spTgt spid="1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6" presetID="37"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1000"/>
                                        <p:tgtEl>
                                          <p:spTgt spid="41"/>
                                        </p:tgtEl>
                                      </p:cBhvr>
                                    </p:animEffect>
                                    <p:anim calcmode="lin" valueType="num">
                                      <p:cBhvr>
                                        <p:cTn id="19" dur="1000" fill="hold"/>
                                        <p:tgtEl>
                                          <p:spTgt spid="41"/>
                                        </p:tgtEl>
                                        <p:attrNameLst>
                                          <p:attrName>ppt_x</p:attrName>
                                        </p:attrNameLst>
                                      </p:cBhvr>
                                      <p:tavLst>
                                        <p:tav tm="0">
                                          <p:val>
                                            <p:strVal val="#ppt_x"/>
                                          </p:val>
                                        </p:tav>
                                        <p:tav tm="100000">
                                          <p:val>
                                            <p:strVal val="#ppt_x"/>
                                          </p:val>
                                        </p:tav>
                                      </p:tavLst>
                                    </p:anim>
                                    <p:anim calcmode="lin" valueType="num">
                                      <p:cBhvr>
                                        <p:cTn id="20" dur="900" decel="100000" fill="hold"/>
                                        <p:tgtEl>
                                          <p:spTgt spid="41"/>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anim calcmode="lin" valueType="num">
                                      <p:cBhvr>
                                        <p:cTn id="25" dur="1000" fill="hold"/>
                                        <p:tgtEl>
                                          <p:spTgt spid="31"/>
                                        </p:tgtEl>
                                        <p:attrNameLst>
                                          <p:attrName>ppt_x</p:attrName>
                                        </p:attrNameLst>
                                      </p:cBhvr>
                                      <p:tavLst>
                                        <p:tav tm="0">
                                          <p:val>
                                            <p:strVal val="#ppt_x"/>
                                          </p:val>
                                        </p:tav>
                                        <p:tav tm="100000">
                                          <p:val>
                                            <p:strVal val="#ppt_x"/>
                                          </p:val>
                                        </p:tav>
                                      </p:tavLst>
                                    </p:anim>
                                    <p:anim calcmode="lin" valueType="num">
                                      <p:cBhvr>
                                        <p:cTn id="26" dur="900" decel="100000" fill="hold"/>
                                        <p:tgtEl>
                                          <p:spTgt spid="31"/>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900" decel="100000" fill="hold"/>
                                        <p:tgtEl>
                                          <p:spTgt spid="4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900" decel="100000" fill="hold"/>
                                        <p:tgtEl>
                                          <p:spTgt spid="32"/>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40" presetID="37"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900" decel="100000" fill="hold"/>
                                        <p:tgtEl>
                                          <p:spTgt spid="39"/>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6" presetID="37"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anim calcmode="lin" valueType="num">
                                      <p:cBhvr>
                                        <p:cTn id="49" dur="1000" fill="hold"/>
                                        <p:tgtEl>
                                          <p:spTgt spid="34"/>
                                        </p:tgtEl>
                                        <p:attrNameLst>
                                          <p:attrName>ppt_x</p:attrName>
                                        </p:attrNameLst>
                                      </p:cBhvr>
                                      <p:tavLst>
                                        <p:tav tm="0">
                                          <p:val>
                                            <p:strVal val="#ppt_x"/>
                                          </p:val>
                                        </p:tav>
                                        <p:tav tm="100000">
                                          <p:val>
                                            <p:strVal val="#ppt_x"/>
                                          </p:val>
                                        </p:tav>
                                      </p:tavLst>
                                    </p:anim>
                                    <p:anim calcmode="lin" valueType="num">
                                      <p:cBhvr>
                                        <p:cTn id="50" dur="900" decel="100000" fill="hold"/>
                                        <p:tgtEl>
                                          <p:spTgt spid="34"/>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52" presetID="37" presetClass="entr" presetSubtype="0"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1000"/>
                                        <p:tgtEl>
                                          <p:spTgt spid="38"/>
                                        </p:tgtEl>
                                      </p:cBhvr>
                                    </p:animEffect>
                                    <p:anim calcmode="lin" valueType="num">
                                      <p:cBhvr>
                                        <p:cTn id="55" dur="1000" fill="hold"/>
                                        <p:tgtEl>
                                          <p:spTgt spid="38"/>
                                        </p:tgtEl>
                                        <p:attrNameLst>
                                          <p:attrName>ppt_x</p:attrName>
                                        </p:attrNameLst>
                                      </p:cBhvr>
                                      <p:tavLst>
                                        <p:tav tm="0">
                                          <p:val>
                                            <p:strVal val="#ppt_x"/>
                                          </p:val>
                                        </p:tav>
                                        <p:tav tm="100000">
                                          <p:val>
                                            <p:strVal val="#ppt_x"/>
                                          </p:val>
                                        </p:tav>
                                      </p:tavLst>
                                    </p:anim>
                                    <p:anim calcmode="lin" valueType="num">
                                      <p:cBhvr>
                                        <p:cTn id="56" dur="900" decel="100000" fill="hold"/>
                                        <p:tgtEl>
                                          <p:spTgt spid="38"/>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58" presetID="37"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1000"/>
                                        <p:tgtEl>
                                          <p:spTgt spid="33"/>
                                        </p:tgtEl>
                                      </p:cBhvr>
                                    </p:animEffect>
                                    <p:anim calcmode="lin" valueType="num">
                                      <p:cBhvr>
                                        <p:cTn id="61" dur="1000" fill="hold"/>
                                        <p:tgtEl>
                                          <p:spTgt spid="33"/>
                                        </p:tgtEl>
                                        <p:attrNameLst>
                                          <p:attrName>ppt_x</p:attrName>
                                        </p:attrNameLst>
                                      </p:cBhvr>
                                      <p:tavLst>
                                        <p:tav tm="0">
                                          <p:val>
                                            <p:strVal val="#ppt_x"/>
                                          </p:val>
                                        </p:tav>
                                        <p:tav tm="100000">
                                          <p:val>
                                            <p:strVal val="#ppt_x"/>
                                          </p:val>
                                        </p:tav>
                                      </p:tavLst>
                                    </p:anim>
                                    <p:anim calcmode="lin" valueType="num">
                                      <p:cBhvr>
                                        <p:cTn id="62" dur="900" decel="100000" fill="hold"/>
                                        <p:tgtEl>
                                          <p:spTgt spid="33"/>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64" presetID="37"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1000"/>
                                        <p:tgtEl>
                                          <p:spTgt spid="36"/>
                                        </p:tgtEl>
                                      </p:cBhvr>
                                    </p:animEffect>
                                    <p:anim calcmode="lin" valueType="num">
                                      <p:cBhvr>
                                        <p:cTn id="67" dur="1000" fill="hold"/>
                                        <p:tgtEl>
                                          <p:spTgt spid="36"/>
                                        </p:tgtEl>
                                        <p:attrNameLst>
                                          <p:attrName>ppt_x</p:attrName>
                                        </p:attrNameLst>
                                      </p:cBhvr>
                                      <p:tavLst>
                                        <p:tav tm="0">
                                          <p:val>
                                            <p:strVal val="#ppt_x"/>
                                          </p:val>
                                        </p:tav>
                                        <p:tav tm="100000">
                                          <p:val>
                                            <p:strVal val="#ppt_x"/>
                                          </p:val>
                                        </p:tav>
                                      </p:tavLst>
                                    </p:anim>
                                    <p:anim calcmode="lin" valueType="num">
                                      <p:cBhvr>
                                        <p:cTn id="68" dur="900" decel="100000" fill="hold"/>
                                        <p:tgtEl>
                                          <p:spTgt spid="36"/>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0" presetID="37" presetClass="entr" presetSubtype="0"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1000"/>
                                        <p:tgtEl>
                                          <p:spTgt spid="35"/>
                                        </p:tgtEl>
                                      </p:cBhvr>
                                    </p:animEffect>
                                    <p:anim calcmode="lin" valueType="num">
                                      <p:cBhvr>
                                        <p:cTn id="73" dur="1000" fill="hold"/>
                                        <p:tgtEl>
                                          <p:spTgt spid="35"/>
                                        </p:tgtEl>
                                        <p:attrNameLst>
                                          <p:attrName>ppt_x</p:attrName>
                                        </p:attrNameLst>
                                      </p:cBhvr>
                                      <p:tavLst>
                                        <p:tav tm="0">
                                          <p:val>
                                            <p:strVal val="#ppt_x"/>
                                          </p:val>
                                        </p:tav>
                                        <p:tav tm="100000">
                                          <p:val>
                                            <p:strVal val="#ppt_x"/>
                                          </p:val>
                                        </p:tav>
                                      </p:tavLst>
                                    </p:anim>
                                    <p:anim calcmode="lin" valueType="num">
                                      <p:cBhvr>
                                        <p:cTn id="74" dur="900" decel="100000" fill="hold"/>
                                        <p:tgtEl>
                                          <p:spTgt spid="35"/>
                                        </p:tgtEl>
                                        <p:attrNameLst>
                                          <p:attrName>ppt_y</p:attrName>
                                        </p:attrNameLst>
                                      </p:cBhvr>
                                      <p:tavLst>
                                        <p:tav tm="0">
                                          <p:val>
                                            <p:strVal val="#ppt_y+1"/>
                                          </p:val>
                                        </p:tav>
                                        <p:tav tm="100000">
                                          <p:val>
                                            <p:strVal val="#ppt_y-.03"/>
                                          </p:val>
                                        </p:tav>
                                      </p:tavLst>
                                    </p:anim>
                                    <p:anim calcmode="lin" valueType="num">
                                      <p:cBhvr>
                                        <p:cTn id="75"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76" presetID="37" presetClass="entr" presetSubtype="0"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1000"/>
                                        <p:tgtEl>
                                          <p:spTgt spid="37"/>
                                        </p:tgtEl>
                                      </p:cBhvr>
                                    </p:animEffect>
                                    <p:anim calcmode="lin" valueType="num">
                                      <p:cBhvr>
                                        <p:cTn id="79" dur="1000" fill="hold"/>
                                        <p:tgtEl>
                                          <p:spTgt spid="37"/>
                                        </p:tgtEl>
                                        <p:attrNameLst>
                                          <p:attrName>ppt_x</p:attrName>
                                        </p:attrNameLst>
                                      </p:cBhvr>
                                      <p:tavLst>
                                        <p:tav tm="0">
                                          <p:val>
                                            <p:strVal val="#ppt_x"/>
                                          </p:val>
                                        </p:tav>
                                        <p:tav tm="100000">
                                          <p:val>
                                            <p:strVal val="#ppt_x"/>
                                          </p:val>
                                        </p:tav>
                                      </p:tavLst>
                                    </p:anim>
                                    <p:anim calcmode="lin" valueType="num">
                                      <p:cBhvr>
                                        <p:cTn id="80" dur="900" decel="100000" fill="hold"/>
                                        <p:tgtEl>
                                          <p:spTgt spid="37"/>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2" presetClass="entr" presetSubtype="4" fill="hold" grpId="0" nodeType="click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down)">
                                      <p:cBhvr>
                                        <p:cTn id="86" dur="500"/>
                                        <p:tgtEl>
                                          <p:spTgt spid="23"/>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down)">
                                      <p:cBhvr>
                                        <p:cTn id="92" dur="500"/>
                                        <p:tgtEl>
                                          <p:spTgt spid="2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down)">
                                      <p:cBhvr>
                                        <p:cTn id="98" dur="500"/>
                                        <p:tgtEl>
                                          <p:spTgt spid="29"/>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Effect transition="in" filter="wipe(down)">
                                      <p:cBhvr>
                                        <p:cTn id="101" dur="500"/>
                                        <p:tgtEl>
                                          <p:spTgt spid="20"/>
                                        </p:tgtEl>
                                      </p:cBhvr>
                                    </p:animEffect>
                                  </p:childTnLst>
                                </p:cTn>
                              </p:par>
                            </p:childTnLst>
                          </p:cTn>
                        </p:par>
                        <p:par>
                          <p:cTn id="102" fill="hold">
                            <p:stCondLst>
                              <p:cond delay="500"/>
                            </p:stCondLst>
                            <p:childTnLst>
                              <p:par>
                                <p:cTn id="103" presetID="37" presetClass="entr" presetSubtype="0" fill="hold" grpId="0"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1000"/>
                                        <p:tgtEl>
                                          <p:spTgt spid="42"/>
                                        </p:tgtEl>
                                      </p:cBhvr>
                                    </p:animEffect>
                                    <p:anim calcmode="lin" valueType="num">
                                      <p:cBhvr>
                                        <p:cTn id="106" dur="1000" fill="hold"/>
                                        <p:tgtEl>
                                          <p:spTgt spid="42"/>
                                        </p:tgtEl>
                                        <p:attrNameLst>
                                          <p:attrName>ppt_x</p:attrName>
                                        </p:attrNameLst>
                                      </p:cBhvr>
                                      <p:tavLst>
                                        <p:tav tm="0">
                                          <p:val>
                                            <p:strVal val="#ppt_x"/>
                                          </p:val>
                                        </p:tav>
                                        <p:tav tm="100000">
                                          <p:val>
                                            <p:strVal val="#ppt_x"/>
                                          </p:val>
                                        </p:tav>
                                      </p:tavLst>
                                    </p:anim>
                                    <p:anim calcmode="lin" valueType="num">
                                      <p:cBhvr>
                                        <p:cTn id="107" dur="900" decel="100000" fill="hold"/>
                                        <p:tgtEl>
                                          <p:spTgt spid="42"/>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par>
                          <p:cTn id="109" fill="hold">
                            <p:stCondLst>
                              <p:cond delay="1500"/>
                            </p:stCondLst>
                            <p:childTnLst>
                              <p:par>
                                <p:cTn id="110" presetID="37" presetClass="entr" presetSubtype="0" fill="hold" grpId="0" nodeType="afterEffect">
                                  <p:stCondLst>
                                    <p:cond delay="0"/>
                                  </p:stCondLst>
                                  <p:childTnLst>
                                    <p:set>
                                      <p:cBhvr>
                                        <p:cTn id="111" dur="1" fill="hold">
                                          <p:stCondLst>
                                            <p:cond delay="0"/>
                                          </p:stCondLst>
                                        </p:cTn>
                                        <p:tgtEl>
                                          <p:spTgt spid="43"/>
                                        </p:tgtEl>
                                        <p:attrNameLst>
                                          <p:attrName>style.visibility</p:attrName>
                                        </p:attrNameLst>
                                      </p:cBhvr>
                                      <p:to>
                                        <p:strVal val="visible"/>
                                      </p:to>
                                    </p:set>
                                    <p:animEffect transition="in" filter="fade">
                                      <p:cBhvr>
                                        <p:cTn id="112" dur="1000"/>
                                        <p:tgtEl>
                                          <p:spTgt spid="43"/>
                                        </p:tgtEl>
                                      </p:cBhvr>
                                    </p:animEffect>
                                    <p:anim calcmode="lin" valueType="num">
                                      <p:cBhvr>
                                        <p:cTn id="113" dur="1000" fill="hold"/>
                                        <p:tgtEl>
                                          <p:spTgt spid="43"/>
                                        </p:tgtEl>
                                        <p:attrNameLst>
                                          <p:attrName>ppt_x</p:attrName>
                                        </p:attrNameLst>
                                      </p:cBhvr>
                                      <p:tavLst>
                                        <p:tav tm="0">
                                          <p:val>
                                            <p:strVal val="#ppt_x"/>
                                          </p:val>
                                        </p:tav>
                                        <p:tav tm="100000">
                                          <p:val>
                                            <p:strVal val="#ppt_x"/>
                                          </p:val>
                                        </p:tav>
                                      </p:tavLst>
                                    </p:anim>
                                    <p:anim calcmode="lin" valueType="num">
                                      <p:cBhvr>
                                        <p:cTn id="114" dur="900" decel="100000" fill="hold"/>
                                        <p:tgtEl>
                                          <p:spTgt spid="43"/>
                                        </p:tgtEl>
                                        <p:attrNameLst>
                                          <p:attrName>ppt_y</p:attrName>
                                        </p:attrNameLst>
                                      </p:cBhvr>
                                      <p:tavLst>
                                        <p:tav tm="0">
                                          <p:val>
                                            <p:strVal val="#ppt_y+1"/>
                                          </p:val>
                                        </p:tav>
                                        <p:tav tm="100000">
                                          <p:val>
                                            <p:strVal val="#ppt_y-.03"/>
                                          </p:val>
                                        </p:tav>
                                      </p:tavLst>
                                    </p:anim>
                                    <p:anim calcmode="lin" valueType="num">
                                      <p:cBhvr>
                                        <p:cTn id="115"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116" fill="hold">
                            <p:stCondLst>
                              <p:cond delay="2500"/>
                            </p:stCondLst>
                            <p:childTnLst>
                              <p:par>
                                <p:cTn id="117" presetID="37" presetClass="entr" presetSubtype="0" fill="hold" grpId="0" nodeType="afterEffect">
                                  <p:stCondLst>
                                    <p:cond delay="0"/>
                                  </p:stCondLst>
                                  <p:childTnLst>
                                    <p:set>
                                      <p:cBhvr>
                                        <p:cTn id="118" dur="1" fill="hold">
                                          <p:stCondLst>
                                            <p:cond delay="0"/>
                                          </p:stCondLst>
                                        </p:cTn>
                                        <p:tgtEl>
                                          <p:spTgt spid="44"/>
                                        </p:tgtEl>
                                        <p:attrNameLst>
                                          <p:attrName>style.visibility</p:attrName>
                                        </p:attrNameLst>
                                      </p:cBhvr>
                                      <p:to>
                                        <p:strVal val="visible"/>
                                      </p:to>
                                    </p:set>
                                    <p:animEffect transition="in" filter="fade">
                                      <p:cBhvr>
                                        <p:cTn id="119" dur="1000"/>
                                        <p:tgtEl>
                                          <p:spTgt spid="44"/>
                                        </p:tgtEl>
                                      </p:cBhvr>
                                    </p:animEffect>
                                    <p:anim calcmode="lin" valueType="num">
                                      <p:cBhvr>
                                        <p:cTn id="120" dur="1000" fill="hold"/>
                                        <p:tgtEl>
                                          <p:spTgt spid="44"/>
                                        </p:tgtEl>
                                        <p:attrNameLst>
                                          <p:attrName>ppt_x</p:attrName>
                                        </p:attrNameLst>
                                      </p:cBhvr>
                                      <p:tavLst>
                                        <p:tav tm="0">
                                          <p:val>
                                            <p:strVal val="#ppt_x"/>
                                          </p:val>
                                        </p:tav>
                                        <p:tav tm="100000">
                                          <p:val>
                                            <p:strVal val="#ppt_x"/>
                                          </p:val>
                                        </p:tav>
                                      </p:tavLst>
                                    </p:anim>
                                    <p:anim calcmode="lin" valueType="num">
                                      <p:cBhvr>
                                        <p:cTn id="121" dur="900" decel="100000" fill="hold"/>
                                        <p:tgtEl>
                                          <p:spTgt spid="44"/>
                                        </p:tgtEl>
                                        <p:attrNameLst>
                                          <p:attrName>ppt_y</p:attrName>
                                        </p:attrNameLst>
                                      </p:cBhvr>
                                      <p:tavLst>
                                        <p:tav tm="0">
                                          <p:val>
                                            <p:strVal val="#ppt_y+1"/>
                                          </p:val>
                                        </p:tav>
                                        <p:tav tm="100000">
                                          <p:val>
                                            <p:strVal val="#ppt_y-.03"/>
                                          </p:val>
                                        </p:tav>
                                      </p:tavLst>
                                    </p:anim>
                                    <p:anim calcmode="lin" valueType="num">
                                      <p:cBhvr>
                                        <p:cTn id="122"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par>
                          <p:cTn id="123" fill="hold">
                            <p:stCondLst>
                              <p:cond delay="3500"/>
                            </p:stCondLst>
                            <p:childTnLst>
                              <p:par>
                                <p:cTn id="124" presetID="37" presetClass="entr" presetSubtype="0" fill="hold" grpId="0" nodeType="afterEffect">
                                  <p:stCondLst>
                                    <p:cond delay="0"/>
                                  </p:stCondLst>
                                  <p:childTnLst>
                                    <p:set>
                                      <p:cBhvr>
                                        <p:cTn id="125" dur="1" fill="hold">
                                          <p:stCondLst>
                                            <p:cond delay="0"/>
                                          </p:stCondLst>
                                        </p:cTn>
                                        <p:tgtEl>
                                          <p:spTgt spid="45"/>
                                        </p:tgtEl>
                                        <p:attrNameLst>
                                          <p:attrName>style.visibility</p:attrName>
                                        </p:attrNameLst>
                                      </p:cBhvr>
                                      <p:to>
                                        <p:strVal val="visible"/>
                                      </p:to>
                                    </p:set>
                                    <p:animEffect transition="in" filter="fade">
                                      <p:cBhvr>
                                        <p:cTn id="126" dur="1000"/>
                                        <p:tgtEl>
                                          <p:spTgt spid="45"/>
                                        </p:tgtEl>
                                      </p:cBhvr>
                                    </p:animEffect>
                                    <p:anim calcmode="lin" valueType="num">
                                      <p:cBhvr>
                                        <p:cTn id="127" dur="1000" fill="hold"/>
                                        <p:tgtEl>
                                          <p:spTgt spid="45"/>
                                        </p:tgtEl>
                                        <p:attrNameLst>
                                          <p:attrName>ppt_x</p:attrName>
                                        </p:attrNameLst>
                                      </p:cBhvr>
                                      <p:tavLst>
                                        <p:tav tm="0">
                                          <p:val>
                                            <p:strVal val="#ppt_x"/>
                                          </p:val>
                                        </p:tav>
                                        <p:tav tm="100000">
                                          <p:val>
                                            <p:strVal val="#ppt_x"/>
                                          </p:val>
                                        </p:tav>
                                      </p:tavLst>
                                    </p:anim>
                                    <p:anim calcmode="lin" valueType="num">
                                      <p:cBhvr>
                                        <p:cTn id="128" dur="900" decel="100000" fill="hold"/>
                                        <p:tgtEl>
                                          <p:spTgt spid="45"/>
                                        </p:tgtEl>
                                        <p:attrNameLst>
                                          <p:attrName>ppt_y</p:attrName>
                                        </p:attrNameLst>
                                      </p:cBhvr>
                                      <p:tavLst>
                                        <p:tav tm="0">
                                          <p:val>
                                            <p:strVal val="#ppt_y+1"/>
                                          </p:val>
                                        </p:tav>
                                        <p:tav tm="100000">
                                          <p:val>
                                            <p:strVal val="#ppt_y-.03"/>
                                          </p:val>
                                        </p:tav>
                                      </p:tavLst>
                                    </p:anim>
                                    <p:anim calcmode="lin" valueType="num">
                                      <p:cBhvr>
                                        <p:cTn id="129"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130" fill="hold">
                            <p:stCondLst>
                              <p:cond delay="4500"/>
                            </p:stCondLst>
                            <p:childTnLst>
                              <p:par>
                                <p:cTn id="131" presetID="37" presetClass="entr" presetSubtype="0" fill="hold" grpId="0" nodeType="afterEffect">
                                  <p:stCondLst>
                                    <p:cond delay="0"/>
                                  </p:stCondLst>
                                  <p:childTnLst>
                                    <p:set>
                                      <p:cBhvr>
                                        <p:cTn id="132" dur="1" fill="hold">
                                          <p:stCondLst>
                                            <p:cond delay="0"/>
                                          </p:stCondLst>
                                        </p:cTn>
                                        <p:tgtEl>
                                          <p:spTgt spid="46"/>
                                        </p:tgtEl>
                                        <p:attrNameLst>
                                          <p:attrName>style.visibility</p:attrName>
                                        </p:attrNameLst>
                                      </p:cBhvr>
                                      <p:to>
                                        <p:strVal val="visible"/>
                                      </p:to>
                                    </p:set>
                                    <p:animEffect transition="in" filter="fade">
                                      <p:cBhvr>
                                        <p:cTn id="133" dur="1000"/>
                                        <p:tgtEl>
                                          <p:spTgt spid="46"/>
                                        </p:tgtEl>
                                      </p:cBhvr>
                                    </p:animEffect>
                                    <p:anim calcmode="lin" valueType="num">
                                      <p:cBhvr>
                                        <p:cTn id="134" dur="1000" fill="hold"/>
                                        <p:tgtEl>
                                          <p:spTgt spid="46"/>
                                        </p:tgtEl>
                                        <p:attrNameLst>
                                          <p:attrName>ppt_x</p:attrName>
                                        </p:attrNameLst>
                                      </p:cBhvr>
                                      <p:tavLst>
                                        <p:tav tm="0">
                                          <p:val>
                                            <p:strVal val="#ppt_x"/>
                                          </p:val>
                                        </p:tav>
                                        <p:tav tm="100000">
                                          <p:val>
                                            <p:strVal val="#ppt_x"/>
                                          </p:val>
                                        </p:tav>
                                      </p:tavLst>
                                    </p:anim>
                                    <p:anim calcmode="lin" valueType="num">
                                      <p:cBhvr>
                                        <p:cTn id="135" dur="900" decel="100000" fill="hold"/>
                                        <p:tgtEl>
                                          <p:spTgt spid="46"/>
                                        </p:tgtEl>
                                        <p:attrNameLst>
                                          <p:attrName>ppt_y</p:attrName>
                                        </p:attrNameLst>
                                      </p:cBhvr>
                                      <p:tavLst>
                                        <p:tav tm="0">
                                          <p:val>
                                            <p:strVal val="#ppt_y+1"/>
                                          </p:val>
                                        </p:tav>
                                        <p:tav tm="100000">
                                          <p:val>
                                            <p:strVal val="#ppt_y-.03"/>
                                          </p:val>
                                        </p:tav>
                                      </p:tavLst>
                                    </p:anim>
                                    <p:anim calcmode="lin" valueType="num">
                                      <p:cBhvr>
                                        <p:cTn id="136"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137" fill="hold">
                            <p:stCondLst>
                              <p:cond delay="5500"/>
                            </p:stCondLst>
                            <p:childTnLst>
                              <p:par>
                                <p:cTn id="138" presetID="37" presetClass="entr" presetSubtype="0" fill="hold" grpId="0" nodeType="afterEffect">
                                  <p:stCondLst>
                                    <p:cond delay="0"/>
                                  </p:stCondLst>
                                  <p:childTnLst>
                                    <p:set>
                                      <p:cBhvr>
                                        <p:cTn id="139" dur="1" fill="hold">
                                          <p:stCondLst>
                                            <p:cond delay="0"/>
                                          </p:stCondLst>
                                        </p:cTn>
                                        <p:tgtEl>
                                          <p:spTgt spid="47"/>
                                        </p:tgtEl>
                                        <p:attrNameLst>
                                          <p:attrName>style.visibility</p:attrName>
                                        </p:attrNameLst>
                                      </p:cBhvr>
                                      <p:to>
                                        <p:strVal val="visible"/>
                                      </p:to>
                                    </p:set>
                                    <p:animEffect transition="in" filter="fade">
                                      <p:cBhvr>
                                        <p:cTn id="140" dur="1000"/>
                                        <p:tgtEl>
                                          <p:spTgt spid="47"/>
                                        </p:tgtEl>
                                      </p:cBhvr>
                                    </p:animEffect>
                                    <p:anim calcmode="lin" valueType="num">
                                      <p:cBhvr>
                                        <p:cTn id="141" dur="1000" fill="hold"/>
                                        <p:tgtEl>
                                          <p:spTgt spid="47"/>
                                        </p:tgtEl>
                                        <p:attrNameLst>
                                          <p:attrName>ppt_x</p:attrName>
                                        </p:attrNameLst>
                                      </p:cBhvr>
                                      <p:tavLst>
                                        <p:tav tm="0">
                                          <p:val>
                                            <p:strVal val="#ppt_x"/>
                                          </p:val>
                                        </p:tav>
                                        <p:tav tm="100000">
                                          <p:val>
                                            <p:strVal val="#ppt_x"/>
                                          </p:val>
                                        </p:tav>
                                      </p:tavLst>
                                    </p:anim>
                                    <p:anim calcmode="lin" valueType="num">
                                      <p:cBhvr>
                                        <p:cTn id="142" dur="900" decel="100000" fill="hold"/>
                                        <p:tgtEl>
                                          <p:spTgt spid="47"/>
                                        </p:tgtEl>
                                        <p:attrNameLst>
                                          <p:attrName>ppt_y</p:attrName>
                                        </p:attrNameLst>
                                      </p:cBhvr>
                                      <p:tavLst>
                                        <p:tav tm="0">
                                          <p:val>
                                            <p:strVal val="#ppt_y+1"/>
                                          </p:val>
                                        </p:tav>
                                        <p:tav tm="100000">
                                          <p:val>
                                            <p:strVal val="#ppt_y-.03"/>
                                          </p:val>
                                        </p:tav>
                                      </p:tavLst>
                                    </p:anim>
                                    <p:anim calcmode="lin" valueType="num">
                                      <p:cBhvr>
                                        <p:cTn id="143"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7" grpId="0" animBg="1"/>
      <p:bldP spid="20" grpId="0" animBg="1"/>
      <p:bldP spid="23" grpId="0" animBg="1"/>
      <p:bldP spid="26" grpId="0" animBg="1"/>
      <p:bldP spid="29"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CC4037F3-F034-46A0-48C9-CD2AD1D01C5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11" name="Group 10">
            <a:extLst>
              <a:ext uri="{FF2B5EF4-FFF2-40B4-BE49-F238E27FC236}">
                <a16:creationId xmlns:a16="http://schemas.microsoft.com/office/drawing/2014/main" id="{303E86CE-FD8D-E374-988D-172FFCAAA275}"/>
              </a:ext>
            </a:extLst>
          </p:cNvPr>
          <p:cNvGrpSpPr/>
          <p:nvPr/>
        </p:nvGrpSpPr>
        <p:grpSpPr>
          <a:xfrm>
            <a:off x="1558688" y="1954455"/>
            <a:ext cx="8930635" cy="3514424"/>
            <a:chOff x="-642669" y="2805228"/>
            <a:chExt cx="10370187" cy="4080923"/>
          </a:xfrm>
        </p:grpSpPr>
        <p:grpSp>
          <p:nvGrpSpPr>
            <p:cNvPr id="12" name="Google Shape;1313;p40">
              <a:extLst>
                <a:ext uri="{FF2B5EF4-FFF2-40B4-BE49-F238E27FC236}">
                  <a16:creationId xmlns:a16="http://schemas.microsoft.com/office/drawing/2014/main" id="{1DC3F32D-8B11-243F-D8A4-7EABCE957424}"/>
                </a:ext>
              </a:extLst>
            </p:cNvPr>
            <p:cNvGrpSpPr/>
            <p:nvPr/>
          </p:nvGrpSpPr>
          <p:grpSpPr>
            <a:xfrm>
              <a:off x="252329" y="2954780"/>
              <a:ext cx="9475189" cy="3143542"/>
              <a:chOff x="1693075" y="1767450"/>
              <a:chExt cx="6358500" cy="2109532"/>
            </a:xfrm>
          </p:grpSpPr>
          <p:cxnSp>
            <p:nvCxnSpPr>
              <p:cNvPr id="51" name="Google Shape;1314;p40">
                <a:extLst>
                  <a:ext uri="{FF2B5EF4-FFF2-40B4-BE49-F238E27FC236}">
                    <a16:creationId xmlns:a16="http://schemas.microsoft.com/office/drawing/2014/main" id="{600110C6-F09F-FD08-E953-B0A191A9C9EA}"/>
                  </a:ext>
                </a:extLst>
              </p:cNvPr>
              <p:cNvCxnSpPr/>
              <p:nvPr/>
            </p:nvCxnSpPr>
            <p:spPr>
              <a:xfrm>
                <a:off x="1693075" y="1767450"/>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52" name="Google Shape;1315;p40">
                <a:extLst>
                  <a:ext uri="{FF2B5EF4-FFF2-40B4-BE49-F238E27FC236}">
                    <a16:creationId xmlns:a16="http://schemas.microsoft.com/office/drawing/2014/main" id="{8C197AE1-2A9A-103E-024D-9A86B554E2BE}"/>
                  </a:ext>
                </a:extLst>
              </p:cNvPr>
              <p:cNvCxnSpPr/>
              <p:nvPr/>
            </p:nvCxnSpPr>
            <p:spPr>
              <a:xfrm>
                <a:off x="1693075" y="2001843"/>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53" name="Google Shape;1316;p40">
                <a:extLst>
                  <a:ext uri="{FF2B5EF4-FFF2-40B4-BE49-F238E27FC236}">
                    <a16:creationId xmlns:a16="http://schemas.microsoft.com/office/drawing/2014/main" id="{790137DF-CD0F-E4B5-776A-9C97FF9F673C}"/>
                  </a:ext>
                </a:extLst>
              </p:cNvPr>
              <p:cNvCxnSpPr/>
              <p:nvPr/>
            </p:nvCxnSpPr>
            <p:spPr>
              <a:xfrm>
                <a:off x="1693075" y="2236235"/>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54" name="Google Shape;1317;p40">
                <a:extLst>
                  <a:ext uri="{FF2B5EF4-FFF2-40B4-BE49-F238E27FC236}">
                    <a16:creationId xmlns:a16="http://schemas.microsoft.com/office/drawing/2014/main" id="{5FE54AA6-417F-BB76-2ECB-D8B09B47E9BA}"/>
                  </a:ext>
                </a:extLst>
              </p:cNvPr>
              <p:cNvCxnSpPr/>
              <p:nvPr/>
            </p:nvCxnSpPr>
            <p:spPr>
              <a:xfrm>
                <a:off x="1693075" y="2470628"/>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55" name="Google Shape;1318;p40">
                <a:extLst>
                  <a:ext uri="{FF2B5EF4-FFF2-40B4-BE49-F238E27FC236}">
                    <a16:creationId xmlns:a16="http://schemas.microsoft.com/office/drawing/2014/main" id="{5B9BB4F6-3B60-E0C0-C8DC-AD673986B52C}"/>
                  </a:ext>
                </a:extLst>
              </p:cNvPr>
              <p:cNvCxnSpPr/>
              <p:nvPr/>
            </p:nvCxnSpPr>
            <p:spPr>
              <a:xfrm>
                <a:off x="1693075" y="2705020"/>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56" name="Google Shape;1319;p40">
                <a:extLst>
                  <a:ext uri="{FF2B5EF4-FFF2-40B4-BE49-F238E27FC236}">
                    <a16:creationId xmlns:a16="http://schemas.microsoft.com/office/drawing/2014/main" id="{8550496A-C615-3A1D-03EA-0CF6DEBDDDE4}"/>
                  </a:ext>
                </a:extLst>
              </p:cNvPr>
              <p:cNvCxnSpPr/>
              <p:nvPr/>
            </p:nvCxnSpPr>
            <p:spPr>
              <a:xfrm>
                <a:off x="1693075" y="2939413"/>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57" name="Google Shape;1320;p40">
                <a:extLst>
                  <a:ext uri="{FF2B5EF4-FFF2-40B4-BE49-F238E27FC236}">
                    <a16:creationId xmlns:a16="http://schemas.microsoft.com/office/drawing/2014/main" id="{6F946330-64B9-93A9-1B86-480B2F7B6771}"/>
                  </a:ext>
                </a:extLst>
              </p:cNvPr>
              <p:cNvCxnSpPr/>
              <p:nvPr/>
            </p:nvCxnSpPr>
            <p:spPr>
              <a:xfrm>
                <a:off x="1693075" y="3173805"/>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58" name="Google Shape;1321;p40">
                <a:extLst>
                  <a:ext uri="{FF2B5EF4-FFF2-40B4-BE49-F238E27FC236}">
                    <a16:creationId xmlns:a16="http://schemas.microsoft.com/office/drawing/2014/main" id="{AC52ECBC-4B45-D5C7-7A72-8D32B67F2491}"/>
                  </a:ext>
                </a:extLst>
              </p:cNvPr>
              <p:cNvCxnSpPr/>
              <p:nvPr/>
            </p:nvCxnSpPr>
            <p:spPr>
              <a:xfrm>
                <a:off x="1693075" y="3408198"/>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59" name="Google Shape;1322;p40">
                <a:extLst>
                  <a:ext uri="{FF2B5EF4-FFF2-40B4-BE49-F238E27FC236}">
                    <a16:creationId xmlns:a16="http://schemas.microsoft.com/office/drawing/2014/main" id="{D8949BCD-B105-DE6A-5109-ED9B45C1C19F}"/>
                  </a:ext>
                </a:extLst>
              </p:cNvPr>
              <p:cNvCxnSpPr/>
              <p:nvPr/>
            </p:nvCxnSpPr>
            <p:spPr>
              <a:xfrm>
                <a:off x="1693075" y="3642590"/>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60" name="Google Shape;1323;p40">
                <a:extLst>
                  <a:ext uri="{FF2B5EF4-FFF2-40B4-BE49-F238E27FC236}">
                    <a16:creationId xmlns:a16="http://schemas.microsoft.com/office/drawing/2014/main" id="{27116B3C-2B49-B357-B33E-1BD747D2F94C}"/>
                  </a:ext>
                </a:extLst>
              </p:cNvPr>
              <p:cNvCxnSpPr/>
              <p:nvPr/>
            </p:nvCxnSpPr>
            <p:spPr>
              <a:xfrm>
                <a:off x="1693075" y="3876983"/>
                <a:ext cx="6358500" cy="0"/>
              </a:xfrm>
              <a:prstGeom prst="straightConnector1">
                <a:avLst/>
              </a:prstGeom>
              <a:noFill/>
              <a:ln w="9525" cap="flat" cmpd="sng">
                <a:solidFill>
                  <a:schemeClr val="lt2"/>
                </a:solidFill>
                <a:prstDash val="solid"/>
                <a:round/>
                <a:headEnd type="none" w="med" len="med"/>
                <a:tailEnd type="none" w="med" len="med"/>
              </a:ln>
            </p:spPr>
          </p:cxnSp>
        </p:grpSp>
        <p:grpSp>
          <p:nvGrpSpPr>
            <p:cNvPr id="13" name="Google Shape;1324;p40">
              <a:extLst>
                <a:ext uri="{FF2B5EF4-FFF2-40B4-BE49-F238E27FC236}">
                  <a16:creationId xmlns:a16="http://schemas.microsoft.com/office/drawing/2014/main" id="{1EA54A72-B096-76DA-6768-8CA42C7DF27F}"/>
                </a:ext>
              </a:extLst>
            </p:cNvPr>
            <p:cNvGrpSpPr/>
            <p:nvPr/>
          </p:nvGrpSpPr>
          <p:grpSpPr>
            <a:xfrm>
              <a:off x="735030" y="3304074"/>
              <a:ext cx="8661598" cy="3143718"/>
              <a:chOff x="2017000" y="2001850"/>
              <a:chExt cx="5812525" cy="2109650"/>
            </a:xfrm>
          </p:grpSpPr>
          <p:sp>
            <p:nvSpPr>
              <p:cNvPr id="39" name="Google Shape;1325;p40">
                <a:extLst>
                  <a:ext uri="{FF2B5EF4-FFF2-40B4-BE49-F238E27FC236}">
                    <a16:creationId xmlns:a16="http://schemas.microsoft.com/office/drawing/2014/main" id="{F1E50F33-529E-E051-85DD-9C444ADBF3D2}"/>
                  </a:ext>
                </a:extLst>
              </p:cNvPr>
              <p:cNvSpPr/>
              <p:nvPr/>
            </p:nvSpPr>
            <p:spPr>
              <a:xfrm>
                <a:off x="2017000" y="2705025"/>
                <a:ext cx="217800" cy="14064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326;p40">
                <a:extLst>
                  <a:ext uri="{FF2B5EF4-FFF2-40B4-BE49-F238E27FC236}">
                    <a16:creationId xmlns:a16="http://schemas.microsoft.com/office/drawing/2014/main" id="{91271FA5-BDBD-2116-12EF-05C1FA76CCFA}"/>
                  </a:ext>
                </a:extLst>
              </p:cNvPr>
              <p:cNvSpPr/>
              <p:nvPr/>
            </p:nvSpPr>
            <p:spPr>
              <a:xfrm>
                <a:off x="2525611" y="2470625"/>
                <a:ext cx="217800" cy="1640700"/>
              </a:xfrm>
              <a:prstGeom prst="rect">
                <a:avLst/>
              </a:prstGeom>
              <a:solidFill>
                <a:srgbClr val="0071C1"/>
              </a:solidFill>
              <a:ln>
                <a:solidFill>
                  <a:srgbClr val="0071C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327;p40">
                <a:extLst>
                  <a:ext uri="{FF2B5EF4-FFF2-40B4-BE49-F238E27FC236}">
                    <a16:creationId xmlns:a16="http://schemas.microsoft.com/office/drawing/2014/main" id="{C316FE4E-AB09-8AD9-F267-CA9F8C5C8880}"/>
                  </a:ext>
                </a:extLst>
              </p:cNvPr>
              <p:cNvSpPr/>
              <p:nvPr/>
            </p:nvSpPr>
            <p:spPr>
              <a:xfrm>
                <a:off x="3034223" y="2704950"/>
                <a:ext cx="217800" cy="14064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328;p40">
                <a:extLst>
                  <a:ext uri="{FF2B5EF4-FFF2-40B4-BE49-F238E27FC236}">
                    <a16:creationId xmlns:a16="http://schemas.microsoft.com/office/drawing/2014/main" id="{ED345E3B-1374-6617-494A-D7770F0D5746}"/>
                  </a:ext>
                </a:extLst>
              </p:cNvPr>
              <p:cNvSpPr/>
              <p:nvPr/>
            </p:nvSpPr>
            <p:spPr>
              <a:xfrm>
                <a:off x="3542834" y="2939350"/>
                <a:ext cx="217800" cy="1171800"/>
              </a:xfrm>
              <a:prstGeom prst="rect">
                <a:avLst/>
              </a:prstGeom>
              <a:solidFill>
                <a:srgbClr val="0071C1"/>
              </a:solidFill>
              <a:ln>
                <a:solidFill>
                  <a:srgbClr val="0071C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329;p40">
                <a:extLst>
                  <a:ext uri="{FF2B5EF4-FFF2-40B4-BE49-F238E27FC236}">
                    <a16:creationId xmlns:a16="http://schemas.microsoft.com/office/drawing/2014/main" id="{EAC924DE-06EA-09AA-9EFC-2C5D1EDABFE5}"/>
                  </a:ext>
                </a:extLst>
              </p:cNvPr>
              <p:cNvSpPr/>
              <p:nvPr/>
            </p:nvSpPr>
            <p:spPr>
              <a:xfrm>
                <a:off x="4051445" y="3173800"/>
                <a:ext cx="217800" cy="9375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330;p40">
                <a:extLst>
                  <a:ext uri="{FF2B5EF4-FFF2-40B4-BE49-F238E27FC236}">
                    <a16:creationId xmlns:a16="http://schemas.microsoft.com/office/drawing/2014/main" id="{758E26B2-A316-1566-6767-F7DA9FBE4082}"/>
                  </a:ext>
                </a:extLst>
              </p:cNvPr>
              <p:cNvSpPr/>
              <p:nvPr/>
            </p:nvSpPr>
            <p:spPr>
              <a:xfrm>
                <a:off x="4560057" y="3408025"/>
                <a:ext cx="217800" cy="703200"/>
              </a:xfrm>
              <a:prstGeom prst="rect">
                <a:avLst/>
              </a:prstGeom>
              <a:solidFill>
                <a:srgbClr val="0071C1"/>
              </a:solidFill>
              <a:ln>
                <a:solidFill>
                  <a:srgbClr val="0071C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331;p40">
                <a:extLst>
                  <a:ext uri="{FF2B5EF4-FFF2-40B4-BE49-F238E27FC236}">
                    <a16:creationId xmlns:a16="http://schemas.microsoft.com/office/drawing/2014/main" id="{95C29480-3E48-609E-B4A9-CCF429BD19FD}"/>
                  </a:ext>
                </a:extLst>
              </p:cNvPr>
              <p:cNvSpPr/>
              <p:nvPr/>
            </p:nvSpPr>
            <p:spPr>
              <a:xfrm>
                <a:off x="5068668" y="3173900"/>
                <a:ext cx="217800" cy="9375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332;p40">
                <a:extLst>
                  <a:ext uri="{FF2B5EF4-FFF2-40B4-BE49-F238E27FC236}">
                    <a16:creationId xmlns:a16="http://schemas.microsoft.com/office/drawing/2014/main" id="{B687EB3B-866B-4A6D-ED1C-C4D3C1D79E01}"/>
                  </a:ext>
                </a:extLst>
              </p:cNvPr>
              <p:cNvSpPr/>
              <p:nvPr/>
            </p:nvSpPr>
            <p:spPr>
              <a:xfrm>
                <a:off x="5577280" y="2939425"/>
                <a:ext cx="217800" cy="1171800"/>
              </a:xfrm>
              <a:prstGeom prst="rect">
                <a:avLst/>
              </a:prstGeom>
              <a:solidFill>
                <a:srgbClr val="0071C1"/>
              </a:solidFill>
              <a:ln>
                <a:solidFill>
                  <a:srgbClr val="0071C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333;p40">
                <a:extLst>
                  <a:ext uri="{FF2B5EF4-FFF2-40B4-BE49-F238E27FC236}">
                    <a16:creationId xmlns:a16="http://schemas.microsoft.com/office/drawing/2014/main" id="{CCE2AEF2-EACD-FA3B-A630-B606690966C2}"/>
                  </a:ext>
                </a:extLst>
              </p:cNvPr>
              <p:cNvSpPr/>
              <p:nvPr/>
            </p:nvSpPr>
            <p:spPr>
              <a:xfrm>
                <a:off x="6085891" y="2705100"/>
                <a:ext cx="217800" cy="14064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334;p40">
                <a:extLst>
                  <a:ext uri="{FF2B5EF4-FFF2-40B4-BE49-F238E27FC236}">
                    <a16:creationId xmlns:a16="http://schemas.microsoft.com/office/drawing/2014/main" id="{A110E66B-A296-116B-CCC5-BFF835B193B0}"/>
                  </a:ext>
                </a:extLst>
              </p:cNvPr>
              <p:cNvSpPr/>
              <p:nvPr/>
            </p:nvSpPr>
            <p:spPr>
              <a:xfrm>
                <a:off x="6594502" y="2470525"/>
                <a:ext cx="217800" cy="1640700"/>
              </a:xfrm>
              <a:prstGeom prst="rect">
                <a:avLst/>
              </a:prstGeom>
              <a:solidFill>
                <a:srgbClr val="0071C1"/>
              </a:solidFill>
              <a:ln>
                <a:solidFill>
                  <a:srgbClr val="0071C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335;p40">
                <a:extLst>
                  <a:ext uri="{FF2B5EF4-FFF2-40B4-BE49-F238E27FC236}">
                    <a16:creationId xmlns:a16="http://schemas.microsoft.com/office/drawing/2014/main" id="{1F9E58CE-A509-5A4D-7FD1-89201F18CFE7}"/>
                  </a:ext>
                </a:extLst>
              </p:cNvPr>
              <p:cNvSpPr/>
              <p:nvPr/>
            </p:nvSpPr>
            <p:spPr>
              <a:xfrm>
                <a:off x="7103114" y="2236500"/>
                <a:ext cx="217800" cy="18750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336;p40">
                <a:extLst>
                  <a:ext uri="{FF2B5EF4-FFF2-40B4-BE49-F238E27FC236}">
                    <a16:creationId xmlns:a16="http://schemas.microsoft.com/office/drawing/2014/main" id="{5379BC43-9AC4-BF39-C3E9-4261C9442913}"/>
                  </a:ext>
                </a:extLst>
              </p:cNvPr>
              <p:cNvSpPr/>
              <p:nvPr/>
            </p:nvSpPr>
            <p:spPr>
              <a:xfrm>
                <a:off x="7611725" y="2001850"/>
                <a:ext cx="217800" cy="2109300"/>
              </a:xfrm>
              <a:prstGeom prst="rect">
                <a:avLst/>
              </a:prstGeom>
              <a:solidFill>
                <a:srgbClr val="0071C1"/>
              </a:solidFill>
              <a:ln>
                <a:solidFill>
                  <a:srgbClr val="0071C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337;p40">
              <a:extLst>
                <a:ext uri="{FF2B5EF4-FFF2-40B4-BE49-F238E27FC236}">
                  <a16:creationId xmlns:a16="http://schemas.microsoft.com/office/drawing/2014/main" id="{6F1BFF86-CF62-741C-78E0-E9FE2543C91D}"/>
                </a:ext>
              </a:extLst>
            </p:cNvPr>
            <p:cNvGrpSpPr/>
            <p:nvPr/>
          </p:nvGrpSpPr>
          <p:grpSpPr>
            <a:xfrm>
              <a:off x="-642669" y="2805228"/>
              <a:ext cx="10370187" cy="4080923"/>
              <a:chOff x="1092470" y="1667090"/>
              <a:chExt cx="6959105" cy="2738579"/>
            </a:xfrm>
          </p:grpSpPr>
          <p:sp>
            <p:nvSpPr>
              <p:cNvPr id="16" name="Google Shape;1338;p40">
                <a:extLst>
                  <a:ext uri="{FF2B5EF4-FFF2-40B4-BE49-F238E27FC236}">
                    <a16:creationId xmlns:a16="http://schemas.microsoft.com/office/drawing/2014/main" id="{7C410584-08BD-0A34-2177-3BDE0DB7474F}"/>
                  </a:ext>
                </a:extLst>
              </p:cNvPr>
              <p:cNvSpPr txBox="1"/>
              <p:nvPr/>
            </p:nvSpPr>
            <p:spPr>
              <a:xfrm>
                <a:off x="1092470" y="3776465"/>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100</a:t>
                </a:r>
                <a:endParaRPr sz="1000">
                  <a:solidFill>
                    <a:srgbClr val="434343"/>
                  </a:solidFill>
                  <a:latin typeface="Roboto"/>
                  <a:ea typeface="Roboto"/>
                  <a:cs typeface="Roboto"/>
                  <a:sym typeface="Roboto"/>
                </a:endParaRPr>
              </a:p>
            </p:txBody>
          </p:sp>
          <p:sp>
            <p:nvSpPr>
              <p:cNvPr id="17" name="Google Shape;1339;p40">
                <a:extLst>
                  <a:ext uri="{FF2B5EF4-FFF2-40B4-BE49-F238E27FC236}">
                    <a16:creationId xmlns:a16="http://schemas.microsoft.com/office/drawing/2014/main" id="{9896B3F2-2D9A-A506-FB0E-3EF5D5FCB3A8}"/>
                  </a:ext>
                </a:extLst>
              </p:cNvPr>
              <p:cNvSpPr txBox="1"/>
              <p:nvPr/>
            </p:nvSpPr>
            <p:spPr>
              <a:xfrm>
                <a:off x="1092470" y="3542090"/>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200</a:t>
                </a:r>
                <a:endParaRPr sz="1000">
                  <a:solidFill>
                    <a:srgbClr val="434343"/>
                  </a:solidFill>
                  <a:latin typeface="Roboto"/>
                  <a:ea typeface="Roboto"/>
                  <a:cs typeface="Roboto"/>
                  <a:sym typeface="Roboto"/>
                </a:endParaRPr>
              </a:p>
            </p:txBody>
          </p:sp>
          <p:sp>
            <p:nvSpPr>
              <p:cNvPr id="18" name="Google Shape;1340;p40">
                <a:extLst>
                  <a:ext uri="{FF2B5EF4-FFF2-40B4-BE49-F238E27FC236}">
                    <a16:creationId xmlns:a16="http://schemas.microsoft.com/office/drawing/2014/main" id="{D2BFDF36-F3F5-8AF8-7A7F-D8E3F7F761D1}"/>
                  </a:ext>
                </a:extLst>
              </p:cNvPr>
              <p:cNvSpPr txBox="1"/>
              <p:nvPr/>
            </p:nvSpPr>
            <p:spPr>
              <a:xfrm>
                <a:off x="1092470" y="3307715"/>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300</a:t>
                </a:r>
                <a:endParaRPr sz="1000">
                  <a:solidFill>
                    <a:srgbClr val="434343"/>
                  </a:solidFill>
                  <a:latin typeface="Roboto"/>
                  <a:ea typeface="Roboto"/>
                  <a:cs typeface="Roboto"/>
                  <a:sym typeface="Roboto"/>
                </a:endParaRPr>
              </a:p>
            </p:txBody>
          </p:sp>
          <p:sp>
            <p:nvSpPr>
              <p:cNvPr id="19" name="Google Shape;1341;p40">
                <a:extLst>
                  <a:ext uri="{FF2B5EF4-FFF2-40B4-BE49-F238E27FC236}">
                    <a16:creationId xmlns:a16="http://schemas.microsoft.com/office/drawing/2014/main" id="{DC33F3D2-029C-29E3-0E49-E10FE3F18A4E}"/>
                  </a:ext>
                </a:extLst>
              </p:cNvPr>
              <p:cNvSpPr txBox="1"/>
              <p:nvPr/>
            </p:nvSpPr>
            <p:spPr>
              <a:xfrm>
                <a:off x="1092470" y="3073340"/>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400</a:t>
                </a:r>
                <a:endParaRPr sz="1000">
                  <a:solidFill>
                    <a:srgbClr val="434343"/>
                  </a:solidFill>
                  <a:latin typeface="Roboto"/>
                  <a:ea typeface="Roboto"/>
                  <a:cs typeface="Roboto"/>
                  <a:sym typeface="Roboto"/>
                </a:endParaRPr>
              </a:p>
            </p:txBody>
          </p:sp>
          <p:sp>
            <p:nvSpPr>
              <p:cNvPr id="20" name="Google Shape;1342;p40">
                <a:extLst>
                  <a:ext uri="{FF2B5EF4-FFF2-40B4-BE49-F238E27FC236}">
                    <a16:creationId xmlns:a16="http://schemas.microsoft.com/office/drawing/2014/main" id="{306CEBC7-EF11-268A-B540-385E773C3C28}"/>
                  </a:ext>
                </a:extLst>
              </p:cNvPr>
              <p:cNvSpPr txBox="1"/>
              <p:nvPr/>
            </p:nvSpPr>
            <p:spPr>
              <a:xfrm>
                <a:off x="1092470" y="2838965"/>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500</a:t>
                </a:r>
                <a:endParaRPr sz="1000">
                  <a:solidFill>
                    <a:srgbClr val="434343"/>
                  </a:solidFill>
                  <a:latin typeface="Roboto"/>
                  <a:ea typeface="Roboto"/>
                  <a:cs typeface="Roboto"/>
                  <a:sym typeface="Roboto"/>
                </a:endParaRPr>
              </a:p>
            </p:txBody>
          </p:sp>
          <p:sp>
            <p:nvSpPr>
              <p:cNvPr id="21" name="Google Shape;1343;p40">
                <a:extLst>
                  <a:ext uri="{FF2B5EF4-FFF2-40B4-BE49-F238E27FC236}">
                    <a16:creationId xmlns:a16="http://schemas.microsoft.com/office/drawing/2014/main" id="{4C621979-C8AC-2512-4A6B-DA6168B55D51}"/>
                  </a:ext>
                </a:extLst>
              </p:cNvPr>
              <p:cNvSpPr txBox="1"/>
              <p:nvPr/>
            </p:nvSpPr>
            <p:spPr>
              <a:xfrm>
                <a:off x="1092470" y="2604590"/>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600</a:t>
                </a:r>
                <a:endParaRPr sz="1000">
                  <a:solidFill>
                    <a:srgbClr val="434343"/>
                  </a:solidFill>
                  <a:latin typeface="Roboto"/>
                  <a:ea typeface="Roboto"/>
                  <a:cs typeface="Roboto"/>
                  <a:sym typeface="Roboto"/>
                </a:endParaRPr>
              </a:p>
            </p:txBody>
          </p:sp>
          <p:sp>
            <p:nvSpPr>
              <p:cNvPr id="22" name="Google Shape;1344;p40">
                <a:extLst>
                  <a:ext uri="{FF2B5EF4-FFF2-40B4-BE49-F238E27FC236}">
                    <a16:creationId xmlns:a16="http://schemas.microsoft.com/office/drawing/2014/main" id="{6172D643-DCB0-CB2B-CF1D-BAE4EA5275D7}"/>
                  </a:ext>
                </a:extLst>
              </p:cNvPr>
              <p:cNvSpPr txBox="1"/>
              <p:nvPr/>
            </p:nvSpPr>
            <p:spPr>
              <a:xfrm>
                <a:off x="1092470" y="2370215"/>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700</a:t>
                </a:r>
                <a:endParaRPr sz="1000">
                  <a:solidFill>
                    <a:srgbClr val="434343"/>
                  </a:solidFill>
                  <a:latin typeface="Roboto"/>
                  <a:ea typeface="Roboto"/>
                  <a:cs typeface="Roboto"/>
                  <a:sym typeface="Roboto"/>
                </a:endParaRPr>
              </a:p>
            </p:txBody>
          </p:sp>
          <p:sp>
            <p:nvSpPr>
              <p:cNvPr id="23" name="Google Shape;1345;p40">
                <a:extLst>
                  <a:ext uri="{FF2B5EF4-FFF2-40B4-BE49-F238E27FC236}">
                    <a16:creationId xmlns:a16="http://schemas.microsoft.com/office/drawing/2014/main" id="{8B358417-DD91-E2F9-FDD1-FA7D6D275F59}"/>
                  </a:ext>
                </a:extLst>
              </p:cNvPr>
              <p:cNvSpPr txBox="1"/>
              <p:nvPr/>
            </p:nvSpPr>
            <p:spPr>
              <a:xfrm>
                <a:off x="1092470" y="2135840"/>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800</a:t>
                </a:r>
                <a:endParaRPr sz="1000">
                  <a:solidFill>
                    <a:srgbClr val="434343"/>
                  </a:solidFill>
                  <a:latin typeface="Roboto"/>
                  <a:ea typeface="Roboto"/>
                  <a:cs typeface="Roboto"/>
                  <a:sym typeface="Roboto"/>
                </a:endParaRPr>
              </a:p>
            </p:txBody>
          </p:sp>
          <p:sp>
            <p:nvSpPr>
              <p:cNvPr id="24" name="Google Shape;1346;p40">
                <a:extLst>
                  <a:ext uri="{FF2B5EF4-FFF2-40B4-BE49-F238E27FC236}">
                    <a16:creationId xmlns:a16="http://schemas.microsoft.com/office/drawing/2014/main" id="{D1D6F672-BD90-C59E-5BF4-010CAC001C9D}"/>
                  </a:ext>
                </a:extLst>
              </p:cNvPr>
              <p:cNvSpPr txBox="1"/>
              <p:nvPr/>
            </p:nvSpPr>
            <p:spPr>
              <a:xfrm>
                <a:off x="1092470" y="1901465"/>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900</a:t>
                </a:r>
                <a:endParaRPr sz="1000">
                  <a:solidFill>
                    <a:srgbClr val="434343"/>
                  </a:solidFill>
                  <a:latin typeface="Roboto"/>
                  <a:ea typeface="Roboto"/>
                  <a:cs typeface="Roboto"/>
                  <a:sym typeface="Roboto"/>
                </a:endParaRPr>
              </a:p>
            </p:txBody>
          </p:sp>
          <p:sp>
            <p:nvSpPr>
              <p:cNvPr id="25" name="Google Shape;1347;p40">
                <a:extLst>
                  <a:ext uri="{FF2B5EF4-FFF2-40B4-BE49-F238E27FC236}">
                    <a16:creationId xmlns:a16="http://schemas.microsoft.com/office/drawing/2014/main" id="{8F947E55-F8BA-7CCE-79D9-38B9A6EB8591}"/>
                  </a:ext>
                </a:extLst>
              </p:cNvPr>
              <p:cNvSpPr txBox="1"/>
              <p:nvPr/>
            </p:nvSpPr>
            <p:spPr>
              <a:xfrm>
                <a:off x="1092470" y="1667090"/>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1000</a:t>
                </a:r>
                <a:endParaRPr sz="1000">
                  <a:solidFill>
                    <a:srgbClr val="434343"/>
                  </a:solidFill>
                  <a:latin typeface="Roboto"/>
                  <a:ea typeface="Roboto"/>
                  <a:cs typeface="Roboto"/>
                  <a:sym typeface="Roboto"/>
                </a:endParaRPr>
              </a:p>
            </p:txBody>
          </p:sp>
          <p:sp>
            <p:nvSpPr>
              <p:cNvPr id="26" name="Google Shape;1348;p40">
                <a:extLst>
                  <a:ext uri="{FF2B5EF4-FFF2-40B4-BE49-F238E27FC236}">
                    <a16:creationId xmlns:a16="http://schemas.microsoft.com/office/drawing/2014/main" id="{7EF3A65A-69A5-4C41-C500-ABEFA0F8E452}"/>
                  </a:ext>
                </a:extLst>
              </p:cNvPr>
              <p:cNvSpPr txBox="1"/>
              <p:nvPr/>
            </p:nvSpPr>
            <p:spPr>
              <a:xfrm>
                <a:off x="1863695"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اسفند</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cxnSp>
            <p:nvCxnSpPr>
              <p:cNvPr id="27" name="Google Shape;1349;p40">
                <a:extLst>
                  <a:ext uri="{FF2B5EF4-FFF2-40B4-BE49-F238E27FC236}">
                    <a16:creationId xmlns:a16="http://schemas.microsoft.com/office/drawing/2014/main" id="{F496B66E-CDC2-5531-0B43-1016CDC8A1A0}"/>
                  </a:ext>
                </a:extLst>
              </p:cNvPr>
              <p:cNvCxnSpPr/>
              <p:nvPr/>
            </p:nvCxnSpPr>
            <p:spPr>
              <a:xfrm>
                <a:off x="1693075" y="4106825"/>
                <a:ext cx="6358500" cy="0"/>
              </a:xfrm>
              <a:prstGeom prst="straightConnector1">
                <a:avLst/>
              </a:prstGeom>
              <a:noFill/>
              <a:ln w="9525" cap="flat" cmpd="sng">
                <a:solidFill>
                  <a:srgbClr val="000000"/>
                </a:solidFill>
                <a:prstDash val="solid"/>
                <a:round/>
                <a:headEnd type="none" w="med" len="med"/>
                <a:tailEnd type="none" w="med" len="med"/>
              </a:ln>
            </p:spPr>
          </p:cxnSp>
          <p:sp>
            <p:nvSpPr>
              <p:cNvPr id="28" name="Google Shape;1350;p40">
                <a:extLst>
                  <a:ext uri="{FF2B5EF4-FFF2-40B4-BE49-F238E27FC236}">
                    <a16:creationId xmlns:a16="http://schemas.microsoft.com/office/drawing/2014/main" id="{0486EFA6-4203-99C6-ECD0-856A0319A2DA}"/>
                  </a:ext>
                </a:extLst>
              </p:cNvPr>
              <p:cNvSpPr txBox="1"/>
              <p:nvPr/>
            </p:nvSpPr>
            <p:spPr>
              <a:xfrm>
                <a:off x="2372306"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بهمن</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sp>
            <p:nvSpPr>
              <p:cNvPr id="29" name="Google Shape;1351;p40">
                <a:extLst>
                  <a:ext uri="{FF2B5EF4-FFF2-40B4-BE49-F238E27FC236}">
                    <a16:creationId xmlns:a16="http://schemas.microsoft.com/office/drawing/2014/main" id="{ECDFB22B-29CF-34A6-B8EB-5A30515659FF}"/>
                  </a:ext>
                </a:extLst>
              </p:cNvPr>
              <p:cNvSpPr txBox="1"/>
              <p:nvPr/>
            </p:nvSpPr>
            <p:spPr>
              <a:xfrm>
                <a:off x="2880918"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تیر</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sp>
            <p:nvSpPr>
              <p:cNvPr id="30" name="Google Shape;1352;p40">
                <a:extLst>
                  <a:ext uri="{FF2B5EF4-FFF2-40B4-BE49-F238E27FC236}">
                    <a16:creationId xmlns:a16="http://schemas.microsoft.com/office/drawing/2014/main" id="{7F68B234-655E-0AD6-938C-C0AF9185706E}"/>
                  </a:ext>
                </a:extLst>
              </p:cNvPr>
              <p:cNvSpPr txBox="1"/>
              <p:nvPr/>
            </p:nvSpPr>
            <p:spPr>
              <a:xfrm>
                <a:off x="3389529"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آذر</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sp>
            <p:nvSpPr>
              <p:cNvPr id="31" name="Google Shape;1353;p40">
                <a:extLst>
                  <a:ext uri="{FF2B5EF4-FFF2-40B4-BE49-F238E27FC236}">
                    <a16:creationId xmlns:a16="http://schemas.microsoft.com/office/drawing/2014/main" id="{E037967A-C4C1-6F98-B659-ED5506C66D82}"/>
                  </a:ext>
                </a:extLst>
              </p:cNvPr>
              <p:cNvSpPr txBox="1"/>
              <p:nvPr/>
            </p:nvSpPr>
            <p:spPr>
              <a:xfrm>
                <a:off x="3898140"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آبان</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sp>
            <p:nvSpPr>
              <p:cNvPr id="32" name="Google Shape;1354;p40">
                <a:extLst>
                  <a:ext uri="{FF2B5EF4-FFF2-40B4-BE49-F238E27FC236}">
                    <a16:creationId xmlns:a16="http://schemas.microsoft.com/office/drawing/2014/main" id="{B1607A86-2FED-E20C-DFF2-BE0E9310B00B}"/>
                  </a:ext>
                </a:extLst>
              </p:cNvPr>
              <p:cNvSpPr txBox="1"/>
              <p:nvPr/>
            </p:nvSpPr>
            <p:spPr>
              <a:xfrm>
                <a:off x="4406752"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مهر</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sp>
            <p:nvSpPr>
              <p:cNvPr id="33" name="Google Shape;1355;p40">
                <a:extLst>
                  <a:ext uri="{FF2B5EF4-FFF2-40B4-BE49-F238E27FC236}">
                    <a16:creationId xmlns:a16="http://schemas.microsoft.com/office/drawing/2014/main" id="{FB071BEB-D884-E3F1-7E84-6B9307F3A1AE}"/>
                  </a:ext>
                </a:extLst>
              </p:cNvPr>
              <p:cNvSpPr txBox="1"/>
              <p:nvPr/>
            </p:nvSpPr>
            <p:spPr>
              <a:xfrm>
                <a:off x="4915363"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شهریور</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sp>
            <p:nvSpPr>
              <p:cNvPr id="34" name="Google Shape;1356;p40">
                <a:extLst>
                  <a:ext uri="{FF2B5EF4-FFF2-40B4-BE49-F238E27FC236}">
                    <a16:creationId xmlns:a16="http://schemas.microsoft.com/office/drawing/2014/main" id="{1C364922-D2E6-71B6-3AC4-66F3615CC7D9}"/>
                  </a:ext>
                </a:extLst>
              </p:cNvPr>
              <p:cNvSpPr txBox="1"/>
              <p:nvPr/>
            </p:nvSpPr>
            <p:spPr>
              <a:xfrm>
                <a:off x="5423975"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مرداد</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sp>
            <p:nvSpPr>
              <p:cNvPr id="35" name="Google Shape;1357;p40">
                <a:extLst>
                  <a:ext uri="{FF2B5EF4-FFF2-40B4-BE49-F238E27FC236}">
                    <a16:creationId xmlns:a16="http://schemas.microsoft.com/office/drawing/2014/main" id="{A42B2C65-8CBA-D474-E810-CE9506DAFBD8}"/>
                  </a:ext>
                </a:extLst>
              </p:cNvPr>
              <p:cNvSpPr txBox="1"/>
              <p:nvPr/>
            </p:nvSpPr>
            <p:spPr>
              <a:xfrm>
                <a:off x="5932586"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تیر</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sp>
            <p:nvSpPr>
              <p:cNvPr id="36" name="Google Shape;1358;p40">
                <a:extLst>
                  <a:ext uri="{FF2B5EF4-FFF2-40B4-BE49-F238E27FC236}">
                    <a16:creationId xmlns:a16="http://schemas.microsoft.com/office/drawing/2014/main" id="{67F612BC-8413-1CD8-4C33-AC7A307B8D98}"/>
                  </a:ext>
                </a:extLst>
              </p:cNvPr>
              <p:cNvSpPr txBox="1"/>
              <p:nvPr/>
            </p:nvSpPr>
            <p:spPr>
              <a:xfrm>
                <a:off x="6441197"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خرداد</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sp>
            <p:nvSpPr>
              <p:cNvPr id="37" name="Google Shape;1359;p40">
                <a:extLst>
                  <a:ext uri="{FF2B5EF4-FFF2-40B4-BE49-F238E27FC236}">
                    <a16:creationId xmlns:a16="http://schemas.microsoft.com/office/drawing/2014/main" id="{8CE1AB70-63D5-6F5D-4663-3F6D558DAC7B}"/>
                  </a:ext>
                </a:extLst>
              </p:cNvPr>
              <p:cNvSpPr txBox="1"/>
              <p:nvPr/>
            </p:nvSpPr>
            <p:spPr>
              <a:xfrm>
                <a:off x="6866108" y="4147051"/>
                <a:ext cx="668387" cy="258618"/>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اردبیهشت</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sp>
            <p:nvSpPr>
              <p:cNvPr id="38" name="Google Shape;1360;p40">
                <a:extLst>
                  <a:ext uri="{FF2B5EF4-FFF2-40B4-BE49-F238E27FC236}">
                    <a16:creationId xmlns:a16="http://schemas.microsoft.com/office/drawing/2014/main" id="{81D8B957-13D2-9FC1-F620-3E72AAE2134D}"/>
                  </a:ext>
                </a:extLst>
              </p:cNvPr>
              <p:cNvSpPr txBox="1"/>
              <p:nvPr/>
            </p:nvSpPr>
            <p:spPr>
              <a:xfrm>
                <a:off x="7458420" y="4187540"/>
                <a:ext cx="524400" cy="20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400" dirty="0">
                    <a:solidFill>
                      <a:srgbClr val="262344"/>
                    </a:solidFill>
                    <a:latin typeface="Lalezar" panose="00000500000000000000" pitchFamily="50" charset="-78"/>
                    <a:ea typeface="Roboto"/>
                    <a:cs typeface="Lalezar" panose="00000500000000000000" pitchFamily="50" charset="-78"/>
                    <a:sym typeface="Roboto"/>
                  </a:rPr>
                  <a:t>فروردین</a:t>
                </a:r>
                <a:endParaRPr sz="1400" dirty="0">
                  <a:solidFill>
                    <a:srgbClr val="262344"/>
                  </a:solidFill>
                  <a:latin typeface="Lalezar" panose="00000500000000000000" pitchFamily="50" charset="-78"/>
                  <a:ea typeface="Roboto"/>
                  <a:cs typeface="Lalezar" panose="00000500000000000000" pitchFamily="50" charset="-78"/>
                  <a:sym typeface="Roboto"/>
                </a:endParaRPr>
              </a:p>
            </p:txBody>
          </p:sp>
        </p:grpSp>
        <p:sp>
          <p:nvSpPr>
            <p:cNvPr id="15" name="Google Shape;1361;p40">
              <a:extLst>
                <a:ext uri="{FF2B5EF4-FFF2-40B4-BE49-F238E27FC236}">
                  <a16:creationId xmlns:a16="http://schemas.microsoft.com/office/drawing/2014/main" id="{1D6C10C2-E223-1846-9504-65C0A1952430}"/>
                </a:ext>
              </a:extLst>
            </p:cNvPr>
            <p:cNvSpPr/>
            <p:nvPr/>
          </p:nvSpPr>
          <p:spPr>
            <a:xfrm>
              <a:off x="886281" y="2948038"/>
              <a:ext cx="8381113" cy="3149418"/>
            </a:xfrm>
            <a:custGeom>
              <a:avLst/>
              <a:gdLst/>
              <a:ahLst/>
              <a:cxnLst/>
              <a:rect l="l" t="t" r="r" b="b"/>
              <a:pathLst>
                <a:path w="224972" h="84539" extrusionOk="0">
                  <a:moveTo>
                    <a:pt x="0" y="84539"/>
                  </a:moveTo>
                  <a:lnTo>
                    <a:pt x="20434" y="47077"/>
                  </a:lnTo>
                  <a:lnTo>
                    <a:pt x="41068" y="75524"/>
                  </a:lnTo>
                  <a:lnTo>
                    <a:pt x="61702" y="18831"/>
                  </a:lnTo>
                  <a:lnTo>
                    <a:pt x="82136" y="0"/>
                  </a:lnTo>
                  <a:lnTo>
                    <a:pt x="101568" y="65908"/>
                  </a:lnTo>
                  <a:lnTo>
                    <a:pt x="122402" y="56493"/>
                  </a:lnTo>
                  <a:lnTo>
                    <a:pt x="142636" y="75725"/>
                  </a:lnTo>
                  <a:lnTo>
                    <a:pt x="164071" y="28046"/>
                  </a:lnTo>
                  <a:lnTo>
                    <a:pt x="183103" y="56894"/>
                  </a:lnTo>
                  <a:lnTo>
                    <a:pt x="203737" y="75524"/>
                  </a:lnTo>
                  <a:lnTo>
                    <a:pt x="224972" y="28046"/>
                  </a:lnTo>
                </a:path>
              </a:pathLst>
            </a:custGeom>
            <a:noFill/>
            <a:ln w="19050" cap="flat" cmpd="sng">
              <a:solidFill>
                <a:srgbClr val="262344"/>
              </a:solidFill>
              <a:prstDash val="solid"/>
              <a:round/>
              <a:headEnd type="none" w="med" len="med"/>
              <a:tailEnd type="none" w="med" len="med"/>
            </a:ln>
          </p:spPr>
          <p:txBody>
            <a:bodyPr/>
            <a:lstStyle/>
            <a:p>
              <a:endParaRPr lang="en-US" dirty="0"/>
            </a:p>
          </p:txBody>
        </p:sp>
      </p:grpSp>
      <p:sp>
        <p:nvSpPr>
          <p:cNvPr id="61" name="TextBox 60">
            <a:extLst>
              <a:ext uri="{FF2B5EF4-FFF2-40B4-BE49-F238E27FC236}">
                <a16:creationId xmlns:a16="http://schemas.microsoft.com/office/drawing/2014/main" id="{365C5FBB-8FA9-9C92-B518-F9E0862D82F3}"/>
              </a:ext>
            </a:extLst>
          </p:cNvPr>
          <p:cNvSpPr txBox="1"/>
          <p:nvPr/>
        </p:nvSpPr>
        <p:spPr>
          <a:xfrm>
            <a:off x="4051358" y="988697"/>
            <a:ext cx="4451570"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62" name="TextBox 61">
            <a:extLst>
              <a:ext uri="{FF2B5EF4-FFF2-40B4-BE49-F238E27FC236}">
                <a16:creationId xmlns:a16="http://schemas.microsoft.com/office/drawing/2014/main" id="{4E247924-51D2-893B-DAA1-25AE599A115D}"/>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63" name="TextBox 62">
            <a:extLst>
              <a:ext uri="{FF2B5EF4-FFF2-40B4-BE49-F238E27FC236}">
                <a16:creationId xmlns:a16="http://schemas.microsoft.com/office/drawing/2014/main" id="{FEDCE812-45CC-8A1F-E8BA-163AF083CAC9}"/>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64" name="TextBox 63">
            <a:extLst>
              <a:ext uri="{FF2B5EF4-FFF2-40B4-BE49-F238E27FC236}">
                <a16:creationId xmlns:a16="http://schemas.microsoft.com/office/drawing/2014/main" id="{73F452CA-A625-168A-DBCD-122A326B2CD3}"/>
              </a:ext>
            </a:extLst>
          </p:cNvPr>
          <p:cNvSpPr txBox="1"/>
          <p:nvPr/>
        </p:nvSpPr>
        <p:spPr>
          <a:xfrm>
            <a:off x="6211614"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Expand it</a:t>
            </a:r>
          </a:p>
        </p:txBody>
      </p:sp>
      <p:sp>
        <p:nvSpPr>
          <p:cNvPr id="65" name="TextBox 64">
            <a:extLst>
              <a:ext uri="{FF2B5EF4-FFF2-40B4-BE49-F238E27FC236}">
                <a16:creationId xmlns:a16="http://schemas.microsoft.com/office/drawing/2014/main" id="{AF1C3A7A-9854-EAAE-80A3-4ED7C0BB97DA}"/>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66" name="TextBox 65">
            <a:extLst>
              <a:ext uri="{FF2B5EF4-FFF2-40B4-BE49-F238E27FC236}">
                <a16:creationId xmlns:a16="http://schemas.microsoft.com/office/drawing/2014/main" id="{2C4488B2-0BFE-F863-5280-C32601F37C1F}"/>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67" name="TextBox 66">
            <a:extLst>
              <a:ext uri="{FF2B5EF4-FFF2-40B4-BE49-F238E27FC236}">
                <a16:creationId xmlns:a16="http://schemas.microsoft.com/office/drawing/2014/main" id="{8F73D885-D4F8-A5E6-0985-DF03CB785241}"/>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DF03FF74-64EF-CE99-80AF-55793C006C07}"/>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E9AAC7AB-5661-45D4-16DE-0E4209440F56}"/>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05B0E4D1-14BC-CD02-B891-D7FF34A62603}"/>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ED7F8119-49F2-5C43-B2A7-17543414F9A2}"/>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22</a:t>
            </a:r>
          </a:p>
        </p:txBody>
      </p:sp>
    </p:spTree>
    <p:extLst>
      <p:ext uri="{BB962C8B-B14F-4D97-AF65-F5344CB8AC3E}">
        <p14:creationId xmlns:p14="http://schemas.microsoft.com/office/powerpoint/2010/main" val="41077794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right)">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8A39A58-D550-8820-CE63-5888BFD367B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94" name="Group 93">
            <a:extLst>
              <a:ext uri="{FF2B5EF4-FFF2-40B4-BE49-F238E27FC236}">
                <a16:creationId xmlns:a16="http://schemas.microsoft.com/office/drawing/2014/main" id="{A52B2B2B-C43B-F8DA-29B8-C1E01FAE11FD}"/>
              </a:ext>
            </a:extLst>
          </p:cNvPr>
          <p:cNvGrpSpPr/>
          <p:nvPr/>
        </p:nvGrpSpPr>
        <p:grpSpPr>
          <a:xfrm>
            <a:off x="1513179" y="3298033"/>
            <a:ext cx="1533083" cy="2139613"/>
            <a:chOff x="1513179" y="3298033"/>
            <a:chExt cx="1533083" cy="2139613"/>
          </a:xfrm>
        </p:grpSpPr>
        <p:grpSp>
          <p:nvGrpSpPr>
            <p:cNvPr id="11" name="Google Shape;736;p31">
              <a:extLst>
                <a:ext uri="{FF2B5EF4-FFF2-40B4-BE49-F238E27FC236}">
                  <a16:creationId xmlns:a16="http://schemas.microsoft.com/office/drawing/2014/main" id="{97B46413-5678-002C-3776-631B35BC013D}"/>
                </a:ext>
              </a:extLst>
            </p:cNvPr>
            <p:cNvGrpSpPr/>
            <p:nvPr/>
          </p:nvGrpSpPr>
          <p:grpSpPr>
            <a:xfrm>
              <a:off x="1513179" y="3298045"/>
              <a:ext cx="1533083" cy="2139601"/>
              <a:chOff x="457200" y="2222700"/>
              <a:chExt cx="1524000" cy="2126925"/>
            </a:xfrm>
          </p:grpSpPr>
          <p:sp>
            <p:nvSpPr>
              <p:cNvPr id="12" name="Google Shape;737;p31">
                <a:extLst>
                  <a:ext uri="{FF2B5EF4-FFF2-40B4-BE49-F238E27FC236}">
                    <a16:creationId xmlns:a16="http://schemas.microsoft.com/office/drawing/2014/main" id="{606343E5-40AC-0248-C254-F9B79B265977}"/>
                  </a:ext>
                </a:extLst>
              </p:cNvPr>
              <p:cNvSpPr/>
              <p:nvPr/>
            </p:nvSpPr>
            <p:spPr>
              <a:xfrm>
                <a:off x="605400" y="2222700"/>
                <a:ext cx="1227600" cy="15027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738;p31">
                <a:extLst>
                  <a:ext uri="{FF2B5EF4-FFF2-40B4-BE49-F238E27FC236}">
                    <a16:creationId xmlns:a16="http://schemas.microsoft.com/office/drawing/2014/main" id="{856A8305-322E-F4D2-3F89-A04D009FE047}"/>
                  </a:ext>
                </a:extLst>
              </p:cNvPr>
              <p:cNvSpPr/>
              <p:nvPr/>
            </p:nvSpPr>
            <p:spPr>
              <a:xfrm rot="10800000">
                <a:off x="457200" y="2846925"/>
                <a:ext cx="1524000" cy="1502700"/>
              </a:xfrm>
              <a:prstGeom prst="round2SameRect">
                <a:avLst>
                  <a:gd name="adj1" fmla="val 16667"/>
                  <a:gd name="adj2" fmla="val 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739;p31">
                <a:extLst>
                  <a:ext uri="{FF2B5EF4-FFF2-40B4-BE49-F238E27FC236}">
                    <a16:creationId xmlns:a16="http://schemas.microsoft.com/office/drawing/2014/main" id="{3BBFE701-C587-B95A-1F53-EE10DD22A9BE}"/>
                  </a:ext>
                </a:extLst>
              </p:cNvPr>
              <p:cNvSpPr/>
              <p:nvPr/>
            </p:nvSpPr>
            <p:spPr>
              <a:xfrm>
                <a:off x="896400" y="2487075"/>
                <a:ext cx="645600" cy="6456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 name="Google Shape;766;p31">
              <a:extLst>
                <a:ext uri="{FF2B5EF4-FFF2-40B4-BE49-F238E27FC236}">
                  <a16:creationId xmlns:a16="http://schemas.microsoft.com/office/drawing/2014/main" id="{5A747981-4140-F332-51FE-E124CF626746}"/>
                </a:ext>
              </a:extLst>
            </p:cNvPr>
            <p:cNvSpPr txBox="1"/>
            <p:nvPr/>
          </p:nvSpPr>
          <p:spPr>
            <a:xfrm>
              <a:off x="1661801" y="3298033"/>
              <a:ext cx="1235857" cy="6771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rgbClr val="000000"/>
                </a:buClr>
                <a:buSzPts val="1100"/>
                <a:buFont typeface="Arial"/>
                <a:buNone/>
              </a:pPr>
              <a:endParaRPr sz="1200" b="1" dirty="0">
                <a:solidFill>
                  <a:schemeClr val="accent1"/>
                </a:solidFill>
                <a:latin typeface="Roboto"/>
                <a:ea typeface="Roboto"/>
                <a:cs typeface="Roboto"/>
                <a:sym typeface="Roboto"/>
              </a:endParaRPr>
            </a:p>
          </p:txBody>
        </p:sp>
      </p:grpSp>
      <p:grpSp>
        <p:nvGrpSpPr>
          <p:cNvPr id="95" name="Group 94">
            <a:extLst>
              <a:ext uri="{FF2B5EF4-FFF2-40B4-BE49-F238E27FC236}">
                <a16:creationId xmlns:a16="http://schemas.microsoft.com/office/drawing/2014/main" id="{3CC364A2-8F76-7709-D552-F8EA48B68BB0}"/>
              </a:ext>
            </a:extLst>
          </p:cNvPr>
          <p:cNvGrpSpPr/>
          <p:nvPr/>
        </p:nvGrpSpPr>
        <p:grpSpPr>
          <a:xfrm>
            <a:off x="3421319" y="3298033"/>
            <a:ext cx="1533083" cy="2139613"/>
            <a:chOff x="3421319" y="3298033"/>
            <a:chExt cx="1533083" cy="2139613"/>
          </a:xfrm>
        </p:grpSpPr>
        <p:grpSp>
          <p:nvGrpSpPr>
            <p:cNvPr id="15" name="Google Shape;740;p31">
              <a:extLst>
                <a:ext uri="{FF2B5EF4-FFF2-40B4-BE49-F238E27FC236}">
                  <a16:creationId xmlns:a16="http://schemas.microsoft.com/office/drawing/2014/main" id="{04A51647-B0D6-E599-963A-881A46CF44FC}"/>
                </a:ext>
              </a:extLst>
            </p:cNvPr>
            <p:cNvGrpSpPr/>
            <p:nvPr/>
          </p:nvGrpSpPr>
          <p:grpSpPr>
            <a:xfrm>
              <a:off x="3421319" y="3298045"/>
              <a:ext cx="1533083" cy="2139601"/>
              <a:chOff x="2182300" y="2222700"/>
              <a:chExt cx="1524000" cy="2126925"/>
            </a:xfrm>
          </p:grpSpPr>
          <p:sp>
            <p:nvSpPr>
              <p:cNvPr id="16" name="Google Shape;741;p31">
                <a:extLst>
                  <a:ext uri="{FF2B5EF4-FFF2-40B4-BE49-F238E27FC236}">
                    <a16:creationId xmlns:a16="http://schemas.microsoft.com/office/drawing/2014/main" id="{2483CB01-608E-D6DB-19DC-BB5D4A21C1E2}"/>
                  </a:ext>
                </a:extLst>
              </p:cNvPr>
              <p:cNvSpPr/>
              <p:nvPr/>
            </p:nvSpPr>
            <p:spPr>
              <a:xfrm>
                <a:off x="2330500" y="2222700"/>
                <a:ext cx="1227600" cy="15027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742;p31">
                <a:extLst>
                  <a:ext uri="{FF2B5EF4-FFF2-40B4-BE49-F238E27FC236}">
                    <a16:creationId xmlns:a16="http://schemas.microsoft.com/office/drawing/2014/main" id="{E6CD14D6-E6CA-90A6-CF4C-E9E5E33DB3E9}"/>
                  </a:ext>
                </a:extLst>
              </p:cNvPr>
              <p:cNvSpPr/>
              <p:nvPr/>
            </p:nvSpPr>
            <p:spPr>
              <a:xfrm rot="10800000">
                <a:off x="2182300" y="2846925"/>
                <a:ext cx="1524000" cy="1502700"/>
              </a:xfrm>
              <a:prstGeom prst="round2SameRect">
                <a:avLst>
                  <a:gd name="adj1" fmla="val 16667"/>
                  <a:gd name="adj2" fmla="val 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743;p31">
                <a:extLst>
                  <a:ext uri="{FF2B5EF4-FFF2-40B4-BE49-F238E27FC236}">
                    <a16:creationId xmlns:a16="http://schemas.microsoft.com/office/drawing/2014/main" id="{D2812356-A37A-60E0-ABFE-13D6CB8553FC}"/>
                  </a:ext>
                </a:extLst>
              </p:cNvPr>
              <p:cNvSpPr/>
              <p:nvPr/>
            </p:nvSpPr>
            <p:spPr>
              <a:xfrm>
                <a:off x="2621500" y="2487075"/>
                <a:ext cx="645600" cy="6456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 name="Google Shape;767;p31">
              <a:extLst>
                <a:ext uri="{FF2B5EF4-FFF2-40B4-BE49-F238E27FC236}">
                  <a16:creationId xmlns:a16="http://schemas.microsoft.com/office/drawing/2014/main" id="{4AB6815E-EAD6-311C-9722-DD33AE813E4A}"/>
                </a:ext>
              </a:extLst>
            </p:cNvPr>
            <p:cNvSpPr txBox="1"/>
            <p:nvPr/>
          </p:nvSpPr>
          <p:spPr>
            <a:xfrm>
              <a:off x="3569934" y="3298033"/>
              <a:ext cx="1235857" cy="6771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rgbClr val="000000"/>
                </a:buClr>
                <a:buSzPts val="1100"/>
                <a:buFont typeface="Arial"/>
                <a:buNone/>
              </a:pPr>
              <a:endParaRPr sz="1200" b="1" dirty="0">
                <a:solidFill>
                  <a:schemeClr val="accent4"/>
                </a:solidFill>
                <a:latin typeface="Roboto"/>
                <a:ea typeface="Roboto"/>
                <a:cs typeface="Roboto"/>
                <a:sym typeface="Roboto"/>
              </a:endParaRPr>
            </a:p>
          </p:txBody>
        </p:sp>
      </p:grpSp>
      <p:grpSp>
        <p:nvGrpSpPr>
          <p:cNvPr id="96" name="Group 95">
            <a:extLst>
              <a:ext uri="{FF2B5EF4-FFF2-40B4-BE49-F238E27FC236}">
                <a16:creationId xmlns:a16="http://schemas.microsoft.com/office/drawing/2014/main" id="{9EC24711-2971-FAD3-36A3-F9804B485BE1}"/>
              </a:ext>
            </a:extLst>
          </p:cNvPr>
          <p:cNvGrpSpPr/>
          <p:nvPr/>
        </p:nvGrpSpPr>
        <p:grpSpPr>
          <a:xfrm>
            <a:off x="5329459" y="3298033"/>
            <a:ext cx="1533083" cy="2139613"/>
            <a:chOff x="5329459" y="3298033"/>
            <a:chExt cx="1533083" cy="2139613"/>
          </a:xfrm>
        </p:grpSpPr>
        <p:grpSp>
          <p:nvGrpSpPr>
            <p:cNvPr id="27" name="Google Shape;752;p31">
              <a:extLst>
                <a:ext uri="{FF2B5EF4-FFF2-40B4-BE49-F238E27FC236}">
                  <a16:creationId xmlns:a16="http://schemas.microsoft.com/office/drawing/2014/main" id="{9EA72666-C916-4A48-CF2E-014FC41BBEE6}"/>
                </a:ext>
              </a:extLst>
            </p:cNvPr>
            <p:cNvGrpSpPr/>
            <p:nvPr/>
          </p:nvGrpSpPr>
          <p:grpSpPr>
            <a:xfrm>
              <a:off x="5329459" y="3298045"/>
              <a:ext cx="1533083" cy="2139601"/>
              <a:chOff x="3810000" y="2222700"/>
              <a:chExt cx="1524000" cy="2126925"/>
            </a:xfrm>
          </p:grpSpPr>
          <p:sp>
            <p:nvSpPr>
              <p:cNvPr id="28" name="Google Shape;753;p31">
                <a:extLst>
                  <a:ext uri="{FF2B5EF4-FFF2-40B4-BE49-F238E27FC236}">
                    <a16:creationId xmlns:a16="http://schemas.microsoft.com/office/drawing/2014/main" id="{FEB138F0-7A8D-605B-2023-90449749039B}"/>
                  </a:ext>
                </a:extLst>
              </p:cNvPr>
              <p:cNvSpPr/>
              <p:nvPr/>
            </p:nvSpPr>
            <p:spPr>
              <a:xfrm>
                <a:off x="3958200" y="2222700"/>
                <a:ext cx="1227600" cy="15027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754;p31">
                <a:extLst>
                  <a:ext uri="{FF2B5EF4-FFF2-40B4-BE49-F238E27FC236}">
                    <a16:creationId xmlns:a16="http://schemas.microsoft.com/office/drawing/2014/main" id="{5806941A-40BC-607A-3326-6DED7C3284EA}"/>
                  </a:ext>
                </a:extLst>
              </p:cNvPr>
              <p:cNvSpPr/>
              <p:nvPr/>
            </p:nvSpPr>
            <p:spPr>
              <a:xfrm rot="10800000">
                <a:off x="3810000" y="2846925"/>
                <a:ext cx="1524000" cy="1502700"/>
              </a:xfrm>
              <a:prstGeom prst="round2SameRect">
                <a:avLst>
                  <a:gd name="adj1" fmla="val 16667"/>
                  <a:gd name="adj2" fmla="val 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755;p31">
                <a:extLst>
                  <a:ext uri="{FF2B5EF4-FFF2-40B4-BE49-F238E27FC236}">
                    <a16:creationId xmlns:a16="http://schemas.microsoft.com/office/drawing/2014/main" id="{6DE1655F-FA5F-C50E-32F7-6E6848811EDB}"/>
                  </a:ext>
                </a:extLst>
              </p:cNvPr>
              <p:cNvSpPr/>
              <p:nvPr/>
            </p:nvSpPr>
            <p:spPr>
              <a:xfrm>
                <a:off x="4249200" y="2487075"/>
                <a:ext cx="645600" cy="6456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43" name="Google Shape;768;p31">
              <a:extLst>
                <a:ext uri="{FF2B5EF4-FFF2-40B4-BE49-F238E27FC236}">
                  <a16:creationId xmlns:a16="http://schemas.microsoft.com/office/drawing/2014/main" id="{5DEEDF0D-CC82-B139-96D4-335307D5ABCB}"/>
                </a:ext>
              </a:extLst>
            </p:cNvPr>
            <p:cNvSpPr txBox="1"/>
            <p:nvPr/>
          </p:nvSpPr>
          <p:spPr>
            <a:xfrm>
              <a:off x="5478064" y="3298033"/>
              <a:ext cx="1235857" cy="6771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rgbClr val="000000"/>
                </a:buClr>
                <a:buSzPts val="1100"/>
                <a:buFont typeface="Arial"/>
                <a:buNone/>
              </a:pPr>
              <a:endParaRPr sz="1200" b="1" dirty="0">
                <a:solidFill>
                  <a:schemeClr val="accent3"/>
                </a:solidFill>
                <a:latin typeface="Roboto"/>
                <a:ea typeface="Roboto"/>
                <a:cs typeface="Roboto"/>
                <a:sym typeface="Roboto"/>
              </a:endParaRPr>
            </a:p>
          </p:txBody>
        </p:sp>
      </p:grpSp>
      <p:grpSp>
        <p:nvGrpSpPr>
          <p:cNvPr id="97" name="Group 96">
            <a:extLst>
              <a:ext uri="{FF2B5EF4-FFF2-40B4-BE49-F238E27FC236}">
                <a16:creationId xmlns:a16="http://schemas.microsoft.com/office/drawing/2014/main" id="{79FB0CEB-FDE3-3732-E8A1-788E1E00815D}"/>
              </a:ext>
            </a:extLst>
          </p:cNvPr>
          <p:cNvGrpSpPr/>
          <p:nvPr/>
        </p:nvGrpSpPr>
        <p:grpSpPr>
          <a:xfrm>
            <a:off x="7237598" y="3298033"/>
            <a:ext cx="1533083" cy="2139613"/>
            <a:chOff x="7237598" y="3298033"/>
            <a:chExt cx="1533083" cy="2139613"/>
          </a:xfrm>
        </p:grpSpPr>
        <p:grpSp>
          <p:nvGrpSpPr>
            <p:cNvPr id="19" name="Google Shape;744;p31">
              <a:extLst>
                <a:ext uri="{FF2B5EF4-FFF2-40B4-BE49-F238E27FC236}">
                  <a16:creationId xmlns:a16="http://schemas.microsoft.com/office/drawing/2014/main" id="{16AC761E-4ED2-C0A0-836B-D9D2C22CC6E2}"/>
                </a:ext>
              </a:extLst>
            </p:cNvPr>
            <p:cNvGrpSpPr/>
            <p:nvPr/>
          </p:nvGrpSpPr>
          <p:grpSpPr>
            <a:xfrm>
              <a:off x="7237598" y="3298045"/>
              <a:ext cx="1533083" cy="2139601"/>
              <a:chOff x="5437700" y="2222700"/>
              <a:chExt cx="1524000" cy="2126925"/>
            </a:xfrm>
          </p:grpSpPr>
          <p:sp>
            <p:nvSpPr>
              <p:cNvPr id="20" name="Google Shape;745;p31">
                <a:extLst>
                  <a:ext uri="{FF2B5EF4-FFF2-40B4-BE49-F238E27FC236}">
                    <a16:creationId xmlns:a16="http://schemas.microsoft.com/office/drawing/2014/main" id="{B48E8F33-DD3C-8F96-F380-E5517D504BDC}"/>
                  </a:ext>
                </a:extLst>
              </p:cNvPr>
              <p:cNvSpPr/>
              <p:nvPr/>
            </p:nvSpPr>
            <p:spPr>
              <a:xfrm>
                <a:off x="5585900" y="2222700"/>
                <a:ext cx="1227600" cy="15027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46;p31">
                <a:extLst>
                  <a:ext uri="{FF2B5EF4-FFF2-40B4-BE49-F238E27FC236}">
                    <a16:creationId xmlns:a16="http://schemas.microsoft.com/office/drawing/2014/main" id="{5644331D-A494-F3A1-35E4-3B61EA548877}"/>
                  </a:ext>
                </a:extLst>
              </p:cNvPr>
              <p:cNvSpPr/>
              <p:nvPr/>
            </p:nvSpPr>
            <p:spPr>
              <a:xfrm rot="10800000">
                <a:off x="5437700" y="2846925"/>
                <a:ext cx="1524000" cy="1502700"/>
              </a:xfrm>
              <a:prstGeom prst="round2SameRect">
                <a:avLst>
                  <a:gd name="adj1" fmla="val 16667"/>
                  <a:gd name="adj2" fmla="val 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747;p31">
                <a:extLst>
                  <a:ext uri="{FF2B5EF4-FFF2-40B4-BE49-F238E27FC236}">
                    <a16:creationId xmlns:a16="http://schemas.microsoft.com/office/drawing/2014/main" id="{91C94890-07F7-9A1C-20E4-E68D84BCB351}"/>
                  </a:ext>
                </a:extLst>
              </p:cNvPr>
              <p:cNvSpPr/>
              <p:nvPr/>
            </p:nvSpPr>
            <p:spPr>
              <a:xfrm>
                <a:off x="5876900" y="2487075"/>
                <a:ext cx="645600" cy="6456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769;p31">
              <a:extLst>
                <a:ext uri="{FF2B5EF4-FFF2-40B4-BE49-F238E27FC236}">
                  <a16:creationId xmlns:a16="http://schemas.microsoft.com/office/drawing/2014/main" id="{1CE7C708-21FD-1C45-4475-79A6989B023A}"/>
                </a:ext>
              </a:extLst>
            </p:cNvPr>
            <p:cNvSpPr txBox="1"/>
            <p:nvPr/>
          </p:nvSpPr>
          <p:spPr>
            <a:xfrm>
              <a:off x="7386211" y="3298033"/>
              <a:ext cx="1235857" cy="6771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rgbClr val="000000"/>
                </a:buClr>
                <a:buSzPts val="1100"/>
                <a:buFont typeface="Arial"/>
                <a:buNone/>
              </a:pPr>
              <a:endParaRPr sz="1200" b="1" dirty="0">
                <a:solidFill>
                  <a:schemeClr val="accent2"/>
                </a:solidFill>
                <a:latin typeface="Roboto"/>
                <a:ea typeface="Roboto"/>
                <a:cs typeface="Roboto"/>
                <a:sym typeface="Roboto"/>
              </a:endParaRPr>
            </a:p>
          </p:txBody>
        </p:sp>
      </p:grpSp>
      <p:grpSp>
        <p:nvGrpSpPr>
          <p:cNvPr id="98" name="Group 97">
            <a:extLst>
              <a:ext uri="{FF2B5EF4-FFF2-40B4-BE49-F238E27FC236}">
                <a16:creationId xmlns:a16="http://schemas.microsoft.com/office/drawing/2014/main" id="{22818BA1-43D1-4B67-E961-037D9B2CDF27}"/>
              </a:ext>
            </a:extLst>
          </p:cNvPr>
          <p:cNvGrpSpPr/>
          <p:nvPr/>
        </p:nvGrpSpPr>
        <p:grpSpPr>
          <a:xfrm>
            <a:off x="9145738" y="3298033"/>
            <a:ext cx="1533083" cy="2139613"/>
            <a:chOff x="9145738" y="3298033"/>
            <a:chExt cx="1533083" cy="2139613"/>
          </a:xfrm>
        </p:grpSpPr>
        <p:grpSp>
          <p:nvGrpSpPr>
            <p:cNvPr id="23" name="Google Shape;748;p31">
              <a:extLst>
                <a:ext uri="{FF2B5EF4-FFF2-40B4-BE49-F238E27FC236}">
                  <a16:creationId xmlns:a16="http://schemas.microsoft.com/office/drawing/2014/main" id="{985399FE-0958-8B7D-7F2D-C54755CBDD70}"/>
                </a:ext>
              </a:extLst>
            </p:cNvPr>
            <p:cNvGrpSpPr/>
            <p:nvPr/>
          </p:nvGrpSpPr>
          <p:grpSpPr>
            <a:xfrm>
              <a:off x="9145738" y="3298045"/>
              <a:ext cx="1533083" cy="2139601"/>
              <a:chOff x="7162800" y="2222700"/>
              <a:chExt cx="1524000" cy="2126925"/>
            </a:xfrm>
          </p:grpSpPr>
          <p:sp>
            <p:nvSpPr>
              <p:cNvPr id="24" name="Google Shape;749;p31">
                <a:extLst>
                  <a:ext uri="{FF2B5EF4-FFF2-40B4-BE49-F238E27FC236}">
                    <a16:creationId xmlns:a16="http://schemas.microsoft.com/office/drawing/2014/main" id="{96430AD7-0541-90AA-B548-154C2BF28B5D}"/>
                  </a:ext>
                </a:extLst>
              </p:cNvPr>
              <p:cNvSpPr/>
              <p:nvPr/>
            </p:nvSpPr>
            <p:spPr>
              <a:xfrm>
                <a:off x="7311000" y="2222700"/>
                <a:ext cx="1227600" cy="15027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750;p31">
                <a:extLst>
                  <a:ext uri="{FF2B5EF4-FFF2-40B4-BE49-F238E27FC236}">
                    <a16:creationId xmlns:a16="http://schemas.microsoft.com/office/drawing/2014/main" id="{F3A9F273-46E9-2EC9-23E1-61FEF7655333}"/>
                  </a:ext>
                </a:extLst>
              </p:cNvPr>
              <p:cNvSpPr/>
              <p:nvPr/>
            </p:nvSpPr>
            <p:spPr>
              <a:xfrm rot="10800000">
                <a:off x="7162800" y="2846925"/>
                <a:ext cx="1524000" cy="1502700"/>
              </a:xfrm>
              <a:prstGeom prst="round2SameRect">
                <a:avLst>
                  <a:gd name="adj1" fmla="val 16667"/>
                  <a:gd name="adj2" fmla="val 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751;p31">
                <a:extLst>
                  <a:ext uri="{FF2B5EF4-FFF2-40B4-BE49-F238E27FC236}">
                    <a16:creationId xmlns:a16="http://schemas.microsoft.com/office/drawing/2014/main" id="{CDD38000-BD22-23CD-F664-A6075470C95A}"/>
                  </a:ext>
                </a:extLst>
              </p:cNvPr>
              <p:cNvSpPr/>
              <p:nvPr/>
            </p:nvSpPr>
            <p:spPr>
              <a:xfrm>
                <a:off x="7602000" y="2487075"/>
                <a:ext cx="645600" cy="6456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770;p31">
              <a:extLst>
                <a:ext uri="{FF2B5EF4-FFF2-40B4-BE49-F238E27FC236}">
                  <a16:creationId xmlns:a16="http://schemas.microsoft.com/office/drawing/2014/main" id="{5930BA4B-BBF2-3299-2D46-50AF512D3C79}"/>
                </a:ext>
              </a:extLst>
            </p:cNvPr>
            <p:cNvSpPr txBox="1"/>
            <p:nvPr/>
          </p:nvSpPr>
          <p:spPr>
            <a:xfrm>
              <a:off x="9294356" y="3298033"/>
              <a:ext cx="1235857" cy="6771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rgbClr val="000000"/>
                </a:buClr>
                <a:buSzPts val="1100"/>
                <a:buFont typeface="Arial"/>
                <a:buNone/>
              </a:pPr>
              <a:endParaRPr sz="1200" b="1" dirty="0">
                <a:solidFill>
                  <a:schemeClr val="accent5"/>
                </a:solidFill>
                <a:latin typeface="Roboto"/>
                <a:ea typeface="Roboto"/>
                <a:cs typeface="Roboto"/>
                <a:sym typeface="Roboto"/>
              </a:endParaRPr>
            </a:p>
          </p:txBody>
        </p:sp>
      </p:grpSp>
      <p:grpSp>
        <p:nvGrpSpPr>
          <p:cNvPr id="99" name="Group 98">
            <a:extLst>
              <a:ext uri="{FF2B5EF4-FFF2-40B4-BE49-F238E27FC236}">
                <a16:creationId xmlns:a16="http://schemas.microsoft.com/office/drawing/2014/main" id="{BFBA7E7E-1EE0-0D69-F79F-875783B2FC01}"/>
              </a:ext>
            </a:extLst>
          </p:cNvPr>
          <p:cNvGrpSpPr/>
          <p:nvPr/>
        </p:nvGrpSpPr>
        <p:grpSpPr>
          <a:xfrm>
            <a:off x="1879450" y="1939963"/>
            <a:ext cx="800545" cy="800545"/>
            <a:chOff x="1879450" y="1939963"/>
            <a:chExt cx="800545" cy="800545"/>
          </a:xfrm>
        </p:grpSpPr>
        <p:sp>
          <p:nvSpPr>
            <p:cNvPr id="31" name="Google Shape;756;p31">
              <a:extLst>
                <a:ext uri="{FF2B5EF4-FFF2-40B4-BE49-F238E27FC236}">
                  <a16:creationId xmlns:a16="http://schemas.microsoft.com/office/drawing/2014/main" id="{6D541650-60BE-C0C6-90B0-D4DC9938DECB}"/>
                </a:ext>
              </a:extLst>
            </p:cNvPr>
            <p:cNvSpPr/>
            <p:nvPr/>
          </p:nvSpPr>
          <p:spPr>
            <a:xfrm rot="8100000">
              <a:off x="1879450" y="1939963"/>
              <a:ext cx="800545" cy="800545"/>
            </a:xfrm>
            <a:prstGeom prst="teardrop">
              <a:avLst>
                <a:gd name="adj" fmla="val 10000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761;p31">
              <a:extLst>
                <a:ext uri="{FF2B5EF4-FFF2-40B4-BE49-F238E27FC236}">
                  <a16:creationId xmlns:a16="http://schemas.microsoft.com/office/drawing/2014/main" id="{8DB0BCA6-1F1E-CFB0-C674-7A684C95A9BA}"/>
                </a:ext>
              </a:extLst>
            </p:cNvPr>
            <p:cNvSpPr/>
            <p:nvPr/>
          </p:nvSpPr>
          <p:spPr>
            <a:xfrm>
              <a:off x="1941169" y="2001676"/>
              <a:ext cx="677120" cy="677120"/>
            </a:xfrm>
            <a:prstGeom prst="ellipse">
              <a:avLst/>
            </a:prstGeom>
            <a:no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776;p31">
              <a:extLst>
                <a:ext uri="{FF2B5EF4-FFF2-40B4-BE49-F238E27FC236}">
                  <a16:creationId xmlns:a16="http://schemas.microsoft.com/office/drawing/2014/main" id="{9710452D-FC52-7885-522F-E5C5C6526C78}"/>
                </a:ext>
              </a:extLst>
            </p:cNvPr>
            <p:cNvSpPr/>
            <p:nvPr/>
          </p:nvSpPr>
          <p:spPr>
            <a:xfrm>
              <a:off x="2053211" y="2133091"/>
              <a:ext cx="453028" cy="414312"/>
            </a:xfrm>
            <a:custGeom>
              <a:avLst/>
              <a:gdLst/>
              <a:ahLst/>
              <a:cxnLst/>
              <a:rect l="l" t="t" r="r" b="b"/>
              <a:pathLst>
                <a:path w="12228" h="11183" extrusionOk="0">
                  <a:moveTo>
                    <a:pt x="4560" y="3991"/>
                  </a:moveTo>
                  <a:cubicBezTo>
                    <a:pt x="4739" y="3991"/>
                    <a:pt x="4894" y="4146"/>
                    <a:pt x="4894" y="4324"/>
                  </a:cubicBezTo>
                  <a:cubicBezTo>
                    <a:pt x="4894" y="4503"/>
                    <a:pt x="4739" y="4646"/>
                    <a:pt x="4560" y="4646"/>
                  </a:cubicBezTo>
                  <a:cubicBezTo>
                    <a:pt x="4382" y="4646"/>
                    <a:pt x="4239" y="4503"/>
                    <a:pt x="4239" y="4324"/>
                  </a:cubicBezTo>
                  <a:cubicBezTo>
                    <a:pt x="4251" y="4134"/>
                    <a:pt x="4382" y="3991"/>
                    <a:pt x="4560" y="3991"/>
                  </a:cubicBezTo>
                  <a:close/>
                  <a:moveTo>
                    <a:pt x="5930" y="1419"/>
                  </a:moveTo>
                  <a:lnTo>
                    <a:pt x="5930" y="2003"/>
                  </a:lnTo>
                  <a:lnTo>
                    <a:pt x="5941" y="4051"/>
                  </a:lnTo>
                  <a:lnTo>
                    <a:pt x="5965" y="5872"/>
                  </a:lnTo>
                  <a:lnTo>
                    <a:pt x="1619" y="4908"/>
                  </a:lnTo>
                  <a:cubicBezTo>
                    <a:pt x="1869" y="3801"/>
                    <a:pt x="2548" y="2848"/>
                    <a:pt x="3489" y="2229"/>
                  </a:cubicBezTo>
                  <a:lnTo>
                    <a:pt x="4275" y="3670"/>
                  </a:lnTo>
                  <a:cubicBezTo>
                    <a:pt x="4025" y="3777"/>
                    <a:pt x="3858" y="4027"/>
                    <a:pt x="3858" y="4313"/>
                  </a:cubicBezTo>
                  <a:cubicBezTo>
                    <a:pt x="3858" y="4694"/>
                    <a:pt x="4179" y="5027"/>
                    <a:pt x="4572" y="5027"/>
                  </a:cubicBezTo>
                  <a:cubicBezTo>
                    <a:pt x="4965" y="5027"/>
                    <a:pt x="5287" y="4705"/>
                    <a:pt x="5287" y="4313"/>
                  </a:cubicBezTo>
                  <a:cubicBezTo>
                    <a:pt x="5287" y="3967"/>
                    <a:pt x="5037" y="3670"/>
                    <a:pt x="4715" y="3610"/>
                  </a:cubicBezTo>
                  <a:lnTo>
                    <a:pt x="3846" y="2015"/>
                  </a:lnTo>
                  <a:cubicBezTo>
                    <a:pt x="4477" y="1657"/>
                    <a:pt x="5168" y="1455"/>
                    <a:pt x="5930" y="1419"/>
                  </a:cubicBezTo>
                  <a:close/>
                  <a:moveTo>
                    <a:pt x="6287" y="4265"/>
                  </a:moveTo>
                  <a:cubicBezTo>
                    <a:pt x="7227" y="4348"/>
                    <a:pt x="7965" y="5158"/>
                    <a:pt x="7965" y="6122"/>
                  </a:cubicBezTo>
                  <a:cubicBezTo>
                    <a:pt x="7965" y="6491"/>
                    <a:pt x="7846" y="6872"/>
                    <a:pt x="7644" y="7170"/>
                  </a:cubicBezTo>
                  <a:lnTo>
                    <a:pt x="6287" y="6039"/>
                  </a:lnTo>
                  <a:lnTo>
                    <a:pt x="6287" y="4265"/>
                  </a:lnTo>
                  <a:close/>
                  <a:moveTo>
                    <a:pt x="6477" y="348"/>
                  </a:moveTo>
                  <a:cubicBezTo>
                    <a:pt x="9501" y="526"/>
                    <a:pt x="11871" y="3039"/>
                    <a:pt x="11871" y="6063"/>
                  </a:cubicBezTo>
                  <a:cubicBezTo>
                    <a:pt x="11835" y="7349"/>
                    <a:pt x="11454" y="8539"/>
                    <a:pt x="10728" y="9516"/>
                  </a:cubicBezTo>
                  <a:cubicBezTo>
                    <a:pt x="10692" y="9563"/>
                    <a:pt x="10644" y="9575"/>
                    <a:pt x="10609" y="9575"/>
                  </a:cubicBezTo>
                  <a:cubicBezTo>
                    <a:pt x="10561" y="9575"/>
                    <a:pt x="10513" y="9563"/>
                    <a:pt x="10490" y="9527"/>
                  </a:cubicBezTo>
                  <a:lnTo>
                    <a:pt x="9537" y="8730"/>
                  </a:lnTo>
                  <a:cubicBezTo>
                    <a:pt x="10013" y="8123"/>
                    <a:pt x="10311" y="7384"/>
                    <a:pt x="10394" y="6610"/>
                  </a:cubicBezTo>
                  <a:cubicBezTo>
                    <a:pt x="10406" y="6491"/>
                    <a:pt x="10323" y="6396"/>
                    <a:pt x="10204" y="6396"/>
                  </a:cubicBezTo>
                  <a:cubicBezTo>
                    <a:pt x="10097" y="6396"/>
                    <a:pt x="10025" y="6468"/>
                    <a:pt x="10013" y="6551"/>
                  </a:cubicBezTo>
                  <a:cubicBezTo>
                    <a:pt x="9930" y="7206"/>
                    <a:pt x="9680" y="7849"/>
                    <a:pt x="9299" y="8384"/>
                  </a:cubicBezTo>
                  <a:cubicBezTo>
                    <a:pt x="9275" y="8396"/>
                    <a:pt x="9263" y="8432"/>
                    <a:pt x="9251" y="8444"/>
                  </a:cubicBezTo>
                  <a:cubicBezTo>
                    <a:pt x="9251" y="8444"/>
                    <a:pt x="9251" y="8456"/>
                    <a:pt x="9239" y="8456"/>
                  </a:cubicBezTo>
                  <a:lnTo>
                    <a:pt x="7954" y="7372"/>
                  </a:lnTo>
                  <a:cubicBezTo>
                    <a:pt x="8227" y="7003"/>
                    <a:pt x="8370" y="6539"/>
                    <a:pt x="8370" y="6075"/>
                  </a:cubicBezTo>
                  <a:cubicBezTo>
                    <a:pt x="8370" y="4908"/>
                    <a:pt x="7465" y="3920"/>
                    <a:pt x="6299" y="3836"/>
                  </a:cubicBezTo>
                  <a:lnTo>
                    <a:pt x="6287" y="2146"/>
                  </a:lnTo>
                  <a:lnTo>
                    <a:pt x="6418" y="2146"/>
                  </a:lnTo>
                  <a:cubicBezTo>
                    <a:pt x="6453" y="2146"/>
                    <a:pt x="6501" y="2146"/>
                    <a:pt x="6525" y="2169"/>
                  </a:cubicBezTo>
                  <a:cubicBezTo>
                    <a:pt x="8358" y="2360"/>
                    <a:pt x="9811" y="3812"/>
                    <a:pt x="10025" y="5646"/>
                  </a:cubicBezTo>
                  <a:cubicBezTo>
                    <a:pt x="10037" y="5753"/>
                    <a:pt x="10109" y="5813"/>
                    <a:pt x="10216" y="5813"/>
                  </a:cubicBezTo>
                  <a:cubicBezTo>
                    <a:pt x="10335" y="5813"/>
                    <a:pt x="10430" y="5706"/>
                    <a:pt x="10406" y="5598"/>
                  </a:cubicBezTo>
                  <a:cubicBezTo>
                    <a:pt x="10192" y="3503"/>
                    <a:pt x="8430" y="1848"/>
                    <a:pt x="6299" y="1765"/>
                  </a:cubicBezTo>
                  <a:lnTo>
                    <a:pt x="6299" y="526"/>
                  </a:lnTo>
                  <a:cubicBezTo>
                    <a:pt x="6299" y="479"/>
                    <a:pt x="6322" y="443"/>
                    <a:pt x="6346" y="407"/>
                  </a:cubicBezTo>
                  <a:cubicBezTo>
                    <a:pt x="6382" y="360"/>
                    <a:pt x="6418" y="348"/>
                    <a:pt x="6477" y="348"/>
                  </a:cubicBezTo>
                  <a:close/>
                  <a:moveTo>
                    <a:pt x="1477" y="5277"/>
                  </a:moveTo>
                  <a:lnTo>
                    <a:pt x="5870" y="6241"/>
                  </a:lnTo>
                  <a:lnTo>
                    <a:pt x="4667" y="10575"/>
                  </a:lnTo>
                  <a:cubicBezTo>
                    <a:pt x="2774" y="9980"/>
                    <a:pt x="1405" y="8206"/>
                    <a:pt x="1405" y="6110"/>
                  </a:cubicBezTo>
                  <a:cubicBezTo>
                    <a:pt x="1405" y="5825"/>
                    <a:pt x="1441" y="5539"/>
                    <a:pt x="1477" y="5277"/>
                  </a:cubicBezTo>
                  <a:close/>
                  <a:moveTo>
                    <a:pt x="6215" y="6468"/>
                  </a:moveTo>
                  <a:lnTo>
                    <a:pt x="7549" y="7599"/>
                  </a:lnTo>
                  <a:lnTo>
                    <a:pt x="9132" y="8920"/>
                  </a:lnTo>
                  <a:lnTo>
                    <a:pt x="9573" y="9289"/>
                  </a:lnTo>
                  <a:cubicBezTo>
                    <a:pt x="8680" y="10266"/>
                    <a:pt x="7430" y="10813"/>
                    <a:pt x="6108" y="10813"/>
                  </a:cubicBezTo>
                  <a:cubicBezTo>
                    <a:pt x="5739" y="10813"/>
                    <a:pt x="5382" y="10766"/>
                    <a:pt x="5037" y="10694"/>
                  </a:cubicBezTo>
                  <a:lnTo>
                    <a:pt x="6215" y="6468"/>
                  </a:lnTo>
                  <a:close/>
                  <a:moveTo>
                    <a:pt x="6429" y="1"/>
                  </a:moveTo>
                  <a:cubicBezTo>
                    <a:pt x="6297" y="1"/>
                    <a:pt x="6159" y="59"/>
                    <a:pt x="6060" y="157"/>
                  </a:cubicBezTo>
                  <a:cubicBezTo>
                    <a:pt x="5953" y="264"/>
                    <a:pt x="5882" y="407"/>
                    <a:pt x="5882" y="562"/>
                  </a:cubicBezTo>
                  <a:lnTo>
                    <a:pt x="5882" y="1038"/>
                  </a:lnTo>
                  <a:cubicBezTo>
                    <a:pt x="5084" y="1062"/>
                    <a:pt x="4310" y="1288"/>
                    <a:pt x="3620" y="1669"/>
                  </a:cubicBezTo>
                  <a:lnTo>
                    <a:pt x="3191" y="872"/>
                  </a:lnTo>
                  <a:cubicBezTo>
                    <a:pt x="3155" y="812"/>
                    <a:pt x="3084" y="764"/>
                    <a:pt x="3024" y="764"/>
                  </a:cubicBezTo>
                  <a:lnTo>
                    <a:pt x="393" y="764"/>
                  </a:lnTo>
                  <a:lnTo>
                    <a:pt x="393" y="443"/>
                  </a:lnTo>
                  <a:cubicBezTo>
                    <a:pt x="393" y="336"/>
                    <a:pt x="298" y="241"/>
                    <a:pt x="203" y="241"/>
                  </a:cubicBezTo>
                  <a:cubicBezTo>
                    <a:pt x="95" y="241"/>
                    <a:pt x="0" y="336"/>
                    <a:pt x="0" y="443"/>
                  </a:cubicBezTo>
                  <a:lnTo>
                    <a:pt x="0" y="1467"/>
                  </a:lnTo>
                  <a:cubicBezTo>
                    <a:pt x="0" y="1574"/>
                    <a:pt x="95" y="1657"/>
                    <a:pt x="203" y="1657"/>
                  </a:cubicBezTo>
                  <a:cubicBezTo>
                    <a:pt x="298" y="1657"/>
                    <a:pt x="393" y="1562"/>
                    <a:pt x="393" y="1467"/>
                  </a:cubicBezTo>
                  <a:lnTo>
                    <a:pt x="393" y="1157"/>
                  </a:lnTo>
                  <a:lnTo>
                    <a:pt x="2917" y="1157"/>
                  </a:lnTo>
                  <a:lnTo>
                    <a:pt x="3310" y="1872"/>
                  </a:lnTo>
                  <a:cubicBezTo>
                    <a:pt x="3024" y="2062"/>
                    <a:pt x="2762" y="2277"/>
                    <a:pt x="2501" y="2527"/>
                  </a:cubicBezTo>
                  <a:cubicBezTo>
                    <a:pt x="1548" y="3467"/>
                    <a:pt x="1036" y="4753"/>
                    <a:pt x="1036" y="6098"/>
                  </a:cubicBezTo>
                  <a:cubicBezTo>
                    <a:pt x="1036" y="8885"/>
                    <a:pt x="3310" y="11182"/>
                    <a:pt x="6120" y="11182"/>
                  </a:cubicBezTo>
                  <a:cubicBezTo>
                    <a:pt x="7573" y="11182"/>
                    <a:pt x="8918" y="10575"/>
                    <a:pt x="9882" y="9516"/>
                  </a:cubicBezTo>
                  <a:lnTo>
                    <a:pt x="10240" y="9813"/>
                  </a:lnTo>
                  <a:cubicBezTo>
                    <a:pt x="10347" y="9908"/>
                    <a:pt x="10466" y="9944"/>
                    <a:pt x="10597" y="9944"/>
                  </a:cubicBezTo>
                  <a:lnTo>
                    <a:pt x="10656" y="9944"/>
                  </a:lnTo>
                  <a:cubicBezTo>
                    <a:pt x="10811" y="9932"/>
                    <a:pt x="10942" y="9837"/>
                    <a:pt x="11037" y="9718"/>
                  </a:cubicBezTo>
                  <a:cubicBezTo>
                    <a:pt x="11823" y="8670"/>
                    <a:pt x="12228" y="7420"/>
                    <a:pt x="12228" y="6098"/>
                  </a:cubicBezTo>
                  <a:cubicBezTo>
                    <a:pt x="12228" y="2884"/>
                    <a:pt x="9692" y="205"/>
                    <a:pt x="6465" y="2"/>
                  </a:cubicBezTo>
                  <a:cubicBezTo>
                    <a:pt x="6453" y="1"/>
                    <a:pt x="6441" y="1"/>
                    <a:pt x="6429"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 name="Group 99">
            <a:extLst>
              <a:ext uri="{FF2B5EF4-FFF2-40B4-BE49-F238E27FC236}">
                <a16:creationId xmlns:a16="http://schemas.microsoft.com/office/drawing/2014/main" id="{A9D9A54B-EE68-DC89-AAAF-6DAEF4179013}"/>
              </a:ext>
            </a:extLst>
          </p:cNvPr>
          <p:cNvGrpSpPr/>
          <p:nvPr/>
        </p:nvGrpSpPr>
        <p:grpSpPr>
          <a:xfrm>
            <a:off x="3787580" y="1939963"/>
            <a:ext cx="800545" cy="800545"/>
            <a:chOff x="3787580" y="1939963"/>
            <a:chExt cx="800545" cy="800545"/>
          </a:xfrm>
        </p:grpSpPr>
        <p:sp>
          <p:nvSpPr>
            <p:cNvPr id="32" name="Google Shape;757;p31">
              <a:extLst>
                <a:ext uri="{FF2B5EF4-FFF2-40B4-BE49-F238E27FC236}">
                  <a16:creationId xmlns:a16="http://schemas.microsoft.com/office/drawing/2014/main" id="{01B53FD5-2B7C-875F-11DE-2906A7885B73}"/>
                </a:ext>
              </a:extLst>
            </p:cNvPr>
            <p:cNvSpPr/>
            <p:nvPr/>
          </p:nvSpPr>
          <p:spPr>
            <a:xfrm rot="8100000">
              <a:off x="3787580" y="1939963"/>
              <a:ext cx="800545" cy="800545"/>
            </a:xfrm>
            <a:prstGeom prst="teardrop">
              <a:avLst>
                <a:gd name="adj" fmla="val 10000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762;p31">
              <a:extLst>
                <a:ext uri="{FF2B5EF4-FFF2-40B4-BE49-F238E27FC236}">
                  <a16:creationId xmlns:a16="http://schemas.microsoft.com/office/drawing/2014/main" id="{E38296A9-7C36-2B17-6EAE-B9BCF451E7C3}"/>
                </a:ext>
              </a:extLst>
            </p:cNvPr>
            <p:cNvSpPr/>
            <p:nvPr/>
          </p:nvSpPr>
          <p:spPr>
            <a:xfrm>
              <a:off x="3849286" y="2001676"/>
              <a:ext cx="677120" cy="677120"/>
            </a:xfrm>
            <a:prstGeom prst="ellipse">
              <a:avLst/>
            </a:prstGeom>
            <a:no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7" name="Google Shape;777;p31">
              <a:extLst>
                <a:ext uri="{FF2B5EF4-FFF2-40B4-BE49-F238E27FC236}">
                  <a16:creationId xmlns:a16="http://schemas.microsoft.com/office/drawing/2014/main" id="{9720D8A6-1887-EA1F-E8B5-BDB9FDA38CEF}"/>
                </a:ext>
              </a:extLst>
            </p:cNvPr>
            <p:cNvGrpSpPr/>
            <p:nvPr/>
          </p:nvGrpSpPr>
          <p:grpSpPr>
            <a:xfrm>
              <a:off x="3939712" y="2146801"/>
              <a:ext cx="496262" cy="386896"/>
              <a:chOff x="2611458" y="3816374"/>
              <a:chExt cx="426329" cy="332375"/>
            </a:xfrm>
            <a:solidFill>
              <a:schemeClr val="bg1"/>
            </a:solidFill>
          </p:grpSpPr>
          <p:sp>
            <p:nvSpPr>
              <p:cNvPr id="48" name="Google Shape;778;p31">
                <a:extLst>
                  <a:ext uri="{FF2B5EF4-FFF2-40B4-BE49-F238E27FC236}">
                    <a16:creationId xmlns:a16="http://schemas.microsoft.com/office/drawing/2014/main" id="{EC62D301-81EA-4056-50B8-0CFB69D0EE82}"/>
                  </a:ext>
                </a:extLst>
              </p:cNvPr>
              <p:cNvSpPr/>
              <p:nvPr/>
            </p:nvSpPr>
            <p:spPr>
              <a:xfrm>
                <a:off x="2611458" y="3816374"/>
                <a:ext cx="426329" cy="332375"/>
              </a:xfrm>
              <a:custGeom>
                <a:avLst/>
                <a:gdLst/>
                <a:ahLst/>
                <a:cxnLst/>
                <a:rect l="l" t="t" r="r" b="b"/>
                <a:pathLst>
                  <a:path w="13395" h="10443" extrusionOk="0">
                    <a:moveTo>
                      <a:pt x="13002" y="429"/>
                    </a:moveTo>
                    <a:lnTo>
                      <a:pt x="12966" y="846"/>
                    </a:lnTo>
                    <a:lnTo>
                      <a:pt x="11418" y="846"/>
                    </a:lnTo>
                    <a:cubicBezTo>
                      <a:pt x="11299" y="846"/>
                      <a:pt x="11216" y="929"/>
                      <a:pt x="11216" y="1048"/>
                    </a:cubicBezTo>
                    <a:cubicBezTo>
                      <a:pt x="11216" y="1167"/>
                      <a:pt x="11299" y="1263"/>
                      <a:pt x="11418" y="1263"/>
                    </a:cubicBezTo>
                    <a:lnTo>
                      <a:pt x="12633" y="1263"/>
                    </a:lnTo>
                    <a:lnTo>
                      <a:pt x="12633" y="7501"/>
                    </a:lnTo>
                    <a:lnTo>
                      <a:pt x="5429" y="7501"/>
                    </a:lnTo>
                    <a:lnTo>
                      <a:pt x="5429" y="7287"/>
                    </a:lnTo>
                    <a:cubicBezTo>
                      <a:pt x="5429" y="7168"/>
                      <a:pt x="5334" y="7085"/>
                      <a:pt x="5215" y="7085"/>
                    </a:cubicBezTo>
                    <a:lnTo>
                      <a:pt x="4870" y="7085"/>
                    </a:lnTo>
                    <a:cubicBezTo>
                      <a:pt x="4834" y="6942"/>
                      <a:pt x="4786" y="6811"/>
                      <a:pt x="4715" y="6692"/>
                    </a:cubicBezTo>
                    <a:lnTo>
                      <a:pt x="4953" y="6454"/>
                    </a:lnTo>
                    <a:cubicBezTo>
                      <a:pt x="5036" y="6358"/>
                      <a:pt x="5036" y="6227"/>
                      <a:pt x="4953" y="6156"/>
                    </a:cubicBezTo>
                    <a:lnTo>
                      <a:pt x="4310" y="5513"/>
                    </a:lnTo>
                    <a:cubicBezTo>
                      <a:pt x="4263" y="5477"/>
                      <a:pt x="4215" y="5454"/>
                      <a:pt x="4155" y="5454"/>
                    </a:cubicBezTo>
                    <a:cubicBezTo>
                      <a:pt x="4096" y="5454"/>
                      <a:pt x="4060" y="5477"/>
                      <a:pt x="4013" y="5513"/>
                    </a:cubicBezTo>
                    <a:lnTo>
                      <a:pt x="3774" y="5751"/>
                    </a:lnTo>
                    <a:cubicBezTo>
                      <a:pt x="3655" y="5692"/>
                      <a:pt x="3524" y="5632"/>
                      <a:pt x="3382" y="5596"/>
                    </a:cubicBezTo>
                    <a:lnTo>
                      <a:pt x="3382" y="5251"/>
                    </a:lnTo>
                    <a:cubicBezTo>
                      <a:pt x="3382" y="5132"/>
                      <a:pt x="3298" y="5037"/>
                      <a:pt x="3179" y="5037"/>
                    </a:cubicBezTo>
                    <a:lnTo>
                      <a:pt x="2655" y="5037"/>
                    </a:lnTo>
                    <a:lnTo>
                      <a:pt x="2655" y="1274"/>
                    </a:lnTo>
                    <a:lnTo>
                      <a:pt x="10704" y="1274"/>
                    </a:lnTo>
                    <a:cubicBezTo>
                      <a:pt x="10823" y="1274"/>
                      <a:pt x="10918" y="1191"/>
                      <a:pt x="10918" y="1072"/>
                    </a:cubicBezTo>
                    <a:cubicBezTo>
                      <a:pt x="10918" y="953"/>
                      <a:pt x="10823" y="858"/>
                      <a:pt x="10704" y="858"/>
                    </a:cubicBezTo>
                    <a:lnTo>
                      <a:pt x="2310" y="858"/>
                    </a:lnTo>
                    <a:lnTo>
                      <a:pt x="2310" y="429"/>
                    </a:lnTo>
                    <a:close/>
                    <a:moveTo>
                      <a:pt x="12966" y="7918"/>
                    </a:moveTo>
                    <a:lnTo>
                      <a:pt x="12966" y="8347"/>
                    </a:lnTo>
                    <a:lnTo>
                      <a:pt x="5358" y="8347"/>
                    </a:lnTo>
                    <a:cubicBezTo>
                      <a:pt x="5394" y="8299"/>
                      <a:pt x="5417" y="8251"/>
                      <a:pt x="5417" y="8192"/>
                    </a:cubicBezTo>
                    <a:lnTo>
                      <a:pt x="5417" y="7954"/>
                    </a:lnTo>
                    <a:lnTo>
                      <a:pt x="12835" y="7954"/>
                    </a:lnTo>
                    <a:cubicBezTo>
                      <a:pt x="12883" y="7954"/>
                      <a:pt x="12930" y="7942"/>
                      <a:pt x="12954" y="7918"/>
                    </a:cubicBezTo>
                    <a:close/>
                    <a:moveTo>
                      <a:pt x="2953" y="5442"/>
                    </a:moveTo>
                    <a:lnTo>
                      <a:pt x="2953" y="5739"/>
                    </a:lnTo>
                    <a:cubicBezTo>
                      <a:pt x="2953" y="5846"/>
                      <a:pt x="3024" y="5918"/>
                      <a:pt x="3120" y="5954"/>
                    </a:cubicBezTo>
                    <a:cubicBezTo>
                      <a:pt x="3310" y="5989"/>
                      <a:pt x="3501" y="6073"/>
                      <a:pt x="3679" y="6192"/>
                    </a:cubicBezTo>
                    <a:cubicBezTo>
                      <a:pt x="3716" y="6215"/>
                      <a:pt x="3755" y="6225"/>
                      <a:pt x="3793" y="6225"/>
                    </a:cubicBezTo>
                    <a:cubicBezTo>
                      <a:pt x="3853" y="6225"/>
                      <a:pt x="3909" y="6200"/>
                      <a:pt x="3953" y="6156"/>
                    </a:cubicBezTo>
                    <a:lnTo>
                      <a:pt x="4155" y="5954"/>
                    </a:lnTo>
                    <a:lnTo>
                      <a:pt x="4501" y="6287"/>
                    </a:lnTo>
                    <a:lnTo>
                      <a:pt x="4298" y="6501"/>
                    </a:lnTo>
                    <a:cubicBezTo>
                      <a:pt x="4215" y="6573"/>
                      <a:pt x="4203" y="6680"/>
                      <a:pt x="4263" y="6763"/>
                    </a:cubicBezTo>
                    <a:cubicBezTo>
                      <a:pt x="4370" y="6942"/>
                      <a:pt x="4453" y="7144"/>
                      <a:pt x="4501" y="7335"/>
                    </a:cubicBezTo>
                    <a:cubicBezTo>
                      <a:pt x="4513" y="7418"/>
                      <a:pt x="4608" y="7501"/>
                      <a:pt x="4715" y="7501"/>
                    </a:cubicBezTo>
                    <a:lnTo>
                      <a:pt x="5013" y="7501"/>
                    </a:lnTo>
                    <a:lnTo>
                      <a:pt x="5013" y="7990"/>
                    </a:lnTo>
                    <a:lnTo>
                      <a:pt x="4715" y="7990"/>
                    </a:lnTo>
                    <a:cubicBezTo>
                      <a:pt x="4608" y="7990"/>
                      <a:pt x="4525" y="8061"/>
                      <a:pt x="4501" y="8156"/>
                    </a:cubicBezTo>
                    <a:cubicBezTo>
                      <a:pt x="4453" y="8347"/>
                      <a:pt x="4382" y="8537"/>
                      <a:pt x="4263" y="8716"/>
                    </a:cubicBezTo>
                    <a:cubicBezTo>
                      <a:pt x="4203" y="8811"/>
                      <a:pt x="4215" y="8906"/>
                      <a:pt x="4298" y="8990"/>
                    </a:cubicBezTo>
                    <a:lnTo>
                      <a:pt x="4501" y="9192"/>
                    </a:lnTo>
                    <a:lnTo>
                      <a:pt x="4155" y="9537"/>
                    </a:lnTo>
                    <a:lnTo>
                      <a:pt x="3953" y="9323"/>
                    </a:lnTo>
                    <a:cubicBezTo>
                      <a:pt x="3912" y="9282"/>
                      <a:pt x="3860" y="9261"/>
                      <a:pt x="3805" y="9261"/>
                    </a:cubicBezTo>
                    <a:cubicBezTo>
                      <a:pt x="3764" y="9261"/>
                      <a:pt x="3720" y="9273"/>
                      <a:pt x="3679" y="9299"/>
                    </a:cubicBezTo>
                    <a:cubicBezTo>
                      <a:pt x="3501" y="9394"/>
                      <a:pt x="3310" y="9490"/>
                      <a:pt x="3120" y="9537"/>
                    </a:cubicBezTo>
                    <a:cubicBezTo>
                      <a:pt x="3024" y="9549"/>
                      <a:pt x="2953" y="9633"/>
                      <a:pt x="2953" y="9740"/>
                    </a:cubicBezTo>
                    <a:lnTo>
                      <a:pt x="2953" y="10037"/>
                    </a:lnTo>
                    <a:lnTo>
                      <a:pt x="2465" y="10037"/>
                    </a:lnTo>
                    <a:lnTo>
                      <a:pt x="2465" y="9740"/>
                    </a:lnTo>
                    <a:cubicBezTo>
                      <a:pt x="2465" y="9633"/>
                      <a:pt x="2393" y="9561"/>
                      <a:pt x="2298" y="9537"/>
                    </a:cubicBezTo>
                    <a:cubicBezTo>
                      <a:pt x="2108" y="9490"/>
                      <a:pt x="1917" y="9418"/>
                      <a:pt x="1738" y="9299"/>
                    </a:cubicBezTo>
                    <a:cubicBezTo>
                      <a:pt x="1697" y="9273"/>
                      <a:pt x="1654" y="9261"/>
                      <a:pt x="1612" y="9261"/>
                    </a:cubicBezTo>
                    <a:cubicBezTo>
                      <a:pt x="1557" y="9261"/>
                      <a:pt x="1505" y="9282"/>
                      <a:pt x="1465" y="9323"/>
                    </a:cubicBezTo>
                    <a:lnTo>
                      <a:pt x="1262" y="9537"/>
                    </a:lnTo>
                    <a:lnTo>
                      <a:pt x="917" y="9192"/>
                    </a:lnTo>
                    <a:lnTo>
                      <a:pt x="1119" y="8990"/>
                    </a:lnTo>
                    <a:cubicBezTo>
                      <a:pt x="1203" y="8906"/>
                      <a:pt x="1215" y="8799"/>
                      <a:pt x="1155" y="8716"/>
                    </a:cubicBezTo>
                    <a:cubicBezTo>
                      <a:pt x="1048" y="8537"/>
                      <a:pt x="965" y="8347"/>
                      <a:pt x="917" y="8156"/>
                    </a:cubicBezTo>
                    <a:cubicBezTo>
                      <a:pt x="905" y="8061"/>
                      <a:pt x="810" y="7990"/>
                      <a:pt x="703" y="7990"/>
                    </a:cubicBezTo>
                    <a:lnTo>
                      <a:pt x="405" y="7990"/>
                    </a:lnTo>
                    <a:lnTo>
                      <a:pt x="405" y="7501"/>
                    </a:lnTo>
                    <a:lnTo>
                      <a:pt x="703" y="7501"/>
                    </a:lnTo>
                    <a:cubicBezTo>
                      <a:pt x="810" y="7501"/>
                      <a:pt x="881" y="7418"/>
                      <a:pt x="917" y="7335"/>
                    </a:cubicBezTo>
                    <a:cubicBezTo>
                      <a:pt x="965" y="7144"/>
                      <a:pt x="1036" y="6942"/>
                      <a:pt x="1155" y="6763"/>
                    </a:cubicBezTo>
                    <a:cubicBezTo>
                      <a:pt x="1215" y="6680"/>
                      <a:pt x="1203" y="6573"/>
                      <a:pt x="1119" y="6501"/>
                    </a:cubicBezTo>
                    <a:lnTo>
                      <a:pt x="917" y="6287"/>
                    </a:lnTo>
                    <a:lnTo>
                      <a:pt x="1262" y="5954"/>
                    </a:lnTo>
                    <a:lnTo>
                      <a:pt x="1465" y="6156"/>
                    </a:lnTo>
                    <a:cubicBezTo>
                      <a:pt x="1508" y="6200"/>
                      <a:pt x="1565" y="6225"/>
                      <a:pt x="1624" y="6225"/>
                    </a:cubicBezTo>
                    <a:cubicBezTo>
                      <a:pt x="1662" y="6225"/>
                      <a:pt x="1701" y="6215"/>
                      <a:pt x="1738" y="6192"/>
                    </a:cubicBezTo>
                    <a:cubicBezTo>
                      <a:pt x="1917" y="6085"/>
                      <a:pt x="2108" y="5989"/>
                      <a:pt x="2298" y="5954"/>
                    </a:cubicBezTo>
                    <a:cubicBezTo>
                      <a:pt x="2393" y="5930"/>
                      <a:pt x="2465" y="5846"/>
                      <a:pt x="2465" y="5739"/>
                    </a:cubicBezTo>
                    <a:lnTo>
                      <a:pt x="2465" y="5442"/>
                    </a:lnTo>
                    <a:close/>
                    <a:moveTo>
                      <a:pt x="2084" y="0"/>
                    </a:moveTo>
                    <a:cubicBezTo>
                      <a:pt x="1977" y="0"/>
                      <a:pt x="1881" y="84"/>
                      <a:pt x="1881" y="203"/>
                    </a:cubicBezTo>
                    <a:lnTo>
                      <a:pt x="1881" y="1048"/>
                    </a:lnTo>
                    <a:cubicBezTo>
                      <a:pt x="1881" y="1167"/>
                      <a:pt x="1977" y="1263"/>
                      <a:pt x="2084" y="1263"/>
                    </a:cubicBezTo>
                    <a:lnTo>
                      <a:pt x="2227" y="1263"/>
                    </a:lnTo>
                    <a:lnTo>
                      <a:pt x="2227" y="5037"/>
                    </a:lnTo>
                    <a:cubicBezTo>
                      <a:pt x="2119" y="5061"/>
                      <a:pt x="2048" y="5144"/>
                      <a:pt x="2048" y="5251"/>
                    </a:cubicBezTo>
                    <a:lnTo>
                      <a:pt x="2048" y="5584"/>
                    </a:lnTo>
                    <a:cubicBezTo>
                      <a:pt x="1905" y="5632"/>
                      <a:pt x="1774" y="5680"/>
                      <a:pt x="1655" y="5751"/>
                    </a:cubicBezTo>
                    <a:lnTo>
                      <a:pt x="1417" y="5513"/>
                    </a:lnTo>
                    <a:cubicBezTo>
                      <a:pt x="1369" y="5465"/>
                      <a:pt x="1334" y="5454"/>
                      <a:pt x="1274" y="5454"/>
                    </a:cubicBezTo>
                    <a:cubicBezTo>
                      <a:pt x="1215" y="5454"/>
                      <a:pt x="1167" y="5465"/>
                      <a:pt x="1119" y="5513"/>
                    </a:cubicBezTo>
                    <a:lnTo>
                      <a:pt x="476" y="6156"/>
                    </a:lnTo>
                    <a:cubicBezTo>
                      <a:pt x="393" y="6239"/>
                      <a:pt x="393" y="6382"/>
                      <a:pt x="476" y="6454"/>
                    </a:cubicBezTo>
                    <a:lnTo>
                      <a:pt x="715" y="6692"/>
                    </a:lnTo>
                    <a:cubicBezTo>
                      <a:pt x="655" y="6811"/>
                      <a:pt x="595" y="6942"/>
                      <a:pt x="560" y="7073"/>
                    </a:cubicBezTo>
                    <a:lnTo>
                      <a:pt x="214" y="7073"/>
                    </a:lnTo>
                    <a:cubicBezTo>
                      <a:pt x="95" y="7073"/>
                      <a:pt x="0" y="7168"/>
                      <a:pt x="0" y="7287"/>
                    </a:cubicBezTo>
                    <a:lnTo>
                      <a:pt x="0" y="8192"/>
                    </a:lnTo>
                    <a:cubicBezTo>
                      <a:pt x="0" y="8311"/>
                      <a:pt x="95" y="8406"/>
                      <a:pt x="214" y="8406"/>
                    </a:cubicBezTo>
                    <a:lnTo>
                      <a:pt x="560" y="8406"/>
                    </a:lnTo>
                    <a:cubicBezTo>
                      <a:pt x="595" y="8537"/>
                      <a:pt x="643" y="8668"/>
                      <a:pt x="715" y="8787"/>
                    </a:cubicBezTo>
                    <a:lnTo>
                      <a:pt x="476" y="9025"/>
                    </a:lnTo>
                    <a:cubicBezTo>
                      <a:pt x="393" y="9121"/>
                      <a:pt x="393" y="9252"/>
                      <a:pt x="476" y="9323"/>
                    </a:cubicBezTo>
                    <a:lnTo>
                      <a:pt x="1119" y="9966"/>
                    </a:lnTo>
                    <a:cubicBezTo>
                      <a:pt x="1167" y="10008"/>
                      <a:pt x="1223" y="10028"/>
                      <a:pt x="1277" y="10028"/>
                    </a:cubicBezTo>
                    <a:cubicBezTo>
                      <a:pt x="1331" y="10028"/>
                      <a:pt x="1381" y="10008"/>
                      <a:pt x="1417" y="9966"/>
                    </a:cubicBezTo>
                    <a:lnTo>
                      <a:pt x="1655" y="9728"/>
                    </a:lnTo>
                    <a:cubicBezTo>
                      <a:pt x="1774" y="9787"/>
                      <a:pt x="1905" y="9847"/>
                      <a:pt x="2048" y="9895"/>
                    </a:cubicBezTo>
                    <a:lnTo>
                      <a:pt x="2048" y="10228"/>
                    </a:lnTo>
                    <a:cubicBezTo>
                      <a:pt x="2048" y="10347"/>
                      <a:pt x="2131" y="10442"/>
                      <a:pt x="2250" y="10442"/>
                    </a:cubicBezTo>
                    <a:lnTo>
                      <a:pt x="3155" y="10442"/>
                    </a:lnTo>
                    <a:cubicBezTo>
                      <a:pt x="3274" y="10442"/>
                      <a:pt x="3370" y="10347"/>
                      <a:pt x="3370" y="10228"/>
                    </a:cubicBezTo>
                    <a:lnTo>
                      <a:pt x="3370" y="9895"/>
                    </a:lnTo>
                    <a:cubicBezTo>
                      <a:pt x="3501" y="9847"/>
                      <a:pt x="3632" y="9799"/>
                      <a:pt x="3751" y="9728"/>
                    </a:cubicBezTo>
                    <a:lnTo>
                      <a:pt x="3989" y="9966"/>
                    </a:lnTo>
                    <a:cubicBezTo>
                      <a:pt x="4036" y="10008"/>
                      <a:pt x="4093" y="10028"/>
                      <a:pt x="4146" y="10028"/>
                    </a:cubicBezTo>
                    <a:cubicBezTo>
                      <a:pt x="4200" y="10028"/>
                      <a:pt x="4251" y="10008"/>
                      <a:pt x="4286" y="9966"/>
                    </a:cubicBezTo>
                    <a:lnTo>
                      <a:pt x="4929" y="9323"/>
                    </a:lnTo>
                    <a:cubicBezTo>
                      <a:pt x="5025" y="9240"/>
                      <a:pt x="5025" y="9097"/>
                      <a:pt x="4929" y="9025"/>
                    </a:cubicBezTo>
                    <a:lnTo>
                      <a:pt x="4691" y="8787"/>
                    </a:lnTo>
                    <a:cubicBezTo>
                      <a:pt x="4691" y="8775"/>
                      <a:pt x="4703" y="8775"/>
                      <a:pt x="4703" y="8763"/>
                    </a:cubicBezTo>
                    <a:lnTo>
                      <a:pt x="13180" y="8763"/>
                    </a:lnTo>
                    <a:cubicBezTo>
                      <a:pt x="13299" y="8763"/>
                      <a:pt x="13383" y="8668"/>
                      <a:pt x="13383" y="8549"/>
                    </a:cubicBezTo>
                    <a:lnTo>
                      <a:pt x="13383" y="7704"/>
                    </a:lnTo>
                    <a:cubicBezTo>
                      <a:pt x="13383" y="7585"/>
                      <a:pt x="13299" y="7489"/>
                      <a:pt x="13180" y="7489"/>
                    </a:cubicBezTo>
                    <a:lnTo>
                      <a:pt x="13037" y="7489"/>
                    </a:lnTo>
                    <a:lnTo>
                      <a:pt x="13037" y="1263"/>
                    </a:lnTo>
                    <a:lnTo>
                      <a:pt x="13192" y="1263"/>
                    </a:lnTo>
                    <a:cubicBezTo>
                      <a:pt x="13311" y="1263"/>
                      <a:pt x="13395" y="1167"/>
                      <a:pt x="13395" y="1048"/>
                    </a:cubicBezTo>
                    <a:lnTo>
                      <a:pt x="13395" y="203"/>
                    </a:lnTo>
                    <a:cubicBezTo>
                      <a:pt x="13395" y="84"/>
                      <a:pt x="13311" y="0"/>
                      <a:pt x="1319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779;p31">
                <a:extLst>
                  <a:ext uri="{FF2B5EF4-FFF2-40B4-BE49-F238E27FC236}">
                    <a16:creationId xmlns:a16="http://schemas.microsoft.com/office/drawing/2014/main" id="{B4C074AF-2DE0-00BE-F52C-F3C93A487AC8}"/>
                  </a:ext>
                </a:extLst>
              </p:cNvPr>
              <p:cNvSpPr/>
              <p:nvPr/>
            </p:nvSpPr>
            <p:spPr>
              <a:xfrm>
                <a:off x="2803568" y="3950909"/>
                <a:ext cx="40198" cy="85648"/>
              </a:xfrm>
              <a:custGeom>
                <a:avLst/>
                <a:gdLst/>
                <a:ahLst/>
                <a:cxnLst/>
                <a:rect l="l" t="t" r="r" b="b"/>
                <a:pathLst>
                  <a:path w="1263" h="2691" extrusionOk="0">
                    <a:moveTo>
                      <a:pt x="846" y="417"/>
                    </a:moveTo>
                    <a:lnTo>
                      <a:pt x="846" y="2262"/>
                    </a:lnTo>
                    <a:lnTo>
                      <a:pt x="417" y="2262"/>
                    </a:lnTo>
                    <a:lnTo>
                      <a:pt x="417" y="417"/>
                    </a:lnTo>
                    <a:close/>
                    <a:moveTo>
                      <a:pt x="203" y="0"/>
                    </a:moveTo>
                    <a:cubicBezTo>
                      <a:pt x="84" y="0"/>
                      <a:pt x="1" y="84"/>
                      <a:pt x="1" y="203"/>
                    </a:cubicBezTo>
                    <a:lnTo>
                      <a:pt x="1" y="2477"/>
                    </a:lnTo>
                    <a:cubicBezTo>
                      <a:pt x="1" y="2596"/>
                      <a:pt x="84" y="2691"/>
                      <a:pt x="203" y="2691"/>
                    </a:cubicBezTo>
                    <a:lnTo>
                      <a:pt x="1060" y="2691"/>
                    </a:lnTo>
                    <a:cubicBezTo>
                      <a:pt x="1167" y="2691"/>
                      <a:pt x="1263" y="2596"/>
                      <a:pt x="1263" y="2477"/>
                    </a:cubicBezTo>
                    <a:lnTo>
                      <a:pt x="1263" y="203"/>
                    </a:lnTo>
                    <a:cubicBezTo>
                      <a:pt x="1263" y="84"/>
                      <a:pt x="1179" y="0"/>
                      <a:pt x="10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780;p31">
                <a:extLst>
                  <a:ext uri="{FF2B5EF4-FFF2-40B4-BE49-F238E27FC236}">
                    <a16:creationId xmlns:a16="http://schemas.microsoft.com/office/drawing/2014/main" id="{3549AB0B-7DF7-D283-B642-19AFA5C5FC0A}"/>
                  </a:ext>
                </a:extLst>
              </p:cNvPr>
              <p:cNvSpPr/>
              <p:nvPr/>
            </p:nvSpPr>
            <p:spPr>
              <a:xfrm>
                <a:off x="2851691" y="3917935"/>
                <a:ext cx="40580" cy="118621"/>
              </a:xfrm>
              <a:custGeom>
                <a:avLst/>
                <a:gdLst/>
                <a:ahLst/>
                <a:cxnLst/>
                <a:rect l="l" t="t" r="r" b="b"/>
                <a:pathLst>
                  <a:path w="1275" h="3727" extrusionOk="0">
                    <a:moveTo>
                      <a:pt x="858" y="417"/>
                    </a:moveTo>
                    <a:lnTo>
                      <a:pt x="858" y="3298"/>
                    </a:lnTo>
                    <a:lnTo>
                      <a:pt x="417" y="3298"/>
                    </a:lnTo>
                    <a:lnTo>
                      <a:pt x="417" y="417"/>
                    </a:lnTo>
                    <a:close/>
                    <a:moveTo>
                      <a:pt x="215" y="0"/>
                    </a:moveTo>
                    <a:cubicBezTo>
                      <a:pt x="96" y="0"/>
                      <a:pt x="1" y="96"/>
                      <a:pt x="1" y="215"/>
                    </a:cubicBezTo>
                    <a:lnTo>
                      <a:pt x="1" y="3513"/>
                    </a:lnTo>
                    <a:cubicBezTo>
                      <a:pt x="1" y="3632"/>
                      <a:pt x="96" y="3727"/>
                      <a:pt x="215" y="3727"/>
                    </a:cubicBezTo>
                    <a:lnTo>
                      <a:pt x="1060" y="3727"/>
                    </a:lnTo>
                    <a:cubicBezTo>
                      <a:pt x="1179" y="3727"/>
                      <a:pt x="1275" y="3632"/>
                      <a:pt x="1275" y="3513"/>
                    </a:cubicBezTo>
                    <a:lnTo>
                      <a:pt x="1275" y="215"/>
                    </a:lnTo>
                    <a:cubicBezTo>
                      <a:pt x="1275" y="96"/>
                      <a:pt x="1179" y="0"/>
                      <a:pt x="10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781;p31">
                <a:extLst>
                  <a:ext uri="{FF2B5EF4-FFF2-40B4-BE49-F238E27FC236}">
                    <a16:creationId xmlns:a16="http://schemas.microsoft.com/office/drawing/2014/main" id="{1554D9C3-14D9-5AC5-99BA-F9DF591C4633}"/>
                  </a:ext>
                </a:extLst>
              </p:cNvPr>
              <p:cNvSpPr/>
              <p:nvPr/>
            </p:nvSpPr>
            <p:spPr>
              <a:xfrm>
                <a:off x="2900197" y="3934995"/>
                <a:ext cx="40198" cy="101562"/>
              </a:xfrm>
              <a:custGeom>
                <a:avLst/>
                <a:gdLst/>
                <a:ahLst/>
                <a:cxnLst/>
                <a:rect l="l" t="t" r="r" b="b"/>
                <a:pathLst>
                  <a:path w="1263" h="3191" extrusionOk="0">
                    <a:moveTo>
                      <a:pt x="846" y="417"/>
                    </a:moveTo>
                    <a:lnTo>
                      <a:pt x="846" y="2762"/>
                    </a:lnTo>
                    <a:lnTo>
                      <a:pt x="417" y="2762"/>
                    </a:lnTo>
                    <a:lnTo>
                      <a:pt x="417" y="417"/>
                    </a:lnTo>
                    <a:close/>
                    <a:moveTo>
                      <a:pt x="203" y="0"/>
                    </a:moveTo>
                    <a:cubicBezTo>
                      <a:pt x="84" y="0"/>
                      <a:pt x="1" y="95"/>
                      <a:pt x="1" y="214"/>
                    </a:cubicBezTo>
                    <a:lnTo>
                      <a:pt x="1" y="2977"/>
                    </a:lnTo>
                    <a:cubicBezTo>
                      <a:pt x="1" y="3096"/>
                      <a:pt x="84" y="3191"/>
                      <a:pt x="203" y="3191"/>
                    </a:cubicBezTo>
                    <a:lnTo>
                      <a:pt x="1048" y="3191"/>
                    </a:lnTo>
                    <a:cubicBezTo>
                      <a:pt x="1168" y="3191"/>
                      <a:pt x="1263" y="3096"/>
                      <a:pt x="1263" y="2977"/>
                    </a:cubicBezTo>
                    <a:lnTo>
                      <a:pt x="1263" y="214"/>
                    </a:lnTo>
                    <a:cubicBezTo>
                      <a:pt x="1263" y="95"/>
                      <a:pt x="1179" y="0"/>
                      <a:pt x="104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782;p31">
                <a:extLst>
                  <a:ext uri="{FF2B5EF4-FFF2-40B4-BE49-F238E27FC236}">
                    <a16:creationId xmlns:a16="http://schemas.microsoft.com/office/drawing/2014/main" id="{FC85EE7A-8F24-CE5E-C68D-DE209C7B4FDC}"/>
                  </a:ext>
                </a:extLst>
              </p:cNvPr>
              <p:cNvSpPr/>
              <p:nvPr/>
            </p:nvSpPr>
            <p:spPr>
              <a:xfrm>
                <a:off x="2948320" y="3879265"/>
                <a:ext cx="40580" cy="156941"/>
              </a:xfrm>
              <a:custGeom>
                <a:avLst/>
                <a:gdLst/>
                <a:ahLst/>
                <a:cxnLst/>
                <a:rect l="l" t="t" r="r" b="b"/>
                <a:pathLst>
                  <a:path w="1275" h="4931" extrusionOk="0">
                    <a:moveTo>
                      <a:pt x="858" y="430"/>
                    </a:moveTo>
                    <a:lnTo>
                      <a:pt x="858" y="4525"/>
                    </a:lnTo>
                    <a:lnTo>
                      <a:pt x="418" y="4525"/>
                    </a:lnTo>
                    <a:lnTo>
                      <a:pt x="418" y="430"/>
                    </a:lnTo>
                    <a:close/>
                    <a:moveTo>
                      <a:pt x="215" y="1"/>
                    </a:moveTo>
                    <a:cubicBezTo>
                      <a:pt x="96" y="1"/>
                      <a:pt x="1" y="108"/>
                      <a:pt x="1" y="203"/>
                    </a:cubicBezTo>
                    <a:lnTo>
                      <a:pt x="1" y="4716"/>
                    </a:lnTo>
                    <a:cubicBezTo>
                      <a:pt x="1" y="4835"/>
                      <a:pt x="96" y="4930"/>
                      <a:pt x="215" y="4930"/>
                    </a:cubicBezTo>
                    <a:lnTo>
                      <a:pt x="1060" y="4930"/>
                    </a:lnTo>
                    <a:cubicBezTo>
                      <a:pt x="1180" y="4930"/>
                      <a:pt x="1275" y="4835"/>
                      <a:pt x="1275" y="4716"/>
                    </a:cubicBezTo>
                    <a:lnTo>
                      <a:pt x="1275" y="203"/>
                    </a:lnTo>
                    <a:cubicBezTo>
                      <a:pt x="1275" y="84"/>
                      <a:pt x="1180" y="1"/>
                      <a:pt x="10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783;p31">
                <a:extLst>
                  <a:ext uri="{FF2B5EF4-FFF2-40B4-BE49-F238E27FC236}">
                    <a16:creationId xmlns:a16="http://schemas.microsoft.com/office/drawing/2014/main" id="{F63E5FA3-C192-9EDD-8B7D-41DAF806E6D4}"/>
                  </a:ext>
                </a:extLst>
              </p:cNvPr>
              <p:cNvSpPr/>
              <p:nvPr/>
            </p:nvSpPr>
            <p:spPr>
              <a:xfrm>
                <a:off x="2716807" y="3896325"/>
                <a:ext cx="49269" cy="13304"/>
              </a:xfrm>
              <a:custGeom>
                <a:avLst/>
                <a:gdLst/>
                <a:ahLst/>
                <a:cxnLst/>
                <a:rect l="l" t="t" r="r" b="b"/>
                <a:pathLst>
                  <a:path w="1548" h="418" extrusionOk="0">
                    <a:moveTo>
                      <a:pt x="214" y="1"/>
                    </a:moveTo>
                    <a:cubicBezTo>
                      <a:pt x="95" y="1"/>
                      <a:pt x="0" y="84"/>
                      <a:pt x="0" y="203"/>
                    </a:cubicBezTo>
                    <a:cubicBezTo>
                      <a:pt x="0" y="322"/>
                      <a:pt x="107" y="417"/>
                      <a:pt x="214" y="417"/>
                    </a:cubicBezTo>
                    <a:lnTo>
                      <a:pt x="1345" y="417"/>
                    </a:lnTo>
                    <a:cubicBezTo>
                      <a:pt x="1453" y="417"/>
                      <a:pt x="1548" y="322"/>
                      <a:pt x="1548" y="203"/>
                    </a:cubicBezTo>
                    <a:cubicBezTo>
                      <a:pt x="1548" y="84"/>
                      <a:pt x="1453" y="1"/>
                      <a:pt x="134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784;p31">
                <a:extLst>
                  <a:ext uri="{FF2B5EF4-FFF2-40B4-BE49-F238E27FC236}">
                    <a16:creationId xmlns:a16="http://schemas.microsoft.com/office/drawing/2014/main" id="{6D23D609-1698-8D32-C48D-EB7ADB50FA47}"/>
                  </a:ext>
                </a:extLst>
              </p:cNvPr>
              <p:cNvSpPr/>
              <p:nvPr/>
            </p:nvSpPr>
            <p:spPr>
              <a:xfrm>
                <a:off x="2717157" y="3917553"/>
                <a:ext cx="69002" cy="13304"/>
              </a:xfrm>
              <a:custGeom>
                <a:avLst/>
                <a:gdLst/>
                <a:ahLst/>
                <a:cxnLst/>
                <a:rect l="l" t="t" r="r" b="b"/>
                <a:pathLst>
                  <a:path w="2168" h="418" extrusionOk="0">
                    <a:moveTo>
                      <a:pt x="215" y="0"/>
                    </a:moveTo>
                    <a:cubicBezTo>
                      <a:pt x="96" y="0"/>
                      <a:pt x="1" y="96"/>
                      <a:pt x="1" y="215"/>
                    </a:cubicBezTo>
                    <a:cubicBezTo>
                      <a:pt x="1" y="334"/>
                      <a:pt x="96" y="417"/>
                      <a:pt x="215" y="417"/>
                    </a:cubicBezTo>
                    <a:lnTo>
                      <a:pt x="1954" y="417"/>
                    </a:lnTo>
                    <a:cubicBezTo>
                      <a:pt x="2073" y="417"/>
                      <a:pt x="2168" y="334"/>
                      <a:pt x="2168" y="215"/>
                    </a:cubicBezTo>
                    <a:cubicBezTo>
                      <a:pt x="2168" y="96"/>
                      <a:pt x="2061" y="0"/>
                      <a:pt x="195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785;p31">
                <a:extLst>
                  <a:ext uri="{FF2B5EF4-FFF2-40B4-BE49-F238E27FC236}">
                    <a16:creationId xmlns:a16="http://schemas.microsoft.com/office/drawing/2014/main" id="{16D1AE86-C071-F9EF-618B-EB95290C3E90}"/>
                  </a:ext>
                </a:extLst>
              </p:cNvPr>
              <p:cNvSpPr/>
              <p:nvPr/>
            </p:nvSpPr>
            <p:spPr>
              <a:xfrm>
                <a:off x="2717157" y="3938782"/>
                <a:ext cx="69002" cy="13272"/>
              </a:xfrm>
              <a:custGeom>
                <a:avLst/>
                <a:gdLst/>
                <a:ahLst/>
                <a:cxnLst/>
                <a:rect l="l" t="t" r="r" b="b"/>
                <a:pathLst>
                  <a:path w="2168" h="417" extrusionOk="0">
                    <a:moveTo>
                      <a:pt x="215" y="0"/>
                    </a:moveTo>
                    <a:cubicBezTo>
                      <a:pt x="96" y="0"/>
                      <a:pt x="1" y="95"/>
                      <a:pt x="1" y="214"/>
                    </a:cubicBezTo>
                    <a:cubicBezTo>
                      <a:pt x="1" y="334"/>
                      <a:pt x="96" y="417"/>
                      <a:pt x="215" y="417"/>
                    </a:cubicBezTo>
                    <a:lnTo>
                      <a:pt x="1954" y="417"/>
                    </a:lnTo>
                    <a:cubicBezTo>
                      <a:pt x="2073" y="417"/>
                      <a:pt x="2168" y="334"/>
                      <a:pt x="2168" y="214"/>
                    </a:cubicBezTo>
                    <a:cubicBezTo>
                      <a:pt x="2168" y="95"/>
                      <a:pt x="2061" y="0"/>
                      <a:pt x="195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786;p31">
                <a:extLst>
                  <a:ext uri="{FF2B5EF4-FFF2-40B4-BE49-F238E27FC236}">
                    <a16:creationId xmlns:a16="http://schemas.microsoft.com/office/drawing/2014/main" id="{178A5066-292D-7F39-C764-8307F723DA11}"/>
                  </a:ext>
                </a:extLst>
              </p:cNvPr>
              <p:cNvSpPr/>
              <p:nvPr/>
            </p:nvSpPr>
            <p:spPr>
              <a:xfrm>
                <a:off x="2717157" y="3960361"/>
                <a:ext cx="69002" cy="13304"/>
              </a:xfrm>
              <a:custGeom>
                <a:avLst/>
                <a:gdLst/>
                <a:ahLst/>
                <a:cxnLst/>
                <a:rect l="l" t="t" r="r" b="b"/>
                <a:pathLst>
                  <a:path w="2168" h="418" extrusionOk="0">
                    <a:moveTo>
                      <a:pt x="215" y="1"/>
                    </a:moveTo>
                    <a:cubicBezTo>
                      <a:pt x="96" y="1"/>
                      <a:pt x="1" y="84"/>
                      <a:pt x="1" y="203"/>
                    </a:cubicBezTo>
                    <a:cubicBezTo>
                      <a:pt x="1" y="322"/>
                      <a:pt x="96" y="418"/>
                      <a:pt x="215" y="418"/>
                    </a:cubicBezTo>
                    <a:lnTo>
                      <a:pt x="1954" y="418"/>
                    </a:lnTo>
                    <a:cubicBezTo>
                      <a:pt x="2073" y="418"/>
                      <a:pt x="2168" y="322"/>
                      <a:pt x="2168" y="203"/>
                    </a:cubicBezTo>
                    <a:cubicBezTo>
                      <a:pt x="2168" y="84"/>
                      <a:pt x="2061" y="1"/>
                      <a:pt x="195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787;p31">
                <a:extLst>
                  <a:ext uri="{FF2B5EF4-FFF2-40B4-BE49-F238E27FC236}">
                    <a16:creationId xmlns:a16="http://schemas.microsoft.com/office/drawing/2014/main" id="{0A66BB54-27FF-5FA8-2637-CA50BF1B69FB}"/>
                  </a:ext>
                </a:extLst>
              </p:cNvPr>
              <p:cNvSpPr/>
              <p:nvPr/>
            </p:nvSpPr>
            <p:spPr>
              <a:xfrm>
                <a:off x="2655793" y="4020993"/>
                <a:ext cx="84152" cy="82656"/>
              </a:xfrm>
              <a:custGeom>
                <a:avLst/>
                <a:gdLst/>
                <a:ahLst/>
                <a:cxnLst/>
                <a:rect l="l" t="t" r="r" b="b"/>
                <a:pathLst>
                  <a:path w="2644" h="2597" extrusionOk="0">
                    <a:moveTo>
                      <a:pt x="1322" y="1"/>
                    </a:moveTo>
                    <a:cubicBezTo>
                      <a:pt x="595" y="1"/>
                      <a:pt x="0" y="596"/>
                      <a:pt x="0" y="1322"/>
                    </a:cubicBezTo>
                    <a:cubicBezTo>
                      <a:pt x="0" y="1620"/>
                      <a:pt x="84" y="1882"/>
                      <a:pt x="262" y="2120"/>
                    </a:cubicBezTo>
                    <a:cubicBezTo>
                      <a:pt x="312" y="2177"/>
                      <a:pt x="379" y="2204"/>
                      <a:pt x="442" y="2204"/>
                    </a:cubicBezTo>
                    <a:cubicBezTo>
                      <a:pt x="485" y="2204"/>
                      <a:pt x="526" y="2192"/>
                      <a:pt x="560" y="2168"/>
                    </a:cubicBezTo>
                    <a:cubicBezTo>
                      <a:pt x="655" y="2096"/>
                      <a:pt x="667" y="1965"/>
                      <a:pt x="607" y="1870"/>
                    </a:cubicBezTo>
                    <a:cubicBezTo>
                      <a:pt x="488" y="1703"/>
                      <a:pt x="429" y="1525"/>
                      <a:pt x="429" y="1322"/>
                    </a:cubicBezTo>
                    <a:cubicBezTo>
                      <a:pt x="429" y="822"/>
                      <a:pt x="834" y="406"/>
                      <a:pt x="1334" y="406"/>
                    </a:cubicBezTo>
                    <a:cubicBezTo>
                      <a:pt x="1846" y="406"/>
                      <a:pt x="2239" y="810"/>
                      <a:pt x="2239" y="1322"/>
                    </a:cubicBezTo>
                    <a:cubicBezTo>
                      <a:pt x="2239" y="1620"/>
                      <a:pt x="2096" y="1894"/>
                      <a:pt x="1846" y="2061"/>
                    </a:cubicBezTo>
                    <a:cubicBezTo>
                      <a:pt x="1822" y="2061"/>
                      <a:pt x="1822" y="2073"/>
                      <a:pt x="1810" y="2073"/>
                    </a:cubicBezTo>
                    <a:lnTo>
                      <a:pt x="1798" y="2073"/>
                    </a:lnTo>
                    <a:cubicBezTo>
                      <a:pt x="1786" y="2073"/>
                      <a:pt x="1786" y="2096"/>
                      <a:pt x="1762" y="2096"/>
                    </a:cubicBezTo>
                    <a:lnTo>
                      <a:pt x="1750" y="2096"/>
                    </a:lnTo>
                    <a:cubicBezTo>
                      <a:pt x="1738" y="2096"/>
                      <a:pt x="1738" y="2108"/>
                      <a:pt x="1727" y="2108"/>
                    </a:cubicBezTo>
                    <a:cubicBezTo>
                      <a:pt x="1703" y="2108"/>
                      <a:pt x="1691" y="2120"/>
                      <a:pt x="1691" y="2120"/>
                    </a:cubicBezTo>
                    <a:lnTo>
                      <a:pt x="1679" y="2120"/>
                    </a:lnTo>
                    <a:cubicBezTo>
                      <a:pt x="1667" y="2120"/>
                      <a:pt x="1667" y="2120"/>
                      <a:pt x="1643" y="2144"/>
                    </a:cubicBezTo>
                    <a:lnTo>
                      <a:pt x="1631" y="2144"/>
                    </a:lnTo>
                    <a:cubicBezTo>
                      <a:pt x="1619" y="2144"/>
                      <a:pt x="1608" y="2156"/>
                      <a:pt x="1608" y="2156"/>
                    </a:cubicBezTo>
                    <a:cubicBezTo>
                      <a:pt x="1584" y="2156"/>
                      <a:pt x="1572" y="2156"/>
                      <a:pt x="1560" y="2168"/>
                    </a:cubicBezTo>
                    <a:lnTo>
                      <a:pt x="1072" y="2168"/>
                    </a:lnTo>
                    <a:cubicBezTo>
                      <a:pt x="1048" y="2168"/>
                      <a:pt x="1036" y="2168"/>
                      <a:pt x="1024" y="2156"/>
                    </a:cubicBezTo>
                    <a:cubicBezTo>
                      <a:pt x="1012" y="2156"/>
                      <a:pt x="988" y="2144"/>
                      <a:pt x="988" y="2144"/>
                    </a:cubicBezTo>
                    <a:lnTo>
                      <a:pt x="976" y="2144"/>
                    </a:lnTo>
                    <a:cubicBezTo>
                      <a:pt x="951" y="2133"/>
                      <a:pt x="925" y="2127"/>
                      <a:pt x="899" y="2127"/>
                    </a:cubicBezTo>
                    <a:cubicBezTo>
                      <a:pt x="817" y="2127"/>
                      <a:pt x="742" y="2181"/>
                      <a:pt x="715" y="2263"/>
                    </a:cubicBezTo>
                    <a:cubicBezTo>
                      <a:pt x="667" y="2358"/>
                      <a:pt x="726" y="2501"/>
                      <a:pt x="834" y="2525"/>
                    </a:cubicBezTo>
                    <a:lnTo>
                      <a:pt x="846" y="2525"/>
                    </a:lnTo>
                    <a:cubicBezTo>
                      <a:pt x="857" y="2525"/>
                      <a:pt x="869" y="2537"/>
                      <a:pt x="905" y="2537"/>
                    </a:cubicBezTo>
                    <a:cubicBezTo>
                      <a:pt x="917" y="2537"/>
                      <a:pt x="929" y="2561"/>
                      <a:pt x="965" y="2561"/>
                    </a:cubicBezTo>
                    <a:lnTo>
                      <a:pt x="976" y="2561"/>
                    </a:lnTo>
                    <a:cubicBezTo>
                      <a:pt x="988" y="2561"/>
                      <a:pt x="1012" y="2561"/>
                      <a:pt x="1024" y="2573"/>
                    </a:cubicBezTo>
                    <a:lnTo>
                      <a:pt x="1036" y="2573"/>
                    </a:lnTo>
                    <a:cubicBezTo>
                      <a:pt x="1048" y="2573"/>
                      <a:pt x="1072" y="2573"/>
                      <a:pt x="1096" y="2584"/>
                    </a:cubicBezTo>
                    <a:cubicBezTo>
                      <a:pt x="1107" y="2584"/>
                      <a:pt x="1143" y="2584"/>
                      <a:pt x="1155" y="2596"/>
                    </a:cubicBezTo>
                    <a:lnTo>
                      <a:pt x="1429" y="2596"/>
                    </a:lnTo>
                    <a:cubicBezTo>
                      <a:pt x="1441" y="2596"/>
                      <a:pt x="1465" y="2596"/>
                      <a:pt x="1488" y="2584"/>
                    </a:cubicBezTo>
                    <a:cubicBezTo>
                      <a:pt x="1500" y="2584"/>
                      <a:pt x="1524" y="2584"/>
                      <a:pt x="1548" y="2573"/>
                    </a:cubicBezTo>
                    <a:lnTo>
                      <a:pt x="1560" y="2573"/>
                    </a:lnTo>
                    <a:cubicBezTo>
                      <a:pt x="1572" y="2573"/>
                      <a:pt x="1584" y="2573"/>
                      <a:pt x="1608" y="2561"/>
                    </a:cubicBezTo>
                    <a:lnTo>
                      <a:pt x="1619" y="2561"/>
                    </a:lnTo>
                    <a:cubicBezTo>
                      <a:pt x="1631" y="2561"/>
                      <a:pt x="1643" y="2537"/>
                      <a:pt x="1679" y="2537"/>
                    </a:cubicBezTo>
                    <a:cubicBezTo>
                      <a:pt x="1691" y="2537"/>
                      <a:pt x="1703" y="2525"/>
                      <a:pt x="1738" y="2525"/>
                    </a:cubicBezTo>
                    <a:lnTo>
                      <a:pt x="1750" y="2525"/>
                    </a:lnTo>
                    <a:cubicBezTo>
                      <a:pt x="1762" y="2525"/>
                      <a:pt x="1786" y="2513"/>
                      <a:pt x="1798" y="2513"/>
                    </a:cubicBezTo>
                    <a:lnTo>
                      <a:pt x="1810" y="2513"/>
                    </a:lnTo>
                    <a:cubicBezTo>
                      <a:pt x="1822" y="2513"/>
                      <a:pt x="1846" y="2489"/>
                      <a:pt x="1858" y="2477"/>
                    </a:cubicBezTo>
                    <a:cubicBezTo>
                      <a:pt x="1869" y="2465"/>
                      <a:pt x="1881" y="2465"/>
                      <a:pt x="1905" y="2454"/>
                    </a:cubicBezTo>
                    <a:lnTo>
                      <a:pt x="1917" y="2430"/>
                    </a:lnTo>
                    <a:cubicBezTo>
                      <a:pt x="1929" y="2430"/>
                      <a:pt x="1941" y="2418"/>
                      <a:pt x="1941" y="2418"/>
                    </a:cubicBezTo>
                    <a:lnTo>
                      <a:pt x="1965" y="2406"/>
                    </a:lnTo>
                    <a:cubicBezTo>
                      <a:pt x="1977" y="2394"/>
                      <a:pt x="1989" y="2394"/>
                      <a:pt x="2000" y="2370"/>
                    </a:cubicBezTo>
                    <a:cubicBezTo>
                      <a:pt x="2381" y="2120"/>
                      <a:pt x="2584" y="1715"/>
                      <a:pt x="2584" y="1275"/>
                    </a:cubicBezTo>
                    <a:cubicBezTo>
                      <a:pt x="2643" y="596"/>
                      <a:pt x="2048" y="1"/>
                      <a:pt x="132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4" name="Group 103">
            <a:extLst>
              <a:ext uri="{FF2B5EF4-FFF2-40B4-BE49-F238E27FC236}">
                <a16:creationId xmlns:a16="http://schemas.microsoft.com/office/drawing/2014/main" id="{0FBE0DB1-5BF6-67B9-EDCB-7DB0F45DBA2E}"/>
              </a:ext>
            </a:extLst>
          </p:cNvPr>
          <p:cNvGrpSpPr/>
          <p:nvPr/>
        </p:nvGrpSpPr>
        <p:grpSpPr>
          <a:xfrm>
            <a:off x="5695697" y="1939963"/>
            <a:ext cx="800545" cy="800545"/>
            <a:chOff x="5695697" y="1939963"/>
            <a:chExt cx="800545" cy="800545"/>
          </a:xfrm>
        </p:grpSpPr>
        <p:sp>
          <p:nvSpPr>
            <p:cNvPr id="33" name="Google Shape;758;p31">
              <a:extLst>
                <a:ext uri="{FF2B5EF4-FFF2-40B4-BE49-F238E27FC236}">
                  <a16:creationId xmlns:a16="http://schemas.microsoft.com/office/drawing/2014/main" id="{5673052B-7770-CB2C-39F8-CEB6C85F76CE}"/>
                </a:ext>
              </a:extLst>
            </p:cNvPr>
            <p:cNvSpPr/>
            <p:nvPr/>
          </p:nvSpPr>
          <p:spPr>
            <a:xfrm rot="8100000">
              <a:off x="5695697" y="1939963"/>
              <a:ext cx="800545" cy="800545"/>
            </a:xfrm>
            <a:prstGeom prst="teardrop">
              <a:avLst>
                <a:gd name="adj" fmla="val 10000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1" name="Group 100">
              <a:extLst>
                <a:ext uri="{FF2B5EF4-FFF2-40B4-BE49-F238E27FC236}">
                  <a16:creationId xmlns:a16="http://schemas.microsoft.com/office/drawing/2014/main" id="{408639AA-0D9C-8073-1C1F-8D4A040FBDE5}"/>
                </a:ext>
              </a:extLst>
            </p:cNvPr>
            <p:cNvGrpSpPr/>
            <p:nvPr/>
          </p:nvGrpSpPr>
          <p:grpSpPr>
            <a:xfrm>
              <a:off x="5757402" y="2001676"/>
              <a:ext cx="677120" cy="677120"/>
              <a:chOff x="5757402" y="2001676"/>
              <a:chExt cx="677120" cy="677120"/>
            </a:xfrm>
          </p:grpSpPr>
          <p:sp>
            <p:nvSpPr>
              <p:cNvPr id="38" name="Google Shape;763;p31">
                <a:extLst>
                  <a:ext uri="{FF2B5EF4-FFF2-40B4-BE49-F238E27FC236}">
                    <a16:creationId xmlns:a16="http://schemas.microsoft.com/office/drawing/2014/main" id="{102647FB-B377-8EA1-8E8C-EF6309B4EE23}"/>
                  </a:ext>
                </a:extLst>
              </p:cNvPr>
              <p:cNvSpPr/>
              <p:nvPr/>
            </p:nvSpPr>
            <p:spPr>
              <a:xfrm>
                <a:off x="5757402" y="2001676"/>
                <a:ext cx="677120" cy="677120"/>
              </a:xfrm>
              <a:prstGeom prst="ellipse">
                <a:avLst/>
              </a:prstGeom>
              <a:no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 name="Google Shape;788;p31">
                <a:extLst>
                  <a:ext uri="{FF2B5EF4-FFF2-40B4-BE49-F238E27FC236}">
                    <a16:creationId xmlns:a16="http://schemas.microsoft.com/office/drawing/2014/main" id="{EEDEDFE7-7B7B-F414-3603-4C857DFEA606}"/>
                  </a:ext>
                </a:extLst>
              </p:cNvPr>
              <p:cNvGrpSpPr/>
              <p:nvPr/>
            </p:nvGrpSpPr>
            <p:grpSpPr>
              <a:xfrm>
                <a:off x="5894594" y="2138844"/>
                <a:ext cx="402753" cy="402790"/>
                <a:chOff x="4890434" y="4287389"/>
                <a:chExt cx="345997" cy="346029"/>
              </a:xfrm>
              <a:solidFill>
                <a:schemeClr val="tx1"/>
              </a:solidFill>
            </p:grpSpPr>
            <p:sp>
              <p:nvSpPr>
                <p:cNvPr id="59" name="Google Shape;789;p31">
                  <a:extLst>
                    <a:ext uri="{FF2B5EF4-FFF2-40B4-BE49-F238E27FC236}">
                      <a16:creationId xmlns:a16="http://schemas.microsoft.com/office/drawing/2014/main" id="{7C82621B-562A-E4E4-9642-C2E4F5507B85}"/>
                    </a:ext>
                  </a:extLst>
                </p:cNvPr>
                <p:cNvSpPr/>
                <p:nvPr/>
              </p:nvSpPr>
              <p:spPr>
                <a:xfrm>
                  <a:off x="5111349" y="4400695"/>
                  <a:ext cx="54998" cy="54998"/>
                </a:xfrm>
                <a:custGeom>
                  <a:avLst/>
                  <a:gdLst/>
                  <a:ahLst/>
                  <a:cxnLst/>
                  <a:rect l="l" t="t" r="r" b="b"/>
                  <a:pathLst>
                    <a:path w="1728" h="1728" extrusionOk="0">
                      <a:moveTo>
                        <a:pt x="858" y="346"/>
                      </a:moveTo>
                      <a:cubicBezTo>
                        <a:pt x="1144" y="346"/>
                        <a:pt x="1382" y="584"/>
                        <a:pt x="1382" y="870"/>
                      </a:cubicBezTo>
                      <a:cubicBezTo>
                        <a:pt x="1382" y="1144"/>
                        <a:pt x="1144" y="1382"/>
                        <a:pt x="858" y="1382"/>
                      </a:cubicBezTo>
                      <a:cubicBezTo>
                        <a:pt x="572" y="1382"/>
                        <a:pt x="346" y="1144"/>
                        <a:pt x="346" y="870"/>
                      </a:cubicBezTo>
                      <a:cubicBezTo>
                        <a:pt x="346" y="584"/>
                        <a:pt x="584" y="346"/>
                        <a:pt x="858" y="346"/>
                      </a:cubicBezTo>
                      <a:close/>
                      <a:moveTo>
                        <a:pt x="858" y="1"/>
                      </a:moveTo>
                      <a:cubicBezTo>
                        <a:pt x="382" y="1"/>
                        <a:pt x="1" y="394"/>
                        <a:pt x="1" y="870"/>
                      </a:cubicBezTo>
                      <a:cubicBezTo>
                        <a:pt x="1" y="1346"/>
                        <a:pt x="382" y="1727"/>
                        <a:pt x="858" y="1727"/>
                      </a:cubicBezTo>
                      <a:cubicBezTo>
                        <a:pt x="1334" y="1727"/>
                        <a:pt x="1727" y="1346"/>
                        <a:pt x="1727" y="870"/>
                      </a:cubicBezTo>
                      <a:cubicBezTo>
                        <a:pt x="1727" y="394"/>
                        <a:pt x="1334" y="1"/>
                        <a:pt x="85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790;p31">
                  <a:extLst>
                    <a:ext uri="{FF2B5EF4-FFF2-40B4-BE49-F238E27FC236}">
                      <a16:creationId xmlns:a16="http://schemas.microsoft.com/office/drawing/2014/main" id="{29BACB3A-F698-8524-1511-73C76271D179}"/>
                    </a:ext>
                  </a:extLst>
                </p:cNvPr>
                <p:cNvSpPr/>
                <p:nvPr/>
              </p:nvSpPr>
              <p:spPr>
                <a:xfrm>
                  <a:off x="5113640" y="4466642"/>
                  <a:ext cx="70498" cy="51179"/>
                </a:xfrm>
                <a:custGeom>
                  <a:avLst/>
                  <a:gdLst/>
                  <a:ahLst/>
                  <a:cxnLst/>
                  <a:rect l="l" t="t" r="r" b="b"/>
                  <a:pathLst>
                    <a:path w="2215" h="1608" extrusionOk="0">
                      <a:moveTo>
                        <a:pt x="786" y="1"/>
                      </a:moveTo>
                      <a:cubicBezTo>
                        <a:pt x="548" y="1"/>
                        <a:pt x="333" y="60"/>
                        <a:pt x="119" y="167"/>
                      </a:cubicBezTo>
                      <a:cubicBezTo>
                        <a:pt x="36" y="203"/>
                        <a:pt x="0" y="310"/>
                        <a:pt x="48" y="405"/>
                      </a:cubicBezTo>
                      <a:cubicBezTo>
                        <a:pt x="73" y="463"/>
                        <a:pt x="132" y="498"/>
                        <a:pt x="198" y="498"/>
                      </a:cubicBezTo>
                      <a:cubicBezTo>
                        <a:pt x="226" y="498"/>
                        <a:pt x="257" y="491"/>
                        <a:pt x="286" y="477"/>
                      </a:cubicBezTo>
                      <a:cubicBezTo>
                        <a:pt x="429" y="382"/>
                        <a:pt x="607" y="346"/>
                        <a:pt x="786" y="346"/>
                      </a:cubicBezTo>
                      <a:cubicBezTo>
                        <a:pt x="1322" y="346"/>
                        <a:pt x="1774" y="727"/>
                        <a:pt x="1857" y="1251"/>
                      </a:cubicBezTo>
                      <a:lnTo>
                        <a:pt x="786" y="1251"/>
                      </a:lnTo>
                      <a:cubicBezTo>
                        <a:pt x="703" y="1251"/>
                        <a:pt x="607" y="1322"/>
                        <a:pt x="607" y="1429"/>
                      </a:cubicBezTo>
                      <a:cubicBezTo>
                        <a:pt x="607" y="1513"/>
                        <a:pt x="679" y="1608"/>
                        <a:pt x="786" y="1608"/>
                      </a:cubicBezTo>
                      <a:lnTo>
                        <a:pt x="2036" y="1608"/>
                      </a:lnTo>
                      <a:cubicBezTo>
                        <a:pt x="2131" y="1608"/>
                        <a:pt x="2215" y="1536"/>
                        <a:pt x="2215" y="1429"/>
                      </a:cubicBezTo>
                      <a:cubicBezTo>
                        <a:pt x="2215" y="643"/>
                        <a:pt x="1572" y="1"/>
                        <a:pt x="78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791;p31">
                  <a:extLst>
                    <a:ext uri="{FF2B5EF4-FFF2-40B4-BE49-F238E27FC236}">
                      <a16:creationId xmlns:a16="http://schemas.microsoft.com/office/drawing/2014/main" id="{E886F7EC-8560-801A-1A18-04B778D8BEDE}"/>
                    </a:ext>
                  </a:extLst>
                </p:cNvPr>
                <p:cNvSpPr/>
                <p:nvPr/>
              </p:nvSpPr>
              <p:spPr>
                <a:xfrm>
                  <a:off x="4943490" y="4467023"/>
                  <a:ext cx="70880" cy="51179"/>
                </a:xfrm>
                <a:custGeom>
                  <a:avLst/>
                  <a:gdLst/>
                  <a:ahLst/>
                  <a:cxnLst/>
                  <a:rect l="l" t="t" r="r" b="b"/>
                  <a:pathLst>
                    <a:path w="2227" h="1608" extrusionOk="0">
                      <a:moveTo>
                        <a:pt x="1429" y="0"/>
                      </a:moveTo>
                      <a:cubicBezTo>
                        <a:pt x="643" y="0"/>
                        <a:pt x="0" y="643"/>
                        <a:pt x="0" y="1429"/>
                      </a:cubicBezTo>
                      <a:cubicBezTo>
                        <a:pt x="0" y="1524"/>
                        <a:pt x="84" y="1608"/>
                        <a:pt x="179" y="1608"/>
                      </a:cubicBezTo>
                      <a:lnTo>
                        <a:pt x="1453" y="1608"/>
                      </a:lnTo>
                      <a:cubicBezTo>
                        <a:pt x="1536" y="1608"/>
                        <a:pt x="1631" y="1536"/>
                        <a:pt x="1631" y="1429"/>
                      </a:cubicBezTo>
                      <a:cubicBezTo>
                        <a:pt x="1608" y="1322"/>
                        <a:pt x="1536" y="1251"/>
                        <a:pt x="1453" y="1251"/>
                      </a:cubicBezTo>
                      <a:lnTo>
                        <a:pt x="357" y="1251"/>
                      </a:lnTo>
                      <a:cubicBezTo>
                        <a:pt x="453" y="727"/>
                        <a:pt x="893" y="346"/>
                        <a:pt x="1429" y="346"/>
                      </a:cubicBezTo>
                      <a:cubicBezTo>
                        <a:pt x="1608" y="346"/>
                        <a:pt x="1786" y="393"/>
                        <a:pt x="1941" y="477"/>
                      </a:cubicBezTo>
                      <a:cubicBezTo>
                        <a:pt x="1966" y="491"/>
                        <a:pt x="1994" y="498"/>
                        <a:pt x="2022" y="498"/>
                      </a:cubicBezTo>
                      <a:cubicBezTo>
                        <a:pt x="2084" y="498"/>
                        <a:pt x="2146" y="463"/>
                        <a:pt x="2179" y="405"/>
                      </a:cubicBezTo>
                      <a:cubicBezTo>
                        <a:pt x="2227" y="310"/>
                        <a:pt x="2191" y="215"/>
                        <a:pt x="2108" y="167"/>
                      </a:cubicBezTo>
                      <a:cubicBezTo>
                        <a:pt x="1893" y="60"/>
                        <a:pt x="1667" y="0"/>
                        <a:pt x="142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792;p31">
                  <a:extLst>
                    <a:ext uri="{FF2B5EF4-FFF2-40B4-BE49-F238E27FC236}">
                      <a16:creationId xmlns:a16="http://schemas.microsoft.com/office/drawing/2014/main" id="{D75C60BF-624D-1E90-7DDB-A5A6975BA0A1}"/>
                    </a:ext>
                  </a:extLst>
                </p:cNvPr>
                <p:cNvSpPr/>
                <p:nvPr/>
              </p:nvSpPr>
              <p:spPr>
                <a:xfrm>
                  <a:off x="4961282" y="4400695"/>
                  <a:ext cx="54616" cy="54998"/>
                </a:xfrm>
                <a:custGeom>
                  <a:avLst/>
                  <a:gdLst/>
                  <a:ahLst/>
                  <a:cxnLst/>
                  <a:rect l="l" t="t" r="r" b="b"/>
                  <a:pathLst>
                    <a:path w="1716" h="1728" extrusionOk="0">
                      <a:moveTo>
                        <a:pt x="858" y="346"/>
                      </a:moveTo>
                      <a:cubicBezTo>
                        <a:pt x="1144" y="346"/>
                        <a:pt x="1382" y="584"/>
                        <a:pt x="1382" y="870"/>
                      </a:cubicBezTo>
                      <a:cubicBezTo>
                        <a:pt x="1382" y="1144"/>
                        <a:pt x="1144" y="1382"/>
                        <a:pt x="858" y="1382"/>
                      </a:cubicBezTo>
                      <a:cubicBezTo>
                        <a:pt x="572" y="1382"/>
                        <a:pt x="334" y="1144"/>
                        <a:pt x="334" y="870"/>
                      </a:cubicBezTo>
                      <a:cubicBezTo>
                        <a:pt x="358" y="584"/>
                        <a:pt x="572" y="346"/>
                        <a:pt x="858" y="346"/>
                      </a:cubicBezTo>
                      <a:close/>
                      <a:moveTo>
                        <a:pt x="858" y="1"/>
                      </a:moveTo>
                      <a:cubicBezTo>
                        <a:pt x="382" y="1"/>
                        <a:pt x="1" y="394"/>
                        <a:pt x="1" y="870"/>
                      </a:cubicBezTo>
                      <a:cubicBezTo>
                        <a:pt x="1" y="1346"/>
                        <a:pt x="382" y="1727"/>
                        <a:pt x="858" y="1727"/>
                      </a:cubicBezTo>
                      <a:cubicBezTo>
                        <a:pt x="1334" y="1727"/>
                        <a:pt x="1715" y="1346"/>
                        <a:pt x="1715" y="870"/>
                      </a:cubicBezTo>
                      <a:cubicBezTo>
                        <a:pt x="1715" y="394"/>
                        <a:pt x="1334" y="1"/>
                        <a:pt x="85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793;p31">
                  <a:extLst>
                    <a:ext uri="{FF2B5EF4-FFF2-40B4-BE49-F238E27FC236}">
                      <a16:creationId xmlns:a16="http://schemas.microsoft.com/office/drawing/2014/main" id="{0B39BDE6-8DF9-A64E-1EBB-16F80FC6D265}"/>
                    </a:ext>
                  </a:extLst>
                </p:cNvPr>
                <p:cNvSpPr/>
                <p:nvPr/>
              </p:nvSpPr>
              <p:spPr>
                <a:xfrm>
                  <a:off x="5028374" y="4386691"/>
                  <a:ext cx="71262" cy="70880"/>
                </a:xfrm>
                <a:custGeom>
                  <a:avLst/>
                  <a:gdLst/>
                  <a:ahLst/>
                  <a:cxnLst/>
                  <a:rect l="l" t="t" r="r" b="b"/>
                  <a:pathLst>
                    <a:path w="2239" h="2227" extrusionOk="0">
                      <a:moveTo>
                        <a:pt x="1119" y="358"/>
                      </a:moveTo>
                      <a:cubicBezTo>
                        <a:pt x="1536" y="358"/>
                        <a:pt x="1893" y="691"/>
                        <a:pt x="1893" y="1131"/>
                      </a:cubicBezTo>
                      <a:cubicBezTo>
                        <a:pt x="1893" y="1548"/>
                        <a:pt x="1548" y="1905"/>
                        <a:pt x="1119" y="1905"/>
                      </a:cubicBezTo>
                      <a:cubicBezTo>
                        <a:pt x="703" y="1905"/>
                        <a:pt x="345" y="1560"/>
                        <a:pt x="345" y="1131"/>
                      </a:cubicBezTo>
                      <a:cubicBezTo>
                        <a:pt x="345" y="691"/>
                        <a:pt x="679" y="358"/>
                        <a:pt x="1119" y="358"/>
                      </a:cubicBezTo>
                      <a:close/>
                      <a:moveTo>
                        <a:pt x="1119" y="0"/>
                      </a:moveTo>
                      <a:cubicBezTo>
                        <a:pt x="512" y="0"/>
                        <a:pt x="0" y="500"/>
                        <a:pt x="0" y="1108"/>
                      </a:cubicBezTo>
                      <a:cubicBezTo>
                        <a:pt x="0" y="1739"/>
                        <a:pt x="512" y="2227"/>
                        <a:pt x="1119" y="2227"/>
                      </a:cubicBezTo>
                      <a:cubicBezTo>
                        <a:pt x="1727" y="2227"/>
                        <a:pt x="2239" y="1727"/>
                        <a:pt x="2239" y="1108"/>
                      </a:cubicBezTo>
                      <a:cubicBezTo>
                        <a:pt x="2239" y="500"/>
                        <a:pt x="1727" y="0"/>
                        <a:pt x="11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794;p31">
                  <a:extLst>
                    <a:ext uri="{FF2B5EF4-FFF2-40B4-BE49-F238E27FC236}">
                      <a16:creationId xmlns:a16="http://schemas.microsoft.com/office/drawing/2014/main" id="{B5C41862-8964-596D-0743-6D2AF92C63AB}"/>
                    </a:ext>
                  </a:extLst>
                </p:cNvPr>
                <p:cNvSpPr/>
                <p:nvPr/>
              </p:nvSpPr>
              <p:spPr>
                <a:xfrm>
                  <a:off x="5004122" y="4468901"/>
                  <a:ext cx="120149" cy="65596"/>
                </a:xfrm>
                <a:custGeom>
                  <a:avLst/>
                  <a:gdLst/>
                  <a:ahLst/>
                  <a:cxnLst/>
                  <a:rect l="l" t="t" r="r" b="b"/>
                  <a:pathLst>
                    <a:path w="3775" h="2061" extrusionOk="0">
                      <a:moveTo>
                        <a:pt x="1881" y="346"/>
                      </a:moveTo>
                      <a:cubicBezTo>
                        <a:pt x="2667" y="346"/>
                        <a:pt x="3322" y="942"/>
                        <a:pt x="3393" y="1704"/>
                      </a:cubicBezTo>
                      <a:lnTo>
                        <a:pt x="357" y="1704"/>
                      </a:lnTo>
                      <a:cubicBezTo>
                        <a:pt x="453" y="942"/>
                        <a:pt x="1096" y="346"/>
                        <a:pt x="1881" y="346"/>
                      </a:cubicBezTo>
                      <a:close/>
                      <a:moveTo>
                        <a:pt x="1881" y="1"/>
                      </a:moveTo>
                      <a:cubicBezTo>
                        <a:pt x="834" y="1"/>
                        <a:pt x="0" y="846"/>
                        <a:pt x="0" y="1882"/>
                      </a:cubicBezTo>
                      <a:cubicBezTo>
                        <a:pt x="0" y="1966"/>
                        <a:pt x="84" y="2061"/>
                        <a:pt x="179" y="2061"/>
                      </a:cubicBezTo>
                      <a:lnTo>
                        <a:pt x="3596" y="2061"/>
                      </a:lnTo>
                      <a:cubicBezTo>
                        <a:pt x="3679" y="2061"/>
                        <a:pt x="3774" y="1977"/>
                        <a:pt x="3774" y="1882"/>
                      </a:cubicBezTo>
                      <a:cubicBezTo>
                        <a:pt x="3751" y="834"/>
                        <a:pt x="2905" y="1"/>
                        <a:pt x="18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795;p31">
                  <a:extLst>
                    <a:ext uri="{FF2B5EF4-FFF2-40B4-BE49-F238E27FC236}">
                      <a16:creationId xmlns:a16="http://schemas.microsoft.com/office/drawing/2014/main" id="{6AD61301-FC8C-CB00-4A08-9EBCE3DF5CD9}"/>
                    </a:ext>
                  </a:extLst>
                </p:cNvPr>
                <p:cNvSpPr/>
                <p:nvPr/>
              </p:nvSpPr>
              <p:spPr>
                <a:xfrm>
                  <a:off x="4890434" y="4287389"/>
                  <a:ext cx="345997" cy="346029"/>
                </a:xfrm>
                <a:custGeom>
                  <a:avLst/>
                  <a:gdLst/>
                  <a:ahLst/>
                  <a:cxnLst/>
                  <a:rect l="l" t="t" r="r" b="b"/>
                  <a:pathLst>
                    <a:path w="10871" h="10872" extrusionOk="0">
                      <a:moveTo>
                        <a:pt x="5608" y="953"/>
                      </a:moveTo>
                      <a:cubicBezTo>
                        <a:pt x="7954" y="1049"/>
                        <a:pt x="9823" y="2918"/>
                        <a:pt x="9918" y="5252"/>
                      </a:cubicBezTo>
                      <a:lnTo>
                        <a:pt x="9502" y="5252"/>
                      </a:lnTo>
                      <a:cubicBezTo>
                        <a:pt x="9406" y="5252"/>
                        <a:pt x="9323" y="5335"/>
                        <a:pt x="9323" y="5442"/>
                      </a:cubicBezTo>
                      <a:cubicBezTo>
                        <a:pt x="9323" y="5525"/>
                        <a:pt x="9394" y="5621"/>
                        <a:pt x="9502" y="5621"/>
                      </a:cubicBezTo>
                      <a:lnTo>
                        <a:pt x="9918" y="5621"/>
                      </a:lnTo>
                      <a:cubicBezTo>
                        <a:pt x="9847" y="7954"/>
                        <a:pt x="7954" y="9824"/>
                        <a:pt x="5608" y="9919"/>
                      </a:cubicBezTo>
                      <a:lnTo>
                        <a:pt x="5608" y="9502"/>
                      </a:lnTo>
                      <a:cubicBezTo>
                        <a:pt x="5608" y="9407"/>
                        <a:pt x="5537" y="9323"/>
                        <a:pt x="5430" y="9323"/>
                      </a:cubicBezTo>
                      <a:cubicBezTo>
                        <a:pt x="5346" y="9323"/>
                        <a:pt x="5251" y="9395"/>
                        <a:pt x="5251" y="9502"/>
                      </a:cubicBezTo>
                      <a:lnTo>
                        <a:pt x="5251" y="9919"/>
                      </a:lnTo>
                      <a:cubicBezTo>
                        <a:pt x="2917" y="9824"/>
                        <a:pt x="1048" y="7954"/>
                        <a:pt x="953" y="5621"/>
                      </a:cubicBezTo>
                      <a:lnTo>
                        <a:pt x="1370" y="5621"/>
                      </a:lnTo>
                      <a:cubicBezTo>
                        <a:pt x="1465" y="5621"/>
                        <a:pt x="1548" y="5537"/>
                        <a:pt x="1548" y="5442"/>
                      </a:cubicBezTo>
                      <a:cubicBezTo>
                        <a:pt x="1548" y="5347"/>
                        <a:pt x="1477" y="5252"/>
                        <a:pt x="1370" y="5252"/>
                      </a:cubicBezTo>
                      <a:lnTo>
                        <a:pt x="953" y="5252"/>
                      </a:lnTo>
                      <a:cubicBezTo>
                        <a:pt x="1048" y="2918"/>
                        <a:pt x="2917" y="1049"/>
                        <a:pt x="5251" y="953"/>
                      </a:cubicBezTo>
                      <a:lnTo>
                        <a:pt x="5251" y="1370"/>
                      </a:lnTo>
                      <a:cubicBezTo>
                        <a:pt x="5251" y="1465"/>
                        <a:pt x="5334" y="1549"/>
                        <a:pt x="5430" y="1549"/>
                      </a:cubicBezTo>
                      <a:cubicBezTo>
                        <a:pt x="5525" y="1549"/>
                        <a:pt x="5608" y="1477"/>
                        <a:pt x="5608" y="1370"/>
                      </a:cubicBezTo>
                      <a:lnTo>
                        <a:pt x="5608" y="953"/>
                      </a:lnTo>
                      <a:close/>
                      <a:moveTo>
                        <a:pt x="5441" y="1"/>
                      </a:moveTo>
                      <a:cubicBezTo>
                        <a:pt x="5346" y="1"/>
                        <a:pt x="5263" y="84"/>
                        <a:pt x="5263" y="179"/>
                      </a:cubicBezTo>
                      <a:lnTo>
                        <a:pt x="5263" y="596"/>
                      </a:lnTo>
                      <a:cubicBezTo>
                        <a:pt x="2727" y="691"/>
                        <a:pt x="691" y="2727"/>
                        <a:pt x="596" y="5263"/>
                      </a:cubicBezTo>
                      <a:lnTo>
                        <a:pt x="179" y="5263"/>
                      </a:lnTo>
                      <a:cubicBezTo>
                        <a:pt x="96" y="5263"/>
                        <a:pt x="0" y="5335"/>
                        <a:pt x="0" y="5442"/>
                      </a:cubicBezTo>
                      <a:cubicBezTo>
                        <a:pt x="0" y="5525"/>
                        <a:pt x="84" y="5621"/>
                        <a:pt x="179" y="5621"/>
                      </a:cubicBezTo>
                      <a:lnTo>
                        <a:pt x="596" y="5621"/>
                      </a:lnTo>
                      <a:cubicBezTo>
                        <a:pt x="691" y="8145"/>
                        <a:pt x="2727" y="10181"/>
                        <a:pt x="5263" y="10276"/>
                      </a:cubicBezTo>
                      <a:lnTo>
                        <a:pt x="5263" y="10693"/>
                      </a:lnTo>
                      <a:cubicBezTo>
                        <a:pt x="5263" y="10776"/>
                        <a:pt x="5334" y="10871"/>
                        <a:pt x="5441" y="10871"/>
                      </a:cubicBezTo>
                      <a:cubicBezTo>
                        <a:pt x="5525" y="10871"/>
                        <a:pt x="5620" y="10800"/>
                        <a:pt x="5620" y="10693"/>
                      </a:cubicBezTo>
                      <a:lnTo>
                        <a:pt x="5620" y="10276"/>
                      </a:lnTo>
                      <a:cubicBezTo>
                        <a:pt x="8144" y="10181"/>
                        <a:pt x="10180" y="8145"/>
                        <a:pt x="10275" y="5621"/>
                      </a:cubicBezTo>
                      <a:lnTo>
                        <a:pt x="10692" y="5621"/>
                      </a:lnTo>
                      <a:cubicBezTo>
                        <a:pt x="10775" y="5621"/>
                        <a:pt x="10871" y="5537"/>
                        <a:pt x="10871" y="5442"/>
                      </a:cubicBezTo>
                      <a:cubicBezTo>
                        <a:pt x="10871" y="5347"/>
                        <a:pt x="10799" y="5263"/>
                        <a:pt x="10692" y="5263"/>
                      </a:cubicBezTo>
                      <a:lnTo>
                        <a:pt x="10275" y="5263"/>
                      </a:lnTo>
                      <a:cubicBezTo>
                        <a:pt x="10180" y="2727"/>
                        <a:pt x="8144" y="691"/>
                        <a:pt x="5620" y="596"/>
                      </a:cubicBezTo>
                      <a:lnTo>
                        <a:pt x="5620" y="179"/>
                      </a:lnTo>
                      <a:cubicBezTo>
                        <a:pt x="5620" y="96"/>
                        <a:pt x="5537" y="1"/>
                        <a:pt x="54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02" name="Group 101">
            <a:extLst>
              <a:ext uri="{FF2B5EF4-FFF2-40B4-BE49-F238E27FC236}">
                <a16:creationId xmlns:a16="http://schemas.microsoft.com/office/drawing/2014/main" id="{A13BA066-61D3-8FDF-A8E2-D285262F5FBB}"/>
              </a:ext>
            </a:extLst>
          </p:cNvPr>
          <p:cNvGrpSpPr/>
          <p:nvPr/>
        </p:nvGrpSpPr>
        <p:grpSpPr>
          <a:xfrm>
            <a:off x="7603813" y="1939963"/>
            <a:ext cx="800545" cy="800545"/>
            <a:chOff x="7603813" y="1939963"/>
            <a:chExt cx="800545" cy="800545"/>
          </a:xfrm>
        </p:grpSpPr>
        <p:sp>
          <p:nvSpPr>
            <p:cNvPr id="34" name="Google Shape;759;p31">
              <a:extLst>
                <a:ext uri="{FF2B5EF4-FFF2-40B4-BE49-F238E27FC236}">
                  <a16:creationId xmlns:a16="http://schemas.microsoft.com/office/drawing/2014/main" id="{4A85EC7B-CBFC-F6A4-ACAD-08409F2D0796}"/>
                </a:ext>
              </a:extLst>
            </p:cNvPr>
            <p:cNvSpPr/>
            <p:nvPr/>
          </p:nvSpPr>
          <p:spPr>
            <a:xfrm rot="8100000">
              <a:off x="7603813" y="1939963"/>
              <a:ext cx="800545" cy="800545"/>
            </a:xfrm>
            <a:prstGeom prst="teardrop">
              <a:avLst>
                <a:gd name="adj" fmla="val 10000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764;p31">
              <a:extLst>
                <a:ext uri="{FF2B5EF4-FFF2-40B4-BE49-F238E27FC236}">
                  <a16:creationId xmlns:a16="http://schemas.microsoft.com/office/drawing/2014/main" id="{A5C403BA-F56E-BA19-3BA6-6550B1DB40CE}"/>
                </a:ext>
              </a:extLst>
            </p:cNvPr>
            <p:cNvSpPr/>
            <p:nvPr/>
          </p:nvSpPr>
          <p:spPr>
            <a:xfrm>
              <a:off x="7665519" y="2001676"/>
              <a:ext cx="677120" cy="677120"/>
            </a:xfrm>
            <a:prstGeom prst="ellipse">
              <a:avLst/>
            </a:prstGeom>
            <a:no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 name="Google Shape;796;p31">
              <a:extLst>
                <a:ext uri="{FF2B5EF4-FFF2-40B4-BE49-F238E27FC236}">
                  <a16:creationId xmlns:a16="http://schemas.microsoft.com/office/drawing/2014/main" id="{DFFE58EF-6B9A-BA95-D29D-F57F54B87857}"/>
                </a:ext>
              </a:extLst>
            </p:cNvPr>
            <p:cNvGrpSpPr/>
            <p:nvPr/>
          </p:nvGrpSpPr>
          <p:grpSpPr>
            <a:xfrm>
              <a:off x="7794756" y="2129813"/>
              <a:ext cx="418647" cy="420869"/>
              <a:chOff x="7098912" y="1969392"/>
              <a:chExt cx="359651" cy="361560"/>
            </a:xfrm>
            <a:solidFill>
              <a:schemeClr val="bg1"/>
            </a:solidFill>
          </p:grpSpPr>
          <p:sp>
            <p:nvSpPr>
              <p:cNvPr id="67" name="Google Shape;797;p31">
                <a:extLst>
                  <a:ext uri="{FF2B5EF4-FFF2-40B4-BE49-F238E27FC236}">
                    <a16:creationId xmlns:a16="http://schemas.microsoft.com/office/drawing/2014/main" id="{75D8DB0B-F158-9A82-4DEC-F91CA6F3DDCE}"/>
                  </a:ext>
                </a:extLst>
              </p:cNvPr>
              <p:cNvSpPr/>
              <p:nvPr/>
            </p:nvSpPr>
            <p:spPr>
              <a:xfrm>
                <a:off x="7098912" y="2127607"/>
                <a:ext cx="134567" cy="202582"/>
              </a:xfrm>
              <a:custGeom>
                <a:avLst/>
                <a:gdLst/>
                <a:ahLst/>
                <a:cxnLst/>
                <a:rect l="l" t="t" r="r" b="b"/>
                <a:pathLst>
                  <a:path w="4228" h="6365" extrusionOk="0">
                    <a:moveTo>
                      <a:pt x="2108" y="331"/>
                    </a:moveTo>
                    <a:cubicBezTo>
                      <a:pt x="2153" y="331"/>
                      <a:pt x="2198" y="334"/>
                      <a:pt x="2239" y="340"/>
                    </a:cubicBezTo>
                    <a:cubicBezTo>
                      <a:pt x="2978" y="399"/>
                      <a:pt x="3537" y="1042"/>
                      <a:pt x="3537" y="1780"/>
                    </a:cubicBezTo>
                    <a:cubicBezTo>
                      <a:pt x="3537" y="2483"/>
                      <a:pt x="3704" y="3138"/>
                      <a:pt x="3847" y="3483"/>
                    </a:cubicBezTo>
                    <a:lnTo>
                      <a:pt x="3847" y="3495"/>
                    </a:lnTo>
                    <a:cubicBezTo>
                      <a:pt x="3656" y="3602"/>
                      <a:pt x="3335" y="3793"/>
                      <a:pt x="2787" y="3912"/>
                    </a:cubicBezTo>
                    <a:lnTo>
                      <a:pt x="2787" y="3864"/>
                    </a:lnTo>
                    <a:lnTo>
                      <a:pt x="2787" y="3531"/>
                    </a:lnTo>
                    <a:cubicBezTo>
                      <a:pt x="3001" y="3412"/>
                      <a:pt x="3180" y="3233"/>
                      <a:pt x="3299" y="3007"/>
                    </a:cubicBezTo>
                    <a:cubicBezTo>
                      <a:pt x="3537" y="2590"/>
                      <a:pt x="3454" y="2066"/>
                      <a:pt x="3108" y="1745"/>
                    </a:cubicBezTo>
                    <a:cubicBezTo>
                      <a:pt x="2870" y="1518"/>
                      <a:pt x="2430" y="1245"/>
                      <a:pt x="1727" y="1245"/>
                    </a:cubicBezTo>
                    <a:cubicBezTo>
                      <a:pt x="1680" y="1245"/>
                      <a:pt x="1632" y="1268"/>
                      <a:pt x="1608" y="1292"/>
                    </a:cubicBezTo>
                    <a:lnTo>
                      <a:pt x="1251" y="1649"/>
                    </a:lnTo>
                    <a:cubicBezTo>
                      <a:pt x="1192" y="1709"/>
                      <a:pt x="1192" y="1816"/>
                      <a:pt x="1251" y="1888"/>
                    </a:cubicBezTo>
                    <a:cubicBezTo>
                      <a:pt x="1281" y="1917"/>
                      <a:pt x="1323" y="1932"/>
                      <a:pt x="1366" y="1932"/>
                    </a:cubicBezTo>
                    <a:cubicBezTo>
                      <a:pt x="1409" y="1932"/>
                      <a:pt x="1454" y="1917"/>
                      <a:pt x="1489" y="1888"/>
                    </a:cubicBezTo>
                    <a:lnTo>
                      <a:pt x="1799" y="1578"/>
                    </a:lnTo>
                    <a:cubicBezTo>
                      <a:pt x="2239" y="1590"/>
                      <a:pt x="2608" y="1721"/>
                      <a:pt x="2882" y="1983"/>
                    </a:cubicBezTo>
                    <a:cubicBezTo>
                      <a:pt x="3120" y="2185"/>
                      <a:pt x="3180" y="2542"/>
                      <a:pt x="3025" y="2828"/>
                    </a:cubicBezTo>
                    <a:cubicBezTo>
                      <a:pt x="2823" y="3173"/>
                      <a:pt x="2466" y="3376"/>
                      <a:pt x="2085" y="3376"/>
                    </a:cubicBezTo>
                    <a:cubicBezTo>
                      <a:pt x="1489" y="3376"/>
                      <a:pt x="1013" y="2900"/>
                      <a:pt x="1013" y="2304"/>
                    </a:cubicBezTo>
                    <a:cubicBezTo>
                      <a:pt x="1013" y="2209"/>
                      <a:pt x="942" y="2138"/>
                      <a:pt x="846" y="2138"/>
                    </a:cubicBezTo>
                    <a:cubicBezTo>
                      <a:pt x="763" y="2138"/>
                      <a:pt x="680" y="2209"/>
                      <a:pt x="680" y="2304"/>
                    </a:cubicBezTo>
                    <a:cubicBezTo>
                      <a:pt x="680" y="2828"/>
                      <a:pt x="965" y="3292"/>
                      <a:pt x="1394" y="3519"/>
                    </a:cubicBezTo>
                    <a:lnTo>
                      <a:pt x="1394" y="3852"/>
                    </a:lnTo>
                    <a:lnTo>
                      <a:pt x="1394" y="3900"/>
                    </a:lnTo>
                    <a:cubicBezTo>
                      <a:pt x="834" y="3781"/>
                      <a:pt x="501" y="3602"/>
                      <a:pt x="370" y="3495"/>
                    </a:cubicBezTo>
                    <a:cubicBezTo>
                      <a:pt x="370" y="3495"/>
                      <a:pt x="358" y="3495"/>
                      <a:pt x="370" y="3483"/>
                    </a:cubicBezTo>
                    <a:cubicBezTo>
                      <a:pt x="525" y="3138"/>
                      <a:pt x="680" y="2483"/>
                      <a:pt x="680" y="1780"/>
                    </a:cubicBezTo>
                    <a:cubicBezTo>
                      <a:pt x="680" y="1042"/>
                      <a:pt x="1251" y="399"/>
                      <a:pt x="1977" y="340"/>
                    </a:cubicBezTo>
                    <a:cubicBezTo>
                      <a:pt x="2019" y="334"/>
                      <a:pt x="2064" y="331"/>
                      <a:pt x="2108" y="331"/>
                    </a:cubicBezTo>
                    <a:close/>
                    <a:moveTo>
                      <a:pt x="2442" y="3662"/>
                    </a:moveTo>
                    <a:lnTo>
                      <a:pt x="2442" y="3852"/>
                    </a:lnTo>
                    <a:cubicBezTo>
                      <a:pt x="2442" y="4043"/>
                      <a:pt x="2549" y="4221"/>
                      <a:pt x="2727" y="4316"/>
                    </a:cubicBezTo>
                    <a:lnTo>
                      <a:pt x="2823" y="4376"/>
                    </a:lnTo>
                    <a:cubicBezTo>
                      <a:pt x="2680" y="4626"/>
                      <a:pt x="2382" y="4793"/>
                      <a:pt x="2073" y="4793"/>
                    </a:cubicBezTo>
                    <a:cubicBezTo>
                      <a:pt x="1751" y="4793"/>
                      <a:pt x="1477" y="4626"/>
                      <a:pt x="1311" y="4376"/>
                    </a:cubicBezTo>
                    <a:lnTo>
                      <a:pt x="1418" y="4316"/>
                    </a:lnTo>
                    <a:cubicBezTo>
                      <a:pt x="1596" y="4221"/>
                      <a:pt x="1692" y="4043"/>
                      <a:pt x="1692" y="3852"/>
                    </a:cubicBezTo>
                    <a:lnTo>
                      <a:pt x="1692" y="3662"/>
                    </a:lnTo>
                    <a:cubicBezTo>
                      <a:pt x="1811" y="3685"/>
                      <a:pt x="1930" y="3709"/>
                      <a:pt x="2073" y="3709"/>
                    </a:cubicBezTo>
                    <a:cubicBezTo>
                      <a:pt x="2192" y="3709"/>
                      <a:pt x="2323" y="3685"/>
                      <a:pt x="2442" y="3662"/>
                    </a:cubicBezTo>
                    <a:close/>
                    <a:moveTo>
                      <a:pt x="2096" y="0"/>
                    </a:moveTo>
                    <a:cubicBezTo>
                      <a:pt x="2040" y="0"/>
                      <a:pt x="1983" y="6"/>
                      <a:pt x="1930" y="18"/>
                    </a:cubicBezTo>
                    <a:cubicBezTo>
                      <a:pt x="1037" y="102"/>
                      <a:pt x="334" y="875"/>
                      <a:pt x="334" y="1780"/>
                    </a:cubicBezTo>
                    <a:cubicBezTo>
                      <a:pt x="334" y="2435"/>
                      <a:pt x="180" y="3042"/>
                      <a:pt x="60" y="3364"/>
                    </a:cubicBezTo>
                    <a:cubicBezTo>
                      <a:pt x="1" y="3507"/>
                      <a:pt x="37" y="3673"/>
                      <a:pt x="180" y="3781"/>
                    </a:cubicBezTo>
                    <a:cubicBezTo>
                      <a:pt x="311" y="3888"/>
                      <a:pt x="596" y="4043"/>
                      <a:pt x="1037" y="4162"/>
                    </a:cubicBezTo>
                    <a:lnTo>
                      <a:pt x="382" y="4495"/>
                    </a:lnTo>
                    <a:cubicBezTo>
                      <a:pt x="144" y="4614"/>
                      <a:pt x="1" y="4852"/>
                      <a:pt x="1" y="5114"/>
                    </a:cubicBezTo>
                    <a:lnTo>
                      <a:pt x="1" y="6209"/>
                    </a:lnTo>
                    <a:cubicBezTo>
                      <a:pt x="1" y="6293"/>
                      <a:pt x="72" y="6364"/>
                      <a:pt x="156" y="6364"/>
                    </a:cubicBezTo>
                    <a:cubicBezTo>
                      <a:pt x="251" y="6364"/>
                      <a:pt x="322" y="6293"/>
                      <a:pt x="322" y="6209"/>
                    </a:cubicBezTo>
                    <a:lnTo>
                      <a:pt x="322" y="5114"/>
                    </a:lnTo>
                    <a:cubicBezTo>
                      <a:pt x="322" y="4983"/>
                      <a:pt x="394" y="4852"/>
                      <a:pt x="537" y="4793"/>
                    </a:cubicBezTo>
                    <a:lnTo>
                      <a:pt x="1049" y="4519"/>
                    </a:lnTo>
                    <a:cubicBezTo>
                      <a:pt x="1275" y="4900"/>
                      <a:pt x="1680" y="5138"/>
                      <a:pt x="2108" y="5138"/>
                    </a:cubicBezTo>
                    <a:cubicBezTo>
                      <a:pt x="2561" y="5138"/>
                      <a:pt x="2942" y="4900"/>
                      <a:pt x="3168" y="4519"/>
                    </a:cubicBezTo>
                    <a:lnTo>
                      <a:pt x="3692" y="4793"/>
                    </a:lnTo>
                    <a:cubicBezTo>
                      <a:pt x="3811" y="4852"/>
                      <a:pt x="3894" y="4983"/>
                      <a:pt x="3894" y="5114"/>
                    </a:cubicBezTo>
                    <a:lnTo>
                      <a:pt x="3894" y="6209"/>
                    </a:lnTo>
                    <a:cubicBezTo>
                      <a:pt x="3894" y="6293"/>
                      <a:pt x="3966" y="6364"/>
                      <a:pt x="4061" y="6364"/>
                    </a:cubicBezTo>
                    <a:cubicBezTo>
                      <a:pt x="4144" y="6364"/>
                      <a:pt x="4228" y="6293"/>
                      <a:pt x="4228" y="6209"/>
                    </a:cubicBezTo>
                    <a:lnTo>
                      <a:pt x="4228" y="5114"/>
                    </a:lnTo>
                    <a:cubicBezTo>
                      <a:pt x="4192" y="4852"/>
                      <a:pt x="4049" y="4614"/>
                      <a:pt x="3811" y="4495"/>
                    </a:cubicBezTo>
                    <a:lnTo>
                      <a:pt x="3156" y="4162"/>
                    </a:lnTo>
                    <a:cubicBezTo>
                      <a:pt x="3597" y="4043"/>
                      <a:pt x="3870" y="3888"/>
                      <a:pt x="4013" y="3781"/>
                    </a:cubicBezTo>
                    <a:cubicBezTo>
                      <a:pt x="4156" y="3685"/>
                      <a:pt x="4192" y="3507"/>
                      <a:pt x="4132" y="3364"/>
                    </a:cubicBezTo>
                    <a:cubicBezTo>
                      <a:pt x="4001" y="3042"/>
                      <a:pt x="3847" y="2435"/>
                      <a:pt x="3847" y="1780"/>
                    </a:cubicBezTo>
                    <a:cubicBezTo>
                      <a:pt x="3847" y="875"/>
                      <a:pt x="3156" y="90"/>
                      <a:pt x="2263" y="18"/>
                    </a:cubicBezTo>
                    <a:cubicBezTo>
                      <a:pt x="2210" y="6"/>
                      <a:pt x="2153" y="0"/>
                      <a:pt x="20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798;p31">
                <a:extLst>
                  <a:ext uri="{FF2B5EF4-FFF2-40B4-BE49-F238E27FC236}">
                    <a16:creationId xmlns:a16="http://schemas.microsoft.com/office/drawing/2014/main" id="{06BA6DFA-49F5-894E-EE2B-43983B14E1BD}"/>
                  </a:ext>
                </a:extLst>
              </p:cNvPr>
              <p:cNvSpPr/>
              <p:nvPr/>
            </p:nvSpPr>
            <p:spPr>
              <a:xfrm>
                <a:off x="7120141" y="2297184"/>
                <a:ext cx="10662" cy="33005"/>
              </a:xfrm>
              <a:custGeom>
                <a:avLst/>
                <a:gdLst/>
                <a:ahLst/>
                <a:cxnLst/>
                <a:rect l="l" t="t" r="r" b="b"/>
                <a:pathLst>
                  <a:path w="335" h="1037" extrusionOk="0">
                    <a:moveTo>
                      <a:pt x="167" y="0"/>
                    </a:moveTo>
                    <a:cubicBezTo>
                      <a:pt x="72" y="0"/>
                      <a:pt x="1" y="72"/>
                      <a:pt x="1" y="167"/>
                    </a:cubicBezTo>
                    <a:lnTo>
                      <a:pt x="1" y="881"/>
                    </a:lnTo>
                    <a:cubicBezTo>
                      <a:pt x="1" y="965"/>
                      <a:pt x="72" y="1036"/>
                      <a:pt x="167" y="1036"/>
                    </a:cubicBezTo>
                    <a:cubicBezTo>
                      <a:pt x="251" y="1036"/>
                      <a:pt x="334" y="965"/>
                      <a:pt x="334" y="881"/>
                    </a:cubicBezTo>
                    <a:lnTo>
                      <a:pt x="334" y="167"/>
                    </a:lnTo>
                    <a:cubicBezTo>
                      <a:pt x="334" y="72"/>
                      <a:pt x="251"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799;p31">
                <a:extLst>
                  <a:ext uri="{FF2B5EF4-FFF2-40B4-BE49-F238E27FC236}">
                    <a16:creationId xmlns:a16="http://schemas.microsoft.com/office/drawing/2014/main" id="{146CD70A-44AC-05FE-2C75-176A51C7845F}"/>
                  </a:ext>
                </a:extLst>
              </p:cNvPr>
              <p:cNvSpPr/>
              <p:nvPr/>
            </p:nvSpPr>
            <p:spPr>
              <a:xfrm>
                <a:off x="7199360" y="2297184"/>
                <a:ext cx="10248" cy="33005"/>
              </a:xfrm>
              <a:custGeom>
                <a:avLst/>
                <a:gdLst/>
                <a:ahLst/>
                <a:cxnLst/>
                <a:rect l="l" t="t" r="r" b="b"/>
                <a:pathLst>
                  <a:path w="322" h="1037" extrusionOk="0">
                    <a:moveTo>
                      <a:pt x="167" y="0"/>
                    </a:moveTo>
                    <a:cubicBezTo>
                      <a:pt x="72" y="0"/>
                      <a:pt x="0" y="72"/>
                      <a:pt x="0" y="167"/>
                    </a:cubicBezTo>
                    <a:lnTo>
                      <a:pt x="0" y="881"/>
                    </a:lnTo>
                    <a:cubicBezTo>
                      <a:pt x="0" y="965"/>
                      <a:pt x="72" y="1036"/>
                      <a:pt x="167" y="1036"/>
                    </a:cubicBezTo>
                    <a:cubicBezTo>
                      <a:pt x="250" y="1036"/>
                      <a:pt x="322" y="965"/>
                      <a:pt x="322" y="881"/>
                    </a:cubicBezTo>
                    <a:lnTo>
                      <a:pt x="322" y="167"/>
                    </a:lnTo>
                    <a:cubicBezTo>
                      <a:pt x="322" y="72"/>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00;p31">
                <a:extLst>
                  <a:ext uri="{FF2B5EF4-FFF2-40B4-BE49-F238E27FC236}">
                    <a16:creationId xmlns:a16="http://schemas.microsoft.com/office/drawing/2014/main" id="{357E1A64-AB65-6B50-E042-7210E3FFF61A}"/>
                  </a:ext>
                </a:extLst>
              </p:cNvPr>
              <p:cNvSpPr/>
              <p:nvPr/>
            </p:nvSpPr>
            <p:spPr>
              <a:xfrm>
                <a:off x="7357001" y="2165704"/>
                <a:ext cx="56876" cy="17823"/>
              </a:xfrm>
              <a:custGeom>
                <a:avLst/>
                <a:gdLst/>
                <a:ahLst/>
                <a:cxnLst/>
                <a:rect l="l" t="t" r="r" b="b"/>
                <a:pathLst>
                  <a:path w="1787" h="560" extrusionOk="0">
                    <a:moveTo>
                      <a:pt x="630" y="0"/>
                    </a:moveTo>
                    <a:cubicBezTo>
                      <a:pt x="478" y="0"/>
                      <a:pt x="311" y="14"/>
                      <a:pt x="131" y="48"/>
                    </a:cubicBezTo>
                    <a:cubicBezTo>
                      <a:pt x="60" y="71"/>
                      <a:pt x="0" y="143"/>
                      <a:pt x="0" y="214"/>
                    </a:cubicBezTo>
                    <a:lnTo>
                      <a:pt x="0" y="393"/>
                    </a:lnTo>
                    <a:cubicBezTo>
                      <a:pt x="0" y="488"/>
                      <a:pt x="72" y="560"/>
                      <a:pt x="167" y="560"/>
                    </a:cubicBezTo>
                    <a:cubicBezTo>
                      <a:pt x="250" y="560"/>
                      <a:pt x="322" y="488"/>
                      <a:pt x="322" y="393"/>
                    </a:cubicBezTo>
                    <a:lnTo>
                      <a:pt x="322" y="345"/>
                    </a:lnTo>
                    <a:cubicBezTo>
                      <a:pt x="436" y="334"/>
                      <a:pt x="543" y="328"/>
                      <a:pt x="642" y="328"/>
                    </a:cubicBezTo>
                    <a:cubicBezTo>
                      <a:pt x="851" y="328"/>
                      <a:pt x="1022" y="352"/>
                      <a:pt x="1143" y="393"/>
                    </a:cubicBezTo>
                    <a:cubicBezTo>
                      <a:pt x="1369" y="452"/>
                      <a:pt x="1488" y="524"/>
                      <a:pt x="1488" y="524"/>
                    </a:cubicBezTo>
                    <a:cubicBezTo>
                      <a:pt x="1512" y="548"/>
                      <a:pt x="1548" y="560"/>
                      <a:pt x="1572" y="560"/>
                    </a:cubicBezTo>
                    <a:cubicBezTo>
                      <a:pt x="1631" y="560"/>
                      <a:pt x="1679" y="524"/>
                      <a:pt x="1715" y="488"/>
                    </a:cubicBezTo>
                    <a:cubicBezTo>
                      <a:pt x="1786" y="405"/>
                      <a:pt x="1762" y="310"/>
                      <a:pt x="1679" y="262"/>
                    </a:cubicBezTo>
                    <a:cubicBezTo>
                      <a:pt x="1660" y="252"/>
                      <a:pt x="1280" y="0"/>
                      <a:pt x="6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01;p31">
                <a:extLst>
                  <a:ext uri="{FF2B5EF4-FFF2-40B4-BE49-F238E27FC236}">
                    <a16:creationId xmlns:a16="http://schemas.microsoft.com/office/drawing/2014/main" id="{1AB4222C-399F-9993-3429-27E89EE6149B}"/>
                  </a:ext>
                </a:extLst>
              </p:cNvPr>
              <p:cNvSpPr/>
              <p:nvPr/>
            </p:nvSpPr>
            <p:spPr>
              <a:xfrm>
                <a:off x="7312666" y="2133113"/>
                <a:ext cx="145897" cy="197840"/>
              </a:xfrm>
              <a:custGeom>
                <a:avLst/>
                <a:gdLst/>
                <a:ahLst/>
                <a:cxnLst/>
                <a:rect l="l" t="t" r="r" b="b"/>
                <a:pathLst>
                  <a:path w="4584" h="6216" extrusionOk="0">
                    <a:moveTo>
                      <a:pt x="3536" y="345"/>
                    </a:moveTo>
                    <a:lnTo>
                      <a:pt x="3536" y="1167"/>
                    </a:lnTo>
                    <a:cubicBezTo>
                      <a:pt x="3536" y="1298"/>
                      <a:pt x="3512" y="1453"/>
                      <a:pt x="3453" y="1572"/>
                    </a:cubicBezTo>
                    <a:lnTo>
                      <a:pt x="3393" y="1703"/>
                    </a:lnTo>
                    <a:cubicBezTo>
                      <a:pt x="3370" y="1726"/>
                      <a:pt x="3370" y="1750"/>
                      <a:pt x="3370" y="1774"/>
                    </a:cubicBezTo>
                    <a:lnTo>
                      <a:pt x="3370" y="2131"/>
                    </a:lnTo>
                    <a:cubicBezTo>
                      <a:pt x="3358" y="2417"/>
                      <a:pt x="3239" y="2703"/>
                      <a:pt x="3036" y="2905"/>
                    </a:cubicBezTo>
                    <a:cubicBezTo>
                      <a:pt x="2834" y="3108"/>
                      <a:pt x="2568" y="3204"/>
                      <a:pt x="2288" y="3204"/>
                    </a:cubicBezTo>
                    <a:cubicBezTo>
                      <a:pt x="2271" y="3204"/>
                      <a:pt x="2255" y="3203"/>
                      <a:pt x="2238" y="3203"/>
                    </a:cubicBezTo>
                    <a:cubicBezTo>
                      <a:pt x="1667" y="3191"/>
                      <a:pt x="1203" y="2679"/>
                      <a:pt x="1203" y="2072"/>
                    </a:cubicBezTo>
                    <a:lnTo>
                      <a:pt x="1203" y="1774"/>
                    </a:lnTo>
                    <a:cubicBezTo>
                      <a:pt x="1203" y="1750"/>
                      <a:pt x="1203" y="1726"/>
                      <a:pt x="1191" y="1703"/>
                    </a:cubicBezTo>
                    <a:lnTo>
                      <a:pt x="1131" y="1572"/>
                    </a:lnTo>
                    <a:cubicBezTo>
                      <a:pt x="1072" y="1453"/>
                      <a:pt x="1036" y="1298"/>
                      <a:pt x="1036" y="1167"/>
                    </a:cubicBezTo>
                    <a:cubicBezTo>
                      <a:pt x="1036" y="702"/>
                      <a:pt x="1405" y="345"/>
                      <a:pt x="1857" y="345"/>
                    </a:cubicBezTo>
                    <a:close/>
                    <a:moveTo>
                      <a:pt x="1726" y="3417"/>
                    </a:moveTo>
                    <a:cubicBezTo>
                      <a:pt x="1869" y="3489"/>
                      <a:pt x="2048" y="3512"/>
                      <a:pt x="2227" y="3536"/>
                    </a:cubicBezTo>
                    <a:lnTo>
                      <a:pt x="2274" y="3536"/>
                    </a:lnTo>
                    <a:cubicBezTo>
                      <a:pt x="2465" y="3536"/>
                      <a:pt x="2643" y="3489"/>
                      <a:pt x="2822" y="3429"/>
                    </a:cubicBezTo>
                    <a:lnTo>
                      <a:pt x="2822" y="3655"/>
                    </a:lnTo>
                    <a:cubicBezTo>
                      <a:pt x="2822" y="3691"/>
                      <a:pt x="2834" y="3750"/>
                      <a:pt x="2834" y="3798"/>
                    </a:cubicBezTo>
                    <a:lnTo>
                      <a:pt x="2274" y="4227"/>
                    </a:lnTo>
                    <a:lnTo>
                      <a:pt x="1703" y="3798"/>
                    </a:lnTo>
                    <a:cubicBezTo>
                      <a:pt x="1726" y="3750"/>
                      <a:pt x="1726" y="3715"/>
                      <a:pt x="1726" y="3655"/>
                    </a:cubicBezTo>
                    <a:lnTo>
                      <a:pt x="1726" y="3417"/>
                    </a:lnTo>
                    <a:close/>
                    <a:moveTo>
                      <a:pt x="1857" y="0"/>
                    </a:moveTo>
                    <a:cubicBezTo>
                      <a:pt x="1215" y="0"/>
                      <a:pt x="691" y="524"/>
                      <a:pt x="691" y="1167"/>
                    </a:cubicBezTo>
                    <a:cubicBezTo>
                      <a:pt x="691" y="1357"/>
                      <a:pt x="738" y="1548"/>
                      <a:pt x="834" y="1715"/>
                    </a:cubicBezTo>
                    <a:lnTo>
                      <a:pt x="869" y="1810"/>
                    </a:lnTo>
                    <a:lnTo>
                      <a:pt x="869" y="2072"/>
                    </a:lnTo>
                    <a:cubicBezTo>
                      <a:pt x="869" y="2536"/>
                      <a:pt x="1084" y="2941"/>
                      <a:pt x="1405" y="3215"/>
                    </a:cubicBezTo>
                    <a:lnTo>
                      <a:pt x="1405" y="3667"/>
                    </a:lnTo>
                    <a:cubicBezTo>
                      <a:pt x="1405" y="3739"/>
                      <a:pt x="1369" y="3810"/>
                      <a:pt x="1286" y="3846"/>
                    </a:cubicBezTo>
                    <a:lnTo>
                      <a:pt x="441" y="4155"/>
                    </a:lnTo>
                    <a:cubicBezTo>
                      <a:pt x="179" y="4262"/>
                      <a:pt x="0" y="4512"/>
                      <a:pt x="0" y="4810"/>
                    </a:cubicBezTo>
                    <a:lnTo>
                      <a:pt x="0" y="6048"/>
                    </a:lnTo>
                    <a:cubicBezTo>
                      <a:pt x="0" y="6132"/>
                      <a:pt x="72" y="6215"/>
                      <a:pt x="155" y="6215"/>
                    </a:cubicBezTo>
                    <a:cubicBezTo>
                      <a:pt x="250" y="6215"/>
                      <a:pt x="322" y="6132"/>
                      <a:pt x="322" y="6048"/>
                    </a:cubicBezTo>
                    <a:lnTo>
                      <a:pt x="322" y="4810"/>
                    </a:lnTo>
                    <a:cubicBezTo>
                      <a:pt x="322" y="4655"/>
                      <a:pt x="417" y="4524"/>
                      <a:pt x="560" y="4465"/>
                    </a:cubicBezTo>
                    <a:lnTo>
                      <a:pt x="1405" y="4155"/>
                    </a:lnTo>
                    <a:cubicBezTo>
                      <a:pt x="1453" y="4143"/>
                      <a:pt x="1500" y="4108"/>
                      <a:pt x="1524" y="4084"/>
                    </a:cubicBezTo>
                    <a:lnTo>
                      <a:pt x="2119" y="4524"/>
                    </a:lnTo>
                    <a:lnTo>
                      <a:pt x="2119" y="6036"/>
                    </a:lnTo>
                    <a:cubicBezTo>
                      <a:pt x="2119" y="6120"/>
                      <a:pt x="2203" y="6191"/>
                      <a:pt x="2286" y="6191"/>
                    </a:cubicBezTo>
                    <a:cubicBezTo>
                      <a:pt x="2369" y="6191"/>
                      <a:pt x="2453" y="6120"/>
                      <a:pt x="2453" y="6036"/>
                    </a:cubicBezTo>
                    <a:lnTo>
                      <a:pt x="2453" y="4512"/>
                    </a:lnTo>
                    <a:lnTo>
                      <a:pt x="3048" y="4072"/>
                    </a:lnTo>
                    <a:cubicBezTo>
                      <a:pt x="3084" y="4096"/>
                      <a:pt x="3120" y="4108"/>
                      <a:pt x="3167" y="4143"/>
                    </a:cubicBezTo>
                    <a:lnTo>
                      <a:pt x="4012" y="4453"/>
                    </a:lnTo>
                    <a:cubicBezTo>
                      <a:pt x="4155" y="4512"/>
                      <a:pt x="4251" y="4643"/>
                      <a:pt x="4251" y="4798"/>
                    </a:cubicBezTo>
                    <a:lnTo>
                      <a:pt x="4251" y="6036"/>
                    </a:lnTo>
                    <a:cubicBezTo>
                      <a:pt x="4251" y="6120"/>
                      <a:pt x="4322" y="6191"/>
                      <a:pt x="4417" y="6191"/>
                    </a:cubicBezTo>
                    <a:cubicBezTo>
                      <a:pt x="4501" y="6191"/>
                      <a:pt x="4572" y="6120"/>
                      <a:pt x="4572" y="6036"/>
                    </a:cubicBezTo>
                    <a:lnTo>
                      <a:pt x="4572" y="4798"/>
                    </a:lnTo>
                    <a:cubicBezTo>
                      <a:pt x="4584" y="4512"/>
                      <a:pt x="4382" y="4251"/>
                      <a:pt x="4120" y="4143"/>
                    </a:cubicBezTo>
                    <a:lnTo>
                      <a:pt x="3274" y="3834"/>
                    </a:lnTo>
                    <a:cubicBezTo>
                      <a:pt x="3191" y="3798"/>
                      <a:pt x="3155" y="3727"/>
                      <a:pt x="3155" y="3655"/>
                    </a:cubicBezTo>
                    <a:lnTo>
                      <a:pt x="3155" y="3215"/>
                    </a:lnTo>
                    <a:cubicBezTo>
                      <a:pt x="3179" y="3191"/>
                      <a:pt x="3227" y="3155"/>
                      <a:pt x="3250" y="3131"/>
                    </a:cubicBezTo>
                    <a:cubicBezTo>
                      <a:pt x="3536" y="2858"/>
                      <a:pt x="3691" y="2500"/>
                      <a:pt x="3691" y="2119"/>
                    </a:cubicBezTo>
                    <a:lnTo>
                      <a:pt x="3691" y="1810"/>
                    </a:lnTo>
                    <a:lnTo>
                      <a:pt x="3727" y="1715"/>
                    </a:lnTo>
                    <a:cubicBezTo>
                      <a:pt x="3822" y="1548"/>
                      <a:pt x="3870" y="1357"/>
                      <a:pt x="3870" y="1167"/>
                    </a:cubicBezTo>
                    <a:lnTo>
                      <a:pt x="3870" y="167"/>
                    </a:lnTo>
                    <a:cubicBezTo>
                      <a:pt x="3870" y="71"/>
                      <a:pt x="3786" y="0"/>
                      <a:pt x="37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02;p31">
                <a:extLst>
                  <a:ext uri="{FF2B5EF4-FFF2-40B4-BE49-F238E27FC236}">
                    <a16:creationId xmlns:a16="http://schemas.microsoft.com/office/drawing/2014/main" id="{8C8B0B5A-16F7-7FFE-1190-788E6549C72B}"/>
                  </a:ext>
                </a:extLst>
              </p:cNvPr>
              <p:cNvSpPr/>
              <p:nvPr/>
            </p:nvSpPr>
            <p:spPr>
              <a:xfrm>
                <a:off x="7340324" y="2291486"/>
                <a:ext cx="10630" cy="38702"/>
              </a:xfrm>
              <a:custGeom>
                <a:avLst/>
                <a:gdLst/>
                <a:ahLst/>
                <a:cxnLst/>
                <a:rect l="l" t="t" r="r" b="b"/>
                <a:pathLst>
                  <a:path w="334" h="1216" extrusionOk="0">
                    <a:moveTo>
                      <a:pt x="167" y="1"/>
                    </a:moveTo>
                    <a:cubicBezTo>
                      <a:pt x="84" y="1"/>
                      <a:pt x="0" y="72"/>
                      <a:pt x="0" y="167"/>
                    </a:cubicBezTo>
                    <a:lnTo>
                      <a:pt x="0" y="1060"/>
                    </a:lnTo>
                    <a:cubicBezTo>
                      <a:pt x="0" y="1144"/>
                      <a:pt x="84" y="1215"/>
                      <a:pt x="167" y="1215"/>
                    </a:cubicBezTo>
                    <a:cubicBezTo>
                      <a:pt x="262" y="1215"/>
                      <a:pt x="334" y="1144"/>
                      <a:pt x="334" y="1060"/>
                    </a:cubicBezTo>
                    <a:lnTo>
                      <a:pt x="334" y="167"/>
                    </a:lnTo>
                    <a:cubicBezTo>
                      <a:pt x="334" y="72"/>
                      <a:pt x="262"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03;p31">
                <a:extLst>
                  <a:ext uri="{FF2B5EF4-FFF2-40B4-BE49-F238E27FC236}">
                    <a16:creationId xmlns:a16="http://schemas.microsoft.com/office/drawing/2014/main" id="{A3822F95-2943-F61B-6375-4E647EC98B55}"/>
                  </a:ext>
                </a:extLst>
              </p:cNvPr>
              <p:cNvSpPr/>
              <p:nvPr/>
            </p:nvSpPr>
            <p:spPr>
              <a:xfrm>
                <a:off x="7419511" y="2291486"/>
                <a:ext cx="10630" cy="38702"/>
              </a:xfrm>
              <a:custGeom>
                <a:avLst/>
                <a:gdLst/>
                <a:ahLst/>
                <a:cxnLst/>
                <a:rect l="l" t="t" r="r" b="b"/>
                <a:pathLst>
                  <a:path w="334" h="1216" extrusionOk="0">
                    <a:moveTo>
                      <a:pt x="167" y="1"/>
                    </a:moveTo>
                    <a:cubicBezTo>
                      <a:pt x="72" y="1"/>
                      <a:pt x="1" y="72"/>
                      <a:pt x="1" y="167"/>
                    </a:cubicBezTo>
                    <a:lnTo>
                      <a:pt x="1" y="1060"/>
                    </a:lnTo>
                    <a:cubicBezTo>
                      <a:pt x="1" y="1144"/>
                      <a:pt x="72" y="1215"/>
                      <a:pt x="167" y="1215"/>
                    </a:cubicBezTo>
                    <a:cubicBezTo>
                      <a:pt x="251" y="1215"/>
                      <a:pt x="334" y="1144"/>
                      <a:pt x="334" y="1060"/>
                    </a:cubicBezTo>
                    <a:lnTo>
                      <a:pt x="334" y="167"/>
                    </a:lnTo>
                    <a:cubicBezTo>
                      <a:pt x="334" y="72"/>
                      <a:pt x="251"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04;p31">
                <a:extLst>
                  <a:ext uri="{FF2B5EF4-FFF2-40B4-BE49-F238E27FC236}">
                    <a16:creationId xmlns:a16="http://schemas.microsoft.com/office/drawing/2014/main" id="{856FC872-B693-BB42-1628-FA91E76B11F5}"/>
                  </a:ext>
                </a:extLst>
              </p:cNvPr>
              <p:cNvSpPr/>
              <p:nvPr/>
            </p:nvSpPr>
            <p:spPr>
              <a:xfrm>
                <a:off x="7153878" y="1969392"/>
                <a:ext cx="225498" cy="188355"/>
              </a:xfrm>
              <a:custGeom>
                <a:avLst/>
                <a:gdLst/>
                <a:ahLst/>
                <a:cxnLst/>
                <a:rect l="l" t="t" r="r" b="b"/>
                <a:pathLst>
                  <a:path w="7085" h="5918" extrusionOk="0">
                    <a:moveTo>
                      <a:pt x="2441" y="4227"/>
                    </a:moveTo>
                    <a:lnTo>
                      <a:pt x="2346" y="4608"/>
                    </a:lnTo>
                    <a:lnTo>
                      <a:pt x="2132" y="4608"/>
                    </a:lnTo>
                    <a:cubicBezTo>
                      <a:pt x="1917" y="4608"/>
                      <a:pt x="1751" y="4442"/>
                      <a:pt x="1751" y="4239"/>
                    </a:cubicBezTo>
                    <a:lnTo>
                      <a:pt x="1751" y="4227"/>
                    </a:lnTo>
                    <a:close/>
                    <a:moveTo>
                      <a:pt x="5668" y="310"/>
                    </a:moveTo>
                    <a:cubicBezTo>
                      <a:pt x="5882" y="310"/>
                      <a:pt x="6037" y="477"/>
                      <a:pt x="6037" y="679"/>
                    </a:cubicBezTo>
                    <a:lnTo>
                      <a:pt x="6037" y="3525"/>
                    </a:lnTo>
                    <a:cubicBezTo>
                      <a:pt x="6037" y="3739"/>
                      <a:pt x="5882" y="3894"/>
                      <a:pt x="5668" y="3894"/>
                    </a:cubicBezTo>
                    <a:lnTo>
                      <a:pt x="4251" y="3894"/>
                    </a:lnTo>
                    <a:cubicBezTo>
                      <a:pt x="4227" y="3894"/>
                      <a:pt x="4179" y="3918"/>
                      <a:pt x="4156" y="3930"/>
                    </a:cubicBezTo>
                    <a:lnTo>
                      <a:pt x="2572" y="5084"/>
                    </a:lnTo>
                    <a:lnTo>
                      <a:pt x="2810" y="4108"/>
                    </a:lnTo>
                    <a:cubicBezTo>
                      <a:pt x="2822" y="4061"/>
                      <a:pt x="2810" y="4001"/>
                      <a:pt x="2786" y="3953"/>
                    </a:cubicBezTo>
                    <a:cubicBezTo>
                      <a:pt x="2751" y="3918"/>
                      <a:pt x="2703" y="3894"/>
                      <a:pt x="2644" y="3894"/>
                    </a:cubicBezTo>
                    <a:lnTo>
                      <a:pt x="703" y="3894"/>
                    </a:lnTo>
                    <a:cubicBezTo>
                      <a:pt x="489" y="3894"/>
                      <a:pt x="322" y="3739"/>
                      <a:pt x="322" y="3525"/>
                    </a:cubicBezTo>
                    <a:lnTo>
                      <a:pt x="322" y="679"/>
                    </a:lnTo>
                    <a:cubicBezTo>
                      <a:pt x="322" y="477"/>
                      <a:pt x="489" y="310"/>
                      <a:pt x="703" y="310"/>
                    </a:cubicBezTo>
                    <a:close/>
                    <a:moveTo>
                      <a:pt x="6382" y="1036"/>
                    </a:moveTo>
                    <a:cubicBezTo>
                      <a:pt x="6585" y="1036"/>
                      <a:pt x="6751" y="1203"/>
                      <a:pt x="6751" y="1417"/>
                    </a:cubicBezTo>
                    <a:lnTo>
                      <a:pt x="6751" y="4251"/>
                    </a:lnTo>
                    <a:lnTo>
                      <a:pt x="6739" y="4251"/>
                    </a:lnTo>
                    <a:cubicBezTo>
                      <a:pt x="6739" y="4465"/>
                      <a:pt x="6573" y="4632"/>
                      <a:pt x="6370" y="4632"/>
                    </a:cubicBezTo>
                    <a:lnTo>
                      <a:pt x="4953" y="4632"/>
                    </a:lnTo>
                    <a:cubicBezTo>
                      <a:pt x="4906" y="4632"/>
                      <a:pt x="4870" y="4644"/>
                      <a:pt x="4822" y="4692"/>
                    </a:cubicBezTo>
                    <a:cubicBezTo>
                      <a:pt x="4787" y="4727"/>
                      <a:pt x="4775" y="4775"/>
                      <a:pt x="4787" y="4823"/>
                    </a:cubicBezTo>
                    <a:lnTo>
                      <a:pt x="4906" y="5501"/>
                    </a:lnTo>
                    <a:lnTo>
                      <a:pt x="3691" y="4692"/>
                    </a:lnTo>
                    <a:lnTo>
                      <a:pt x="4299" y="4239"/>
                    </a:lnTo>
                    <a:lnTo>
                      <a:pt x="5668" y="4239"/>
                    </a:lnTo>
                    <a:cubicBezTo>
                      <a:pt x="6049" y="4239"/>
                      <a:pt x="6370" y="3930"/>
                      <a:pt x="6370" y="3537"/>
                    </a:cubicBezTo>
                    <a:lnTo>
                      <a:pt x="6370" y="1036"/>
                    </a:lnTo>
                    <a:close/>
                    <a:moveTo>
                      <a:pt x="703" y="1"/>
                    </a:moveTo>
                    <a:cubicBezTo>
                      <a:pt x="310" y="1"/>
                      <a:pt x="0" y="310"/>
                      <a:pt x="0" y="703"/>
                    </a:cubicBezTo>
                    <a:lnTo>
                      <a:pt x="0" y="3537"/>
                    </a:lnTo>
                    <a:cubicBezTo>
                      <a:pt x="0" y="3930"/>
                      <a:pt x="310" y="4239"/>
                      <a:pt x="703" y="4239"/>
                    </a:cubicBezTo>
                    <a:lnTo>
                      <a:pt x="1405" y="4239"/>
                    </a:lnTo>
                    <a:lnTo>
                      <a:pt x="1405" y="4251"/>
                    </a:lnTo>
                    <a:cubicBezTo>
                      <a:pt x="1405" y="4644"/>
                      <a:pt x="1727" y="4954"/>
                      <a:pt x="2108" y="4954"/>
                    </a:cubicBezTo>
                    <a:lnTo>
                      <a:pt x="2263" y="4954"/>
                    </a:lnTo>
                    <a:lnTo>
                      <a:pt x="2203" y="5227"/>
                    </a:lnTo>
                    <a:cubicBezTo>
                      <a:pt x="2167" y="5323"/>
                      <a:pt x="2215" y="5430"/>
                      <a:pt x="2298" y="5489"/>
                    </a:cubicBezTo>
                    <a:cubicBezTo>
                      <a:pt x="2346" y="5525"/>
                      <a:pt x="2394" y="5537"/>
                      <a:pt x="2453" y="5537"/>
                    </a:cubicBezTo>
                    <a:cubicBezTo>
                      <a:pt x="2513" y="5537"/>
                      <a:pt x="2560" y="5525"/>
                      <a:pt x="2596" y="5489"/>
                    </a:cubicBezTo>
                    <a:lnTo>
                      <a:pt x="3334" y="4954"/>
                    </a:lnTo>
                    <a:lnTo>
                      <a:pt x="3489" y="4954"/>
                    </a:lnTo>
                    <a:lnTo>
                      <a:pt x="4882" y="5882"/>
                    </a:lnTo>
                    <a:cubicBezTo>
                      <a:pt x="4918" y="5906"/>
                      <a:pt x="4965" y="5918"/>
                      <a:pt x="5013" y="5918"/>
                    </a:cubicBezTo>
                    <a:cubicBezTo>
                      <a:pt x="5061" y="5918"/>
                      <a:pt x="5096" y="5906"/>
                      <a:pt x="5144" y="5882"/>
                    </a:cubicBezTo>
                    <a:cubicBezTo>
                      <a:pt x="5239" y="5823"/>
                      <a:pt x="5287" y="5727"/>
                      <a:pt x="5263" y="5620"/>
                    </a:cubicBezTo>
                    <a:lnTo>
                      <a:pt x="5168" y="4954"/>
                    </a:lnTo>
                    <a:lnTo>
                      <a:pt x="6382" y="4954"/>
                    </a:lnTo>
                    <a:cubicBezTo>
                      <a:pt x="6763" y="4954"/>
                      <a:pt x="7085" y="4644"/>
                      <a:pt x="7085" y="4251"/>
                    </a:cubicBezTo>
                    <a:lnTo>
                      <a:pt x="7085" y="1417"/>
                    </a:lnTo>
                    <a:cubicBezTo>
                      <a:pt x="7085" y="1024"/>
                      <a:pt x="6775" y="715"/>
                      <a:pt x="6382" y="715"/>
                    </a:cubicBezTo>
                    <a:cubicBezTo>
                      <a:pt x="6370" y="310"/>
                      <a:pt x="6061" y="1"/>
                      <a:pt x="566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05;p31">
                <a:extLst>
                  <a:ext uri="{FF2B5EF4-FFF2-40B4-BE49-F238E27FC236}">
                    <a16:creationId xmlns:a16="http://schemas.microsoft.com/office/drawing/2014/main" id="{2C4CC9A3-2395-3347-31F6-E71FB5DFF7B6}"/>
                  </a:ext>
                </a:extLst>
              </p:cNvPr>
              <p:cNvSpPr/>
              <p:nvPr/>
            </p:nvSpPr>
            <p:spPr>
              <a:xfrm>
                <a:off x="7193663" y="2003511"/>
                <a:ext cx="27308" cy="10248"/>
              </a:xfrm>
              <a:custGeom>
                <a:avLst/>
                <a:gdLst/>
                <a:ahLst/>
                <a:cxnLst/>
                <a:rect l="l" t="t" r="r" b="b"/>
                <a:pathLst>
                  <a:path w="858" h="322" extrusionOk="0">
                    <a:moveTo>
                      <a:pt x="167" y="0"/>
                    </a:moveTo>
                    <a:cubicBezTo>
                      <a:pt x="72" y="0"/>
                      <a:pt x="1" y="72"/>
                      <a:pt x="1" y="167"/>
                    </a:cubicBezTo>
                    <a:cubicBezTo>
                      <a:pt x="1" y="250"/>
                      <a:pt x="72" y="322"/>
                      <a:pt x="167" y="322"/>
                    </a:cubicBezTo>
                    <a:lnTo>
                      <a:pt x="703" y="322"/>
                    </a:lnTo>
                    <a:cubicBezTo>
                      <a:pt x="786" y="322"/>
                      <a:pt x="858" y="250"/>
                      <a:pt x="858" y="167"/>
                    </a:cubicBezTo>
                    <a:cubicBezTo>
                      <a:pt x="858" y="72"/>
                      <a:pt x="786" y="0"/>
                      <a:pt x="7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06;p31">
                <a:extLst>
                  <a:ext uri="{FF2B5EF4-FFF2-40B4-BE49-F238E27FC236}">
                    <a16:creationId xmlns:a16="http://schemas.microsoft.com/office/drawing/2014/main" id="{6A564AA9-AE5F-36E6-B6C8-99962828ECC1}"/>
                  </a:ext>
                </a:extLst>
              </p:cNvPr>
              <p:cNvSpPr/>
              <p:nvPr/>
            </p:nvSpPr>
            <p:spPr>
              <a:xfrm>
                <a:off x="7233065" y="2003511"/>
                <a:ext cx="83802" cy="10248"/>
              </a:xfrm>
              <a:custGeom>
                <a:avLst/>
                <a:gdLst/>
                <a:ahLst/>
                <a:cxnLst/>
                <a:rect l="l" t="t" r="r" b="b"/>
                <a:pathLst>
                  <a:path w="2633" h="322" extrusionOk="0">
                    <a:moveTo>
                      <a:pt x="156" y="0"/>
                    </a:moveTo>
                    <a:cubicBezTo>
                      <a:pt x="72" y="0"/>
                      <a:pt x="1" y="72"/>
                      <a:pt x="1" y="167"/>
                    </a:cubicBezTo>
                    <a:cubicBezTo>
                      <a:pt x="1" y="250"/>
                      <a:pt x="72" y="322"/>
                      <a:pt x="156" y="322"/>
                    </a:cubicBezTo>
                    <a:lnTo>
                      <a:pt x="2465" y="322"/>
                    </a:lnTo>
                    <a:cubicBezTo>
                      <a:pt x="2561" y="322"/>
                      <a:pt x="2632" y="250"/>
                      <a:pt x="2632" y="167"/>
                    </a:cubicBezTo>
                    <a:cubicBezTo>
                      <a:pt x="2632" y="72"/>
                      <a:pt x="2573" y="0"/>
                      <a:pt x="24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807;p31">
                <a:extLst>
                  <a:ext uri="{FF2B5EF4-FFF2-40B4-BE49-F238E27FC236}">
                    <a16:creationId xmlns:a16="http://schemas.microsoft.com/office/drawing/2014/main" id="{357142EC-01F8-5AE2-6593-A88586B47A88}"/>
                  </a:ext>
                </a:extLst>
              </p:cNvPr>
              <p:cNvSpPr/>
              <p:nvPr/>
            </p:nvSpPr>
            <p:spPr>
              <a:xfrm>
                <a:off x="7193281" y="2031933"/>
                <a:ext cx="123936" cy="10248"/>
              </a:xfrm>
              <a:custGeom>
                <a:avLst/>
                <a:gdLst/>
                <a:ahLst/>
                <a:cxnLst/>
                <a:rect l="l" t="t" r="r" b="b"/>
                <a:pathLst>
                  <a:path w="3894" h="322" extrusionOk="0">
                    <a:moveTo>
                      <a:pt x="155" y="0"/>
                    </a:moveTo>
                    <a:cubicBezTo>
                      <a:pt x="72" y="0"/>
                      <a:pt x="1" y="71"/>
                      <a:pt x="1" y="167"/>
                    </a:cubicBezTo>
                    <a:cubicBezTo>
                      <a:pt x="1" y="250"/>
                      <a:pt x="72" y="322"/>
                      <a:pt x="155" y="322"/>
                    </a:cubicBezTo>
                    <a:lnTo>
                      <a:pt x="3715" y="322"/>
                    </a:lnTo>
                    <a:cubicBezTo>
                      <a:pt x="3811" y="322"/>
                      <a:pt x="3882" y="250"/>
                      <a:pt x="3882" y="167"/>
                    </a:cubicBezTo>
                    <a:cubicBezTo>
                      <a:pt x="3894" y="71"/>
                      <a:pt x="3823" y="0"/>
                      <a:pt x="371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808;p31">
                <a:extLst>
                  <a:ext uri="{FF2B5EF4-FFF2-40B4-BE49-F238E27FC236}">
                    <a16:creationId xmlns:a16="http://schemas.microsoft.com/office/drawing/2014/main" id="{425F8754-16C5-43F8-2F1E-9BD72D773E1B}"/>
                  </a:ext>
                </a:extLst>
              </p:cNvPr>
              <p:cNvSpPr/>
              <p:nvPr/>
            </p:nvSpPr>
            <p:spPr>
              <a:xfrm>
                <a:off x="7193663" y="2059973"/>
                <a:ext cx="83770" cy="10248"/>
              </a:xfrm>
              <a:custGeom>
                <a:avLst/>
                <a:gdLst/>
                <a:ahLst/>
                <a:cxnLst/>
                <a:rect l="l" t="t" r="r" b="b"/>
                <a:pathLst>
                  <a:path w="2632" h="322" extrusionOk="0">
                    <a:moveTo>
                      <a:pt x="167" y="0"/>
                    </a:moveTo>
                    <a:cubicBezTo>
                      <a:pt x="72" y="0"/>
                      <a:pt x="1" y="72"/>
                      <a:pt x="1" y="155"/>
                    </a:cubicBezTo>
                    <a:cubicBezTo>
                      <a:pt x="1" y="250"/>
                      <a:pt x="72" y="322"/>
                      <a:pt x="167" y="322"/>
                    </a:cubicBezTo>
                    <a:lnTo>
                      <a:pt x="2465" y="322"/>
                    </a:lnTo>
                    <a:cubicBezTo>
                      <a:pt x="2560" y="322"/>
                      <a:pt x="2632" y="250"/>
                      <a:pt x="2632" y="155"/>
                    </a:cubicBezTo>
                    <a:cubicBezTo>
                      <a:pt x="2632" y="72"/>
                      <a:pt x="2560" y="0"/>
                      <a:pt x="24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809;p31">
                <a:extLst>
                  <a:ext uri="{FF2B5EF4-FFF2-40B4-BE49-F238E27FC236}">
                    <a16:creationId xmlns:a16="http://schemas.microsoft.com/office/drawing/2014/main" id="{87C78857-AC1C-FFE8-1F4C-18A459CAA89A}"/>
                  </a:ext>
                </a:extLst>
              </p:cNvPr>
              <p:cNvSpPr/>
              <p:nvPr/>
            </p:nvSpPr>
            <p:spPr>
              <a:xfrm>
                <a:off x="7289145" y="2059973"/>
                <a:ext cx="27722" cy="10248"/>
              </a:xfrm>
              <a:custGeom>
                <a:avLst/>
                <a:gdLst/>
                <a:ahLst/>
                <a:cxnLst/>
                <a:rect l="l" t="t" r="r" b="b"/>
                <a:pathLst>
                  <a:path w="871" h="322" extrusionOk="0">
                    <a:moveTo>
                      <a:pt x="168" y="0"/>
                    </a:moveTo>
                    <a:cubicBezTo>
                      <a:pt x="84" y="0"/>
                      <a:pt x="1" y="72"/>
                      <a:pt x="1" y="155"/>
                    </a:cubicBezTo>
                    <a:cubicBezTo>
                      <a:pt x="1" y="250"/>
                      <a:pt x="84" y="322"/>
                      <a:pt x="168" y="322"/>
                    </a:cubicBezTo>
                    <a:lnTo>
                      <a:pt x="703" y="322"/>
                    </a:lnTo>
                    <a:cubicBezTo>
                      <a:pt x="799" y="322"/>
                      <a:pt x="870" y="250"/>
                      <a:pt x="870" y="155"/>
                    </a:cubicBezTo>
                    <a:cubicBezTo>
                      <a:pt x="870" y="72"/>
                      <a:pt x="811" y="0"/>
                      <a:pt x="7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5" name="Group 104">
            <a:extLst>
              <a:ext uri="{FF2B5EF4-FFF2-40B4-BE49-F238E27FC236}">
                <a16:creationId xmlns:a16="http://schemas.microsoft.com/office/drawing/2014/main" id="{F10D4C71-7833-F9F0-21D1-1F0EF23AD06F}"/>
              </a:ext>
            </a:extLst>
          </p:cNvPr>
          <p:cNvGrpSpPr/>
          <p:nvPr/>
        </p:nvGrpSpPr>
        <p:grpSpPr>
          <a:xfrm>
            <a:off x="9511930" y="1939963"/>
            <a:ext cx="800545" cy="800545"/>
            <a:chOff x="9511930" y="1939963"/>
            <a:chExt cx="800545" cy="800545"/>
          </a:xfrm>
        </p:grpSpPr>
        <p:sp>
          <p:nvSpPr>
            <p:cNvPr id="35" name="Google Shape;760;p31">
              <a:extLst>
                <a:ext uri="{FF2B5EF4-FFF2-40B4-BE49-F238E27FC236}">
                  <a16:creationId xmlns:a16="http://schemas.microsoft.com/office/drawing/2014/main" id="{B924A3E4-62E3-5CA5-C352-902CA2B1540E}"/>
                </a:ext>
              </a:extLst>
            </p:cNvPr>
            <p:cNvSpPr/>
            <p:nvPr/>
          </p:nvSpPr>
          <p:spPr>
            <a:xfrm rot="8100000">
              <a:off x="9511930" y="1939963"/>
              <a:ext cx="800545" cy="800545"/>
            </a:xfrm>
            <a:prstGeom prst="teardrop">
              <a:avLst>
                <a:gd name="adj" fmla="val 10000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 name="Group 102">
              <a:extLst>
                <a:ext uri="{FF2B5EF4-FFF2-40B4-BE49-F238E27FC236}">
                  <a16:creationId xmlns:a16="http://schemas.microsoft.com/office/drawing/2014/main" id="{CE477B71-C32C-40DD-F61D-324D962B3807}"/>
                </a:ext>
              </a:extLst>
            </p:cNvPr>
            <p:cNvGrpSpPr/>
            <p:nvPr/>
          </p:nvGrpSpPr>
          <p:grpSpPr>
            <a:xfrm>
              <a:off x="9573635" y="2001676"/>
              <a:ext cx="677120" cy="677120"/>
              <a:chOff x="9573635" y="2001676"/>
              <a:chExt cx="677120" cy="677120"/>
            </a:xfrm>
          </p:grpSpPr>
          <p:sp>
            <p:nvSpPr>
              <p:cNvPr id="40" name="Google Shape;765;p31">
                <a:extLst>
                  <a:ext uri="{FF2B5EF4-FFF2-40B4-BE49-F238E27FC236}">
                    <a16:creationId xmlns:a16="http://schemas.microsoft.com/office/drawing/2014/main" id="{7AB0A0A1-C02A-1A11-2DD0-1E6A4272242B}"/>
                  </a:ext>
                </a:extLst>
              </p:cNvPr>
              <p:cNvSpPr/>
              <p:nvPr/>
            </p:nvSpPr>
            <p:spPr>
              <a:xfrm>
                <a:off x="9573635" y="2001676"/>
                <a:ext cx="677120" cy="677120"/>
              </a:xfrm>
              <a:prstGeom prst="ellipse">
                <a:avLst/>
              </a:prstGeom>
              <a:no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 name="Google Shape;810;p31">
                <a:extLst>
                  <a:ext uri="{FF2B5EF4-FFF2-40B4-BE49-F238E27FC236}">
                    <a16:creationId xmlns:a16="http://schemas.microsoft.com/office/drawing/2014/main" id="{7FA48C03-AFC9-E91E-4266-CE1B46E50E1F}"/>
                  </a:ext>
                </a:extLst>
              </p:cNvPr>
              <p:cNvGrpSpPr/>
              <p:nvPr/>
            </p:nvGrpSpPr>
            <p:grpSpPr>
              <a:xfrm>
                <a:off x="9650615" y="2149893"/>
                <a:ext cx="520121" cy="380708"/>
                <a:chOff x="5733194" y="2431718"/>
                <a:chExt cx="446826" cy="327059"/>
              </a:xfrm>
              <a:solidFill>
                <a:schemeClr val="tx1"/>
              </a:solidFill>
            </p:grpSpPr>
            <p:sp>
              <p:nvSpPr>
                <p:cNvPr id="81" name="Google Shape;811;p31">
                  <a:extLst>
                    <a:ext uri="{FF2B5EF4-FFF2-40B4-BE49-F238E27FC236}">
                      <a16:creationId xmlns:a16="http://schemas.microsoft.com/office/drawing/2014/main" id="{D7406FFC-C82A-3C19-FCF5-E4FC480EB568}"/>
                    </a:ext>
                  </a:extLst>
                </p:cNvPr>
                <p:cNvSpPr/>
                <p:nvPr/>
              </p:nvSpPr>
              <p:spPr>
                <a:xfrm>
                  <a:off x="6032946" y="2474145"/>
                  <a:ext cx="56112" cy="20115"/>
                </a:xfrm>
                <a:custGeom>
                  <a:avLst/>
                  <a:gdLst/>
                  <a:ahLst/>
                  <a:cxnLst/>
                  <a:rect l="l" t="t" r="r" b="b"/>
                  <a:pathLst>
                    <a:path w="1763" h="632" extrusionOk="0">
                      <a:moveTo>
                        <a:pt x="215" y="1"/>
                      </a:moveTo>
                      <a:cubicBezTo>
                        <a:pt x="96" y="1"/>
                        <a:pt x="1" y="96"/>
                        <a:pt x="1" y="215"/>
                      </a:cubicBezTo>
                      <a:cubicBezTo>
                        <a:pt x="1" y="334"/>
                        <a:pt x="96" y="417"/>
                        <a:pt x="215" y="417"/>
                      </a:cubicBezTo>
                      <a:cubicBezTo>
                        <a:pt x="441" y="417"/>
                        <a:pt x="1108" y="453"/>
                        <a:pt x="1429" y="620"/>
                      </a:cubicBezTo>
                      <a:cubicBezTo>
                        <a:pt x="1465" y="632"/>
                        <a:pt x="1489" y="632"/>
                        <a:pt x="1525" y="632"/>
                      </a:cubicBezTo>
                      <a:cubicBezTo>
                        <a:pt x="1596" y="632"/>
                        <a:pt x="1668" y="584"/>
                        <a:pt x="1703" y="513"/>
                      </a:cubicBezTo>
                      <a:cubicBezTo>
                        <a:pt x="1763" y="417"/>
                        <a:pt x="1727" y="298"/>
                        <a:pt x="1632" y="239"/>
                      </a:cubicBezTo>
                      <a:cubicBezTo>
                        <a:pt x="1156" y="1"/>
                        <a:pt x="263" y="1"/>
                        <a:pt x="21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12;p31">
                  <a:extLst>
                    <a:ext uri="{FF2B5EF4-FFF2-40B4-BE49-F238E27FC236}">
                      <a16:creationId xmlns:a16="http://schemas.microsoft.com/office/drawing/2014/main" id="{BFF872B0-FBA8-B3C1-0B24-AB13F1327096}"/>
                    </a:ext>
                  </a:extLst>
                </p:cNvPr>
                <p:cNvSpPr/>
                <p:nvPr/>
              </p:nvSpPr>
              <p:spPr>
                <a:xfrm>
                  <a:off x="5733194" y="2431718"/>
                  <a:ext cx="446826" cy="327059"/>
                </a:xfrm>
                <a:custGeom>
                  <a:avLst/>
                  <a:gdLst/>
                  <a:ahLst/>
                  <a:cxnLst/>
                  <a:rect l="l" t="t" r="r" b="b"/>
                  <a:pathLst>
                    <a:path w="14039" h="10276" extrusionOk="0">
                      <a:moveTo>
                        <a:pt x="11621" y="655"/>
                      </a:moveTo>
                      <a:lnTo>
                        <a:pt x="11621" y="1500"/>
                      </a:lnTo>
                      <a:cubicBezTo>
                        <a:pt x="11621" y="1631"/>
                        <a:pt x="11598" y="1762"/>
                        <a:pt x="11538" y="1905"/>
                      </a:cubicBezTo>
                      <a:lnTo>
                        <a:pt x="11431" y="2108"/>
                      </a:lnTo>
                      <a:cubicBezTo>
                        <a:pt x="11419" y="2143"/>
                        <a:pt x="11419" y="2167"/>
                        <a:pt x="11419" y="2203"/>
                      </a:cubicBezTo>
                      <a:lnTo>
                        <a:pt x="11419" y="2631"/>
                      </a:lnTo>
                      <a:cubicBezTo>
                        <a:pt x="11419" y="2929"/>
                        <a:pt x="11300" y="3215"/>
                        <a:pt x="11074" y="3429"/>
                      </a:cubicBezTo>
                      <a:cubicBezTo>
                        <a:pt x="10858" y="3634"/>
                        <a:pt x="10599" y="3751"/>
                        <a:pt x="10317" y="3751"/>
                      </a:cubicBezTo>
                      <a:cubicBezTo>
                        <a:pt x="10303" y="3751"/>
                        <a:pt x="10290" y="3751"/>
                        <a:pt x="10276" y="3751"/>
                      </a:cubicBezTo>
                      <a:cubicBezTo>
                        <a:pt x="9657" y="3739"/>
                        <a:pt x="9181" y="3215"/>
                        <a:pt x="9181" y="2584"/>
                      </a:cubicBezTo>
                      <a:lnTo>
                        <a:pt x="9181" y="2203"/>
                      </a:lnTo>
                      <a:cubicBezTo>
                        <a:pt x="9181" y="2167"/>
                        <a:pt x="9181" y="2143"/>
                        <a:pt x="9169" y="2108"/>
                      </a:cubicBezTo>
                      <a:lnTo>
                        <a:pt x="9038" y="1857"/>
                      </a:lnTo>
                      <a:cubicBezTo>
                        <a:pt x="8990" y="1762"/>
                        <a:pt x="8966" y="1667"/>
                        <a:pt x="8966" y="1560"/>
                      </a:cubicBezTo>
                      <a:lnTo>
                        <a:pt x="8966" y="1548"/>
                      </a:lnTo>
                      <a:cubicBezTo>
                        <a:pt x="8966" y="1048"/>
                        <a:pt x="9359" y="655"/>
                        <a:pt x="9859" y="655"/>
                      </a:cubicBezTo>
                      <a:close/>
                      <a:moveTo>
                        <a:pt x="4156" y="429"/>
                      </a:moveTo>
                      <a:cubicBezTo>
                        <a:pt x="4513" y="429"/>
                        <a:pt x="4823" y="560"/>
                        <a:pt x="5061" y="822"/>
                      </a:cubicBezTo>
                      <a:cubicBezTo>
                        <a:pt x="5299" y="1072"/>
                        <a:pt x="5442" y="1417"/>
                        <a:pt x="5478" y="1786"/>
                      </a:cubicBezTo>
                      <a:cubicBezTo>
                        <a:pt x="5513" y="2215"/>
                        <a:pt x="5656" y="3108"/>
                        <a:pt x="5847" y="3643"/>
                      </a:cubicBezTo>
                      <a:lnTo>
                        <a:pt x="5835" y="3643"/>
                      </a:lnTo>
                      <a:cubicBezTo>
                        <a:pt x="5525" y="3762"/>
                        <a:pt x="4882" y="3941"/>
                        <a:pt x="4132" y="3941"/>
                      </a:cubicBezTo>
                      <a:cubicBezTo>
                        <a:pt x="4077" y="3944"/>
                        <a:pt x="4021" y="3945"/>
                        <a:pt x="3967" y="3945"/>
                      </a:cubicBezTo>
                      <a:cubicBezTo>
                        <a:pt x="3330" y="3945"/>
                        <a:pt x="2762" y="3765"/>
                        <a:pt x="2477" y="3655"/>
                      </a:cubicBezTo>
                      <a:cubicBezTo>
                        <a:pt x="2656" y="3108"/>
                        <a:pt x="2799" y="2215"/>
                        <a:pt x="2835" y="1786"/>
                      </a:cubicBezTo>
                      <a:cubicBezTo>
                        <a:pt x="2858" y="1417"/>
                        <a:pt x="3013" y="1072"/>
                        <a:pt x="3251" y="822"/>
                      </a:cubicBezTo>
                      <a:cubicBezTo>
                        <a:pt x="3501" y="560"/>
                        <a:pt x="3811" y="429"/>
                        <a:pt x="4156" y="429"/>
                      </a:cubicBezTo>
                      <a:close/>
                      <a:moveTo>
                        <a:pt x="10752" y="4096"/>
                      </a:moveTo>
                      <a:cubicBezTo>
                        <a:pt x="10752" y="4155"/>
                        <a:pt x="10764" y="4215"/>
                        <a:pt x="10776" y="4274"/>
                      </a:cubicBezTo>
                      <a:lnTo>
                        <a:pt x="10609" y="4429"/>
                      </a:lnTo>
                      <a:cubicBezTo>
                        <a:pt x="10526" y="4524"/>
                        <a:pt x="10419" y="4572"/>
                        <a:pt x="10300" y="4572"/>
                      </a:cubicBezTo>
                      <a:cubicBezTo>
                        <a:pt x="10181" y="4572"/>
                        <a:pt x="10062" y="4524"/>
                        <a:pt x="9990" y="4429"/>
                      </a:cubicBezTo>
                      <a:lnTo>
                        <a:pt x="9823" y="4274"/>
                      </a:lnTo>
                      <a:cubicBezTo>
                        <a:pt x="9835" y="4215"/>
                        <a:pt x="9859" y="4155"/>
                        <a:pt x="9859" y="4096"/>
                      </a:cubicBezTo>
                      <a:cubicBezTo>
                        <a:pt x="9990" y="4132"/>
                        <a:pt x="10121" y="4167"/>
                        <a:pt x="10252" y="4167"/>
                      </a:cubicBezTo>
                      <a:lnTo>
                        <a:pt x="10300" y="4167"/>
                      </a:lnTo>
                      <a:cubicBezTo>
                        <a:pt x="10455" y="4167"/>
                        <a:pt x="10609" y="4132"/>
                        <a:pt x="10752" y="4096"/>
                      </a:cubicBezTo>
                      <a:close/>
                      <a:moveTo>
                        <a:pt x="4692" y="4358"/>
                      </a:moveTo>
                      <a:cubicBezTo>
                        <a:pt x="4763" y="4524"/>
                        <a:pt x="4918" y="4644"/>
                        <a:pt x="5097" y="4691"/>
                      </a:cubicBezTo>
                      <a:lnTo>
                        <a:pt x="5835" y="4894"/>
                      </a:lnTo>
                      <a:cubicBezTo>
                        <a:pt x="6025" y="4953"/>
                        <a:pt x="6168" y="5132"/>
                        <a:pt x="6168" y="5322"/>
                      </a:cubicBezTo>
                      <a:lnTo>
                        <a:pt x="6168" y="7251"/>
                      </a:lnTo>
                      <a:cubicBezTo>
                        <a:pt x="6168" y="7501"/>
                        <a:pt x="5954" y="7692"/>
                        <a:pt x="5716" y="7692"/>
                      </a:cubicBezTo>
                      <a:lnTo>
                        <a:pt x="5704" y="7692"/>
                      </a:lnTo>
                      <a:lnTo>
                        <a:pt x="5704" y="6144"/>
                      </a:lnTo>
                      <a:cubicBezTo>
                        <a:pt x="5668" y="5787"/>
                        <a:pt x="5394" y="5501"/>
                        <a:pt x="5025" y="5501"/>
                      </a:cubicBezTo>
                      <a:lnTo>
                        <a:pt x="3275" y="5501"/>
                      </a:lnTo>
                      <a:cubicBezTo>
                        <a:pt x="2918" y="5501"/>
                        <a:pt x="2632" y="5787"/>
                        <a:pt x="2632" y="6144"/>
                      </a:cubicBezTo>
                      <a:lnTo>
                        <a:pt x="2632" y="7692"/>
                      </a:lnTo>
                      <a:lnTo>
                        <a:pt x="2620" y="7692"/>
                      </a:lnTo>
                      <a:cubicBezTo>
                        <a:pt x="2370" y="7692"/>
                        <a:pt x="2180" y="7489"/>
                        <a:pt x="2180" y="7251"/>
                      </a:cubicBezTo>
                      <a:lnTo>
                        <a:pt x="2180" y="5322"/>
                      </a:lnTo>
                      <a:cubicBezTo>
                        <a:pt x="2180" y="5132"/>
                        <a:pt x="2311" y="4941"/>
                        <a:pt x="2501" y="4894"/>
                      </a:cubicBezTo>
                      <a:lnTo>
                        <a:pt x="3251" y="4691"/>
                      </a:lnTo>
                      <a:cubicBezTo>
                        <a:pt x="3430" y="4644"/>
                        <a:pt x="3561" y="4524"/>
                        <a:pt x="3644" y="4358"/>
                      </a:cubicBezTo>
                      <a:cubicBezTo>
                        <a:pt x="3811" y="4370"/>
                        <a:pt x="3989" y="4394"/>
                        <a:pt x="4168" y="4394"/>
                      </a:cubicBezTo>
                      <a:cubicBezTo>
                        <a:pt x="4347" y="4394"/>
                        <a:pt x="4525" y="4370"/>
                        <a:pt x="4692" y="4358"/>
                      </a:cubicBezTo>
                      <a:close/>
                      <a:moveTo>
                        <a:pt x="10526" y="5906"/>
                      </a:moveTo>
                      <a:cubicBezTo>
                        <a:pt x="10538" y="5906"/>
                        <a:pt x="10538" y="5906"/>
                        <a:pt x="10538" y="5918"/>
                      </a:cubicBezTo>
                      <a:lnTo>
                        <a:pt x="10538" y="7680"/>
                      </a:lnTo>
                      <a:cubicBezTo>
                        <a:pt x="10538" y="7692"/>
                        <a:pt x="10538" y="7692"/>
                        <a:pt x="10526" y="7692"/>
                      </a:cubicBezTo>
                      <a:lnTo>
                        <a:pt x="7895" y="7692"/>
                      </a:lnTo>
                      <a:cubicBezTo>
                        <a:pt x="7871" y="7692"/>
                        <a:pt x="7871" y="7692"/>
                        <a:pt x="7871" y="7680"/>
                      </a:cubicBezTo>
                      <a:lnTo>
                        <a:pt x="7871" y="5918"/>
                      </a:lnTo>
                      <a:lnTo>
                        <a:pt x="10526" y="5906"/>
                      </a:lnTo>
                      <a:close/>
                      <a:moveTo>
                        <a:pt x="11050" y="4596"/>
                      </a:moveTo>
                      <a:lnTo>
                        <a:pt x="11228" y="4691"/>
                      </a:lnTo>
                      <a:lnTo>
                        <a:pt x="11967" y="4894"/>
                      </a:lnTo>
                      <a:cubicBezTo>
                        <a:pt x="12157" y="4953"/>
                        <a:pt x="12300" y="5132"/>
                        <a:pt x="12300" y="5322"/>
                      </a:cubicBezTo>
                      <a:lnTo>
                        <a:pt x="12300" y="7251"/>
                      </a:lnTo>
                      <a:cubicBezTo>
                        <a:pt x="12300" y="7501"/>
                        <a:pt x="12086" y="7692"/>
                        <a:pt x="11848" y="7692"/>
                      </a:cubicBezTo>
                      <a:lnTo>
                        <a:pt x="10955" y="7692"/>
                      </a:lnTo>
                      <a:lnTo>
                        <a:pt x="10955" y="7680"/>
                      </a:lnTo>
                      <a:lnTo>
                        <a:pt x="10955" y="7227"/>
                      </a:lnTo>
                      <a:lnTo>
                        <a:pt x="11621" y="7227"/>
                      </a:lnTo>
                      <a:cubicBezTo>
                        <a:pt x="11740" y="7227"/>
                        <a:pt x="11836" y="7144"/>
                        <a:pt x="11836" y="7025"/>
                      </a:cubicBezTo>
                      <a:lnTo>
                        <a:pt x="11836" y="5715"/>
                      </a:lnTo>
                      <a:cubicBezTo>
                        <a:pt x="11836" y="5596"/>
                        <a:pt x="11740" y="5501"/>
                        <a:pt x="11621" y="5501"/>
                      </a:cubicBezTo>
                      <a:cubicBezTo>
                        <a:pt x="11502" y="5501"/>
                        <a:pt x="11419" y="5596"/>
                        <a:pt x="11419" y="5715"/>
                      </a:cubicBezTo>
                      <a:lnTo>
                        <a:pt x="11419" y="6834"/>
                      </a:lnTo>
                      <a:lnTo>
                        <a:pt x="10955" y="6834"/>
                      </a:lnTo>
                      <a:lnTo>
                        <a:pt x="10955" y="5941"/>
                      </a:lnTo>
                      <a:cubicBezTo>
                        <a:pt x="10955" y="5691"/>
                        <a:pt x="10764" y="5525"/>
                        <a:pt x="10538" y="5525"/>
                      </a:cubicBezTo>
                      <a:lnTo>
                        <a:pt x="8335" y="5525"/>
                      </a:lnTo>
                      <a:lnTo>
                        <a:pt x="8335" y="5322"/>
                      </a:lnTo>
                      <a:lnTo>
                        <a:pt x="8299" y="5322"/>
                      </a:lnTo>
                      <a:cubicBezTo>
                        <a:pt x="8299" y="5132"/>
                        <a:pt x="8442" y="4941"/>
                        <a:pt x="8633" y="4894"/>
                      </a:cubicBezTo>
                      <a:lnTo>
                        <a:pt x="9383" y="4691"/>
                      </a:lnTo>
                      <a:cubicBezTo>
                        <a:pt x="9442" y="4667"/>
                        <a:pt x="9490" y="4644"/>
                        <a:pt x="9562" y="4596"/>
                      </a:cubicBezTo>
                      <a:lnTo>
                        <a:pt x="9693" y="4727"/>
                      </a:lnTo>
                      <a:cubicBezTo>
                        <a:pt x="9859" y="4894"/>
                        <a:pt x="10062" y="4989"/>
                        <a:pt x="10300" y="4989"/>
                      </a:cubicBezTo>
                      <a:cubicBezTo>
                        <a:pt x="10526" y="4989"/>
                        <a:pt x="10752" y="4894"/>
                        <a:pt x="10907" y="4727"/>
                      </a:cubicBezTo>
                      <a:lnTo>
                        <a:pt x="11050" y="4596"/>
                      </a:lnTo>
                      <a:close/>
                      <a:moveTo>
                        <a:pt x="2632" y="8108"/>
                      </a:moveTo>
                      <a:lnTo>
                        <a:pt x="2632" y="8573"/>
                      </a:lnTo>
                      <a:lnTo>
                        <a:pt x="846" y="8573"/>
                      </a:lnTo>
                      <a:lnTo>
                        <a:pt x="846" y="8108"/>
                      </a:lnTo>
                      <a:close/>
                      <a:moveTo>
                        <a:pt x="13157" y="8108"/>
                      </a:moveTo>
                      <a:lnTo>
                        <a:pt x="13157" y="8573"/>
                      </a:lnTo>
                      <a:lnTo>
                        <a:pt x="5668" y="8573"/>
                      </a:lnTo>
                      <a:lnTo>
                        <a:pt x="5668" y="8108"/>
                      </a:lnTo>
                      <a:close/>
                      <a:moveTo>
                        <a:pt x="5049" y="5906"/>
                      </a:moveTo>
                      <a:cubicBezTo>
                        <a:pt x="5180" y="5906"/>
                        <a:pt x="5287" y="6013"/>
                        <a:pt x="5287" y="6144"/>
                      </a:cubicBezTo>
                      <a:lnTo>
                        <a:pt x="5287" y="9001"/>
                      </a:lnTo>
                      <a:lnTo>
                        <a:pt x="3049" y="9001"/>
                      </a:lnTo>
                      <a:lnTo>
                        <a:pt x="3049" y="6144"/>
                      </a:lnTo>
                      <a:cubicBezTo>
                        <a:pt x="3049" y="6013"/>
                        <a:pt x="3156" y="5906"/>
                        <a:pt x="3287" y="5906"/>
                      </a:cubicBezTo>
                      <a:close/>
                      <a:moveTo>
                        <a:pt x="4168" y="0"/>
                      </a:moveTo>
                      <a:cubicBezTo>
                        <a:pt x="3239" y="0"/>
                        <a:pt x="2501" y="738"/>
                        <a:pt x="2430" y="1738"/>
                      </a:cubicBezTo>
                      <a:cubicBezTo>
                        <a:pt x="2394" y="2155"/>
                        <a:pt x="2263" y="2989"/>
                        <a:pt x="2084" y="3477"/>
                      </a:cubicBezTo>
                      <a:cubicBezTo>
                        <a:pt x="2037" y="3584"/>
                        <a:pt x="2049" y="3703"/>
                        <a:pt x="2096" y="3810"/>
                      </a:cubicBezTo>
                      <a:cubicBezTo>
                        <a:pt x="2144" y="3905"/>
                        <a:pt x="2239" y="3989"/>
                        <a:pt x="2334" y="4024"/>
                      </a:cubicBezTo>
                      <a:cubicBezTo>
                        <a:pt x="2513" y="4084"/>
                        <a:pt x="2811" y="4179"/>
                        <a:pt x="3156" y="4251"/>
                      </a:cubicBezTo>
                      <a:cubicBezTo>
                        <a:pt x="3144" y="4251"/>
                        <a:pt x="3144" y="4251"/>
                        <a:pt x="3120" y="4263"/>
                      </a:cubicBezTo>
                      <a:lnTo>
                        <a:pt x="2382" y="4477"/>
                      </a:lnTo>
                      <a:cubicBezTo>
                        <a:pt x="2013" y="4584"/>
                        <a:pt x="1751" y="4917"/>
                        <a:pt x="1751" y="5310"/>
                      </a:cubicBezTo>
                      <a:lnTo>
                        <a:pt x="1751" y="7227"/>
                      </a:lnTo>
                      <a:cubicBezTo>
                        <a:pt x="1751" y="7394"/>
                        <a:pt x="1799" y="7561"/>
                        <a:pt x="1894" y="7680"/>
                      </a:cubicBezTo>
                      <a:lnTo>
                        <a:pt x="203" y="7680"/>
                      </a:lnTo>
                      <a:cubicBezTo>
                        <a:pt x="84" y="7680"/>
                        <a:pt x="1" y="7763"/>
                        <a:pt x="1" y="7882"/>
                      </a:cubicBezTo>
                      <a:cubicBezTo>
                        <a:pt x="1" y="8001"/>
                        <a:pt x="84" y="8096"/>
                        <a:pt x="203" y="8096"/>
                      </a:cubicBezTo>
                      <a:lnTo>
                        <a:pt x="441" y="8096"/>
                      </a:lnTo>
                      <a:lnTo>
                        <a:pt x="441" y="10073"/>
                      </a:lnTo>
                      <a:cubicBezTo>
                        <a:pt x="441" y="10192"/>
                        <a:pt x="537" y="10275"/>
                        <a:pt x="656" y="10275"/>
                      </a:cubicBezTo>
                      <a:cubicBezTo>
                        <a:pt x="775" y="10275"/>
                        <a:pt x="858" y="10192"/>
                        <a:pt x="858" y="10073"/>
                      </a:cubicBezTo>
                      <a:lnTo>
                        <a:pt x="858" y="8954"/>
                      </a:lnTo>
                      <a:lnTo>
                        <a:pt x="2644" y="8954"/>
                      </a:lnTo>
                      <a:lnTo>
                        <a:pt x="2644" y="10073"/>
                      </a:lnTo>
                      <a:cubicBezTo>
                        <a:pt x="2644" y="10192"/>
                        <a:pt x="2739" y="10275"/>
                        <a:pt x="2858" y="10275"/>
                      </a:cubicBezTo>
                      <a:cubicBezTo>
                        <a:pt x="2977" y="10275"/>
                        <a:pt x="3073" y="10192"/>
                        <a:pt x="3073" y="10073"/>
                      </a:cubicBezTo>
                      <a:lnTo>
                        <a:pt x="3073" y="9406"/>
                      </a:lnTo>
                      <a:lnTo>
                        <a:pt x="5287" y="9406"/>
                      </a:lnTo>
                      <a:lnTo>
                        <a:pt x="5287" y="10073"/>
                      </a:lnTo>
                      <a:cubicBezTo>
                        <a:pt x="5287" y="10192"/>
                        <a:pt x="5371" y="10275"/>
                        <a:pt x="5490" y="10275"/>
                      </a:cubicBezTo>
                      <a:cubicBezTo>
                        <a:pt x="5609" y="10275"/>
                        <a:pt x="5704" y="10192"/>
                        <a:pt x="5704" y="10073"/>
                      </a:cubicBezTo>
                      <a:lnTo>
                        <a:pt x="5704" y="8954"/>
                      </a:lnTo>
                      <a:lnTo>
                        <a:pt x="13169" y="8954"/>
                      </a:lnTo>
                      <a:lnTo>
                        <a:pt x="13169" y="10073"/>
                      </a:lnTo>
                      <a:cubicBezTo>
                        <a:pt x="13169" y="10192"/>
                        <a:pt x="13264" y="10275"/>
                        <a:pt x="13383" y="10275"/>
                      </a:cubicBezTo>
                      <a:cubicBezTo>
                        <a:pt x="13503" y="10275"/>
                        <a:pt x="13586" y="10192"/>
                        <a:pt x="13586" y="10073"/>
                      </a:cubicBezTo>
                      <a:lnTo>
                        <a:pt x="13586" y="8096"/>
                      </a:lnTo>
                      <a:lnTo>
                        <a:pt x="13824" y="8096"/>
                      </a:lnTo>
                      <a:cubicBezTo>
                        <a:pt x="13943" y="8096"/>
                        <a:pt x="14038" y="8001"/>
                        <a:pt x="14038" y="7882"/>
                      </a:cubicBezTo>
                      <a:cubicBezTo>
                        <a:pt x="14003" y="7787"/>
                        <a:pt x="13919" y="7692"/>
                        <a:pt x="13800" y="7692"/>
                      </a:cubicBezTo>
                      <a:lnTo>
                        <a:pt x="12562" y="7692"/>
                      </a:lnTo>
                      <a:cubicBezTo>
                        <a:pt x="12633" y="7561"/>
                        <a:pt x="12693" y="7406"/>
                        <a:pt x="12693" y="7251"/>
                      </a:cubicBezTo>
                      <a:lnTo>
                        <a:pt x="12693" y="5322"/>
                      </a:lnTo>
                      <a:cubicBezTo>
                        <a:pt x="12693" y="4941"/>
                        <a:pt x="12443" y="4596"/>
                        <a:pt x="12074" y="4489"/>
                      </a:cubicBezTo>
                      <a:lnTo>
                        <a:pt x="11324" y="4286"/>
                      </a:lnTo>
                      <a:cubicBezTo>
                        <a:pt x="11228" y="4251"/>
                        <a:pt x="11169" y="4167"/>
                        <a:pt x="11169" y="4060"/>
                      </a:cubicBezTo>
                      <a:lnTo>
                        <a:pt x="11169" y="3893"/>
                      </a:lnTo>
                      <a:cubicBezTo>
                        <a:pt x="11240" y="3858"/>
                        <a:pt x="11300" y="3798"/>
                        <a:pt x="11359" y="3739"/>
                      </a:cubicBezTo>
                      <a:cubicBezTo>
                        <a:pt x="11657" y="3453"/>
                        <a:pt x="11824" y="3060"/>
                        <a:pt x="11824" y="2643"/>
                      </a:cubicBezTo>
                      <a:lnTo>
                        <a:pt x="11824" y="2262"/>
                      </a:lnTo>
                      <a:lnTo>
                        <a:pt x="11895" y="2096"/>
                      </a:lnTo>
                      <a:cubicBezTo>
                        <a:pt x="11979" y="1917"/>
                        <a:pt x="12026" y="1703"/>
                        <a:pt x="12026" y="1512"/>
                      </a:cubicBezTo>
                      <a:lnTo>
                        <a:pt x="12026" y="453"/>
                      </a:lnTo>
                      <a:cubicBezTo>
                        <a:pt x="12026" y="333"/>
                        <a:pt x="11943" y="250"/>
                        <a:pt x="11824" y="250"/>
                      </a:cubicBezTo>
                      <a:lnTo>
                        <a:pt x="9859" y="250"/>
                      </a:lnTo>
                      <a:cubicBezTo>
                        <a:pt x="9145" y="250"/>
                        <a:pt x="8561" y="834"/>
                        <a:pt x="8561" y="1548"/>
                      </a:cubicBezTo>
                      <a:lnTo>
                        <a:pt x="8561" y="1560"/>
                      </a:lnTo>
                      <a:cubicBezTo>
                        <a:pt x="8561" y="1727"/>
                        <a:pt x="8597" y="1881"/>
                        <a:pt x="8680" y="2036"/>
                      </a:cubicBezTo>
                      <a:lnTo>
                        <a:pt x="8788" y="2238"/>
                      </a:lnTo>
                      <a:lnTo>
                        <a:pt x="8788" y="2572"/>
                      </a:lnTo>
                      <a:cubicBezTo>
                        <a:pt x="8788" y="3108"/>
                        <a:pt x="9050" y="3584"/>
                        <a:pt x="9442" y="3870"/>
                      </a:cubicBezTo>
                      <a:lnTo>
                        <a:pt x="9442" y="4048"/>
                      </a:lnTo>
                      <a:cubicBezTo>
                        <a:pt x="9442" y="4143"/>
                        <a:pt x="9359" y="4239"/>
                        <a:pt x="9276" y="4263"/>
                      </a:cubicBezTo>
                      <a:lnTo>
                        <a:pt x="8526" y="4477"/>
                      </a:lnTo>
                      <a:cubicBezTo>
                        <a:pt x="8157" y="4584"/>
                        <a:pt x="7907" y="4917"/>
                        <a:pt x="7907" y="5310"/>
                      </a:cubicBezTo>
                      <a:lnTo>
                        <a:pt x="7907" y="5489"/>
                      </a:lnTo>
                      <a:lnTo>
                        <a:pt x="7895" y="5489"/>
                      </a:lnTo>
                      <a:cubicBezTo>
                        <a:pt x="7657" y="5489"/>
                        <a:pt x="7478" y="5679"/>
                        <a:pt x="7478" y="5906"/>
                      </a:cubicBezTo>
                      <a:lnTo>
                        <a:pt x="7478" y="7656"/>
                      </a:lnTo>
                      <a:lnTo>
                        <a:pt x="7478" y="7680"/>
                      </a:lnTo>
                      <a:lnTo>
                        <a:pt x="6442" y="7680"/>
                      </a:lnTo>
                      <a:cubicBezTo>
                        <a:pt x="6525" y="7537"/>
                        <a:pt x="6585" y="7394"/>
                        <a:pt x="6585" y="7227"/>
                      </a:cubicBezTo>
                      <a:lnTo>
                        <a:pt x="6585" y="5310"/>
                      </a:lnTo>
                      <a:cubicBezTo>
                        <a:pt x="6585" y="4917"/>
                        <a:pt x="6323" y="4584"/>
                        <a:pt x="5954" y="4477"/>
                      </a:cubicBezTo>
                      <a:lnTo>
                        <a:pt x="5216" y="4263"/>
                      </a:lnTo>
                      <a:cubicBezTo>
                        <a:pt x="5192" y="4263"/>
                        <a:pt x="5192" y="4263"/>
                        <a:pt x="5180" y="4251"/>
                      </a:cubicBezTo>
                      <a:cubicBezTo>
                        <a:pt x="5537" y="4179"/>
                        <a:pt x="5823" y="4084"/>
                        <a:pt x="6002" y="4024"/>
                      </a:cubicBezTo>
                      <a:cubicBezTo>
                        <a:pt x="6109" y="3989"/>
                        <a:pt x="6192" y="3905"/>
                        <a:pt x="6240" y="3810"/>
                      </a:cubicBezTo>
                      <a:cubicBezTo>
                        <a:pt x="6287" y="3703"/>
                        <a:pt x="6299" y="3596"/>
                        <a:pt x="6252" y="3477"/>
                      </a:cubicBezTo>
                      <a:cubicBezTo>
                        <a:pt x="6073" y="2977"/>
                        <a:pt x="5942" y="2143"/>
                        <a:pt x="5906" y="1738"/>
                      </a:cubicBezTo>
                      <a:cubicBezTo>
                        <a:pt x="5835" y="738"/>
                        <a:pt x="5097" y="0"/>
                        <a:pt x="41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13;p31">
                  <a:extLst>
                    <a:ext uri="{FF2B5EF4-FFF2-40B4-BE49-F238E27FC236}">
                      <a16:creationId xmlns:a16="http://schemas.microsoft.com/office/drawing/2014/main" id="{6C462524-4686-B36A-DACF-0AA582B2E82D}"/>
                    </a:ext>
                  </a:extLst>
                </p:cNvPr>
                <p:cNvSpPr/>
                <p:nvPr/>
              </p:nvSpPr>
              <p:spPr>
                <a:xfrm>
                  <a:off x="6019323" y="2641653"/>
                  <a:ext cx="13272" cy="13272"/>
                </a:xfrm>
                <a:custGeom>
                  <a:avLst/>
                  <a:gdLst/>
                  <a:ahLst/>
                  <a:cxnLst/>
                  <a:rect l="l" t="t" r="r" b="b"/>
                  <a:pathLst>
                    <a:path w="417" h="417" extrusionOk="0">
                      <a:moveTo>
                        <a:pt x="202" y="0"/>
                      </a:moveTo>
                      <a:cubicBezTo>
                        <a:pt x="95" y="0"/>
                        <a:pt x="0" y="84"/>
                        <a:pt x="0" y="203"/>
                      </a:cubicBezTo>
                      <a:cubicBezTo>
                        <a:pt x="0" y="322"/>
                        <a:pt x="95" y="417"/>
                        <a:pt x="202" y="417"/>
                      </a:cubicBezTo>
                      <a:cubicBezTo>
                        <a:pt x="322" y="417"/>
                        <a:pt x="417" y="322"/>
                        <a:pt x="417" y="203"/>
                      </a:cubicBezTo>
                      <a:cubicBezTo>
                        <a:pt x="417" y="84"/>
                        <a:pt x="322" y="0"/>
                        <a:pt x="20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84" name="TextBox 83">
            <a:extLst>
              <a:ext uri="{FF2B5EF4-FFF2-40B4-BE49-F238E27FC236}">
                <a16:creationId xmlns:a16="http://schemas.microsoft.com/office/drawing/2014/main" id="{CAFF72D4-59A1-1CA5-816F-307F1B5D7CFD}"/>
              </a:ext>
            </a:extLst>
          </p:cNvPr>
          <p:cNvSpPr txBox="1"/>
          <p:nvPr/>
        </p:nvSpPr>
        <p:spPr>
          <a:xfrm>
            <a:off x="1507894" y="4037411"/>
            <a:ext cx="1492469" cy="1401602"/>
          </a:xfrm>
          <a:prstGeom prst="rect">
            <a:avLst/>
          </a:prstGeom>
          <a:noFill/>
        </p:spPr>
        <p:txBody>
          <a:bodyPr wrap="square">
            <a:spAutoFit/>
          </a:bodyPr>
          <a:lstStyle/>
          <a:p>
            <a:pPr algn="ctr">
              <a:lnSpc>
                <a:spcPct val="2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200" dirty="0">
              <a:solidFill>
                <a:schemeClr val="bg1"/>
              </a:solidFill>
            </a:endParaRPr>
          </a:p>
        </p:txBody>
      </p:sp>
      <p:sp>
        <p:nvSpPr>
          <p:cNvPr id="85" name="TextBox 84">
            <a:extLst>
              <a:ext uri="{FF2B5EF4-FFF2-40B4-BE49-F238E27FC236}">
                <a16:creationId xmlns:a16="http://schemas.microsoft.com/office/drawing/2014/main" id="{4782CF13-B1C1-78ED-C82D-E7AA2B27E347}"/>
              </a:ext>
            </a:extLst>
          </p:cNvPr>
          <p:cNvSpPr txBox="1"/>
          <p:nvPr/>
        </p:nvSpPr>
        <p:spPr>
          <a:xfrm>
            <a:off x="3450446" y="4007950"/>
            <a:ext cx="1446863" cy="1397947"/>
          </a:xfrm>
          <a:prstGeom prst="rect">
            <a:avLst/>
          </a:prstGeom>
          <a:noFill/>
        </p:spPr>
        <p:txBody>
          <a:bodyPr wrap="square">
            <a:spAutoFit/>
          </a:bodyPr>
          <a:lstStyle/>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p>
        </p:txBody>
      </p:sp>
      <p:sp>
        <p:nvSpPr>
          <p:cNvPr id="86" name="TextBox 85">
            <a:extLst>
              <a:ext uri="{FF2B5EF4-FFF2-40B4-BE49-F238E27FC236}">
                <a16:creationId xmlns:a16="http://schemas.microsoft.com/office/drawing/2014/main" id="{1F3A11FB-0C7C-05C6-3050-0E4BE626F811}"/>
              </a:ext>
            </a:extLst>
          </p:cNvPr>
          <p:cNvSpPr txBox="1"/>
          <p:nvPr/>
        </p:nvSpPr>
        <p:spPr>
          <a:xfrm>
            <a:off x="5364060" y="4007950"/>
            <a:ext cx="1446863" cy="1397947"/>
          </a:xfrm>
          <a:prstGeom prst="rect">
            <a:avLst/>
          </a:prstGeom>
          <a:noFill/>
        </p:spPr>
        <p:txBody>
          <a:bodyPr wrap="square">
            <a:spAutoFit/>
          </a:bodyPr>
          <a:lstStyle/>
          <a:p>
            <a:pPr algn="ctr">
              <a:lnSpc>
                <a:spcPct val="2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a:t>
            </a:r>
          </a:p>
        </p:txBody>
      </p:sp>
      <p:sp>
        <p:nvSpPr>
          <p:cNvPr id="87" name="TextBox 86">
            <a:extLst>
              <a:ext uri="{FF2B5EF4-FFF2-40B4-BE49-F238E27FC236}">
                <a16:creationId xmlns:a16="http://schemas.microsoft.com/office/drawing/2014/main" id="{B98B82C0-3C6A-934D-56C9-2D950C5EED24}"/>
              </a:ext>
            </a:extLst>
          </p:cNvPr>
          <p:cNvSpPr txBox="1"/>
          <p:nvPr/>
        </p:nvSpPr>
        <p:spPr>
          <a:xfrm>
            <a:off x="7277674" y="4007950"/>
            <a:ext cx="1446863" cy="1397947"/>
          </a:xfrm>
          <a:prstGeom prst="rect">
            <a:avLst/>
          </a:prstGeom>
          <a:noFill/>
        </p:spPr>
        <p:txBody>
          <a:bodyPr wrap="square">
            <a:spAutoFit/>
          </a:bodyPr>
          <a:lstStyle/>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a:t>
            </a:r>
          </a:p>
        </p:txBody>
      </p:sp>
      <p:sp>
        <p:nvSpPr>
          <p:cNvPr id="88" name="TextBox 87">
            <a:extLst>
              <a:ext uri="{FF2B5EF4-FFF2-40B4-BE49-F238E27FC236}">
                <a16:creationId xmlns:a16="http://schemas.microsoft.com/office/drawing/2014/main" id="{806EB0AD-D2E7-BCA2-2FB0-C868C2062058}"/>
              </a:ext>
            </a:extLst>
          </p:cNvPr>
          <p:cNvSpPr txBox="1"/>
          <p:nvPr/>
        </p:nvSpPr>
        <p:spPr>
          <a:xfrm>
            <a:off x="9191287" y="4007950"/>
            <a:ext cx="1446863" cy="1397947"/>
          </a:xfrm>
          <a:prstGeom prst="rect">
            <a:avLst/>
          </a:prstGeom>
          <a:noFill/>
        </p:spPr>
        <p:txBody>
          <a:bodyPr wrap="square">
            <a:spAutoFit/>
          </a:bodyPr>
          <a:lstStyle/>
          <a:p>
            <a:pPr algn="ctr">
              <a:lnSpc>
                <a:spcPct val="2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a:t>
            </a:r>
          </a:p>
        </p:txBody>
      </p:sp>
      <p:sp>
        <p:nvSpPr>
          <p:cNvPr id="89" name="TextBox 88">
            <a:extLst>
              <a:ext uri="{FF2B5EF4-FFF2-40B4-BE49-F238E27FC236}">
                <a16:creationId xmlns:a16="http://schemas.microsoft.com/office/drawing/2014/main" id="{2167140F-4F06-281A-3E39-271E3FA4B051}"/>
              </a:ext>
            </a:extLst>
          </p:cNvPr>
          <p:cNvSpPr txBox="1"/>
          <p:nvPr/>
        </p:nvSpPr>
        <p:spPr>
          <a:xfrm>
            <a:off x="2032726" y="3663179"/>
            <a:ext cx="493987" cy="400110"/>
          </a:xfrm>
          <a:prstGeom prst="rect">
            <a:avLst/>
          </a:prstGeom>
          <a:noFill/>
        </p:spPr>
        <p:txBody>
          <a:bodyPr wrap="square" rtlCol="0">
            <a:spAutoFit/>
          </a:bodyPr>
          <a:lstStyle/>
          <a:p>
            <a:pPr algn="ctr"/>
            <a:r>
              <a:rPr lang="en-US" sz="2000" dirty="0">
                <a:latin typeface="Times New Roman" panose="02020603050405020304" pitchFamily="18" charset="0"/>
                <a:cs typeface="Times New Roman" panose="02020603050405020304" pitchFamily="18" charset="0"/>
              </a:rPr>
              <a:t>01</a:t>
            </a:r>
          </a:p>
        </p:txBody>
      </p:sp>
      <p:sp>
        <p:nvSpPr>
          <p:cNvPr id="90" name="TextBox 89">
            <a:extLst>
              <a:ext uri="{FF2B5EF4-FFF2-40B4-BE49-F238E27FC236}">
                <a16:creationId xmlns:a16="http://schemas.microsoft.com/office/drawing/2014/main" id="{8AB0D21C-8453-6AF2-E8B2-D739AF9BD2C9}"/>
              </a:ext>
            </a:extLst>
          </p:cNvPr>
          <p:cNvSpPr txBox="1"/>
          <p:nvPr/>
        </p:nvSpPr>
        <p:spPr>
          <a:xfrm>
            <a:off x="3935142" y="3663179"/>
            <a:ext cx="493987" cy="400110"/>
          </a:xfrm>
          <a:prstGeom prst="rect">
            <a:avLst/>
          </a:prstGeom>
          <a:noFill/>
        </p:spPr>
        <p:txBody>
          <a:bodyPr wrap="square" rtlCol="0">
            <a:spAutoFit/>
          </a:bodyPr>
          <a:lstStyle/>
          <a:p>
            <a:pPr algn="ctr"/>
            <a:r>
              <a:rPr lang="en-US" sz="2000" dirty="0">
                <a:latin typeface="Times New Roman" panose="02020603050405020304" pitchFamily="18" charset="0"/>
                <a:cs typeface="Times New Roman" panose="02020603050405020304" pitchFamily="18" charset="0"/>
              </a:rPr>
              <a:t>02</a:t>
            </a:r>
          </a:p>
        </p:txBody>
      </p:sp>
      <p:sp>
        <p:nvSpPr>
          <p:cNvPr id="91" name="TextBox 90">
            <a:extLst>
              <a:ext uri="{FF2B5EF4-FFF2-40B4-BE49-F238E27FC236}">
                <a16:creationId xmlns:a16="http://schemas.microsoft.com/office/drawing/2014/main" id="{C6900600-D082-A0B1-F385-4C527EE27732}"/>
              </a:ext>
            </a:extLst>
          </p:cNvPr>
          <p:cNvSpPr txBox="1"/>
          <p:nvPr/>
        </p:nvSpPr>
        <p:spPr>
          <a:xfrm>
            <a:off x="5837558" y="3663179"/>
            <a:ext cx="493987" cy="400110"/>
          </a:xfrm>
          <a:prstGeom prst="rect">
            <a:avLst/>
          </a:prstGeom>
          <a:noFill/>
        </p:spPr>
        <p:txBody>
          <a:bodyPr wrap="square" rtlCol="0">
            <a:spAutoFit/>
          </a:bodyPr>
          <a:lstStyle/>
          <a:p>
            <a:pPr algn="ctr"/>
            <a:r>
              <a:rPr lang="en-US" sz="2000" dirty="0">
                <a:latin typeface="Times New Roman" panose="02020603050405020304" pitchFamily="18" charset="0"/>
                <a:cs typeface="Times New Roman" panose="02020603050405020304" pitchFamily="18" charset="0"/>
              </a:rPr>
              <a:t>03</a:t>
            </a:r>
          </a:p>
        </p:txBody>
      </p:sp>
      <p:sp>
        <p:nvSpPr>
          <p:cNvPr id="92" name="TextBox 91">
            <a:extLst>
              <a:ext uri="{FF2B5EF4-FFF2-40B4-BE49-F238E27FC236}">
                <a16:creationId xmlns:a16="http://schemas.microsoft.com/office/drawing/2014/main" id="{59D5B971-5DEE-B858-DF76-8D310611A52E}"/>
              </a:ext>
            </a:extLst>
          </p:cNvPr>
          <p:cNvSpPr txBox="1"/>
          <p:nvPr/>
        </p:nvSpPr>
        <p:spPr>
          <a:xfrm>
            <a:off x="7739974" y="3663179"/>
            <a:ext cx="493987" cy="400110"/>
          </a:xfrm>
          <a:prstGeom prst="rect">
            <a:avLst/>
          </a:prstGeom>
          <a:noFill/>
        </p:spPr>
        <p:txBody>
          <a:bodyPr wrap="square" rtlCol="0">
            <a:spAutoFit/>
          </a:bodyPr>
          <a:lstStyle/>
          <a:p>
            <a:pPr algn="ctr"/>
            <a:r>
              <a:rPr lang="en-US" sz="2000" dirty="0">
                <a:latin typeface="Times New Roman" panose="02020603050405020304" pitchFamily="18" charset="0"/>
                <a:cs typeface="Times New Roman" panose="02020603050405020304" pitchFamily="18" charset="0"/>
              </a:rPr>
              <a:t>04</a:t>
            </a:r>
          </a:p>
        </p:txBody>
      </p:sp>
      <p:sp>
        <p:nvSpPr>
          <p:cNvPr id="93" name="TextBox 92">
            <a:extLst>
              <a:ext uri="{FF2B5EF4-FFF2-40B4-BE49-F238E27FC236}">
                <a16:creationId xmlns:a16="http://schemas.microsoft.com/office/drawing/2014/main" id="{A3285B9A-3E05-10D5-F3AE-1DE52BE75491}"/>
              </a:ext>
            </a:extLst>
          </p:cNvPr>
          <p:cNvSpPr txBox="1"/>
          <p:nvPr/>
        </p:nvSpPr>
        <p:spPr>
          <a:xfrm>
            <a:off x="9642390" y="3663179"/>
            <a:ext cx="493987" cy="400110"/>
          </a:xfrm>
          <a:prstGeom prst="rect">
            <a:avLst/>
          </a:prstGeom>
          <a:noFill/>
        </p:spPr>
        <p:txBody>
          <a:bodyPr wrap="square" rtlCol="0">
            <a:spAutoFit/>
          </a:bodyPr>
          <a:lstStyle/>
          <a:p>
            <a:pPr algn="ctr"/>
            <a:r>
              <a:rPr lang="en-US" sz="2000" dirty="0">
                <a:latin typeface="Times New Roman" panose="02020603050405020304" pitchFamily="18" charset="0"/>
                <a:cs typeface="Times New Roman" panose="02020603050405020304" pitchFamily="18" charset="0"/>
              </a:rPr>
              <a:t>05</a:t>
            </a:r>
          </a:p>
        </p:txBody>
      </p:sp>
      <p:sp>
        <p:nvSpPr>
          <p:cNvPr id="106" name="TextBox 105">
            <a:extLst>
              <a:ext uri="{FF2B5EF4-FFF2-40B4-BE49-F238E27FC236}">
                <a16:creationId xmlns:a16="http://schemas.microsoft.com/office/drawing/2014/main" id="{8899B66F-E6C7-1AA9-5B94-1C4CAFA0132B}"/>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107" name="TextBox 106">
            <a:extLst>
              <a:ext uri="{FF2B5EF4-FFF2-40B4-BE49-F238E27FC236}">
                <a16:creationId xmlns:a16="http://schemas.microsoft.com/office/drawing/2014/main" id="{8E659F22-8A57-9414-6F5A-0F1EBE5F9345}"/>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108" name="TextBox 107">
            <a:extLst>
              <a:ext uri="{FF2B5EF4-FFF2-40B4-BE49-F238E27FC236}">
                <a16:creationId xmlns:a16="http://schemas.microsoft.com/office/drawing/2014/main" id="{8B39D46F-C9BA-7BE4-7E59-925AF6979324}"/>
              </a:ext>
            </a:extLst>
          </p:cNvPr>
          <p:cNvSpPr txBox="1"/>
          <p:nvPr/>
        </p:nvSpPr>
        <p:spPr>
          <a:xfrm>
            <a:off x="6211614"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Expand it</a:t>
            </a:r>
          </a:p>
        </p:txBody>
      </p:sp>
      <p:sp>
        <p:nvSpPr>
          <p:cNvPr id="109" name="TextBox 108">
            <a:extLst>
              <a:ext uri="{FF2B5EF4-FFF2-40B4-BE49-F238E27FC236}">
                <a16:creationId xmlns:a16="http://schemas.microsoft.com/office/drawing/2014/main" id="{33556D8D-76A2-387C-5465-54F7D4426D81}"/>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110" name="TextBox 109">
            <a:extLst>
              <a:ext uri="{FF2B5EF4-FFF2-40B4-BE49-F238E27FC236}">
                <a16:creationId xmlns:a16="http://schemas.microsoft.com/office/drawing/2014/main" id="{6C36CF14-BFE5-3AAC-99A7-C7607E18FC0E}"/>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111" name="TextBox 110">
            <a:extLst>
              <a:ext uri="{FF2B5EF4-FFF2-40B4-BE49-F238E27FC236}">
                <a16:creationId xmlns:a16="http://schemas.microsoft.com/office/drawing/2014/main" id="{26D3F779-38EB-F161-C497-0B7BA54AA8C4}"/>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60D42DEE-B0DF-F38D-0D23-4596D752E198}"/>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A0F78FA9-BA64-2F9B-0DD8-D0CDD3BE32D0}"/>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02635723-239F-31C7-1D55-898F5A880FFB}"/>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E5F2C32B-71F2-92BF-7728-C9F823BDA4A9}"/>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23</a:t>
            </a:r>
          </a:p>
        </p:txBody>
      </p:sp>
    </p:spTree>
    <p:extLst>
      <p:ext uri="{BB962C8B-B14F-4D97-AF65-F5344CB8AC3E}">
        <p14:creationId xmlns:p14="http://schemas.microsoft.com/office/powerpoint/2010/main" val="24625006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1000"/>
                                        <p:tgtEl>
                                          <p:spTgt spid="94"/>
                                        </p:tgtEl>
                                      </p:cBhvr>
                                    </p:animEffect>
                                    <p:anim calcmode="lin" valueType="num">
                                      <p:cBhvr>
                                        <p:cTn id="8" dur="1000" fill="hold"/>
                                        <p:tgtEl>
                                          <p:spTgt spid="94"/>
                                        </p:tgtEl>
                                        <p:attrNameLst>
                                          <p:attrName>ppt_x</p:attrName>
                                        </p:attrNameLst>
                                      </p:cBhvr>
                                      <p:tavLst>
                                        <p:tav tm="0">
                                          <p:val>
                                            <p:strVal val="#ppt_x"/>
                                          </p:val>
                                        </p:tav>
                                        <p:tav tm="100000">
                                          <p:val>
                                            <p:strVal val="#ppt_x"/>
                                          </p:val>
                                        </p:tav>
                                      </p:tavLst>
                                    </p:anim>
                                    <p:anim calcmode="lin" valueType="num">
                                      <p:cBhvr>
                                        <p:cTn id="9" dur="900" decel="100000" fill="hold"/>
                                        <p:tgtEl>
                                          <p:spTgt spid="9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95"/>
                                        </p:tgtEl>
                                        <p:attrNameLst>
                                          <p:attrName>style.visibility</p:attrName>
                                        </p:attrNameLst>
                                      </p:cBhvr>
                                      <p:to>
                                        <p:strVal val="visible"/>
                                      </p:to>
                                    </p:set>
                                    <p:animEffect transition="in" filter="fade">
                                      <p:cBhvr>
                                        <p:cTn id="14" dur="1000"/>
                                        <p:tgtEl>
                                          <p:spTgt spid="95"/>
                                        </p:tgtEl>
                                      </p:cBhvr>
                                    </p:animEffect>
                                    <p:anim calcmode="lin" valueType="num">
                                      <p:cBhvr>
                                        <p:cTn id="15" dur="1000" fill="hold"/>
                                        <p:tgtEl>
                                          <p:spTgt spid="95"/>
                                        </p:tgtEl>
                                        <p:attrNameLst>
                                          <p:attrName>ppt_x</p:attrName>
                                        </p:attrNameLst>
                                      </p:cBhvr>
                                      <p:tavLst>
                                        <p:tav tm="0">
                                          <p:val>
                                            <p:strVal val="#ppt_x"/>
                                          </p:val>
                                        </p:tav>
                                        <p:tav tm="100000">
                                          <p:val>
                                            <p:strVal val="#ppt_x"/>
                                          </p:val>
                                        </p:tav>
                                      </p:tavLst>
                                    </p:anim>
                                    <p:anim calcmode="lin" valueType="num">
                                      <p:cBhvr>
                                        <p:cTn id="16" dur="900" decel="100000" fill="hold"/>
                                        <p:tgtEl>
                                          <p:spTgt spid="9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95"/>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1000"/>
                                        <p:tgtEl>
                                          <p:spTgt spid="96"/>
                                        </p:tgtEl>
                                      </p:cBhvr>
                                    </p:animEffect>
                                    <p:anim calcmode="lin" valueType="num">
                                      <p:cBhvr>
                                        <p:cTn id="22" dur="1000" fill="hold"/>
                                        <p:tgtEl>
                                          <p:spTgt spid="96"/>
                                        </p:tgtEl>
                                        <p:attrNameLst>
                                          <p:attrName>ppt_x</p:attrName>
                                        </p:attrNameLst>
                                      </p:cBhvr>
                                      <p:tavLst>
                                        <p:tav tm="0">
                                          <p:val>
                                            <p:strVal val="#ppt_x"/>
                                          </p:val>
                                        </p:tav>
                                        <p:tav tm="100000">
                                          <p:val>
                                            <p:strVal val="#ppt_x"/>
                                          </p:val>
                                        </p:tav>
                                      </p:tavLst>
                                    </p:anim>
                                    <p:anim calcmode="lin" valueType="num">
                                      <p:cBhvr>
                                        <p:cTn id="23" dur="900" decel="100000" fill="hold"/>
                                        <p:tgtEl>
                                          <p:spTgt spid="9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96"/>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97"/>
                                        </p:tgtEl>
                                        <p:attrNameLst>
                                          <p:attrName>style.visibility</p:attrName>
                                        </p:attrNameLst>
                                      </p:cBhvr>
                                      <p:to>
                                        <p:strVal val="visible"/>
                                      </p:to>
                                    </p:set>
                                    <p:animEffect transition="in" filter="fade">
                                      <p:cBhvr>
                                        <p:cTn id="28" dur="1000"/>
                                        <p:tgtEl>
                                          <p:spTgt spid="97"/>
                                        </p:tgtEl>
                                      </p:cBhvr>
                                    </p:animEffect>
                                    <p:anim calcmode="lin" valueType="num">
                                      <p:cBhvr>
                                        <p:cTn id="29" dur="1000" fill="hold"/>
                                        <p:tgtEl>
                                          <p:spTgt spid="97"/>
                                        </p:tgtEl>
                                        <p:attrNameLst>
                                          <p:attrName>ppt_x</p:attrName>
                                        </p:attrNameLst>
                                      </p:cBhvr>
                                      <p:tavLst>
                                        <p:tav tm="0">
                                          <p:val>
                                            <p:strVal val="#ppt_x"/>
                                          </p:val>
                                        </p:tav>
                                        <p:tav tm="100000">
                                          <p:val>
                                            <p:strVal val="#ppt_x"/>
                                          </p:val>
                                        </p:tav>
                                      </p:tavLst>
                                    </p:anim>
                                    <p:anim calcmode="lin" valueType="num">
                                      <p:cBhvr>
                                        <p:cTn id="30" dur="900" decel="100000" fill="hold"/>
                                        <p:tgtEl>
                                          <p:spTgt spid="9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97"/>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nodeType="after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1000"/>
                                        <p:tgtEl>
                                          <p:spTgt spid="98"/>
                                        </p:tgtEl>
                                      </p:cBhvr>
                                    </p:animEffect>
                                    <p:anim calcmode="lin" valueType="num">
                                      <p:cBhvr>
                                        <p:cTn id="36" dur="1000" fill="hold"/>
                                        <p:tgtEl>
                                          <p:spTgt spid="98"/>
                                        </p:tgtEl>
                                        <p:attrNameLst>
                                          <p:attrName>ppt_x</p:attrName>
                                        </p:attrNameLst>
                                      </p:cBhvr>
                                      <p:tavLst>
                                        <p:tav tm="0">
                                          <p:val>
                                            <p:strVal val="#ppt_x"/>
                                          </p:val>
                                        </p:tav>
                                        <p:tav tm="100000">
                                          <p:val>
                                            <p:strVal val="#ppt_x"/>
                                          </p:val>
                                        </p:tav>
                                      </p:tavLst>
                                    </p:anim>
                                    <p:anim calcmode="lin" valueType="num">
                                      <p:cBhvr>
                                        <p:cTn id="37" dur="900" decel="100000" fill="hold"/>
                                        <p:tgtEl>
                                          <p:spTgt spid="98"/>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98"/>
                                        </p:tgtEl>
                                        <p:attrNameLst>
                                          <p:attrName>ppt_y</p:attrName>
                                        </p:attrNameLst>
                                      </p:cBhvr>
                                      <p:tavLst>
                                        <p:tav tm="0">
                                          <p:val>
                                            <p:strVal val="#ppt_y-.03"/>
                                          </p:val>
                                        </p:tav>
                                        <p:tav tm="100000">
                                          <p:val>
                                            <p:strVal val="#ppt_y"/>
                                          </p:val>
                                        </p:tav>
                                      </p:tavLst>
                                    </p:anim>
                                  </p:childTnLst>
                                </p:cTn>
                              </p:par>
                            </p:childTnLst>
                          </p:cTn>
                        </p:par>
                        <p:par>
                          <p:cTn id="39" fill="hold">
                            <p:stCondLst>
                              <p:cond delay="5000"/>
                            </p:stCondLst>
                            <p:childTnLst>
                              <p:par>
                                <p:cTn id="40" presetID="37" presetClass="entr" presetSubtype="0" fill="hold" nodeType="after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1000"/>
                                        <p:tgtEl>
                                          <p:spTgt spid="99"/>
                                        </p:tgtEl>
                                      </p:cBhvr>
                                    </p:animEffect>
                                    <p:anim calcmode="lin" valueType="num">
                                      <p:cBhvr>
                                        <p:cTn id="43" dur="1000" fill="hold"/>
                                        <p:tgtEl>
                                          <p:spTgt spid="99"/>
                                        </p:tgtEl>
                                        <p:attrNameLst>
                                          <p:attrName>ppt_x</p:attrName>
                                        </p:attrNameLst>
                                      </p:cBhvr>
                                      <p:tavLst>
                                        <p:tav tm="0">
                                          <p:val>
                                            <p:strVal val="#ppt_x"/>
                                          </p:val>
                                        </p:tav>
                                        <p:tav tm="100000">
                                          <p:val>
                                            <p:strVal val="#ppt_x"/>
                                          </p:val>
                                        </p:tav>
                                      </p:tavLst>
                                    </p:anim>
                                    <p:anim calcmode="lin" valueType="num">
                                      <p:cBhvr>
                                        <p:cTn id="44" dur="900" decel="100000" fill="hold"/>
                                        <p:tgtEl>
                                          <p:spTgt spid="99"/>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99"/>
                                        </p:tgtEl>
                                        <p:attrNameLst>
                                          <p:attrName>ppt_y</p:attrName>
                                        </p:attrNameLst>
                                      </p:cBhvr>
                                      <p:tavLst>
                                        <p:tav tm="0">
                                          <p:val>
                                            <p:strVal val="#ppt_y-.03"/>
                                          </p:val>
                                        </p:tav>
                                        <p:tav tm="100000">
                                          <p:val>
                                            <p:strVal val="#ppt_y"/>
                                          </p:val>
                                        </p:tav>
                                      </p:tavLst>
                                    </p:anim>
                                  </p:childTnLst>
                                </p:cTn>
                              </p:par>
                            </p:childTnLst>
                          </p:cTn>
                        </p:par>
                        <p:par>
                          <p:cTn id="46" fill="hold">
                            <p:stCondLst>
                              <p:cond delay="6000"/>
                            </p:stCondLst>
                            <p:childTnLst>
                              <p:par>
                                <p:cTn id="47" presetID="37" presetClass="entr" presetSubtype="0" fill="hold" nodeType="afterEffect">
                                  <p:stCondLst>
                                    <p:cond delay="0"/>
                                  </p:stCondLst>
                                  <p:childTnLst>
                                    <p:set>
                                      <p:cBhvr>
                                        <p:cTn id="48" dur="1" fill="hold">
                                          <p:stCondLst>
                                            <p:cond delay="0"/>
                                          </p:stCondLst>
                                        </p:cTn>
                                        <p:tgtEl>
                                          <p:spTgt spid="100"/>
                                        </p:tgtEl>
                                        <p:attrNameLst>
                                          <p:attrName>style.visibility</p:attrName>
                                        </p:attrNameLst>
                                      </p:cBhvr>
                                      <p:to>
                                        <p:strVal val="visible"/>
                                      </p:to>
                                    </p:set>
                                    <p:animEffect transition="in" filter="fade">
                                      <p:cBhvr>
                                        <p:cTn id="49" dur="1000"/>
                                        <p:tgtEl>
                                          <p:spTgt spid="100"/>
                                        </p:tgtEl>
                                      </p:cBhvr>
                                    </p:animEffect>
                                    <p:anim calcmode="lin" valueType="num">
                                      <p:cBhvr>
                                        <p:cTn id="50" dur="1000" fill="hold"/>
                                        <p:tgtEl>
                                          <p:spTgt spid="100"/>
                                        </p:tgtEl>
                                        <p:attrNameLst>
                                          <p:attrName>ppt_x</p:attrName>
                                        </p:attrNameLst>
                                      </p:cBhvr>
                                      <p:tavLst>
                                        <p:tav tm="0">
                                          <p:val>
                                            <p:strVal val="#ppt_x"/>
                                          </p:val>
                                        </p:tav>
                                        <p:tav tm="100000">
                                          <p:val>
                                            <p:strVal val="#ppt_x"/>
                                          </p:val>
                                        </p:tav>
                                      </p:tavLst>
                                    </p:anim>
                                    <p:anim calcmode="lin" valueType="num">
                                      <p:cBhvr>
                                        <p:cTn id="51" dur="900" decel="100000" fill="hold"/>
                                        <p:tgtEl>
                                          <p:spTgt spid="100"/>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par>
                          <p:cTn id="53" fill="hold">
                            <p:stCondLst>
                              <p:cond delay="7000"/>
                            </p:stCondLst>
                            <p:childTnLst>
                              <p:par>
                                <p:cTn id="54" presetID="37" presetClass="entr" presetSubtype="0"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fade">
                                      <p:cBhvr>
                                        <p:cTn id="56" dur="1000"/>
                                        <p:tgtEl>
                                          <p:spTgt spid="104"/>
                                        </p:tgtEl>
                                      </p:cBhvr>
                                    </p:animEffect>
                                    <p:anim calcmode="lin" valueType="num">
                                      <p:cBhvr>
                                        <p:cTn id="57" dur="1000" fill="hold"/>
                                        <p:tgtEl>
                                          <p:spTgt spid="104"/>
                                        </p:tgtEl>
                                        <p:attrNameLst>
                                          <p:attrName>ppt_x</p:attrName>
                                        </p:attrNameLst>
                                      </p:cBhvr>
                                      <p:tavLst>
                                        <p:tav tm="0">
                                          <p:val>
                                            <p:strVal val="#ppt_x"/>
                                          </p:val>
                                        </p:tav>
                                        <p:tav tm="100000">
                                          <p:val>
                                            <p:strVal val="#ppt_x"/>
                                          </p:val>
                                        </p:tav>
                                      </p:tavLst>
                                    </p:anim>
                                    <p:anim calcmode="lin" valueType="num">
                                      <p:cBhvr>
                                        <p:cTn id="58" dur="900" decel="100000" fill="hold"/>
                                        <p:tgtEl>
                                          <p:spTgt spid="104"/>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04"/>
                                        </p:tgtEl>
                                        <p:attrNameLst>
                                          <p:attrName>ppt_y</p:attrName>
                                        </p:attrNameLst>
                                      </p:cBhvr>
                                      <p:tavLst>
                                        <p:tav tm="0">
                                          <p:val>
                                            <p:strVal val="#ppt_y-.03"/>
                                          </p:val>
                                        </p:tav>
                                        <p:tav tm="100000">
                                          <p:val>
                                            <p:strVal val="#ppt_y"/>
                                          </p:val>
                                        </p:tav>
                                      </p:tavLst>
                                    </p:anim>
                                  </p:childTnLst>
                                </p:cTn>
                              </p:par>
                            </p:childTnLst>
                          </p:cTn>
                        </p:par>
                        <p:par>
                          <p:cTn id="60" fill="hold">
                            <p:stCondLst>
                              <p:cond delay="8000"/>
                            </p:stCondLst>
                            <p:childTnLst>
                              <p:par>
                                <p:cTn id="61" presetID="37" presetClass="entr" presetSubtype="0" fill="hold" nodeType="afterEffect">
                                  <p:stCondLst>
                                    <p:cond delay="0"/>
                                  </p:stCondLst>
                                  <p:childTnLst>
                                    <p:set>
                                      <p:cBhvr>
                                        <p:cTn id="62" dur="1" fill="hold">
                                          <p:stCondLst>
                                            <p:cond delay="0"/>
                                          </p:stCondLst>
                                        </p:cTn>
                                        <p:tgtEl>
                                          <p:spTgt spid="102"/>
                                        </p:tgtEl>
                                        <p:attrNameLst>
                                          <p:attrName>style.visibility</p:attrName>
                                        </p:attrNameLst>
                                      </p:cBhvr>
                                      <p:to>
                                        <p:strVal val="visible"/>
                                      </p:to>
                                    </p:set>
                                    <p:animEffect transition="in" filter="fade">
                                      <p:cBhvr>
                                        <p:cTn id="63" dur="1000"/>
                                        <p:tgtEl>
                                          <p:spTgt spid="102"/>
                                        </p:tgtEl>
                                      </p:cBhvr>
                                    </p:animEffect>
                                    <p:anim calcmode="lin" valueType="num">
                                      <p:cBhvr>
                                        <p:cTn id="64" dur="1000" fill="hold"/>
                                        <p:tgtEl>
                                          <p:spTgt spid="102"/>
                                        </p:tgtEl>
                                        <p:attrNameLst>
                                          <p:attrName>ppt_x</p:attrName>
                                        </p:attrNameLst>
                                      </p:cBhvr>
                                      <p:tavLst>
                                        <p:tav tm="0">
                                          <p:val>
                                            <p:strVal val="#ppt_x"/>
                                          </p:val>
                                        </p:tav>
                                        <p:tav tm="100000">
                                          <p:val>
                                            <p:strVal val="#ppt_x"/>
                                          </p:val>
                                        </p:tav>
                                      </p:tavLst>
                                    </p:anim>
                                    <p:anim calcmode="lin" valueType="num">
                                      <p:cBhvr>
                                        <p:cTn id="65" dur="900" decel="100000" fill="hold"/>
                                        <p:tgtEl>
                                          <p:spTgt spid="102"/>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02"/>
                                        </p:tgtEl>
                                        <p:attrNameLst>
                                          <p:attrName>ppt_y</p:attrName>
                                        </p:attrNameLst>
                                      </p:cBhvr>
                                      <p:tavLst>
                                        <p:tav tm="0">
                                          <p:val>
                                            <p:strVal val="#ppt_y-.03"/>
                                          </p:val>
                                        </p:tav>
                                        <p:tav tm="100000">
                                          <p:val>
                                            <p:strVal val="#ppt_y"/>
                                          </p:val>
                                        </p:tav>
                                      </p:tavLst>
                                    </p:anim>
                                  </p:childTnLst>
                                </p:cTn>
                              </p:par>
                            </p:childTnLst>
                          </p:cTn>
                        </p:par>
                        <p:par>
                          <p:cTn id="67" fill="hold">
                            <p:stCondLst>
                              <p:cond delay="9000"/>
                            </p:stCondLst>
                            <p:childTnLst>
                              <p:par>
                                <p:cTn id="68" presetID="37" presetClass="entr" presetSubtype="0" fill="hold" nodeType="after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fade">
                                      <p:cBhvr>
                                        <p:cTn id="70" dur="1000"/>
                                        <p:tgtEl>
                                          <p:spTgt spid="105"/>
                                        </p:tgtEl>
                                      </p:cBhvr>
                                    </p:animEffect>
                                    <p:anim calcmode="lin" valueType="num">
                                      <p:cBhvr>
                                        <p:cTn id="71" dur="1000" fill="hold"/>
                                        <p:tgtEl>
                                          <p:spTgt spid="105"/>
                                        </p:tgtEl>
                                        <p:attrNameLst>
                                          <p:attrName>ppt_x</p:attrName>
                                        </p:attrNameLst>
                                      </p:cBhvr>
                                      <p:tavLst>
                                        <p:tav tm="0">
                                          <p:val>
                                            <p:strVal val="#ppt_x"/>
                                          </p:val>
                                        </p:tav>
                                        <p:tav tm="100000">
                                          <p:val>
                                            <p:strVal val="#ppt_x"/>
                                          </p:val>
                                        </p:tav>
                                      </p:tavLst>
                                    </p:anim>
                                    <p:anim calcmode="lin" valueType="num">
                                      <p:cBhvr>
                                        <p:cTn id="72" dur="900" decel="100000" fill="hold"/>
                                        <p:tgtEl>
                                          <p:spTgt spid="105"/>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105"/>
                                        </p:tgtEl>
                                        <p:attrNameLst>
                                          <p:attrName>ppt_y</p:attrName>
                                        </p:attrNameLst>
                                      </p:cBhvr>
                                      <p:tavLst>
                                        <p:tav tm="0">
                                          <p:val>
                                            <p:strVal val="#ppt_y-.03"/>
                                          </p:val>
                                        </p:tav>
                                        <p:tav tm="100000">
                                          <p:val>
                                            <p:strVal val="#ppt_y"/>
                                          </p:val>
                                        </p:tav>
                                      </p:tavLst>
                                    </p:anim>
                                  </p:childTnLst>
                                </p:cTn>
                              </p:par>
                            </p:childTnLst>
                          </p:cTn>
                        </p:par>
                        <p:par>
                          <p:cTn id="74" fill="hold">
                            <p:stCondLst>
                              <p:cond delay="10000"/>
                            </p:stCondLst>
                            <p:childTnLst>
                              <p:par>
                                <p:cTn id="75" presetID="37" presetClass="entr" presetSubtype="0"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Effect transition="in" filter="fade">
                                      <p:cBhvr>
                                        <p:cTn id="77" dur="1000"/>
                                        <p:tgtEl>
                                          <p:spTgt spid="89"/>
                                        </p:tgtEl>
                                      </p:cBhvr>
                                    </p:animEffect>
                                    <p:anim calcmode="lin" valueType="num">
                                      <p:cBhvr>
                                        <p:cTn id="78" dur="1000" fill="hold"/>
                                        <p:tgtEl>
                                          <p:spTgt spid="89"/>
                                        </p:tgtEl>
                                        <p:attrNameLst>
                                          <p:attrName>ppt_x</p:attrName>
                                        </p:attrNameLst>
                                      </p:cBhvr>
                                      <p:tavLst>
                                        <p:tav tm="0">
                                          <p:val>
                                            <p:strVal val="#ppt_x"/>
                                          </p:val>
                                        </p:tav>
                                        <p:tav tm="100000">
                                          <p:val>
                                            <p:strVal val="#ppt_x"/>
                                          </p:val>
                                        </p:tav>
                                      </p:tavLst>
                                    </p:anim>
                                    <p:anim calcmode="lin" valueType="num">
                                      <p:cBhvr>
                                        <p:cTn id="79" dur="900" decel="100000" fill="hold"/>
                                        <p:tgtEl>
                                          <p:spTgt spid="89"/>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par>
                          <p:cTn id="81" fill="hold">
                            <p:stCondLst>
                              <p:cond delay="11000"/>
                            </p:stCondLst>
                            <p:childTnLst>
                              <p:par>
                                <p:cTn id="82" presetID="37" presetClass="entr" presetSubtype="0"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1000"/>
                                        <p:tgtEl>
                                          <p:spTgt spid="90"/>
                                        </p:tgtEl>
                                      </p:cBhvr>
                                    </p:animEffect>
                                    <p:anim calcmode="lin" valueType="num">
                                      <p:cBhvr>
                                        <p:cTn id="85" dur="1000" fill="hold"/>
                                        <p:tgtEl>
                                          <p:spTgt spid="90"/>
                                        </p:tgtEl>
                                        <p:attrNameLst>
                                          <p:attrName>ppt_x</p:attrName>
                                        </p:attrNameLst>
                                      </p:cBhvr>
                                      <p:tavLst>
                                        <p:tav tm="0">
                                          <p:val>
                                            <p:strVal val="#ppt_x"/>
                                          </p:val>
                                        </p:tav>
                                        <p:tav tm="100000">
                                          <p:val>
                                            <p:strVal val="#ppt_x"/>
                                          </p:val>
                                        </p:tav>
                                      </p:tavLst>
                                    </p:anim>
                                    <p:anim calcmode="lin" valueType="num">
                                      <p:cBhvr>
                                        <p:cTn id="86" dur="900" decel="100000" fill="hold"/>
                                        <p:tgtEl>
                                          <p:spTgt spid="90"/>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childTnLst>
                          </p:cTn>
                        </p:par>
                        <p:par>
                          <p:cTn id="88" fill="hold">
                            <p:stCondLst>
                              <p:cond delay="12000"/>
                            </p:stCondLst>
                            <p:childTnLst>
                              <p:par>
                                <p:cTn id="89" presetID="37" presetClass="entr" presetSubtype="0" fill="hold" grpId="0" nodeType="afterEffect">
                                  <p:stCondLst>
                                    <p:cond delay="0"/>
                                  </p:stCondLst>
                                  <p:childTnLst>
                                    <p:set>
                                      <p:cBhvr>
                                        <p:cTn id="90" dur="1" fill="hold">
                                          <p:stCondLst>
                                            <p:cond delay="0"/>
                                          </p:stCondLst>
                                        </p:cTn>
                                        <p:tgtEl>
                                          <p:spTgt spid="91"/>
                                        </p:tgtEl>
                                        <p:attrNameLst>
                                          <p:attrName>style.visibility</p:attrName>
                                        </p:attrNameLst>
                                      </p:cBhvr>
                                      <p:to>
                                        <p:strVal val="visible"/>
                                      </p:to>
                                    </p:set>
                                    <p:animEffect transition="in" filter="fade">
                                      <p:cBhvr>
                                        <p:cTn id="91" dur="1000"/>
                                        <p:tgtEl>
                                          <p:spTgt spid="91"/>
                                        </p:tgtEl>
                                      </p:cBhvr>
                                    </p:animEffect>
                                    <p:anim calcmode="lin" valueType="num">
                                      <p:cBhvr>
                                        <p:cTn id="92" dur="1000" fill="hold"/>
                                        <p:tgtEl>
                                          <p:spTgt spid="91"/>
                                        </p:tgtEl>
                                        <p:attrNameLst>
                                          <p:attrName>ppt_x</p:attrName>
                                        </p:attrNameLst>
                                      </p:cBhvr>
                                      <p:tavLst>
                                        <p:tav tm="0">
                                          <p:val>
                                            <p:strVal val="#ppt_x"/>
                                          </p:val>
                                        </p:tav>
                                        <p:tav tm="100000">
                                          <p:val>
                                            <p:strVal val="#ppt_x"/>
                                          </p:val>
                                        </p:tav>
                                      </p:tavLst>
                                    </p:anim>
                                    <p:anim calcmode="lin" valueType="num">
                                      <p:cBhvr>
                                        <p:cTn id="93" dur="900" decel="100000" fill="hold"/>
                                        <p:tgtEl>
                                          <p:spTgt spid="91"/>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91"/>
                                        </p:tgtEl>
                                        <p:attrNameLst>
                                          <p:attrName>ppt_y</p:attrName>
                                        </p:attrNameLst>
                                      </p:cBhvr>
                                      <p:tavLst>
                                        <p:tav tm="0">
                                          <p:val>
                                            <p:strVal val="#ppt_y-.03"/>
                                          </p:val>
                                        </p:tav>
                                        <p:tav tm="100000">
                                          <p:val>
                                            <p:strVal val="#ppt_y"/>
                                          </p:val>
                                        </p:tav>
                                      </p:tavLst>
                                    </p:anim>
                                  </p:childTnLst>
                                </p:cTn>
                              </p:par>
                            </p:childTnLst>
                          </p:cTn>
                        </p:par>
                        <p:par>
                          <p:cTn id="95" fill="hold">
                            <p:stCondLst>
                              <p:cond delay="13000"/>
                            </p:stCondLst>
                            <p:childTnLst>
                              <p:par>
                                <p:cTn id="96" presetID="37" presetClass="entr" presetSubtype="0"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fade">
                                      <p:cBhvr>
                                        <p:cTn id="98" dur="1000"/>
                                        <p:tgtEl>
                                          <p:spTgt spid="92"/>
                                        </p:tgtEl>
                                      </p:cBhvr>
                                    </p:animEffect>
                                    <p:anim calcmode="lin" valueType="num">
                                      <p:cBhvr>
                                        <p:cTn id="99" dur="1000" fill="hold"/>
                                        <p:tgtEl>
                                          <p:spTgt spid="92"/>
                                        </p:tgtEl>
                                        <p:attrNameLst>
                                          <p:attrName>ppt_x</p:attrName>
                                        </p:attrNameLst>
                                      </p:cBhvr>
                                      <p:tavLst>
                                        <p:tav tm="0">
                                          <p:val>
                                            <p:strVal val="#ppt_x"/>
                                          </p:val>
                                        </p:tav>
                                        <p:tav tm="100000">
                                          <p:val>
                                            <p:strVal val="#ppt_x"/>
                                          </p:val>
                                        </p:tav>
                                      </p:tavLst>
                                    </p:anim>
                                    <p:anim calcmode="lin" valueType="num">
                                      <p:cBhvr>
                                        <p:cTn id="100" dur="900" decel="100000" fill="hold"/>
                                        <p:tgtEl>
                                          <p:spTgt spid="92"/>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92"/>
                                        </p:tgtEl>
                                        <p:attrNameLst>
                                          <p:attrName>ppt_y</p:attrName>
                                        </p:attrNameLst>
                                      </p:cBhvr>
                                      <p:tavLst>
                                        <p:tav tm="0">
                                          <p:val>
                                            <p:strVal val="#ppt_y-.03"/>
                                          </p:val>
                                        </p:tav>
                                        <p:tav tm="100000">
                                          <p:val>
                                            <p:strVal val="#ppt_y"/>
                                          </p:val>
                                        </p:tav>
                                      </p:tavLst>
                                    </p:anim>
                                  </p:childTnLst>
                                </p:cTn>
                              </p:par>
                            </p:childTnLst>
                          </p:cTn>
                        </p:par>
                        <p:par>
                          <p:cTn id="102" fill="hold">
                            <p:stCondLst>
                              <p:cond delay="14000"/>
                            </p:stCondLst>
                            <p:childTnLst>
                              <p:par>
                                <p:cTn id="103" presetID="37" presetClass="entr" presetSubtype="0" fill="hold" grpId="0" nodeType="afterEffect">
                                  <p:stCondLst>
                                    <p:cond delay="0"/>
                                  </p:stCondLst>
                                  <p:childTnLst>
                                    <p:set>
                                      <p:cBhvr>
                                        <p:cTn id="104" dur="1" fill="hold">
                                          <p:stCondLst>
                                            <p:cond delay="0"/>
                                          </p:stCondLst>
                                        </p:cTn>
                                        <p:tgtEl>
                                          <p:spTgt spid="93"/>
                                        </p:tgtEl>
                                        <p:attrNameLst>
                                          <p:attrName>style.visibility</p:attrName>
                                        </p:attrNameLst>
                                      </p:cBhvr>
                                      <p:to>
                                        <p:strVal val="visible"/>
                                      </p:to>
                                    </p:set>
                                    <p:animEffect transition="in" filter="fade">
                                      <p:cBhvr>
                                        <p:cTn id="105" dur="1000"/>
                                        <p:tgtEl>
                                          <p:spTgt spid="93"/>
                                        </p:tgtEl>
                                      </p:cBhvr>
                                    </p:animEffect>
                                    <p:anim calcmode="lin" valueType="num">
                                      <p:cBhvr>
                                        <p:cTn id="106" dur="1000" fill="hold"/>
                                        <p:tgtEl>
                                          <p:spTgt spid="93"/>
                                        </p:tgtEl>
                                        <p:attrNameLst>
                                          <p:attrName>ppt_x</p:attrName>
                                        </p:attrNameLst>
                                      </p:cBhvr>
                                      <p:tavLst>
                                        <p:tav tm="0">
                                          <p:val>
                                            <p:strVal val="#ppt_x"/>
                                          </p:val>
                                        </p:tav>
                                        <p:tav tm="100000">
                                          <p:val>
                                            <p:strVal val="#ppt_x"/>
                                          </p:val>
                                        </p:tav>
                                      </p:tavLst>
                                    </p:anim>
                                    <p:anim calcmode="lin" valueType="num">
                                      <p:cBhvr>
                                        <p:cTn id="107" dur="900" decel="100000" fill="hold"/>
                                        <p:tgtEl>
                                          <p:spTgt spid="93"/>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93"/>
                                        </p:tgtEl>
                                        <p:attrNameLst>
                                          <p:attrName>ppt_y</p:attrName>
                                        </p:attrNameLst>
                                      </p:cBhvr>
                                      <p:tavLst>
                                        <p:tav tm="0">
                                          <p:val>
                                            <p:strVal val="#ppt_y-.03"/>
                                          </p:val>
                                        </p:tav>
                                        <p:tav tm="100000">
                                          <p:val>
                                            <p:strVal val="#ppt_y"/>
                                          </p:val>
                                        </p:tav>
                                      </p:tavLst>
                                    </p:anim>
                                  </p:childTnLst>
                                </p:cTn>
                              </p:par>
                            </p:childTnLst>
                          </p:cTn>
                        </p:par>
                        <p:par>
                          <p:cTn id="109" fill="hold">
                            <p:stCondLst>
                              <p:cond delay="15000"/>
                            </p:stCondLst>
                            <p:childTnLst>
                              <p:par>
                                <p:cTn id="110" presetID="37" presetClass="entr" presetSubtype="0" fill="hold" grpId="0" nodeType="afterEffect">
                                  <p:stCondLst>
                                    <p:cond delay="0"/>
                                  </p:stCondLst>
                                  <p:childTnLst>
                                    <p:set>
                                      <p:cBhvr>
                                        <p:cTn id="111" dur="1" fill="hold">
                                          <p:stCondLst>
                                            <p:cond delay="0"/>
                                          </p:stCondLst>
                                        </p:cTn>
                                        <p:tgtEl>
                                          <p:spTgt spid="84"/>
                                        </p:tgtEl>
                                        <p:attrNameLst>
                                          <p:attrName>style.visibility</p:attrName>
                                        </p:attrNameLst>
                                      </p:cBhvr>
                                      <p:to>
                                        <p:strVal val="visible"/>
                                      </p:to>
                                    </p:set>
                                    <p:animEffect transition="in" filter="fade">
                                      <p:cBhvr>
                                        <p:cTn id="112" dur="1000"/>
                                        <p:tgtEl>
                                          <p:spTgt spid="84"/>
                                        </p:tgtEl>
                                      </p:cBhvr>
                                    </p:animEffect>
                                    <p:anim calcmode="lin" valueType="num">
                                      <p:cBhvr>
                                        <p:cTn id="113" dur="1000" fill="hold"/>
                                        <p:tgtEl>
                                          <p:spTgt spid="84"/>
                                        </p:tgtEl>
                                        <p:attrNameLst>
                                          <p:attrName>ppt_x</p:attrName>
                                        </p:attrNameLst>
                                      </p:cBhvr>
                                      <p:tavLst>
                                        <p:tav tm="0">
                                          <p:val>
                                            <p:strVal val="#ppt_x"/>
                                          </p:val>
                                        </p:tav>
                                        <p:tav tm="100000">
                                          <p:val>
                                            <p:strVal val="#ppt_x"/>
                                          </p:val>
                                        </p:tav>
                                      </p:tavLst>
                                    </p:anim>
                                    <p:anim calcmode="lin" valueType="num">
                                      <p:cBhvr>
                                        <p:cTn id="114" dur="900" decel="100000" fill="hold"/>
                                        <p:tgtEl>
                                          <p:spTgt spid="84"/>
                                        </p:tgtEl>
                                        <p:attrNameLst>
                                          <p:attrName>ppt_y</p:attrName>
                                        </p:attrNameLst>
                                      </p:cBhvr>
                                      <p:tavLst>
                                        <p:tav tm="0">
                                          <p:val>
                                            <p:strVal val="#ppt_y+1"/>
                                          </p:val>
                                        </p:tav>
                                        <p:tav tm="100000">
                                          <p:val>
                                            <p:strVal val="#ppt_y-.03"/>
                                          </p:val>
                                        </p:tav>
                                      </p:tavLst>
                                    </p:anim>
                                    <p:anim calcmode="lin" valueType="num">
                                      <p:cBhvr>
                                        <p:cTn id="115"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childTnLst>
                          </p:cTn>
                        </p:par>
                        <p:par>
                          <p:cTn id="116" fill="hold">
                            <p:stCondLst>
                              <p:cond delay="16000"/>
                            </p:stCondLst>
                            <p:childTnLst>
                              <p:par>
                                <p:cTn id="117" presetID="37" presetClass="entr" presetSubtype="0" fill="hold" grpId="0" nodeType="afterEffect">
                                  <p:stCondLst>
                                    <p:cond delay="0"/>
                                  </p:stCondLst>
                                  <p:childTnLst>
                                    <p:set>
                                      <p:cBhvr>
                                        <p:cTn id="118" dur="1" fill="hold">
                                          <p:stCondLst>
                                            <p:cond delay="0"/>
                                          </p:stCondLst>
                                        </p:cTn>
                                        <p:tgtEl>
                                          <p:spTgt spid="85"/>
                                        </p:tgtEl>
                                        <p:attrNameLst>
                                          <p:attrName>style.visibility</p:attrName>
                                        </p:attrNameLst>
                                      </p:cBhvr>
                                      <p:to>
                                        <p:strVal val="visible"/>
                                      </p:to>
                                    </p:set>
                                    <p:animEffect transition="in" filter="fade">
                                      <p:cBhvr>
                                        <p:cTn id="119" dur="1000"/>
                                        <p:tgtEl>
                                          <p:spTgt spid="85"/>
                                        </p:tgtEl>
                                      </p:cBhvr>
                                    </p:animEffect>
                                    <p:anim calcmode="lin" valueType="num">
                                      <p:cBhvr>
                                        <p:cTn id="120" dur="1000" fill="hold"/>
                                        <p:tgtEl>
                                          <p:spTgt spid="85"/>
                                        </p:tgtEl>
                                        <p:attrNameLst>
                                          <p:attrName>ppt_x</p:attrName>
                                        </p:attrNameLst>
                                      </p:cBhvr>
                                      <p:tavLst>
                                        <p:tav tm="0">
                                          <p:val>
                                            <p:strVal val="#ppt_x"/>
                                          </p:val>
                                        </p:tav>
                                        <p:tav tm="100000">
                                          <p:val>
                                            <p:strVal val="#ppt_x"/>
                                          </p:val>
                                        </p:tav>
                                      </p:tavLst>
                                    </p:anim>
                                    <p:anim calcmode="lin" valueType="num">
                                      <p:cBhvr>
                                        <p:cTn id="121" dur="900" decel="100000" fill="hold"/>
                                        <p:tgtEl>
                                          <p:spTgt spid="85"/>
                                        </p:tgtEl>
                                        <p:attrNameLst>
                                          <p:attrName>ppt_y</p:attrName>
                                        </p:attrNameLst>
                                      </p:cBhvr>
                                      <p:tavLst>
                                        <p:tav tm="0">
                                          <p:val>
                                            <p:strVal val="#ppt_y+1"/>
                                          </p:val>
                                        </p:tav>
                                        <p:tav tm="100000">
                                          <p:val>
                                            <p:strVal val="#ppt_y-.03"/>
                                          </p:val>
                                        </p:tav>
                                      </p:tavLst>
                                    </p:anim>
                                    <p:anim calcmode="lin" valueType="num">
                                      <p:cBhvr>
                                        <p:cTn id="122" dur="100" accel="100000" fill="hold">
                                          <p:stCondLst>
                                            <p:cond delay="900"/>
                                          </p:stCondLst>
                                        </p:cTn>
                                        <p:tgtEl>
                                          <p:spTgt spid="85"/>
                                        </p:tgtEl>
                                        <p:attrNameLst>
                                          <p:attrName>ppt_y</p:attrName>
                                        </p:attrNameLst>
                                      </p:cBhvr>
                                      <p:tavLst>
                                        <p:tav tm="0">
                                          <p:val>
                                            <p:strVal val="#ppt_y-.03"/>
                                          </p:val>
                                        </p:tav>
                                        <p:tav tm="100000">
                                          <p:val>
                                            <p:strVal val="#ppt_y"/>
                                          </p:val>
                                        </p:tav>
                                      </p:tavLst>
                                    </p:anim>
                                  </p:childTnLst>
                                </p:cTn>
                              </p:par>
                            </p:childTnLst>
                          </p:cTn>
                        </p:par>
                        <p:par>
                          <p:cTn id="123" fill="hold">
                            <p:stCondLst>
                              <p:cond delay="17000"/>
                            </p:stCondLst>
                            <p:childTnLst>
                              <p:par>
                                <p:cTn id="124" presetID="37" presetClass="entr" presetSubtype="0" fill="hold" grpId="0" nodeType="afterEffect">
                                  <p:stCondLst>
                                    <p:cond delay="0"/>
                                  </p:stCondLst>
                                  <p:childTnLst>
                                    <p:set>
                                      <p:cBhvr>
                                        <p:cTn id="125" dur="1" fill="hold">
                                          <p:stCondLst>
                                            <p:cond delay="0"/>
                                          </p:stCondLst>
                                        </p:cTn>
                                        <p:tgtEl>
                                          <p:spTgt spid="86"/>
                                        </p:tgtEl>
                                        <p:attrNameLst>
                                          <p:attrName>style.visibility</p:attrName>
                                        </p:attrNameLst>
                                      </p:cBhvr>
                                      <p:to>
                                        <p:strVal val="visible"/>
                                      </p:to>
                                    </p:set>
                                    <p:animEffect transition="in" filter="fade">
                                      <p:cBhvr>
                                        <p:cTn id="126" dur="1000"/>
                                        <p:tgtEl>
                                          <p:spTgt spid="86"/>
                                        </p:tgtEl>
                                      </p:cBhvr>
                                    </p:animEffect>
                                    <p:anim calcmode="lin" valueType="num">
                                      <p:cBhvr>
                                        <p:cTn id="127" dur="1000" fill="hold"/>
                                        <p:tgtEl>
                                          <p:spTgt spid="86"/>
                                        </p:tgtEl>
                                        <p:attrNameLst>
                                          <p:attrName>ppt_x</p:attrName>
                                        </p:attrNameLst>
                                      </p:cBhvr>
                                      <p:tavLst>
                                        <p:tav tm="0">
                                          <p:val>
                                            <p:strVal val="#ppt_x"/>
                                          </p:val>
                                        </p:tav>
                                        <p:tav tm="100000">
                                          <p:val>
                                            <p:strVal val="#ppt_x"/>
                                          </p:val>
                                        </p:tav>
                                      </p:tavLst>
                                    </p:anim>
                                    <p:anim calcmode="lin" valueType="num">
                                      <p:cBhvr>
                                        <p:cTn id="128" dur="900" decel="100000" fill="hold"/>
                                        <p:tgtEl>
                                          <p:spTgt spid="86"/>
                                        </p:tgtEl>
                                        <p:attrNameLst>
                                          <p:attrName>ppt_y</p:attrName>
                                        </p:attrNameLst>
                                      </p:cBhvr>
                                      <p:tavLst>
                                        <p:tav tm="0">
                                          <p:val>
                                            <p:strVal val="#ppt_y+1"/>
                                          </p:val>
                                        </p:tav>
                                        <p:tav tm="100000">
                                          <p:val>
                                            <p:strVal val="#ppt_y-.03"/>
                                          </p:val>
                                        </p:tav>
                                      </p:tavLst>
                                    </p:anim>
                                    <p:anim calcmode="lin" valueType="num">
                                      <p:cBhvr>
                                        <p:cTn id="129" dur="100" accel="100000" fill="hold">
                                          <p:stCondLst>
                                            <p:cond delay="900"/>
                                          </p:stCondLst>
                                        </p:cTn>
                                        <p:tgtEl>
                                          <p:spTgt spid="86"/>
                                        </p:tgtEl>
                                        <p:attrNameLst>
                                          <p:attrName>ppt_y</p:attrName>
                                        </p:attrNameLst>
                                      </p:cBhvr>
                                      <p:tavLst>
                                        <p:tav tm="0">
                                          <p:val>
                                            <p:strVal val="#ppt_y-.03"/>
                                          </p:val>
                                        </p:tav>
                                        <p:tav tm="100000">
                                          <p:val>
                                            <p:strVal val="#ppt_y"/>
                                          </p:val>
                                        </p:tav>
                                      </p:tavLst>
                                    </p:anim>
                                  </p:childTnLst>
                                </p:cTn>
                              </p:par>
                            </p:childTnLst>
                          </p:cTn>
                        </p:par>
                        <p:par>
                          <p:cTn id="130" fill="hold">
                            <p:stCondLst>
                              <p:cond delay="18000"/>
                            </p:stCondLst>
                            <p:childTnLst>
                              <p:par>
                                <p:cTn id="131" presetID="37" presetClass="entr" presetSubtype="0" fill="hold" grpId="0" nodeType="afterEffect">
                                  <p:stCondLst>
                                    <p:cond delay="0"/>
                                  </p:stCondLst>
                                  <p:childTnLst>
                                    <p:set>
                                      <p:cBhvr>
                                        <p:cTn id="132" dur="1" fill="hold">
                                          <p:stCondLst>
                                            <p:cond delay="0"/>
                                          </p:stCondLst>
                                        </p:cTn>
                                        <p:tgtEl>
                                          <p:spTgt spid="87"/>
                                        </p:tgtEl>
                                        <p:attrNameLst>
                                          <p:attrName>style.visibility</p:attrName>
                                        </p:attrNameLst>
                                      </p:cBhvr>
                                      <p:to>
                                        <p:strVal val="visible"/>
                                      </p:to>
                                    </p:set>
                                    <p:animEffect transition="in" filter="fade">
                                      <p:cBhvr>
                                        <p:cTn id="133" dur="1000"/>
                                        <p:tgtEl>
                                          <p:spTgt spid="87"/>
                                        </p:tgtEl>
                                      </p:cBhvr>
                                    </p:animEffect>
                                    <p:anim calcmode="lin" valueType="num">
                                      <p:cBhvr>
                                        <p:cTn id="134" dur="1000" fill="hold"/>
                                        <p:tgtEl>
                                          <p:spTgt spid="87"/>
                                        </p:tgtEl>
                                        <p:attrNameLst>
                                          <p:attrName>ppt_x</p:attrName>
                                        </p:attrNameLst>
                                      </p:cBhvr>
                                      <p:tavLst>
                                        <p:tav tm="0">
                                          <p:val>
                                            <p:strVal val="#ppt_x"/>
                                          </p:val>
                                        </p:tav>
                                        <p:tav tm="100000">
                                          <p:val>
                                            <p:strVal val="#ppt_x"/>
                                          </p:val>
                                        </p:tav>
                                      </p:tavLst>
                                    </p:anim>
                                    <p:anim calcmode="lin" valueType="num">
                                      <p:cBhvr>
                                        <p:cTn id="135" dur="900" decel="100000" fill="hold"/>
                                        <p:tgtEl>
                                          <p:spTgt spid="87"/>
                                        </p:tgtEl>
                                        <p:attrNameLst>
                                          <p:attrName>ppt_y</p:attrName>
                                        </p:attrNameLst>
                                      </p:cBhvr>
                                      <p:tavLst>
                                        <p:tav tm="0">
                                          <p:val>
                                            <p:strVal val="#ppt_y+1"/>
                                          </p:val>
                                        </p:tav>
                                        <p:tav tm="100000">
                                          <p:val>
                                            <p:strVal val="#ppt_y-.03"/>
                                          </p:val>
                                        </p:tav>
                                      </p:tavLst>
                                    </p:anim>
                                    <p:anim calcmode="lin" valueType="num">
                                      <p:cBhvr>
                                        <p:cTn id="136" dur="100" accel="100000" fill="hold">
                                          <p:stCondLst>
                                            <p:cond delay="900"/>
                                          </p:stCondLst>
                                        </p:cTn>
                                        <p:tgtEl>
                                          <p:spTgt spid="87"/>
                                        </p:tgtEl>
                                        <p:attrNameLst>
                                          <p:attrName>ppt_y</p:attrName>
                                        </p:attrNameLst>
                                      </p:cBhvr>
                                      <p:tavLst>
                                        <p:tav tm="0">
                                          <p:val>
                                            <p:strVal val="#ppt_y-.03"/>
                                          </p:val>
                                        </p:tav>
                                        <p:tav tm="100000">
                                          <p:val>
                                            <p:strVal val="#ppt_y"/>
                                          </p:val>
                                        </p:tav>
                                      </p:tavLst>
                                    </p:anim>
                                  </p:childTnLst>
                                </p:cTn>
                              </p:par>
                            </p:childTnLst>
                          </p:cTn>
                        </p:par>
                        <p:par>
                          <p:cTn id="137" fill="hold">
                            <p:stCondLst>
                              <p:cond delay="19000"/>
                            </p:stCondLst>
                            <p:childTnLst>
                              <p:par>
                                <p:cTn id="138" presetID="37" presetClass="entr" presetSubtype="0" fill="hold" grpId="0" nodeType="afterEffect">
                                  <p:stCondLst>
                                    <p:cond delay="0"/>
                                  </p:stCondLst>
                                  <p:childTnLst>
                                    <p:set>
                                      <p:cBhvr>
                                        <p:cTn id="139" dur="1" fill="hold">
                                          <p:stCondLst>
                                            <p:cond delay="0"/>
                                          </p:stCondLst>
                                        </p:cTn>
                                        <p:tgtEl>
                                          <p:spTgt spid="88"/>
                                        </p:tgtEl>
                                        <p:attrNameLst>
                                          <p:attrName>style.visibility</p:attrName>
                                        </p:attrNameLst>
                                      </p:cBhvr>
                                      <p:to>
                                        <p:strVal val="visible"/>
                                      </p:to>
                                    </p:set>
                                    <p:animEffect transition="in" filter="fade">
                                      <p:cBhvr>
                                        <p:cTn id="140" dur="1000"/>
                                        <p:tgtEl>
                                          <p:spTgt spid="88"/>
                                        </p:tgtEl>
                                      </p:cBhvr>
                                    </p:animEffect>
                                    <p:anim calcmode="lin" valueType="num">
                                      <p:cBhvr>
                                        <p:cTn id="141" dur="1000" fill="hold"/>
                                        <p:tgtEl>
                                          <p:spTgt spid="88"/>
                                        </p:tgtEl>
                                        <p:attrNameLst>
                                          <p:attrName>ppt_x</p:attrName>
                                        </p:attrNameLst>
                                      </p:cBhvr>
                                      <p:tavLst>
                                        <p:tav tm="0">
                                          <p:val>
                                            <p:strVal val="#ppt_x"/>
                                          </p:val>
                                        </p:tav>
                                        <p:tav tm="100000">
                                          <p:val>
                                            <p:strVal val="#ppt_x"/>
                                          </p:val>
                                        </p:tav>
                                      </p:tavLst>
                                    </p:anim>
                                    <p:anim calcmode="lin" valueType="num">
                                      <p:cBhvr>
                                        <p:cTn id="142" dur="900" decel="100000" fill="hold"/>
                                        <p:tgtEl>
                                          <p:spTgt spid="88"/>
                                        </p:tgtEl>
                                        <p:attrNameLst>
                                          <p:attrName>ppt_y</p:attrName>
                                        </p:attrNameLst>
                                      </p:cBhvr>
                                      <p:tavLst>
                                        <p:tav tm="0">
                                          <p:val>
                                            <p:strVal val="#ppt_y+1"/>
                                          </p:val>
                                        </p:tav>
                                        <p:tav tm="100000">
                                          <p:val>
                                            <p:strVal val="#ppt_y-.03"/>
                                          </p:val>
                                        </p:tav>
                                      </p:tavLst>
                                    </p:anim>
                                    <p:anim calcmode="lin" valueType="num">
                                      <p:cBhvr>
                                        <p:cTn id="143" dur="100" accel="100000" fill="hold">
                                          <p:stCondLst>
                                            <p:cond delay="900"/>
                                          </p:stCondLst>
                                        </p:cTn>
                                        <p:tgtEl>
                                          <p:spTgt spid="8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P spid="88" grpId="0"/>
      <p:bldP spid="89" grpId="0"/>
      <p:bldP spid="90" grpId="0"/>
      <p:bldP spid="91" grpId="0"/>
      <p:bldP spid="92" grpId="0"/>
      <p:bldP spid="9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0CFA3E2-3E17-8671-829E-467D853B73FA}"/>
              </a:ext>
            </a:extLst>
          </p:cNvPr>
          <p:cNvSpPr txBox="1"/>
          <p:nvPr/>
        </p:nvSpPr>
        <p:spPr>
          <a:xfrm>
            <a:off x="3841761" y="2555344"/>
            <a:ext cx="7471508" cy="1446550"/>
          </a:xfrm>
          <a:prstGeom prst="rect">
            <a:avLst/>
          </a:prstGeom>
          <a:noFill/>
        </p:spPr>
        <p:txBody>
          <a:bodyPr wrap="square" rtlCol="0">
            <a:spAutoFit/>
          </a:bodyPr>
          <a:lstStyle/>
          <a:p>
            <a:pPr algn="ctr"/>
            <a:r>
              <a:rPr lang="en-US" sz="8800" dirty="0">
                <a:solidFill>
                  <a:schemeClr val="bg1"/>
                </a:solidFill>
                <a:latin typeface="Times New Roman" panose="02020603050405020304" pitchFamily="18" charset="0"/>
                <a:cs typeface="Times New Roman" panose="02020603050405020304" pitchFamily="18" charset="0"/>
              </a:rPr>
              <a:t>experiences</a:t>
            </a:r>
          </a:p>
        </p:txBody>
      </p:sp>
      <p:grpSp>
        <p:nvGrpSpPr>
          <p:cNvPr id="29" name="Group 28">
            <a:extLst>
              <a:ext uri="{FF2B5EF4-FFF2-40B4-BE49-F238E27FC236}">
                <a16:creationId xmlns:a16="http://schemas.microsoft.com/office/drawing/2014/main" id="{343A5DF6-5BC4-6E85-2981-0082F0BB980D}"/>
              </a:ext>
            </a:extLst>
          </p:cNvPr>
          <p:cNvGrpSpPr/>
          <p:nvPr/>
        </p:nvGrpSpPr>
        <p:grpSpPr>
          <a:xfrm>
            <a:off x="1660273" y="2561526"/>
            <a:ext cx="1667249" cy="1609290"/>
            <a:chOff x="4082918" y="4713051"/>
            <a:chExt cx="810196" cy="782031"/>
          </a:xfrm>
          <a:solidFill>
            <a:srgbClr val="0071C1"/>
          </a:solidFill>
        </p:grpSpPr>
        <p:sp>
          <p:nvSpPr>
            <p:cNvPr id="30" name="Freeform 24">
              <a:extLst>
                <a:ext uri="{FF2B5EF4-FFF2-40B4-BE49-F238E27FC236}">
                  <a16:creationId xmlns:a16="http://schemas.microsoft.com/office/drawing/2014/main" id="{8D6DC8A8-F637-8141-6879-69D290C60A38}"/>
                </a:ext>
              </a:extLst>
            </p:cNvPr>
            <p:cNvSpPr>
              <a:spLocks/>
            </p:cNvSpPr>
            <p:nvPr/>
          </p:nvSpPr>
          <p:spPr bwMode="auto">
            <a:xfrm>
              <a:off x="4308248" y="5248211"/>
              <a:ext cx="361192" cy="245213"/>
            </a:xfrm>
            <a:custGeom>
              <a:avLst/>
              <a:gdLst>
                <a:gd name="T0" fmla="*/ 0 w 427"/>
                <a:gd name="T1" fmla="*/ 292 h 292"/>
                <a:gd name="T2" fmla="*/ 13 w 427"/>
                <a:gd name="T3" fmla="*/ 153 h 292"/>
                <a:gd name="T4" fmla="*/ 20 w 427"/>
                <a:gd name="T5" fmla="*/ 88 h 292"/>
                <a:gd name="T6" fmla="*/ 30 w 427"/>
                <a:gd name="T7" fmla="*/ 68 h 292"/>
                <a:gd name="T8" fmla="*/ 159 w 427"/>
                <a:gd name="T9" fmla="*/ 0 h 292"/>
                <a:gd name="T10" fmla="*/ 191 w 427"/>
                <a:gd name="T11" fmla="*/ 166 h 292"/>
                <a:gd name="T12" fmla="*/ 191 w 427"/>
                <a:gd name="T13" fmla="*/ 56 h 292"/>
                <a:gd name="T14" fmla="*/ 232 w 427"/>
                <a:gd name="T15" fmla="*/ 51 h 292"/>
                <a:gd name="T16" fmla="*/ 235 w 427"/>
                <a:gd name="T17" fmla="*/ 61 h 292"/>
                <a:gd name="T18" fmla="*/ 229 w 427"/>
                <a:gd name="T19" fmla="*/ 119 h 292"/>
                <a:gd name="T20" fmla="*/ 235 w 427"/>
                <a:gd name="T21" fmla="*/ 169 h 292"/>
                <a:gd name="T22" fmla="*/ 266 w 427"/>
                <a:gd name="T23" fmla="*/ 1 h 292"/>
                <a:gd name="T24" fmla="*/ 342 w 427"/>
                <a:gd name="T25" fmla="*/ 39 h 292"/>
                <a:gd name="T26" fmla="*/ 392 w 427"/>
                <a:gd name="T27" fmla="*/ 65 h 292"/>
                <a:gd name="T28" fmla="*/ 405 w 427"/>
                <a:gd name="T29" fmla="*/ 82 h 292"/>
                <a:gd name="T30" fmla="*/ 427 w 427"/>
                <a:gd name="T31" fmla="*/ 292 h 292"/>
                <a:gd name="T32" fmla="*/ 0 w 427"/>
                <a:gd name="T33"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7" h="292">
                  <a:moveTo>
                    <a:pt x="0" y="292"/>
                  </a:moveTo>
                  <a:cubicBezTo>
                    <a:pt x="5" y="245"/>
                    <a:pt x="9" y="199"/>
                    <a:pt x="13" y="153"/>
                  </a:cubicBezTo>
                  <a:cubicBezTo>
                    <a:pt x="16" y="132"/>
                    <a:pt x="17" y="110"/>
                    <a:pt x="20" y="88"/>
                  </a:cubicBezTo>
                  <a:cubicBezTo>
                    <a:pt x="21" y="81"/>
                    <a:pt x="25" y="71"/>
                    <a:pt x="30" y="68"/>
                  </a:cubicBezTo>
                  <a:cubicBezTo>
                    <a:pt x="72" y="45"/>
                    <a:pt x="115" y="24"/>
                    <a:pt x="159" y="0"/>
                  </a:cubicBezTo>
                  <a:cubicBezTo>
                    <a:pt x="170" y="57"/>
                    <a:pt x="180" y="112"/>
                    <a:pt x="191" y="166"/>
                  </a:cubicBezTo>
                  <a:cubicBezTo>
                    <a:pt x="191" y="130"/>
                    <a:pt x="205" y="94"/>
                    <a:pt x="191" y="56"/>
                  </a:cubicBezTo>
                  <a:cubicBezTo>
                    <a:pt x="205" y="35"/>
                    <a:pt x="217" y="33"/>
                    <a:pt x="232" y="51"/>
                  </a:cubicBezTo>
                  <a:cubicBezTo>
                    <a:pt x="234" y="54"/>
                    <a:pt x="236" y="60"/>
                    <a:pt x="235" y="61"/>
                  </a:cubicBezTo>
                  <a:cubicBezTo>
                    <a:pt x="219" y="79"/>
                    <a:pt x="229" y="100"/>
                    <a:pt x="229" y="119"/>
                  </a:cubicBezTo>
                  <a:cubicBezTo>
                    <a:pt x="228" y="135"/>
                    <a:pt x="231" y="152"/>
                    <a:pt x="235" y="169"/>
                  </a:cubicBezTo>
                  <a:cubicBezTo>
                    <a:pt x="245" y="114"/>
                    <a:pt x="255" y="59"/>
                    <a:pt x="266" y="1"/>
                  </a:cubicBezTo>
                  <a:cubicBezTo>
                    <a:pt x="293" y="14"/>
                    <a:pt x="318" y="27"/>
                    <a:pt x="342" y="39"/>
                  </a:cubicBezTo>
                  <a:cubicBezTo>
                    <a:pt x="359" y="48"/>
                    <a:pt x="376" y="55"/>
                    <a:pt x="392" y="65"/>
                  </a:cubicBezTo>
                  <a:cubicBezTo>
                    <a:pt x="398" y="69"/>
                    <a:pt x="405" y="76"/>
                    <a:pt x="405" y="82"/>
                  </a:cubicBezTo>
                  <a:cubicBezTo>
                    <a:pt x="413" y="152"/>
                    <a:pt x="419" y="221"/>
                    <a:pt x="427" y="292"/>
                  </a:cubicBezTo>
                  <a:cubicBezTo>
                    <a:pt x="284" y="292"/>
                    <a:pt x="143" y="292"/>
                    <a:pt x="0" y="292"/>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1" name="Freeform 31">
              <a:extLst>
                <a:ext uri="{FF2B5EF4-FFF2-40B4-BE49-F238E27FC236}">
                  <a16:creationId xmlns:a16="http://schemas.microsoft.com/office/drawing/2014/main" id="{C88BDBD9-C9DD-6586-0C68-19E8816ECDBD}"/>
                </a:ext>
              </a:extLst>
            </p:cNvPr>
            <p:cNvSpPr>
              <a:spLocks/>
            </p:cNvSpPr>
            <p:nvPr/>
          </p:nvSpPr>
          <p:spPr bwMode="auto">
            <a:xfrm>
              <a:off x="4324817" y="4713051"/>
              <a:ext cx="342967" cy="284977"/>
            </a:xfrm>
            <a:custGeom>
              <a:avLst/>
              <a:gdLst>
                <a:gd name="T0" fmla="*/ 180 w 407"/>
                <a:gd name="T1" fmla="*/ 338 h 338"/>
                <a:gd name="T2" fmla="*/ 193 w 407"/>
                <a:gd name="T3" fmla="*/ 291 h 338"/>
                <a:gd name="T4" fmla="*/ 83 w 407"/>
                <a:gd name="T5" fmla="*/ 258 h 338"/>
                <a:gd name="T6" fmla="*/ 5 w 407"/>
                <a:gd name="T7" fmla="*/ 137 h 338"/>
                <a:gd name="T8" fmla="*/ 82 w 407"/>
                <a:gd name="T9" fmla="*/ 39 h 338"/>
                <a:gd name="T10" fmla="*/ 318 w 407"/>
                <a:gd name="T11" fmla="*/ 47 h 338"/>
                <a:gd name="T12" fmla="*/ 320 w 407"/>
                <a:gd name="T13" fmla="*/ 250 h 338"/>
                <a:gd name="T14" fmla="*/ 197 w 407"/>
                <a:gd name="T15" fmla="*/ 329 h 338"/>
                <a:gd name="T16" fmla="*/ 180 w 407"/>
                <a:gd name="T17"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7" h="338">
                  <a:moveTo>
                    <a:pt x="180" y="338"/>
                  </a:moveTo>
                  <a:cubicBezTo>
                    <a:pt x="185" y="317"/>
                    <a:pt x="190" y="302"/>
                    <a:pt x="193" y="291"/>
                  </a:cubicBezTo>
                  <a:cubicBezTo>
                    <a:pt x="155" y="279"/>
                    <a:pt x="118" y="272"/>
                    <a:pt x="83" y="258"/>
                  </a:cubicBezTo>
                  <a:cubicBezTo>
                    <a:pt x="30" y="237"/>
                    <a:pt x="0" y="186"/>
                    <a:pt x="5" y="137"/>
                  </a:cubicBezTo>
                  <a:cubicBezTo>
                    <a:pt x="10" y="89"/>
                    <a:pt x="41" y="59"/>
                    <a:pt x="82" y="39"/>
                  </a:cubicBezTo>
                  <a:cubicBezTo>
                    <a:pt x="161" y="1"/>
                    <a:pt x="242" y="0"/>
                    <a:pt x="318" y="47"/>
                  </a:cubicBezTo>
                  <a:cubicBezTo>
                    <a:pt x="407" y="101"/>
                    <a:pt x="407" y="193"/>
                    <a:pt x="320" y="250"/>
                  </a:cubicBezTo>
                  <a:cubicBezTo>
                    <a:pt x="279" y="277"/>
                    <a:pt x="238" y="303"/>
                    <a:pt x="197" y="329"/>
                  </a:cubicBezTo>
                  <a:cubicBezTo>
                    <a:pt x="193" y="331"/>
                    <a:pt x="188" y="333"/>
                    <a:pt x="180" y="338"/>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2" name="Freeform 41">
              <a:extLst>
                <a:ext uri="{FF2B5EF4-FFF2-40B4-BE49-F238E27FC236}">
                  <a16:creationId xmlns:a16="http://schemas.microsoft.com/office/drawing/2014/main" id="{577FC49A-125E-7991-3849-B3F77D9935E5}"/>
                </a:ext>
              </a:extLst>
            </p:cNvPr>
            <p:cNvSpPr>
              <a:spLocks/>
            </p:cNvSpPr>
            <p:nvPr/>
          </p:nvSpPr>
          <p:spPr bwMode="auto">
            <a:xfrm>
              <a:off x="4657842" y="5274721"/>
              <a:ext cx="235272" cy="218703"/>
            </a:xfrm>
            <a:custGeom>
              <a:avLst/>
              <a:gdLst>
                <a:gd name="T0" fmla="*/ 72 w 279"/>
                <a:gd name="T1" fmla="*/ 144 h 260"/>
                <a:gd name="T2" fmla="*/ 77 w 279"/>
                <a:gd name="T3" fmla="*/ 74 h 260"/>
                <a:gd name="T4" fmla="*/ 74 w 279"/>
                <a:gd name="T5" fmla="*/ 61 h 260"/>
                <a:gd name="T6" fmla="*/ 78 w 279"/>
                <a:gd name="T7" fmla="*/ 41 h 260"/>
                <a:gd name="T8" fmla="*/ 102 w 279"/>
                <a:gd name="T9" fmla="*/ 42 h 260"/>
                <a:gd name="T10" fmla="*/ 105 w 279"/>
                <a:gd name="T11" fmla="*/ 61 h 260"/>
                <a:gd name="T12" fmla="*/ 102 w 279"/>
                <a:gd name="T13" fmla="*/ 78 h 260"/>
                <a:gd name="T14" fmla="*/ 109 w 279"/>
                <a:gd name="T15" fmla="*/ 148 h 260"/>
                <a:gd name="T16" fmla="*/ 137 w 279"/>
                <a:gd name="T17" fmla="*/ 0 h 260"/>
                <a:gd name="T18" fmla="*/ 256 w 279"/>
                <a:gd name="T19" fmla="*/ 62 h 260"/>
                <a:gd name="T20" fmla="*/ 261 w 279"/>
                <a:gd name="T21" fmla="*/ 70 h 260"/>
                <a:gd name="T22" fmla="*/ 279 w 279"/>
                <a:gd name="T23" fmla="*/ 260 h 260"/>
                <a:gd name="T24" fmla="*/ 32 w 279"/>
                <a:gd name="T25" fmla="*/ 260 h 260"/>
                <a:gd name="T26" fmla="*/ 7 w 279"/>
                <a:gd name="T27" fmla="*/ 23 h 260"/>
                <a:gd name="T28" fmla="*/ 0 w 279"/>
                <a:gd name="T29" fmla="*/ 23 h 260"/>
                <a:gd name="T30" fmla="*/ 18 w 279"/>
                <a:gd name="T31" fmla="*/ 12 h 260"/>
                <a:gd name="T32" fmla="*/ 41 w 279"/>
                <a:gd name="T33" fmla="*/ 2 h 260"/>
                <a:gd name="T34" fmla="*/ 69 w 279"/>
                <a:gd name="T35" fmla="*/ 144 h 260"/>
                <a:gd name="T36" fmla="*/ 72 w 279"/>
                <a:gd name="T37" fmla="*/ 1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9" h="260">
                  <a:moveTo>
                    <a:pt x="72" y="144"/>
                  </a:moveTo>
                  <a:cubicBezTo>
                    <a:pt x="74" y="121"/>
                    <a:pt x="76" y="97"/>
                    <a:pt x="77" y="74"/>
                  </a:cubicBezTo>
                  <a:cubicBezTo>
                    <a:pt x="77" y="70"/>
                    <a:pt x="77" y="64"/>
                    <a:pt x="74" y="61"/>
                  </a:cubicBezTo>
                  <a:cubicBezTo>
                    <a:pt x="65" y="52"/>
                    <a:pt x="71" y="47"/>
                    <a:pt x="78" y="41"/>
                  </a:cubicBezTo>
                  <a:cubicBezTo>
                    <a:pt x="88" y="31"/>
                    <a:pt x="94" y="35"/>
                    <a:pt x="102" y="42"/>
                  </a:cubicBezTo>
                  <a:cubicBezTo>
                    <a:pt x="110" y="48"/>
                    <a:pt x="112" y="53"/>
                    <a:pt x="105" y="61"/>
                  </a:cubicBezTo>
                  <a:cubicBezTo>
                    <a:pt x="102" y="65"/>
                    <a:pt x="101" y="72"/>
                    <a:pt x="102" y="78"/>
                  </a:cubicBezTo>
                  <a:cubicBezTo>
                    <a:pt x="103" y="101"/>
                    <a:pt x="105" y="124"/>
                    <a:pt x="109" y="148"/>
                  </a:cubicBezTo>
                  <a:cubicBezTo>
                    <a:pt x="118" y="100"/>
                    <a:pt x="128" y="52"/>
                    <a:pt x="137" y="0"/>
                  </a:cubicBezTo>
                  <a:cubicBezTo>
                    <a:pt x="179" y="22"/>
                    <a:pt x="218" y="42"/>
                    <a:pt x="256" y="62"/>
                  </a:cubicBezTo>
                  <a:cubicBezTo>
                    <a:pt x="259" y="64"/>
                    <a:pt x="261" y="68"/>
                    <a:pt x="261" y="70"/>
                  </a:cubicBezTo>
                  <a:cubicBezTo>
                    <a:pt x="267" y="133"/>
                    <a:pt x="273" y="196"/>
                    <a:pt x="279" y="260"/>
                  </a:cubicBezTo>
                  <a:cubicBezTo>
                    <a:pt x="195" y="260"/>
                    <a:pt x="114" y="260"/>
                    <a:pt x="32" y="260"/>
                  </a:cubicBezTo>
                  <a:cubicBezTo>
                    <a:pt x="23" y="181"/>
                    <a:pt x="15" y="102"/>
                    <a:pt x="7" y="23"/>
                  </a:cubicBezTo>
                  <a:cubicBezTo>
                    <a:pt x="4" y="23"/>
                    <a:pt x="2" y="23"/>
                    <a:pt x="0" y="23"/>
                  </a:cubicBezTo>
                  <a:cubicBezTo>
                    <a:pt x="6" y="19"/>
                    <a:pt x="12" y="16"/>
                    <a:pt x="18" y="12"/>
                  </a:cubicBezTo>
                  <a:cubicBezTo>
                    <a:pt x="25" y="9"/>
                    <a:pt x="32" y="6"/>
                    <a:pt x="41" y="2"/>
                  </a:cubicBezTo>
                  <a:cubicBezTo>
                    <a:pt x="51" y="50"/>
                    <a:pt x="60" y="97"/>
                    <a:pt x="69" y="144"/>
                  </a:cubicBezTo>
                  <a:cubicBezTo>
                    <a:pt x="70" y="144"/>
                    <a:pt x="71" y="144"/>
                    <a:pt x="72" y="144"/>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3" name="Freeform 42">
              <a:extLst>
                <a:ext uri="{FF2B5EF4-FFF2-40B4-BE49-F238E27FC236}">
                  <a16:creationId xmlns:a16="http://schemas.microsoft.com/office/drawing/2014/main" id="{5DD9E42D-325A-1DA1-C75F-DFCD7BB03BFC}"/>
                </a:ext>
              </a:extLst>
            </p:cNvPr>
            <p:cNvSpPr>
              <a:spLocks/>
            </p:cNvSpPr>
            <p:nvPr/>
          </p:nvSpPr>
          <p:spPr bwMode="auto">
            <a:xfrm>
              <a:off x="4082918" y="5274721"/>
              <a:ext cx="231958" cy="220361"/>
            </a:xfrm>
            <a:custGeom>
              <a:avLst/>
              <a:gdLst>
                <a:gd name="T0" fmla="*/ 0 w 275"/>
                <a:gd name="T1" fmla="*/ 260 h 260"/>
                <a:gd name="T2" fmla="*/ 20 w 275"/>
                <a:gd name="T3" fmla="*/ 71 h 260"/>
                <a:gd name="T4" fmla="*/ 28 w 275"/>
                <a:gd name="T5" fmla="*/ 59 h 260"/>
                <a:gd name="T6" fmla="*/ 143 w 275"/>
                <a:gd name="T7" fmla="*/ 0 h 260"/>
                <a:gd name="T8" fmla="*/ 169 w 275"/>
                <a:gd name="T9" fmla="*/ 140 h 260"/>
                <a:gd name="T10" fmla="*/ 174 w 275"/>
                <a:gd name="T11" fmla="*/ 140 h 260"/>
                <a:gd name="T12" fmla="*/ 174 w 275"/>
                <a:gd name="T13" fmla="*/ 58 h 260"/>
                <a:gd name="T14" fmla="*/ 182 w 275"/>
                <a:gd name="T15" fmla="*/ 38 h 260"/>
                <a:gd name="T16" fmla="*/ 202 w 275"/>
                <a:gd name="T17" fmla="*/ 41 h 260"/>
                <a:gd name="T18" fmla="*/ 208 w 275"/>
                <a:gd name="T19" fmla="*/ 60 h 260"/>
                <a:gd name="T20" fmla="*/ 206 w 275"/>
                <a:gd name="T21" fmla="*/ 144 h 260"/>
                <a:gd name="T22" fmla="*/ 211 w 275"/>
                <a:gd name="T23" fmla="*/ 144 h 260"/>
                <a:gd name="T24" fmla="*/ 238 w 275"/>
                <a:gd name="T25" fmla="*/ 0 h 260"/>
                <a:gd name="T26" fmla="*/ 275 w 275"/>
                <a:gd name="T27" fmla="*/ 18 h 260"/>
                <a:gd name="T28" fmla="*/ 248 w 275"/>
                <a:gd name="T29" fmla="*/ 260 h 260"/>
                <a:gd name="T30" fmla="*/ 0 w 275"/>
                <a:gd name="T31"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5" h="260">
                  <a:moveTo>
                    <a:pt x="0" y="260"/>
                  </a:moveTo>
                  <a:cubicBezTo>
                    <a:pt x="7" y="195"/>
                    <a:pt x="13" y="133"/>
                    <a:pt x="20" y="71"/>
                  </a:cubicBezTo>
                  <a:cubicBezTo>
                    <a:pt x="21" y="67"/>
                    <a:pt x="24" y="61"/>
                    <a:pt x="28" y="59"/>
                  </a:cubicBezTo>
                  <a:cubicBezTo>
                    <a:pt x="65" y="39"/>
                    <a:pt x="102" y="20"/>
                    <a:pt x="143" y="0"/>
                  </a:cubicBezTo>
                  <a:cubicBezTo>
                    <a:pt x="152" y="48"/>
                    <a:pt x="160" y="94"/>
                    <a:pt x="169" y="140"/>
                  </a:cubicBezTo>
                  <a:cubicBezTo>
                    <a:pt x="171" y="140"/>
                    <a:pt x="172" y="140"/>
                    <a:pt x="174" y="140"/>
                  </a:cubicBezTo>
                  <a:cubicBezTo>
                    <a:pt x="174" y="113"/>
                    <a:pt x="173" y="85"/>
                    <a:pt x="174" y="58"/>
                  </a:cubicBezTo>
                  <a:cubicBezTo>
                    <a:pt x="174" y="51"/>
                    <a:pt x="177" y="42"/>
                    <a:pt x="182" y="38"/>
                  </a:cubicBezTo>
                  <a:cubicBezTo>
                    <a:pt x="186" y="35"/>
                    <a:pt x="196" y="38"/>
                    <a:pt x="202" y="41"/>
                  </a:cubicBezTo>
                  <a:cubicBezTo>
                    <a:pt x="209" y="44"/>
                    <a:pt x="209" y="50"/>
                    <a:pt x="208" y="60"/>
                  </a:cubicBezTo>
                  <a:cubicBezTo>
                    <a:pt x="204" y="87"/>
                    <a:pt x="206" y="116"/>
                    <a:pt x="206" y="144"/>
                  </a:cubicBezTo>
                  <a:cubicBezTo>
                    <a:pt x="208" y="144"/>
                    <a:pt x="210" y="144"/>
                    <a:pt x="211" y="144"/>
                  </a:cubicBezTo>
                  <a:cubicBezTo>
                    <a:pt x="220" y="97"/>
                    <a:pt x="229" y="50"/>
                    <a:pt x="238" y="0"/>
                  </a:cubicBezTo>
                  <a:cubicBezTo>
                    <a:pt x="253" y="8"/>
                    <a:pt x="266" y="14"/>
                    <a:pt x="275" y="18"/>
                  </a:cubicBezTo>
                  <a:cubicBezTo>
                    <a:pt x="266" y="101"/>
                    <a:pt x="257" y="180"/>
                    <a:pt x="248" y="260"/>
                  </a:cubicBezTo>
                  <a:cubicBezTo>
                    <a:pt x="166" y="260"/>
                    <a:pt x="84" y="260"/>
                    <a:pt x="0" y="26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4" name="Freeform 47">
              <a:extLst>
                <a:ext uri="{FF2B5EF4-FFF2-40B4-BE49-F238E27FC236}">
                  <a16:creationId xmlns:a16="http://schemas.microsoft.com/office/drawing/2014/main" id="{24FB0110-14A3-6331-5E10-A96C65BF63EF}"/>
                </a:ext>
              </a:extLst>
            </p:cNvPr>
            <p:cNvSpPr>
              <a:spLocks/>
            </p:cNvSpPr>
            <p:nvPr/>
          </p:nvSpPr>
          <p:spPr bwMode="auto">
            <a:xfrm>
              <a:off x="4132623" y="4840628"/>
              <a:ext cx="263438" cy="222017"/>
            </a:xfrm>
            <a:custGeom>
              <a:avLst/>
              <a:gdLst>
                <a:gd name="T0" fmla="*/ 312 w 312"/>
                <a:gd name="T1" fmla="*/ 143 h 263"/>
                <a:gd name="T2" fmla="*/ 138 w 312"/>
                <a:gd name="T3" fmla="*/ 220 h 263"/>
                <a:gd name="T4" fmla="*/ 138 w 312"/>
                <a:gd name="T5" fmla="*/ 263 h 263"/>
                <a:gd name="T6" fmla="*/ 114 w 312"/>
                <a:gd name="T7" fmla="*/ 242 h 263"/>
                <a:gd name="T8" fmla="*/ 41 w 312"/>
                <a:gd name="T9" fmla="*/ 169 h 263"/>
                <a:gd name="T10" fmla="*/ 12 w 312"/>
                <a:gd name="T11" fmla="*/ 72 h 263"/>
                <a:gd name="T12" fmla="*/ 97 w 312"/>
                <a:gd name="T13" fmla="*/ 4 h 263"/>
                <a:gd name="T14" fmla="*/ 185 w 312"/>
                <a:gd name="T15" fmla="*/ 4 h 263"/>
                <a:gd name="T16" fmla="*/ 200 w 312"/>
                <a:gd name="T17" fmla="*/ 16 h 263"/>
                <a:gd name="T18" fmla="*/ 300 w 312"/>
                <a:gd name="T19" fmla="*/ 137 h 263"/>
                <a:gd name="T20" fmla="*/ 312 w 312"/>
                <a:gd name="T21" fmla="*/ 14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63">
                  <a:moveTo>
                    <a:pt x="312" y="143"/>
                  </a:moveTo>
                  <a:cubicBezTo>
                    <a:pt x="296" y="205"/>
                    <a:pt x="233" y="233"/>
                    <a:pt x="138" y="220"/>
                  </a:cubicBezTo>
                  <a:cubicBezTo>
                    <a:pt x="138" y="233"/>
                    <a:pt x="138" y="246"/>
                    <a:pt x="138" y="263"/>
                  </a:cubicBezTo>
                  <a:cubicBezTo>
                    <a:pt x="128" y="254"/>
                    <a:pt x="121" y="248"/>
                    <a:pt x="114" y="242"/>
                  </a:cubicBezTo>
                  <a:cubicBezTo>
                    <a:pt x="90" y="218"/>
                    <a:pt x="65" y="193"/>
                    <a:pt x="41" y="169"/>
                  </a:cubicBezTo>
                  <a:cubicBezTo>
                    <a:pt x="15" y="142"/>
                    <a:pt x="0" y="110"/>
                    <a:pt x="12" y="72"/>
                  </a:cubicBezTo>
                  <a:cubicBezTo>
                    <a:pt x="24" y="31"/>
                    <a:pt x="58" y="11"/>
                    <a:pt x="97" y="4"/>
                  </a:cubicBezTo>
                  <a:cubicBezTo>
                    <a:pt x="126" y="0"/>
                    <a:pt x="156" y="3"/>
                    <a:pt x="185" y="4"/>
                  </a:cubicBezTo>
                  <a:cubicBezTo>
                    <a:pt x="190" y="4"/>
                    <a:pt x="199" y="11"/>
                    <a:pt x="200" y="16"/>
                  </a:cubicBezTo>
                  <a:cubicBezTo>
                    <a:pt x="212" y="75"/>
                    <a:pt x="250" y="111"/>
                    <a:pt x="300" y="137"/>
                  </a:cubicBezTo>
                  <a:cubicBezTo>
                    <a:pt x="304" y="139"/>
                    <a:pt x="307" y="141"/>
                    <a:pt x="312" y="143"/>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5" name="Freeform 48">
              <a:extLst>
                <a:ext uri="{FF2B5EF4-FFF2-40B4-BE49-F238E27FC236}">
                  <a16:creationId xmlns:a16="http://schemas.microsoft.com/office/drawing/2014/main" id="{0ABF6C8E-8810-4D7C-7D80-99A9EE650934}"/>
                </a:ext>
              </a:extLst>
            </p:cNvPr>
            <p:cNvSpPr>
              <a:spLocks/>
            </p:cNvSpPr>
            <p:nvPr/>
          </p:nvSpPr>
          <p:spPr bwMode="auto">
            <a:xfrm>
              <a:off x="4586598" y="4820746"/>
              <a:ext cx="256811" cy="231958"/>
            </a:xfrm>
            <a:custGeom>
              <a:avLst/>
              <a:gdLst>
                <a:gd name="T0" fmla="*/ 144 w 305"/>
                <a:gd name="T1" fmla="*/ 276 h 276"/>
                <a:gd name="T2" fmla="*/ 154 w 305"/>
                <a:gd name="T3" fmla="*/ 237 h 276"/>
                <a:gd name="T4" fmla="*/ 0 w 305"/>
                <a:gd name="T5" fmla="*/ 166 h 276"/>
                <a:gd name="T6" fmla="*/ 108 w 305"/>
                <a:gd name="T7" fmla="*/ 18 h 276"/>
                <a:gd name="T8" fmla="*/ 284 w 305"/>
                <a:gd name="T9" fmla="*/ 79 h 276"/>
                <a:gd name="T10" fmla="*/ 279 w 305"/>
                <a:gd name="T11" fmla="*/ 175 h 276"/>
                <a:gd name="T12" fmla="*/ 144 w 305"/>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305" h="276">
                  <a:moveTo>
                    <a:pt x="144" y="276"/>
                  </a:moveTo>
                  <a:cubicBezTo>
                    <a:pt x="148" y="260"/>
                    <a:pt x="151" y="248"/>
                    <a:pt x="154" y="237"/>
                  </a:cubicBezTo>
                  <a:cubicBezTo>
                    <a:pt x="58" y="223"/>
                    <a:pt x="23" y="206"/>
                    <a:pt x="0" y="166"/>
                  </a:cubicBezTo>
                  <a:cubicBezTo>
                    <a:pt x="62" y="135"/>
                    <a:pt x="105" y="91"/>
                    <a:pt x="108" y="18"/>
                  </a:cubicBezTo>
                  <a:cubicBezTo>
                    <a:pt x="169" y="0"/>
                    <a:pt x="254" y="30"/>
                    <a:pt x="284" y="79"/>
                  </a:cubicBezTo>
                  <a:cubicBezTo>
                    <a:pt x="305" y="113"/>
                    <a:pt x="304" y="147"/>
                    <a:pt x="279" y="175"/>
                  </a:cubicBezTo>
                  <a:cubicBezTo>
                    <a:pt x="243" y="217"/>
                    <a:pt x="196" y="247"/>
                    <a:pt x="144" y="276"/>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6" name="Freeform 58">
              <a:extLst>
                <a:ext uri="{FF2B5EF4-FFF2-40B4-BE49-F238E27FC236}">
                  <a16:creationId xmlns:a16="http://schemas.microsoft.com/office/drawing/2014/main" id="{98903E55-D1E7-538E-801D-918510DE0BA5}"/>
                </a:ext>
              </a:extLst>
            </p:cNvPr>
            <p:cNvSpPr>
              <a:spLocks/>
            </p:cNvSpPr>
            <p:nvPr/>
          </p:nvSpPr>
          <p:spPr bwMode="auto">
            <a:xfrm>
              <a:off x="4415943" y="5057674"/>
              <a:ext cx="144146" cy="218703"/>
            </a:xfrm>
            <a:custGeom>
              <a:avLst/>
              <a:gdLst>
                <a:gd name="T0" fmla="*/ 86 w 169"/>
                <a:gd name="T1" fmla="*/ 0 h 259"/>
                <a:gd name="T2" fmla="*/ 164 w 169"/>
                <a:gd name="T3" fmla="*/ 78 h 259"/>
                <a:gd name="T4" fmla="*/ 169 w 169"/>
                <a:gd name="T5" fmla="*/ 114 h 259"/>
                <a:gd name="T6" fmla="*/ 167 w 169"/>
                <a:gd name="T7" fmla="*/ 132 h 259"/>
                <a:gd name="T8" fmla="*/ 137 w 169"/>
                <a:gd name="T9" fmla="*/ 194 h 259"/>
                <a:gd name="T10" fmla="*/ 132 w 169"/>
                <a:gd name="T11" fmla="*/ 209 h 259"/>
                <a:gd name="T12" fmla="*/ 87 w 169"/>
                <a:gd name="T13" fmla="*/ 256 h 259"/>
                <a:gd name="T14" fmla="*/ 39 w 169"/>
                <a:gd name="T15" fmla="*/ 219 h 259"/>
                <a:gd name="T16" fmla="*/ 7 w 169"/>
                <a:gd name="T17" fmla="*/ 138 h 259"/>
                <a:gd name="T18" fmla="*/ 1 w 169"/>
                <a:gd name="T19" fmla="*/ 120 h 259"/>
                <a:gd name="T20" fmla="*/ 10 w 169"/>
                <a:gd name="T21" fmla="*/ 60 h 259"/>
                <a:gd name="T22" fmla="*/ 86 w 169"/>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259">
                  <a:moveTo>
                    <a:pt x="86" y="0"/>
                  </a:moveTo>
                  <a:cubicBezTo>
                    <a:pt x="131" y="0"/>
                    <a:pt x="161" y="30"/>
                    <a:pt x="164" y="78"/>
                  </a:cubicBezTo>
                  <a:cubicBezTo>
                    <a:pt x="164" y="90"/>
                    <a:pt x="168" y="102"/>
                    <a:pt x="169" y="114"/>
                  </a:cubicBezTo>
                  <a:cubicBezTo>
                    <a:pt x="169" y="120"/>
                    <a:pt x="169" y="127"/>
                    <a:pt x="167" y="132"/>
                  </a:cubicBezTo>
                  <a:cubicBezTo>
                    <a:pt x="157" y="153"/>
                    <a:pt x="147" y="173"/>
                    <a:pt x="137" y="194"/>
                  </a:cubicBezTo>
                  <a:cubicBezTo>
                    <a:pt x="135" y="199"/>
                    <a:pt x="132" y="204"/>
                    <a:pt x="132" y="209"/>
                  </a:cubicBezTo>
                  <a:cubicBezTo>
                    <a:pt x="129" y="229"/>
                    <a:pt x="108" y="252"/>
                    <a:pt x="87" y="256"/>
                  </a:cubicBezTo>
                  <a:cubicBezTo>
                    <a:pt x="75" y="259"/>
                    <a:pt x="39" y="232"/>
                    <a:pt x="39" y="219"/>
                  </a:cubicBezTo>
                  <a:cubicBezTo>
                    <a:pt x="39" y="188"/>
                    <a:pt x="20" y="164"/>
                    <a:pt x="7" y="138"/>
                  </a:cubicBezTo>
                  <a:cubicBezTo>
                    <a:pt x="4" y="132"/>
                    <a:pt x="0" y="126"/>
                    <a:pt x="1" y="120"/>
                  </a:cubicBezTo>
                  <a:cubicBezTo>
                    <a:pt x="3" y="100"/>
                    <a:pt x="6" y="80"/>
                    <a:pt x="10" y="60"/>
                  </a:cubicBezTo>
                  <a:cubicBezTo>
                    <a:pt x="19" y="21"/>
                    <a:pt x="46" y="0"/>
                    <a:pt x="8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7" name="Freeform 66">
              <a:extLst>
                <a:ext uri="{FF2B5EF4-FFF2-40B4-BE49-F238E27FC236}">
                  <a16:creationId xmlns:a16="http://schemas.microsoft.com/office/drawing/2014/main" id="{04E7D307-531F-30EA-E0DA-3288B8B54103}"/>
                </a:ext>
              </a:extLst>
            </p:cNvPr>
            <p:cNvSpPr>
              <a:spLocks/>
            </p:cNvSpPr>
            <p:nvPr/>
          </p:nvSpPr>
          <p:spPr bwMode="auto">
            <a:xfrm>
              <a:off x="4180671" y="5104065"/>
              <a:ext cx="127577" cy="198821"/>
            </a:xfrm>
            <a:custGeom>
              <a:avLst/>
              <a:gdLst>
                <a:gd name="T0" fmla="*/ 75 w 151"/>
                <a:gd name="T1" fmla="*/ 0 h 234"/>
                <a:gd name="T2" fmla="*/ 140 w 151"/>
                <a:gd name="T3" fmla="*/ 51 h 234"/>
                <a:gd name="T4" fmla="*/ 148 w 151"/>
                <a:gd name="T5" fmla="*/ 112 h 234"/>
                <a:gd name="T6" fmla="*/ 122 w 151"/>
                <a:gd name="T7" fmla="*/ 172 h 234"/>
                <a:gd name="T8" fmla="*/ 116 w 151"/>
                <a:gd name="T9" fmla="*/ 184 h 234"/>
                <a:gd name="T10" fmla="*/ 78 w 151"/>
                <a:gd name="T11" fmla="*/ 228 h 234"/>
                <a:gd name="T12" fmla="*/ 33 w 151"/>
                <a:gd name="T13" fmla="*/ 195 h 234"/>
                <a:gd name="T14" fmla="*/ 7 w 151"/>
                <a:gd name="T15" fmla="*/ 126 h 234"/>
                <a:gd name="T16" fmla="*/ 0 w 151"/>
                <a:gd name="T17" fmla="*/ 114 h 234"/>
                <a:gd name="T18" fmla="*/ 20 w 151"/>
                <a:gd name="T19" fmla="*/ 28 h 234"/>
                <a:gd name="T20" fmla="*/ 75 w 151"/>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234">
                  <a:moveTo>
                    <a:pt x="75" y="0"/>
                  </a:moveTo>
                  <a:cubicBezTo>
                    <a:pt x="110" y="0"/>
                    <a:pt x="133" y="17"/>
                    <a:pt x="140" y="51"/>
                  </a:cubicBezTo>
                  <a:cubicBezTo>
                    <a:pt x="145" y="71"/>
                    <a:pt x="151" y="93"/>
                    <a:pt x="148" y="112"/>
                  </a:cubicBezTo>
                  <a:cubicBezTo>
                    <a:pt x="145" y="133"/>
                    <a:pt x="131" y="152"/>
                    <a:pt x="122" y="172"/>
                  </a:cubicBezTo>
                  <a:cubicBezTo>
                    <a:pt x="120" y="176"/>
                    <a:pt x="115" y="180"/>
                    <a:pt x="116" y="184"/>
                  </a:cubicBezTo>
                  <a:cubicBezTo>
                    <a:pt x="121" y="214"/>
                    <a:pt x="95" y="217"/>
                    <a:pt x="78" y="228"/>
                  </a:cubicBezTo>
                  <a:cubicBezTo>
                    <a:pt x="69" y="234"/>
                    <a:pt x="33" y="208"/>
                    <a:pt x="33" y="195"/>
                  </a:cubicBezTo>
                  <a:cubicBezTo>
                    <a:pt x="34" y="168"/>
                    <a:pt x="17" y="148"/>
                    <a:pt x="7" y="126"/>
                  </a:cubicBezTo>
                  <a:cubicBezTo>
                    <a:pt x="5" y="122"/>
                    <a:pt x="0" y="117"/>
                    <a:pt x="0" y="114"/>
                  </a:cubicBezTo>
                  <a:cubicBezTo>
                    <a:pt x="6" y="85"/>
                    <a:pt x="10" y="55"/>
                    <a:pt x="20" y="28"/>
                  </a:cubicBezTo>
                  <a:cubicBezTo>
                    <a:pt x="29" y="5"/>
                    <a:pt x="53" y="2"/>
                    <a:pt x="7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8" name="Freeform 73">
              <a:extLst>
                <a:ext uri="{FF2B5EF4-FFF2-40B4-BE49-F238E27FC236}">
                  <a16:creationId xmlns:a16="http://schemas.microsoft.com/office/drawing/2014/main" id="{F4596124-52EA-C198-A514-F0CF9BE0DE6E}"/>
                </a:ext>
              </a:extLst>
            </p:cNvPr>
            <p:cNvSpPr>
              <a:spLocks/>
            </p:cNvSpPr>
            <p:nvPr/>
          </p:nvSpPr>
          <p:spPr bwMode="auto">
            <a:xfrm>
              <a:off x="4669440" y="5100752"/>
              <a:ext cx="129234" cy="198821"/>
            </a:xfrm>
            <a:custGeom>
              <a:avLst/>
              <a:gdLst>
                <a:gd name="T0" fmla="*/ 75 w 152"/>
                <a:gd name="T1" fmla="*/ 234 h 234"/>
                <a:gd name="T2" fmla="*/ 56 w 152"/>
                <a:gd name="T3" fmla="*/ 222 h 234"/>
                <a:gd name="T4" fmla="*/ 34 w 152"/>
                <a:gd name="T5" fmla="*/ 186 h 234"/>
                <a:gd name="T6" fmla="*/ 9 w 152"/>
                <a:gd name="T7" fmla="*/ 131 h 234"/>
                <a:gd name="T8" fmla="*/ 0 w 152"/>
                <a:gd name="T9" fmla="*/ 114 h 234"/>
                <a:gd name="T10" fmla="*/ 18 w 152"/>
                <a:gd name="T11" fmla="*/ 38 h 234"/>
                <a:gd name="T12" fmla="*/ 92 w 152"/>
                <a:gd name="T13" fmla="*/ 6 h 234"/>
                <a:gd name="T14" fmla="*/ 143 w 152"/>
                <a:gd name="T15" fmla="*/ 60 h 234"/>
                <a:gd name="T16" fmla="*/ 151 w 152"/>
                <a:gd name="T17" fmla="*/ 107 h 234"/>
                <a:gd name="T18" fmla="*/ 150 w 152"/>
                <a:gd name="T19" fmla="*/ 120 h 234"/>
                <a:gd name="T20" fmla="*/ 122 w 152"/>
                <a:gd name="T21" fmla="*/ 176 h 234"/>
                <a:gd name="T22" fmla="*/ 119 w 152"/>
                <a:gd name="T23" fmla="*/ 184 h 234"/>
                <a:gd name="T24" fmla="*/ 75 w 152"/>
                <a:gd name="T25"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234">
                  <a:moveTo>
                    <a:pt x="75" y="234"/>
                  </a:moveTo>
                  <a:cubicBezTo>
                    <a:pt x="68" y="230"/>
                    <a:pt x="63" y="225"/>
                    <a:pt x="56" y="222"/>
                  </a:cubicBezTo>
                  <a:cubicBezTo>
                    <a:pt x="41" y="215"/>
                    <a:pt x="34" y="206"/>
                    <a:pt x="34" y="186"/>
                  </a:cubicBezTo>
                  <a:cubicBezTo>
                    <a:pt x="33" y="168"/>
                    <a:pt x="18" y="149"/>
                    <a:pt x="9" y="131"/>
                  </a:cubicBezTo>
                  <a:cubicBezTo>
                    <a:pt x="6" y="125"/>
                    <a:pt x="0" y="119"/>
                    <a:pt x="0" y="114"/>
                  </a:cubicBezTo>
                  <a:cubicBezTo>
                    <a:pt x="5" y="89"/>
                    <a:pt x="8" y="62"/>
                    <a:pt x="18" y="38"/>
                  </a:cubicBezTo>
                  <a:cubicBezTo>
                    <a:pt x="29" y="10"/>
                    <a:pt x="58" y="0"/>
                    <a:pt x="92" y="6"/>
                  </a:cubicBezTo>
                  <a:cubicBezTo>
                    <a:pt x="120" y="12"/>
                    <a:pt x="138" y="31"/>
                    <a:pt x="143" y="60"/>
                  </a:cubicBezTo>
                  <a:cubicBezTo>
                    <a:pt x="145" y="76"/>
                    <a:pt x="148" y="91"/>
                    <a:pt x="151" y="107"/>
                  </a:cubicBezTo>
                  <a:cubicBezTo>
                    <a:pt x="152" y="111"/>
                    <a:pt x="151" y="116"/>
                    <a:pt x="150" y="120"/>
                  </a:cubicBezTo>
                  <a:cubicBezTo>
                    <a:pt x="141" y="139"/>
                    <a:pt x="131" y="158"/>
                    <a:pt x="122" y="176"/>
                  </a:cubicBezTo>
                  <a:cubicBezTo>
                    <a:pt x="121" y="179"/>
                    <a:pt x="119" y="181"/>
                    <a:pt x="119" y="184"/>
                  </a:cubicBezTo>
                  <a:cubicBezTo>
                    <a:pt x="122" y="215"/>
                    <a:pt x="96" y="222"/>
                    <a:pt x="75" y="234"/>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grpSp>
    </p:spTree>
    <p:extLst>
      <p:ext uri="{BB962C8B-B14F-4D97-AF65-F5344CB8AC3E}">
        <p14:creationId xmlns:p14="http://schemas.microsoft.com/office/powerpoint/2010/main" val="111537687"/>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92B4D707-C227-6A5D-F781-9C78D673ABD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11" name="TextBox 10">
            <a:extLst>
              <a:ext uri="{FF2B5EF4-FFF2-40B4-BE49-F238E27FC236}">
                <a16:creationId xmlns:a16="http://schemas.microsoft.com/office/drawing/2014/main" id="{8DFB3DEF-9B1C-DA10-5E75-59C5F0F07B63}"/>
              </a:ext>
            </a:extLst>
          </p:cNvPr>
          <p:cNvSpPr txBox="1"/>
          <p:nvPr/>
        </p:nvSpPr>
        <p:spPr>
          <a:xfrm>
            <a:off x="4051358" y="988697"/>
            <a:ext cx="4451570"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3425C8EA-7A71-8B86-2EC8-C4B364E9838F}"/>
              </a:ext>
            </a:extLst>
          </p:cNvPr>
          <p:cNvSpPr txBox="1"/>
          <p:nvPr/>
        </p:nvSpPr>
        <p:spPr>
          <a:xfrm>
            <a:off x="573932" y="1490007"/>
            <a:ext cx="10982528" cy="3833742"/>
          </a:xfrm>
          <a:prstGeom prst="rect">
            <a:avLst/>
          </a:prstGeom>
          <a:noFill/>
        </p:spPr>
        <p:txBody>
          <a:bodyPr wrap="square">
            <a:spAutoFit/>
          </a:bodyPr>
          <a:lstStyle/>
          <a:p>
            <a:pPr algn="justLow">
              <a:lnSpc>
                <a:spcPct val="4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provides all kinds of application files with the best quality of this test text</a:t>
            </a:r>
          </a:p>
        </p:txBody>
      </p:sp>
      <p:sp>
        <p:nvSpPr>
          <p:cNvPr id="13" name="TextBox 12">
            <a:extLst>
              <a:ext uri="{FF2B5EF4-FFF2-40B4-BE49-F238E27FC236}">
                <a16:creationId xmlns:a16="http://schemas.microsoft.com/office/drawing/2014/main" id="{E9ACC0C0-839D-7A5A-6FAB-20003003967C}"/>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14" name="TextBox 13">
            <a:extLst>
              <a:ext uri="{FF2B5EF4-FFF2-40B4-BE49-F238E27FC236}">
                <a16:creationId xmlns:a16="http://schemas.microsoft.com/office/drawing/2014/main" id="{6E560EC7-4132-9930-B6B2-D04C27BAA3FC}"/>
              </a:ext>
            </a:extLst>
          </p:cNvPr>
          <p:cNvSpPr txBox="1"/>
          <p:nvPr/>
        </p:nvSpPr>
        <p:spPr>
          <a:xfrm>
            <a:off x="7977352"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experiences</a:t>
            </a:r>
          </a:p>
        </p:txBody>
      </p:sp>
      <p:sp>
        <p:nvSpPr>
          <p:cNvPr id="15" name="TextBox 14">
            <a:extLst>
              <a:ext uri="{FF2B5EF4-FFF2-40B4-BE49-F238E27FC236}">
                <a16:creationId xmlns:a16="http://schemas.microsoft.com/office/drawing/2014/main" id="{8D04091E-3D1B-00BC-7216-C449884D243A}"/>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16" name="TextBox 15">
            <a:extLst>
              <a:ext uri="{FF2B5EF4-FFF2-40B4-BE49-F238E27FC236}">
                <a16:creationId xmlns:a16="http://schemas.microsoft.com/office/drawing/2014/main" id="{8E8BFE33-848A-853F-5418-5A46C6E9503C}"/>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17" name="TextBox 16">
            <a:extLst>
              <a:ext uri="{FF2B5EF4-FFF2-40B4-BE49-F238E27FC236}">
                <a16:creationId xmlns:a16="http://schemas.microsoft.com/office/drawing/2014/main" id="{70811443-146D-314E-8FB0-A5350E8C5969}"/>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18" name="TextBox 17">
            <a:extLst>
              <a:ext uri="{FF2B5EF4-FFF2-40B4-BE49-F238E27FC236}">
                <a16:creationId xmlns:a16="http://schemas.microsoft.com/office/drawing/2014/main" id="{134426E4-BB40-178C-F717-89BDC48C5CD7}"/>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7C53A9F9-3BCA-4F53-CDEC-5BD0D296C418}"/>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7E0742C5-92C0-B66D-3412-459E738417D5}"/>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E8A4A0D3-B881-89FD-8D30-D9CAD1CC342C}"/>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AC388FC3-A753-0C02-D35B-BBB7D48DEC1F}"/>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25</a:t>
            </a:r>
          </a:p>
        </p:txBody>
      </p:sp>
    </p:spTree>
    <p:extLst>
      <p:ext uri="{BB962C8B-B14F-4D97-AF65-F5344CB8AC3E}">
        <p14:creationId xmlns:p14="http://schemas.microsoft.com/office/powerpoint/2010/main" val="1545861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9747C5AE-3847-F3C0-C263-F894FCFDAA5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64" name="Group 63">
            <a:extLst>
              <a:ext uri="{FF2B5EF4-FFF2-40B4-BE49-F238E27FC236}">
                <a16:creationId xmlns:a16="http://schemas.microsoft.com/office/drawing/2014/main" id="{5E9CE8F2-8DD6-A136-B77F-DE0C952D5050}"/>
              </a:ext>
            </a:extLst>
          </p:cNvPr>
          <p:cNvGrpSpPr/>
          <p:nvPr/>
        </p:nvGrpSpPr>
        <p:grpSpPr>
          <a:xfrm>
            <a:off x="4064447" y="1891042"/>
            <a:ext cx="1127663" cy="1353494"/>
            <a:chOff x="4064447" y="1891042"/>
            <a:chExt cx="1127663" cy="1353494"/>
          </a:xfrm>
        </p:grpSpPr>
        <p:sp>
          <p:nvSpPr>
            <p:cNvPr id="11" name="Google Shape;1072;p35">
              <a:extLst>
                <a:ext uri="{FF2B5EF4-FFF2-40B4-BE49-F238E27FC236}">
                  <a16:creationId xmlns:a16="http://schemas.microsoft.com/office/drawing/2014/main" id="{3E546BB1-235A-8BEF-B9C8-675B5B6AB91E}"/>
                </a:ext>
              </a:extLst>
            </p:cNvPr>
            <p:cNvSpPr/>
            <p:nvPr/>
          </p:nvSpPr>
          <p:spPr>
            <a:xfrm>
              <a:off x="4064447" y="2644477"/>
              <a:ext cx="362873" cy="347256"/>
            </a:xfrm>
            <a:custGeom>
              <a:avLst/>
              <a:gdLst/>
              <a:ahLst/>
              <a:cxnLst/>
              <a:rect l="l" t="t" r="r" b="b"/>
              <a:pathLst>
                <a:path w="11664" h="11162" extrusionOk="0">
                  <a:moveTo>
                    <a:pt x="7167" y="0"/>
                  </a:moveTo>
                  <a:lnTo>
                    <a:pt x="0" y="9381"/>
                  </a:lnTo>
                  <a:lnTo>
                    <a:pt x="11664" y="11162"/>
                  </a:lnTo>
                  <a:lnTo>
                    <a:pt x="71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78;p35">
              <a:extLst>
                <a:ext uri="{FF2B5EF4-FFF2-40B4-BE49-F238E27FC236}">
                  <a16:creationId xmlns:a16="http://schemas.microsoft.com/office/drawing/2014/main" id="{AB1E52AA-0C12-019E-3D90-1E3CAC5D4D36}"/>
                </a:ext>
              </a:extLst>
            </p:cNvPr>
            <p:cNvSpPr/>
            <p:nvPr/>
          </p:nvSpPr>
          <p:spPr>
            <a:xfrm>
              <a:off x="4066563" y="1891042"/>
              <a:ext cx="1125547" cy="1353494"/>
            </a:xfrm>
            <a:custGeom>
              <a:avLst/>
              <a:gdLst/>
              <a:ahLst/>
              <a:cxnLst/>
              <a:rect l="l" t="t" r="r" b="b"/>
              <a:pathLst>
                <a:path w="36179" h="43506" extrusionOk="0">
                  <a:moveTo>
                    <a:pt x="18147" y="1"/>
                  </a:moveTo>
                  <a:lnTo>
                    <a:pt x="1" y="18169"/>
                  </a:lnTo>
                  <a:cubicBezTo>
                    <a:pt x="6346" y="24766"/>
                    <a:pt x="10318" y="33850"/>
                    <a:pt x="10523" y="43506"/>
                  </a:cubicBezTo>
                  <a:lnTo>
                    <a:pt x="36179" y="43506"/>
                  </a:lnTo>
                  <a:cubicBezTo>
                    <a:pt x="35973" y="26683"/>
                    <a:pt x="29149" y="11253"/>
                    <a:pt x="18147" y="1"/>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 name="Group 68">
            <a:extLst>
              <a:ext uri="{FF2B5EF4-FFF2-40B4-BE49-F238E27FC236}">
                <a16:creationId xmlns:a16="http://schemas.microsoft.com/office/drawing/2014/main" id="{9A6C4E6E-A423-55A6-767A-755BF3749FC6}"/>
              </a:ext>
            </a:extLst>
          </p:cNvPr>
          <p:cNvGrpSpPr/>
          <p:nvPr/>
        </p:nvGrpSpPr>
        <p:grpSpPr>
          <a:xfrm>
            <a:off x="1842503" y="4047296"/>
            <a:ext cx="1343570" cy="1189807"/>
            <a:chOff x="1842503" y="4047296"/>
            <a:chExt cx="1343570" cy="1189807"/>
          </a:xfrm>
        </p:grpSpPr>
        <p:sp>
          <p:nvSpPr>
            <p:cNvPr id="13" name="Google Shape;1074;p35">
              <a:extLst>
                <a:ext uri="{FF2B5EF4-FFF2-40B4-BE49-F238E27FC236}">
                  <a16:creationId xmlns:a16="http://schemas.microsoft.com/office/drawing/2014/main" id="{C045E583-8B82-120F-0ECB-B421DFB2244F}"/>
                </a:ext>
              </a:extLst>
            </p:cNvPr>
            <p:cNvSpPr/>
            <p:nvPr/>
          </p:nvSpPr>
          <p:spPr>
            <a:xfrm>
              <a:off x="2589237" y="4047296"/>
              <a:ext cx="344456" cy="362873"/>
            </a:xfrm>
            <a:custGeom>
              <a:avLst/>
              <a:gdLst/>
              <a:ahLst/>
              <a:cxnLst/>
              <a:rect l="l" t="t" r="r" b="b"/>
              <a:pathLst>
                <a:path w="11072" h="11664" extrusionOk="0">
                  <a:moveTo>
                    <a:pt x="9108" y="0"/>
                  </a:moveTo>
                  <a:lnTo>
                    <a:pt x="1" y="7532"/>
                  </a:lnTo>
                  <a:lnTo>
                    <a:pt x="11071" y="11664"/>
                  </a:lnTo>
                  <a:lnTo>
                    <a:pt x="9108" y="0"/>
                  </a:ln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79;p35">
              <a:extLst>
                <a:ext uri="{FF2B5EF4-FFF2-40B4-BE49-F238E27FC236}">
                  <a16:creationId xmlns:a16="http://schemas.microsoft.com/office/drawing/2014/main" id="{97BD0EAC-3082-2AC0-1650-26A6A3B14AE3}"/>
                </a:ext>
              </a:extLst>
            </p:cNvPr>
            <p:cNvSpPr/>
            <p:nvPr/>
          </p:nvSpPr>
          <p:spPr>
            <a:xfrm>
              <a:off x="1842503" y="4111556"/>
              <a:ext cx="1343570" cy="1125547"/>
            </a:xfrm>
            <a:custGeom>
              <a:avLst/>
              <a:gdLst/>
              <a:ahLst/>
              <a:cxnLst/>
              <a:rect l="l" t="t" r="r" b="b"/>
              <a:pathLst>
                <a:path w="43187" h="36179" extrusionOk="0">
                  <a:moveTo>
                    <a:pt x="18193" y="0"/>
                  </a:moveTo>
                  <a:lnTo>
                    <a:pt x="1" y="18146"/>
                  </a:lnTo>
                  <a:cubicBezTo>
                    <a:pt x="11185" y="29080"/>
                    <a:pt x="26364" y="35904"/>
                    <a:pt x="43186" y="36178"/>
                  </a:cubicBezTo>
                  <a:lnTo>
                    <a:pt x="43186" y="10500"/>
                  </a:lnTo>
                  <a:cubicBezTo>
                    <a:pt x="33326" y="10249"/>
                    <a:pt x="24721" y="6300"/>
                    <a:pt x="18193" y="0"/>
                  </a:cubicBez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 name="Group 65">
            <a:extLst>
              <a:ext uri="{FF2B5EF4-FFF2-40B4-BE49-F238E27FC236}">
                <a16:creationId xmlns:a16="http://schemas.microsoft.com/office/drawing/2014/main" id="{B18FE900-842D-C025-7095-ABA51FB036BC}"/>
              </a:ext>
            </a:extLst>
          </p:cNvPr>
          <p:cNvGrpSpPr/>
          <p:nvPr/>
        </p:nvGrpSpPr>
        <p:grpSpPr>
          <a:xfrm>
            <a:off x="1842503" y="1298823"/>
            <a:ext cx="1343570" cy="1124832"/>
            <a:chOff x="1842503" y="1298823"/>
            <a:chExt cx="1343570" cy="1124832"/>
          </a:xfrm>
        </p:grpSpPr>
        <p:sp>
          <p:nvSpPr>
            <p:cNvPr id="15" name="Google Shape;1076;p35">
              <a:extLst>
                <a:ext uri="{FF2B5EF4-FFF2-40B4-BE49-F238E27FC236}">
                  <a16:creationId xmlns:a16="http://schemas.microsoft.com/office/drawing/2014/main" id="{93A82CAD-1A96-0774-88D7-3354F68F38EF}"/>
                </a:ext>
              </a:extLst>
            </p:cNvPr>
            <p:cNvSpPr/>
            <p:nvPr/>
          </p:nvSpPr>
          <p:spPr>
            <a:xfrm>
              <a:off x="2593107" y="2057204"/>
              <a:ext cx="335185" cy="365735"/>
            </a:xfrm>
            <a:custGeom>
              <a:avLst/>
              <a:gdLst/>
              <a:ahLst/>
              <a:cxnLst/>
              <a:rect l="l" t="t" r="r" b="b"/>
              <a:pathLst>
                <a:path w="10774" h="11756" extrusionOk="0">
                  <a:moveTo>
                    <a:pt x="10774" y="1"/>
                  </a:moveTo>
                  <a:lnTo>
                    <a:pt x="0" y="4817"/>
                  </a:lnTo>
                  <a:lnTo>
                    <a:pt x="9564" y="11756"/>
                  </a:lnTo>
                  <a:lnTo>
                    <a:pt x="10774" y="1"/>
                  </a:ln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80;p35">
              <a:extLst>
                <a:ext uri="{FF2B5EF4-FFF2-40B4-BE49-F238E27FC236}">
                  <a16:creationId xmlns:a16="http://schemas.microsoft.com/office/drawing/2014/main" id="{24FAB4AD-72E8-CBEE-FCE7-3C99EC9C3C20}"/>
                </a:ext>
              </a:extLst>
            </p:cNvPr>
            <p:cNvSpPr/>
            <p:nvPr/>
          </p:nvSpPr>
          <p:spPr>
            <a:xfrm>
              <a:off x="1842503" y="1298823"/>
              <a:ext cx="1343570" cy="1124832"/>
            </a:xfrm>
            <a:custGeom>
              <a:avLst/>
              <a:gdLst/>
              <a:ahLst/>
              <a:cxnLst/>
              <a:rect l="l" t="t" r="r" b="b"/>
              <a:pathLst>
                <a:path w="43187" h="36156" extrusionOk="0">
                  <a:moveTo>
                    <a:pt x="43186" y="0"/>
                  </a:moveTo>
                  <a:cubicBezTo>
                    <a:pt x="26364" y="251"/>
                    <a:pt x="11185" y="7076"/>
                    <a:pt x="1" y="18009"/>
                  </a:cubicBezTo>
                  <a:lnTo>
                    <a:pt x="18170" y="36156"/>
                  </a:lnTo>
                  <a:cubicBezTo>
                    <a:pt x="24721" y="29856"/>
                    <a:pt x="33326" y="25907"/>
                    <a:pt x="43186" y="25656"/>
                  </a:cubicBezTo>
                  <a:lnTo>
                    <a:pt x="43186" y="0"/>
                  </a:ln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 name="Group 64">
            <a:extLst>
              <a:ext uri="{FF2B5EF4-FFF2-40B4-BE49-F238E27FC236}">
                <a16:creationId xmlns:a16="http://schemas.microsoft.com/office/drawing/2014/main" id="{04216AE7-9B89-AB23-80FB-5178DB56E742}"/>
              </a:ext>
            </a:extLst>
          </p:cNvPr>
          <p:cNvGrpSpPr/>
          <p:nvPr/>
        </p:nvGrpSpPr>
        <p:grpSpPr>
          <a:xfrm>
            <a:off x="3235041" y="1298107"/>
            <a:ext cx="1356325" cy="1122716"/>
            <a:chOff x="3235041" y="1298107"/>
            <a:chExt cx="1356325" cy="1122716"/>
          </a:xfrm>
        </p:grpSpPr>
        <p:sp>
          <p:nvSpPr>
            <p:cNvPr id="12" name="Google Shape;1073;p35">
              <a:extLst>
                <a:ext uri="{FF2B5EF4-FFF2-40B4-BE49-F238E27FC236}">
                  <a16:creationId xmlns:a16="http://schemas.microsoft.com/office/drawing/2014/main" id="{DB5923C1-FBAB-301A-C583-2AA0AC6695ED}"/>
                </a:ext>
              </a:extLst>
            </p:cNvPr>
            <p:cNvSpPr/>
            <p:nvPr/>
          </p:nvSpPr>
          <p:spPr>
            <a:xfrm>
              <a:off x="3585812" y="2035893"/>
              <a:ext cx="332385" cy="366451"/>
            </a:xfrm>
            <a:custGeom>
              <a:avLst/>
              <a:gdLst/>
              <a:ahLst/>
              <a:cxnLst/>
              <a:rect l="l" t="t" r="r" b="b"/>
              <a:pathLst>
                <a:path w="10684" h="11779" extrusionOk="0">
                  <a:moveTo>
                    <a:pt x="1" y="1"/>
                  </a:moveTo>
                  <a:lnTo>
                    <a:pt x="960" y="11779"/>
                  </a:lnTo>
                  <a:lnTo>
                    <a:pt x="10683" y="5068"/>
                  </a:lnTo>
                  <a:lnTo>
                    <a:pt x="1" y="1"/>
                  </a:ln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081;p35">
              <a:extLst>
                <a:ext uri="{FF2B5EF4-FFF2-40B4-BE49-F238E27FC236}">
                  <a16:creationId xmlns:a16="http://schemas.microsoft.com/office/drawing/2014/main" id="{1CAACC52-4A8C-A7DC-F683-B3FF50D507DE}"/>
                </a:ext>
              </a:extLst>
            </p:cNvPr>
            <p:cNvSpPr/>
            <p:nvPr/>
          </p:nvSpPr>
          <p:spPr>
            <a:xfrm>
              <a:off x="3235041" y="1298107"/>
              <a:ext cx="1356325" cy="1122716"/>
            </a:xfrm>
            <a:custGeom>
              <a:avLst/>
              <a:gdLst/>
              <a:ahLst/>
              <a:cxnLst/>
              <a:rect l="l" t="t" r="r" b="b"/>
              <a:pathLst>
                <a:path w="43597" h="36088" extrusionOk="0">
                  <a:moveTo>
                    <a:pt x="0" y="0"/>
                  </a:moveTo>
                  <a:lnTo>
                    <a:pt x="0" y="25679"/>
                  </a:lnTo>
                  <a:cubicBezTo>
                    <a:pt x="9861" y="25816"/>
                    <a:pt x="18877" y="29765"/>
                    <a:pt x="25496" y="36087"/>
                  </a:cubicBezTo>
                  <a:lnTo>
                    <a:pt x="43597" y="17941"/>
                  </a:lnTo>
                  <a:cubicBezTo>
                    <a:pt x="32321" y="6962"/>
                    <a:pt x="17051" y="160"/>
                    <a:pt x="0" y="0"/>
                  </a:cubicBez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 name="Group 67">
            <a:extLst>
              <a:ext uri="{FF2B5EF4-FFF2-40B4-BE49-F238E27FC236}">
                <a16:creationId xmlns:a16="http://schemas.microsoft.com/office/drawing/2014/main" id="{EF05CB9D-FE63-9ABA-A10A-77108F7448C4}"/>
              </a:ext>
            </a:extLst>
          </p:cNvPr>
          <p:cNvGrpSpPr/>
          <p:nvPr/>
        </p:nvGrpSpPr>
        <p:grpSpPr>
          <a:xfrm>
            <a:off x="1253830" y="3299882"/>
            <a:ext cx="1153236" cy="1345685"/>
            <a:chOff x="1253830" y="3299882"/>
            <a:chExt cx="1153236" cy="1345685"/>
          </a:xfrm>
        </p:grpSpPr>
        <p:sp>
          <p:nvSpPr>
            <p:cNvPr id="14" name="Google Shape;1075;p35">
              <a:extLst>
                <a:ext uri="{FF2B5EF4-FFF2-40B4-BE49-F238E27FC236}">
                  <a16:creationId xmlns:a16="http://schemas.microsoft.com/office/drawing/2014/main" id="{83D82697-0CC0-0368-FF19-5195DE0B2760}"/>
                </a:ext>
              </a:extLst>
            </p:cNvPr>
            <p:cNvSpPr/>
            <p:nvPr/>
          </p:nvSpPr>
          <p:spPr>
            <a:xfrm>
              <a:off x="2040646" y="3559779"/>
              <a:ext cx="366420" cy="333069"/>
            </a:xfrm>
            <a:custGeom>
              <a:avLst/>
              <a:gdLst/>
              <a:ahLst/>
              <a:cxnLst/>
              <a:rect l="l" t="t" r="r" b="b"/>
              <a:pathLst>
                <a:path w="11778" h="10706" extrusionOk="0">
                  <a:moveTo>
                    <a:pt x="0" y="1"/>
                  </a:moveTo>
                  <a:lnTo>
                    <a:pt x="4999" y="10706"/>
                  </a:lnTo>
                  <a:lnTo>
                    <a:pt x="11778" y="1028"/>
                  </a:lnTo>
                  <a:lnTo>
                    <a:pt x="0" y="1"/>
                  </a:ln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82;p35">
              <a:extLst>
                <a:ext uri="{FF2B5EF4-FFF2-40B4-BE49-F238E27FC236}">
                  <a16:creationId xmlns:a16="http://schemas.microsoft.com/office/drawing/2014/main" id="{F9684BBB-33B8-DC96-6E9E-285D81ED7E28}"/>
                </a:ext>
              </a:extLst>
            </p:cNvPr>
            <p:cNvSpPr/>
            <p:nvPr/>
          </p:nvSpPr>
          <p:spPr>
            <a:xfrm>
              <a:off x="1253830" y="3299882"/>
              <a:ext cx="1122001" cy="1345685"/>
            </a:xfrm>
            <a:custGeom>
              <a:avLst/>
              <a:gdLst/>
              <a:ahLst/>
              <a:cxnLst/>
              <a:rect l="l" t="t" r="r" b="b"/>
              <a:pathLst>
                <a:path w="36065" h="43255" extrusionOk="0">
                  <a:moveTo>
                    <a:pt x="1" y="1"/>
                  </a:moveTo>
                  <a:cubicBezTo>
                    <a:pt x="206" y="16823"/>
                    <a:pt x="7008" y="32025"/>
                    <a:pt x="17918" y="43255"/>
                  </a:cubicBezTo>
                  <a:lnTo>
                    <a:pt x="36065" y="25063"/>
                  </a:lnTo>
                  <a:cubicBezTo>
                    <a:pt x="29788" y="18489"/>
                    <a:pt x="25862" y="9656"/>
                    <a:pt x="25656" y="1"/>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 name="Group 66">
            <a:extLst>
              <a:ext uri="{FF2B5EF4-FFF2-40B4-BE49-F238E27FC236}">
                <a16:creationId xmlns:a16="http://schemas.microsoft.com/office/drawing/2014/main" id="{C0F3B143-D9C4-2904-004C-7B4947DCB356}"/>
              </a:ext>
            </a:extLst>
          </p:cNvPr>
          <p:cNvGrpSpPr/>
          <p:nvPr/>
        </p:nvGrpSpPr>
        <p:grpSpPr>
          <a:xfrm>
            <a:off x="1253830" y="1894589"/>
            <a:ext cx="1153951" cy="1349232"/>
            <a:chOff x="1253830" y="1894589"/>
            <a:chExt cx="1153951" cy="1349232"/>
          </a:xfrm>
        </p:grpSpPr>
        <p:sp>
          <p:nvSpPr>
            <p:cNvPr id="16" name="Google Shape;1077;p35">
              <a:extLst>
                <a:ext uri="{FF2B5EF4-FFF2-40B4-BE49-F238E27FC236}">
                  <a16:creationId xmlns:a16="http://schemas.microsoft.com/office/drawing/2014/main" id="{F34B6A09-BDEC-5156-0BEE-959A43D45DF7}"/>
                </a:ext>
              </a:extLst>
            </p:cNvPr>
            <p:cNvSpPr/>
            <p:nvPr/>
          </p:nvSpPr>
          <p:spPr>
            <a:xfrm>
              <a:off x="2044877" y="2663641"/>
              <a:ext cx="362904" cy="344425"/>
            </a:xfrm>
            <a:custGeom>
              <a:avLst/>
              <a:gdLst/>
              <a:ahLst/>
              <a:cxnLst/>
              <a:rect l="l" t="t" r="r" b="b"/>
              <a:pathLst>
                <a:path w="11665" h="11071" extrusionOk="0">
                  <a:moveTo>
                    <a:pt x="4155" y="0"/>
                  </a:moveTo>
                  <a:lnTo>
                    <a:pt x="1" y="11071"/>
                  </a:lnTo>
                  <a:lnTo>
                    <a:pt x="1" y="11071"/>
                  </a:lnTo>
                  <a:lnTo>
                    <a:pt x="11665" y="9131"/>
                  </a:lnTo>
                  <a:lnTo>
                    <a:pt x="4155" y="0"/>
                  </a:ln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83;p35">
              <a:extLst>
                <a:ext uri="{FF2B5EF4-FFF2-40B4-BE49-F238E27FC236}">
                  <a16:creationId xmlns:a16="http://schemas.microsoft.com/office/drawing/2014/main" id="{1CA62372-28B6-6F3B-ACFB-8730215D57A7}"/>
                </a:ext>
              </a:extLst>
            </p:cNvPr>
            <p:cNvSpPr/>
            <p:nvPr/>
          </p:nvSpPr>
          <p:spPr>
            <a:xfrm>
              <a:off x="1253830" y="1894589"/>
              <a:ext cx="1122001" cy="1349232"/>
            </a:xfrm>
            <a:custGeom>
              <a:avLst/>
              <a:gdLst/>
              <a:ahLst/>
              <a:cxnLst/>
              <a:rect l="l" t="t" r="r" b="b"/>
              <a:pathLst>
                <a:path w="36065" h="43369" extrusionOk="0">
                  <a:moveTo>
                    <a:pt x="17918" y="1"/>
                  </a:moveTo>
                  <a:cubicBezTo>
                    <a:pt x="6985" y="11231"/>
                    <a:pt x="183" y="26569"/>
                    <a:pt x="1" y="43369"/>
                  </a:cubicBezTo>
                  <a:lnTo>
                    <a:pt x="25656" y="43369"/>
                  </a:lnTo>
                  <a:cubicBezTo>
                    <a:pt x="25839" y="33965"/>
                    <a:pt x="29765" y="24743"/>
                    <a:pt x="36065" y="18147"/>
                  </a:cubicBezTo>
                  <a:lnTo>
                    <a:pt x="17918" y="1"/>
                  </a:ln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1084;p35">
            <a:extLst>
              <a:ext uri="{FF2B5EF4-FFF2-40B4-BE49-F238E27FC236}">
                <a16:creationId xmlns:a16="http://schemas.microsoft.com/office/drawing/2014/main" id="{B7923D01-C8D8-C7B5-6B96-E9A7AB0DCBEB}"/>
              </a:ext>
            </a:extLst>
          </p:cNvPr>
          <p:cNvSpPr/>
          <p:nvPr/>
        </p:nvSpPr>
        <p:spPr>
          <a:xfrm>
            <a:off x="2501486" y="2516644"/>
            <a:ext cx="1521802" cy="1521802"/>
          </a:xfrm>
          <a:custGeom>
            <a:avLst/>
            <a:gdLst/>
            <a:ahLst/>
            <a:cxnLst/>
            <a:rect l="l" t="t" r="r" b="b"/>
            <a:pathLst>
              <a:path w="48916" h="48916" extrusionOk="0">
                <a:moveTo>
                  <a:pt x="24469" y="1"/>
                </a:moveTo>
                <a:cubicBezTo>
                  <a:pt x="10957" y="1"/>
                  <a:pt x="1" y="10957"/>
                  <a:pt x="1" y="24469"/>
                </a:cubicBezTo>
                <a:cubicBezTo>
                  <a:pt x="1" y="37982"/>
                  <a:pt x="10957" y="48915"/>
                  <a:pt x="24469" y="48915"/>
                </a:cubicBezTo>
                <a:cubicBezTo>
                  <a:pt x="37959" y="48915"/>
                  <a:pt x="48915" y="37982"/>
                  <a:pt x="48915" y="24469"/>
                </a:cubicBezTo>
                <a:cubicBezTo>
                  <a:pt x="48915" y="10957"/>
                  <a:pt x="37959" y="1"/>
                  <a:pt x="24469" y="1"/>
                </a:cubicBezTo>
                <a:close/>
              </a:path>
            </a:pathLst>
          </a:custGeom>
          <a:solidFill>
            <a:srgbClr val="D7D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085;p35">
            <a:extLst>
              <a:ext uri="{FF2B5EF4-FFF2-40B4-BE49-F238E27FC236}">
                <a16:creationId xmlns:a16="http://schemas.microsoft.com/office/drawing/2014/main" id="{91A13B13-A6F4-F341-D649-C62777E6B08F}"/>
              </a:ext>
            </a:extLst>
          </p:cNvPr>
          <p:cNvSpPr/>
          <p:nvPr/>
        </p:nvSpPr>
        <p:spPr>
          <a:xfrm>
            <a:off x="2583867" y="2599024"/>
            <a:ext cx="1357041" cy="1357041"/>
          </a:xfrm>
          <a:custGeom>
            <a:avLst/>
            <a:gdLst/>
            <a:ahLst/>
            <a:cxnLst/>
            <a:rect l="l" t="t" r="r" b="b"/>
            <a:pathLst>
              <a:path w="43620" h="43620" extrusionOk="0">
                <a:moveTo>
                  <a:pt x="21821" y="0"/>
                </a:moveTo>
                <a:cubicBezTo>
                  <a:pt x="9770" y="0"/>
                  <a:pt x="0" y="9770"/>
                  <a:pt x="0" y="21821"/>
                </a:cubicBezTo>
                <a:cubicBezTo>
                  <a:pt x="0" y="33873"/>
                  <a:pt x="9770" y="43619"/>
                  <a:pt x="21821" y="43619"/>
                </a:cubicBezTo>
                <a:cubicBezTo>
                  <a:pt x="33850" y="43619"/>
                  <a:pt x="43620" y="33873"/>
                  <a:pt x="43620" y="21821"/>
                </a:cubicBezTo>
                <a:cubicBezTo>
                  <a:pt x="43620" y="9770"/>
                  <a:pt x="33850" y="0"/>
                  <a:pt x="218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86;p35">
            <a:extLst>
              <a:ext uri="{FF2B5EF4-FFF2-40B4-BE49-F238E27FC236}">
                <a16:creationId xmlns:a16="http://schemas.microsoft.com/office/drawing/2014/main" id="{F5DF3705-46E8-C4CA-BA48-6E02092D29E7}"/>
              </a:ext>
            </a:extLst>
          </p:cNvPr>
          <p:cNvSpPr/>
          <p:nvPr/>
        </p:nvSpPr>
        <p:spPr>
          <a:xfrm>
            <a:off x="2880692" y="2895850"/>
            <a:ext cx="763390" cy="763390"/>
          </a:xfrm>
          <a:custGeom>
            <a:avLst/>
            <a:gdLst/>
            <a:ahLst/>
            <a:cxnLst/>
            <a:rect l="l" t="t" r="r" b="b"/>
            <a:pathLst>
              <a:path w="24538" h="24538" extrusionOk="0">
                <a:moveTo>
                  <a:pt x="12269" y="4377"/>
                </a:moveTo>
                <a:cubicBezTo>
                  <a:pt x="14295" y="4377"/>
                  <a:pt x="16320" y="5147"/>
                  <a:pt x="17873" y="6688"/>
                </a:cubicBezTo>
                <a:cubicBezTo>
                  <a:pt x="20954" y="9770"/>
                  <a:pt x="20954" y="14791"/>
                  <a:pt x="17873" y="17873"/>
                </a:cubicBezTo>
                <a:cubicBezTo>
                  <a:pt x="16320" y="19413"/>
                  <a:pt x="14295" y="20184"/>
                  <a:pt x="12269" y="20184"/>
                </a:cubicBezTo>
                <a:cubicBezTo>
                  <a:pt x="10243" y="20184"/>
                  <a:pt x="8217" y="19413"/>
                  <a:pt x="6665" y="17873"/>
                </a:cubicBezTo>
                <a:cubicBezTo>
                  <a:pt x="3584" y="14791"/>
                  <a:pt x="3584" y="9770"/>
                  <a:pt x="6665" y="6688"/>
                </a:cubicBezTo>
                <a:cubicBezTo>
                  <a:pt x="8217" y="5147"/>
                  <a:pt x="10243" y="4377"/>
                  <a:pt x="12269" y="4377"/>
                </a:cubicBezTo>
                <a:close/>
                <a:moveTo>
                  <a:pt x="10295" y="0"/>
                </a:moveTo>
                <a:lnTo>
                  <a:pt x="7829" y="662"/>
                </a:lnTo>
                <a:lnTo>
                  <a:pt x="7692" y="2648"/>
                </a:lnTo>
                <a:cubicBezTo>
                  <a:pt x="7190" y="2899"/>
                  <a:pt x="6688" y="3173"/>
                  <a:pt x="6209" y="3515"/>
                </a:cubicBezTo>
                <a:lnTo>
                  <a:pt x="4428" y="2625"/>
                </a:lnTo>
                <a:lnTo>
                  <a:pt x="2625" y="4451"/>
                </a:lnTo>
                <a:lnTo>
                  <a:pt x="3493" y="6232"/>
                </a:lnTo>
                <a:cubicBezTo>
                  <a:pt x="3173" y="6711"/>
                  <a:pt x="2876" y="7190"/>
                  <a:pt x="2648" y="7715"/>
                </a:cubicBezTo>
                <a:lnTo>
                  <a:pt x="662" y="7852"/>
                </a:lnTo>
                <a:lnTo>
                  <a:pt x="0" y="10317"/>
                </a:lnTo>
                <a:lnTo>
                  <a:pt x="1644" y="11413"/>
                </a:lnTo>
                <a:cubicBezTo>
                  <a:pt x="1621" y="11687"/>
                  <a:pt x="1621" y="11984"/>
                  <a:pt x="1621" y="12280"/>
                </a:cubicBezTo>
                <a:cubicBezTo>
                  <a:pt x="1621" y="12577"/>
                  <a:pt x="1621" y="12851"/>
                  <a:pt x="1644" y="13148"/>
                </a:cubicBezTo>
                <a:lnTo>
                  <a:pt x="0" y="14243"/>
                </a:lnTo>
                <a:lnTo>
                  <a:pt x="662" y="16708"/>
                </a:lnTo>
                <a:lnTo>
                  <a:pt x="2648" y="16845"/>
                </a:lnTo>
                <a:cubicBezTo>
                  <a:pt x="2876" y="17348"/>
                  <a:pt x="3173" y="17850"/>
                  <a:pt x="3493" y="18329"/>
                </a:cubicBezTo>
                <a:lnTo>
                  <a:pt x="2625" y="20109"/>
                </a:lnTo>
                <a:lnTo>
                  <a:pt x="4428" y="21913"/>
                </a:lnTo>
                <a:lnTo>
                  <a:pt x="6209" y="21045"/>
                </a:lnTo>
                <a:cubicBezTo>
                  <a:pt x="6688" y="21388"/>
                  <a:pt x="7190" y="21662"/>
                  <a:pt x="7715" y="21913"/>
                </a:cubicBezTo>
                <a:lnTo>
                  <a:pt x="7829" y="23876"/>
                </a:lnTo>
                <a:lnTo>
                  <a:pt x="10295" y="24537"/>
                </a:lnTo>
                <a:lnTo>
                  <a:pt x="11413" y="22894"/>
                </a:lnTo>
                <a:cubicBezTo>
                  <a:pt x="11687" y="22917"/>
                  <a:pt x="11984" y="22940"/>
                  <a:pt x="12258" y="22940"/>
                </a:cubicBezTo>
                <a:cubicBezTo>
                  <a:pt x="12547" y="22940"/>
                  <a:pt x="12837" y="22918"/>
                  <a:pt x="13126" y="22896"/>
                </a:cubicBezTo>
                <a:lnTo>
                  <a:pt x="13126" y="22896"/>
                </a:lnTo>
                <a:lnTo>
                  <a:pt x="14243" y="24537"/>
                </a:lnTo>
                <a:lnTo>
                  <a:pt x="16708" y="23876"/>
                </a:lnTo>
                <a:lnTo>
                  <a:pt x="16845" y="21913"/>
                </a:lnTo>
                <a:cubicBezTo>
                  <a:pt x="17348" y="21662"/>
                  <a:pt x="17850" y="21388"/>
                  <a:pt x="18329" y="21045"/>
                </a:cubicBezTo>
                <a:lnTo>
                  <a:pt x="20109" y="21913"/>
                </a:lnTo>
                <a:lnTo>
                  <a:pt x="21913" y="20109"/>
                </a:lnTo>
                <a:lnTo>
                  <a:pt x="21045" y="18329"/>
                </a:lnTo>
                <a:cubicBezTo>
                  <a:pt x="21365" y="17850"/>
                  <a:pt x="21662" y="17348"/>
                  <a:pt x="21890" y="16845"/>
                </a:cubicBezTo>
                <a:lnTo>
                  <a:pt x="23876" y="16708"/>
                </a:lnTo>
                <a:lnTo>
                  <a:pt x="24538" y="14243"/>
                </a:lnTo>
                <a:lnTo>
                  <a:pt x="22894" y="13148"/>
                </a:lnTo>
                <a:cubicBezTo>
                  <a:pt x="22917" y="12851"/>
                  <a:pt x="22917" y="12554"/>
                  <a:pt x="22917" y="12280"/>
                </a:cubicBezTo>
                <a:cubicBezTo>
                  <a:pt x="22917" y="11984"/>
                  <a:pt x="22917" y="11687"/>
                  <a:pt x="22894" y="11413"/>
                </a:cubicBezTo>
                <a:lnTo>
                  <a:pt x="24538" y="10317"/>
                </a:lnTo>
                <a:lnTo>
                  <a:pt x="23876" y="7852"/>
                </a:lnTo>
                <a:lnTo>
                  <a:pt x="21913" y="7715"/>
                </a:lnTo>
                <a:cubicBezTo>
                  <a:pt x="21662" y="7190"/>
                  <a:pt x="21365" y="6711"/>
                  <a:pt x="21045" y="6232"/>
                </a:cubicBezTo>
                <a:lnTo>
                  <a:pt x="21913" y="4451"/>
                </a:lnTo>
                <a:lnTo>
                  <a:pt x="20109" y="2625"/>
                </a:lnTo>
                <a:lnTo>
                  <a:pt x="18329" y="3515"/>
                </a:lnTo>
                <a:cubicBezTo>
                  <a:pt x="17850" y="3173"/>
                  <a:pt x="17348" y="2899"/>
                  <a:pt x="16823" y="2648"/>
                </a:cubicBezTo>
                <a:lnTo>
                  <a:pt x="16708" y="662"/>
                </a:lnTo>
                <a:lnTo>
                  <a:pt x="14243" y="0"/>
                </a:lnTo>
                <a:lnTo>
                  <a:pt x="13126" y="1665"/>
                </a:lnTo>
                <a:lnTo>
                  <a:pt x="13126" y="1665"/>
                </a:lnTo>
                <a:cubicBezTo>
                  <a:pt x="12837" y="1643"/>
                  <a:pt x="12547" y="1621"/>
                  <a:pt x="12258" y="1621"/>
                </a:cubicBezTo>
                <a:cubicBezTo>
                  <a:pt x="11984" y="1621"/>
                  <a:pt x="11687" y="1644"/>
                  <a:pt x="11413" y="1644"/>
                </a:cubicBezTo>
                <a:lnTo>
                  <a:pt x="10295" y="0"/>
                </a:ln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 name="Google Shape;1087;p35">
            <a:extLst>
              <a:ext uri="{FF2B5EF4-FFF2-40B4-BE49-F238E27FC236}">
                <a16:creationId xmlns:a16="http://schemas.microsoft.com/office/drawing/2014/main" id="{B9F0652E-3ACC-13FA-08EB-9DF16A84B88B}"/>
              </a:ext>
            </a:extLst>
          </p:cNvPr>
          <p:cNvGrpSpPr/>
          <p:nvPr/>
        </p:nvGrpSpPr>
        <p:grpSpPr>
          <a:xfrm>
            <a:off x="4451431" y="2482578"/>
            <a:ext cx="424690" cy="424659"/>
            <a:chOff x="3314325" y="2284300"/>
            <a:chExt cx="341275" cy="341250"/>
          </a:xfrm>
        </p:grpSpPr>
        <p:sp>
          <p:nvSpPr>
            <p:cNvPr id="27" name="Google Shape;1088;p35">
              <a:extLst>
                <a:ext uri="{FF2B5EF4-FFF2-40B4-BE49-F238E27FC236}">
                  <a16:creationId xmlns:a16="http://schemas.microsoft.com/office/drawing/2014/main" id="{1F50802E-741F-96D9-4BF7-9646C73258C2}"/>
                </a:ext>
              </a:extLst>
            </p:cNvPr>
            <p:cNvSpPr/>
            <p:nvPr/>
          </p:nvSpPr>
          <p:spPr>
            <a:xfrm>
              <a:off x="3600225" y="2305400"/>
              <a:ext cx="49100" cy="38250"/>
            </a:xfrm>
            <a:custGeom>
              <a:avLst/>
              <a:gdLst/>
              <a:ahLst/>
              <a:cxnLst/>
              <a:rect l="l" t="t" r="r" b="b"/>
              <a:pathLst>
                <a:path w="1964" h="1530" extrusionOk="0">
                  <a:moveTo>
                    <a:pt x="1598" y="1"/>
                  </a:moveTo>
                  <a:lnTo>
                    <a:pt x="0" y="799"/>
                  </a:lnTo>
                  <a:lnTo>
                    <a:pt x="366" y="1530"/>
                  </a:lnTo>
                  <a:lnTo>
                    <a:pt x="1963" y="731"/>
                  </a:lnTo>
                  <a:lnTo>
                    <a:pt x="159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089;p35">
              <a:extLst>
                <a:ext uri="{FF2B5EF4-FFF2-40B4-BE49-F238E27FC236}">
                  <a16:creationId xmlns:a16="http://schemas.microsoft.com/office/drawing/2014/main" id="{793314BD-634C-C3FD-967F-570B4401A668}"/>
                </a:ext>
              </a:extLst>
            </p:cNvPr>
            <p:cNvSpPr/>
            <p:nvPr/>
          </p:nvSpPr>
          <p:spPr>
            <a:xfrm>
              <a:off x="3600225" y="2445200"/>
              <a:ext cx="49100" cy="38275"/>
            </a:xfrm>
            <a:custGeom>
              <a:avLst/>
              <a:gdLst/>
              <a:ahLst/>
              <a:cxnLst/>
              <a:rect l="l" t="t" r="r" b="b"/>
              <a:pathLst>
                <a:path w="1964" h="1531" extrusionOk="0">
                  <a:moveTo>
                    <a:pt x="366" y="1"/>
                  </a:moveTo>
                  <a:lnTo>
                    <a:pt x="0" y="731"/>
                  </a:lnTo>
                  <a:lnTo>
                    <a:pt x="1598" y="1530"/>
                  </a:lnTo>
                  <a:lnTo>
                    <a:pt x="1963" y="800"/>
                  </a:lnTo>
                  <a:lnTo>
                    <a:pt x="36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090;p35">
              <a:extLst>
                <a:ext uri="{FF2B5EF4-FFF2-40B4-BE49-F238E27FC236}">
                  <a16:creationId xmlns:a16="http://schemas.microsoft.com/office/drawing/2014/main" id="{21233CF9-CFCE-2EF3-8FA5-92F58DBD536E}"/>
                </a:ext>
              </a:extLst>
            </p:cNvPr>
            <p:cNvSpPr/>
            <p:nvPr/>
          </p:nvSpPr>
          <p:spPr>
            <a:xfrm>
              <a:off x="3614500" y="2384725"/>
              <a:ext cx="41100" cy="20000"/>
            </a:xfrm>
            <a:custGeom>
              <a:avLst/>
              <a:gdLst/>
              <a:ahLst/>
              <a:cxnLst/>
              <a:rect l="l" t="t" r="r" b="b"/>
              <a:pathLst>
                <a:path w="1644" h="800" extrusionOk="0">
                  <a:moveTo>
                    <a:pt x="0" y="0"/>
                  </a:moveTo>
                  <a:lnTo>
                    <a:pt x="0" y="799"/>
                  </a:lnTo>
                  <a:lnTo>
                    <a:pt x="1643" y="799"/>
                  </a:lnTo>
                  <a:lnTo>
                    <a:pt x="16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091;p35">
              <a:extLst>
                <a:ext uri="{FF2B5EF4-FFF2-40B4-BE49-F238E27FC236}">
                  <a16:creationId xmlns:a16="http://schemas.microsoft.com/office/drawing/2014/main" id="{7CAA3824-F6FF-196F-3236-E2ABED462931}"/>
                </a:ext>
              </a:extLst>
            </p:cNvPr>
            <p:cNvSpPr/>
            <p:nvPr/>
          </p:nvSpPr>
          <p:spPr>
            <a:xfrm>
              <a:off x="3320625" y="2305400"/>
              <a:ext cx="49075" cy="38250"/>
            </a:xfrm>
            <a:custGeom>
              <a:avLst/>
              <a:gdLst/>
              <a:ahLst/>
              <a:cxnLst/>
              <a:rect l="l" t="t" r="r" b="b"/>
              <a:pathLst>
                <a:path w="1963" h="1530" extrusionOk="0">
                  <a:moveTo>
                    <a:pt x="365" y="1"/>
                  </a:moveTo>
                  <a:lnTo>
                    <a:pt x="0" y="731"/>
                  </a:lnTo>
                  <a:lnTo>
                    <a:pt x="1598" y="1530"/>
                  </a:lnTo>
                  <a:lnTo>
                    <a:pt x="1963" y="799"/>
                  </a:lnTo>
                  <a:lnTo>
                    <a:pt x="36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092;p35">
              <a:extLst>
                <a:ext uri="{FF2B5EF4-FFF2-40B4-BE49-F238E27FC236}">
                  <a16:creationId xmlns:a16="http://schemas.microsoft.com/office/drawing/2014/main" id="{5C2BEF20-9548-E02F-7D24-807DD82DAA3B}"/>
                </a:ext>
              </a:extLst>
            </p:cNvPr>
            <p:cNvSpPr/>
            <p:nvPr/>
          </p:nvSpPr>
          <p:spPr>
            <a:xfrm>
              <a:off x="3320625" y="2445200"/>
              <a:ext cx="49075" cy="38275"/>
            </a:xfrm>
            <a:custGeom>
              <a:avLst/>
              <a:gdLst/>
              <a:ahLst/>
              <a:cxnLst/>
              <a:rect l="l" t="t" r="r" b="b"/>
              <a:pathLst>
                <a:path w="1963" h="1531" extrusionOk="0">
                  <a:moveTo>
                    <a:pt x="1598" y="1"/>
                  </a:moveTo>
                  <a:lnTo>
                    <a:pt x="0" y="800"/>
                  </a:lnTo>
                  <a:lnTo>
                    <a:pt x="365" y="1530"/>
                  </a:lnTo>
                  <a:lnTo>
                    <a:pt x="1963" y="731"/>
                  </a:lnTo>
                  <a:lnTo>
                    <a:pt x="159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93;p35">
              <a:extLst>
                <a:ext uri="{FF2B5EF4-FFF2-40B4-BE49-F238E27FC236}">
                  <a16:creationId xmlns:a16="http://schemas.microsoft.com/office/drawing/2014/main" id="{67AD1223-1A2F-1FC0-05AD-3A26C0117293}"/>
                </a:ext>
              </a:extLst>
            </p:cNvPr>
            <p:cNvSpPr/>
            <p:nvPr/>
          </p:nvSpPr>
          <p:spPr>
            <a:xfrm>
              <a:off x="3314325" y="2384725"/>
              <a:ext cx="40550" cy="20000"/>
            </a:xfrm>
            <a:custGeom>
              <a:avLst/>
              <a:gdLst/>
              <a:ahLst/>
              <a:cxnLst/>
              <a:rect l="l" t="t" r="r" b="b"/>
              <a:pathLst>
                <a:path w="1622" h="800" extrusionOk="0">
                  <a:moveTo>
                    <a:pt x="1" y="0"/>
                  </a:moveTo>
                  <a:lnTo>
                    <a:pt x="1" y="799"/>
                  </a:lnTo>
                  <a:lnTo>
                    <a:pt x="1622" y="799"/>
                  </a:lnTo>
                  <a:lnTo>
                    <a:pt x="162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094;p35">
              <a:extLst>
                <a:ext uri="{FF2B5EF4-FFF2-40B4-BE49-F238E27FC236}">
                  <a16:creationId xmlns:a16="http://schemas.microsoft.com/office/drawing/2014/main" id="{6D79051B-460F-565C-0CA6-89C77EABD52B}"/>
                </a:ext>
              </a:extLst>
            </p:cNvPr>
            <p:cNvSpPr/>
            <p:nvPr/>
          </p:nvSpPr>
          <p:spPr>
            <a:xfrm>
              <a:off x="3454700" y="2605550"/>
              <a:ext cx="59950" cy="20000"/>
            </a:xfrm>
            <a:custGeom>
              <a:avLst/>
              <a:gdLst/>
              <a:ahLst/>
              <a:cxnLst/>
              <a:rect l="l" t="t" r="r" b="b"/>
              <a:pathLst>
                <a:path w="2398" h="800" extrusionOk="0">
                  <a:moveTo>
                    <a:pt x="1" y="1"/>
                  </a:moveTo>
                  <a:lnTo>
                    <a:pt x="1" y="800"/>
                  </a:lnTo>
                  <a:lnTo>
                    <a:pt x="2398" y="800"/>
                  </a:lnTo>
                  <a:lnTo>
                    <a:pt x="239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095;p35">
              <a:extLst>
                <a:ext uri="{FF2B5EF4-FFF2-40B4-BE49-F238E27FC236}">
                  <a16:creationId xmlns:a16="http://schemas.microsoft.com/office/drawing/2014/main" id="{BE659704-355C-2FED-B19A-AC4202E09CC3}"/>
                </a:ext>
              </a:extLst>
            </p:cNvPr>
            <p:cNvSpPr/>
            <p:nvPr/>
          </p:nvSpPr>
          <p:spPr>
            <a:xfrm>
              <a:off x="3374825" y="2284300"/>
              <a:ext cx="219725" cy="301300"/>
            </a:xfrm>
            <a:custGeom>
              <a:avLst/>
              <a:gdLst/>
              <a:ahLst/>
              <a:cxnLst/>
              <a:rect l="l" t="t" r="r" b="b"/>
              <a:pathLst>
                <a:path w="8789" h="12052" extrusionOk="0">
                  <a:moveTo>
                    <a:pt x="4406" y="4816"/>
                  </a:moveTo>
                  <a:cubicBezTo>
                    <a:pt x="4611" y="4816"/>
                    <a:pt x="4794" y="4976"/>
                    <a:pt x="4794" y="5204"/>
                  </a:cubicBezTo>
                  <a:cubicBezTo>
                    <a:pt x="4794" y="5432"/>
                    <a:pt x="4611" y="5615"/>
                    <a:pt x="4406" y="5615"/>
                  </a:cubicBezTo>
                  <a:cubicBezTo>
                    <a:pt x="4177" y="5615"/>
                    <a:pt x="3995" y="5432"/>
                    <a:pt x="3995" y="5204"/>
                  </a:cubicBezTo>
                  <a:cubicBezTo>
                    <a:pt x="3995" y="4976"/>
                    <a:pt x="4177" y="4816"/>
                    <a:pt x="4406" y="4816"/>
                  </a:cubicBezTo>
                  <a:close/>
                  <a:moveTo>
                    <a:pt x="4406" y="799"/>
                  </a:moveTo>
                  <a:cubicBezTo>
                    <a:pt x="6392" y="799"/>
                    <a:pt x="7989" y="2420"/>
                    <a:pt x="7989" y="4405"/>
                  </a:cubicBezTo>
                  <a:cubicBezTo>
                    <a:pt x="7989" y="5820"/>
                    <a:pt x="7145" y="7122"/>
                    <a:pt x="5844" y="7692"/>
                  </a:cubicBezTo>
                  <a:lnTo>
                    <a:pt x="5593" y="7806"/>
                  </a:lnTo>
                  <a:lnTo>
                    <a:pt x="5593" y="9609"/>
                  </a:lnTo>
                  <a:lnTo>
                    <a:pt x="4794" y="9609"/>
                  </a:lnTo>
                  <a:lnTo>
                    <a:pt x="4794" y="6345"/>
                  </a:lnTo>
                  <a:cubicBezTo>
                    <a:pt x="5273" y="6163"/>
                    <a:pt x="5593" y="5729"/>
                    <a:pt x="5593" y="5204"/>
                  </a:cubicBezTo>
                  <a:cubicBezTo>
                    <a:pt x="5593" y="4542"/>
                    <a:pt x="5068" y="4017"/>
                    <a:pt x="4406" y="4017"/>
                  </a:cubicBezTo>
                  <a:cubicBezTo>
                    <a:pt x="3744" y="4017"/>
                    <a:pt x="3196" y="4542"/>
                    <a:pt x="3196" y="5204"/>
                  </a:cubicBezTo>
                  <a:cubicBezTo>
                    <a:pt x="3196" y="5729"/>
                    <a:pt x="3538" y="6163"/>
                    <a:pt x="3995" y="6345"/>
                  </a:cubicBezTo>
                  <a:lnTo>
                    <a:pt x="3995" y="9609"/>
                  </a:lnTo>
                  <a:lnTo>
                    <a:pt x="3196" y="9609"/>
                  </a:lnTo>
                  <a:lnTo>
                    <a:pt x="3196" y="7806"/>
                  </a:lnTo>
                  <a:lnTo>
                    <a:pt x="2968" y="7692"/>
                  </a:lnTo>
                  <a:cubicBezTo>
                    <a:pt x="1644" y="7122"/>
                    <a:pt x="799" y="5820"/>
                    <a:pt x="799" y="4405"/>
                  </a:cubicBezTo>
                  <a:cubicBezTo>
                    <a:pt x="799" y="2420"/>
                    <a:pt x="2420" y="799"/>
                    <a:pt x="4406" y="799"/>
                  </a:cubicBezTo>
                  <a:close/>
                  <a:moveTo>
                    <a:pt x="5593" y="10408"/>
                  </a:moveTo>
                  <a:lnTo>
                    <a:pt x="5593" y="11253"/>
                  </a:lnTo>
                  <a:lnTo>
                    <a:pt x="3196" y="11253"/>
                  </a:lnTo>
                  <a:lnTo>
                    <a:pt x="3196" y="10408"/>
                  </a:lnTo>
                  <a:close/>
                  <a:moveTo>
                    <a:pt x="4406" y="0"/>
                  </a:moveTo>
                  <a:cubicBezTo>
                    <a:pt x="1986" y="0"/>
                    <a:pt x="0" y="1986"/>
                    <a:pt x="0" y="4405"/>
                  </a:cubicBezTo>
                  <a:cubicBezTo>
                    <a:pt x="0" y="6049"/>
                    <a:pt x="936" y="7555"/>
                    <a:pt x="2397" y="8308"/>
                  </a:cubicBezTo>
                  <a:lnTo>
                    <a:pt x="2397" y="9609"/>
                  </a:lnTo>
                  <a:lnTo>
                    <a:pt x="1598" y="9609"/>
                  </a:lnTo>
                  <a:lnTo>
                    <a:pt x="1598" y="10408"/>
                  </a:lnTo>
                  <a:lnTo>
                    <a:pt x="2397" y="10408"/>
                  </a:lnTo>
                  <a:lnTo>
                    <a:pt x="2397" y="12052"/>
                  </a:lnTo>
                  <a:lnTo>
                    <a:pt x="6392" y="12052"/>
                  </a:lnTo>
                  <a:lnTo>
                    <a:pt x="6392" y="10408"/>
                  </a:lnTo>
                  <a:lnTo>
                    <a:pt x="7190" y="10408"/>
                  </a:lnTo>
                  <a:lnTo>
                    <a:pt x="7190" y="9609"/>
                  </a:lnTo>
                  <a:lnTo>
                    <a:pt x="6392" y="9609"/>
                  </a:lnTo>
                  <a:lnTo>
                    <a:pt x="6392" y="8308"/>
                  </a:lnTo>
                  <a:cubicBezTo>
                    <a:pt x="7875" y="7555"/>
                    <a:pt x="8788" y="6049"/>
                    <a:pt x="8788" y="4405"/>
                  </a:cubicBezTo>
                  <a:cubicBezTo>
                    <a:pt x="8788" y="1986"/>
                    <a:pt x="6825" y="0"/>
                    <a:pt x="44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 name="Google Shape;1096;p35">
            <a:extLst>
              <a:ext uri="{FF2B5EF4-FFF2-40B4-BE49-F238E27FC236}">
                <a16:creationId xmlns:a16="http://schemas.microsoft.com/office/drawing/2014/main" id="{0649ED75-CB41-6CD4-5952-80F1FA7AB5D3}"/>
              </a:ext>
            </a:extLst>
          </p:cNvPr>
          <p:cNvGrpSpPr/>
          <p:nvPr/>
        </p:nvGrpSpPr>
        <p:grpSpPr>
          <a:xfrm>
            <a:off x="3585797" y="1557274"/>
            <a:ext cx="427490" cy="428236"/>
            <a:chOff x="2580513" y="1538463"/>
            <a:chExt cx="343525" cy="344125"/>
          </a:xfrm>
          <a:solidFill>
            <a:srgbClr val="0071C1"/>
          </a:solidFill>
        </p:grpSpPr>
        <p:sp>
          <p:nvSpPr>
            <p:cNvPr id="36" name="Google Shape;1097;p35">
              <a:extLst>
                <a:ext uri="{FF2B5EF4-FFF2-40B4-BE49-F238E27FC236}">
                  <a16:creationId xmlns:a16="http://schemas.microsoft.com/office/drawing/2014/main" id="{35208E1B-DCC7-9334-7478-C4AE7BB9EB40}"/>
                </a:ext>
              </a:extLst>
            </p:cNvPr>
            <p:cNvSpPr/>
            <p:nvPr/>
          </p:nvSpPr>
          <p:spPr>
            <a:xfrm>
              <a:off x="2702325" y="1666838"/>
              <a:ext cx="100475" cy="100450"/>
            </a:xfrm>
            <a:custGeom>
              <a:avLst/>
              <a:gdLst/>
              <a:ahLst/>
              <a:cxnLst/>
              <a:rect l="l" t="t" r="r" b="b"/>
              <a:pathLst>
                <a:path w="4019" h="4018" extrusionOk="0">
                  <a:moveTo>
                    <a:pt x="2010" y="799"/>
                  </a:moveTo>
                  <a:cubicBezTo>
                    <a:pt x="2671" y="799"/>
                    <a:pt x="3219" y="1347"/>
                    <a:pt x="3219" y="2009"/>
                  </a:cubicBezTo>
                  <a:cubicBezTo>
                    <a:pt x="3219" y="2671"/>
                    <a:pt x="2671" y="3219"/>
                    <a:pt x="2010" y="3219"/>
                  </a:cubicBezTo>
                  <a:cubicBezTo>
                    <a:pt x="1348" y="3219"/>
                    <a:pt x="800" y="2671"/>
                    <a:pt x="800" y="2009"/>
                  </a:cubicBezTo>
                  <a:cubicBezTo>
                    <a:pt x="800" y="1347"/>
                    <a:pt x="1348" y="799"/>
                    <a:pt x="2010" y="799"/>
                  </a:cubicBezTo>
                  <a:close/>
                  <a:moveTo>
                    <a:pt x="2010" y="0"/>
                  </a:moveTo>
                  <a:cubicBezTo>
                    <a:pt x="891" y="0"/>
                    <a:pt x="1" y="891"/>
                    <a:pt x="1" y="2009"/>
                  </a:cubicBezTo>
                  <a:cubicBezTo>
                    <a:pt x="1" y="3105"/>
                    <a:pt x="891" y="4018"/>
                    <a:pt x="2010" y="4018"/>
                  </a:cubicBezTo>
                  <a:cubicBezTo>
                    <a:pt x="3128" y="4018"/>
                    <a:pt x="4018" y="3105"/>
                    <a:pt x="4018" y="2009"/>
                  </a:cubicBezTo>
                  <a:cubicBezTo>
                    <a:pt x="4018" y="891"/>
                    <a:pt x="3128" y="0"/>
                    <a:pt x="20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98;p35">
              <a:extLst>
                <a:ext uri="{FF2B5EF4-FFF2-40B4-BE49-F238E27FC236}">
                  <a16:creationId xmlns:a16="http://schemas.microsoft.com/office/drawing/2014/main" id="{21CD2927-BDF7-2E19-027E-3469463C8110}"/>
                </a:ext>
              </a:extLst>
            </p:cNvPr>
            <p:cNvSpPr/>
            <p:nvPr/>
          </p:nvSpPr>
          <p:spPr>
            <a:xfrm>
              <a:off x="2737988" y="1696538"/>
              <a:ext cx="28575" cy="28550"/>
            </a:xfrm>
            <a:custGeom>
              <a:avLst/>
              <a:gdLst/>
              <a:ahLst/>
              <a:cxnLst/>
              <a:rect l="l" t="t" r="r" b="b"/>
              <a:pathLst>
                <a:path w="1143" h="1142" extrusionOk="0">
                  <a:moveTo>
                    <a:pt x="572" y="0"/>
                  </a:moveTo>
                  <a:lnTo>
                    <a:pt x="1" y="571"/>
                  </a:lnTo>
                  <a:lnTo>
                    <a:pt x="572" y="1142"/>
                  </a:lnTo>
                  <a:lnTo>
                    <a:pt x="1142" y="571"/>
                  </a:lnTo>
                  <a:lnTo>
                    <a:pt x="57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99;p35">
              <a:extLst>
                <a:ext uri="{FF2B5EF4-FFF2-40B4-BE49-F238E27FC236}">
                  <a16:creationId xmlns:a16="http://schemas.microsoft.com/office/drawing/2014/main" id="{51CAE8D0-1175-93A5-2445-C7208E3AD0E9}"/>
                </a:ext>
              </a:extLst>
            </p:cNvPr>
            <p:cNvSpPr/>
            <p:nvPr/>
          </p:nvSpPr>
          <p:spPr>
            <a:xfrm>
              <a:off x="2621588" y="1538463"/>
              <a:ext cx="261375" cy="344125"/>
            </a:xfrm>
            <a:custGeom>
              <a:avLst/>
              <a:gdLst/>
              <a:ahLst/>
              <a:cxnLst/>
              <a:rect l="l" t="t" r="r" b="b"/>
              <a:pathLst>
                <a:path w="10455" h="13765" extrusionOk="0">
                  <a:moveTo>
                    <a:pt x="1712" y="10455"/>
                  </a:moveTo>
                  <a:cubicBezTo>
                    <a:pt x="1781" y="10911"/>
                    <a:pt x="1872" y="11368"/>
                    <a:pt x="1986" y="11824"/>
                  </a:cubicBezTo>
                  <a:cubicBezTo>
                    <a:pt x="1598" y="11893"/>
                    <a:pt x="1187" y="12030"/>
                    <a:pt x="822" y="12212"/>
                  </a:cubicBezTo>
                  <a:cubicBezTo>
                    <a:pt x="936" y="11550"/>
                    <a:pt x="1233" y="10934"/>
                    <a:pt x="1712" y="10455"/>
                  </a:cubicBezTo>
                  <a:close/>
                  <a:moveTo>
                    <a:pt x="8743" y="10455"/>
                  </a:moveTo>
                  <a:cubicBezTo>
                    <a:pt x="9222" y="10934"/>
                    <a:pt x="9519" y="11550"/>
                    <a:pt x="9633" y="12212"/>
                  </a:cubicBezTo>
                  <a:cubicBezTo>
                    <a:pt x="9268" y="12030"/>
                    <a:pt x="8880" y="11893"/>
                    <a:pt x="8469" y="11824"/>
                  </a:cubicBezTo>
                  <a:cubicBezTo>
                    <a:pt x="8583" y="11368"/>
                    <a:pt x="8674" y="10911"/>
                    <a:pt x="8743" y="10455"/>
                  </a:cubicBezTo>
                  <a:close/>
                  <a:moveTo>
                    <a:pt x="5228" y="1347"/>
                  </a:moveTo>
                  <a:lnTo>
                    <a:pt x="5616" y="1850"/>
                  </a:lnTo>
                  <a:cubicBezTo>
                    <a:pt x="8012" y="5045"/>
                    <a:pt x="8651" y="8789"/>
                    <a:pt x="7442" y="12441"/>
                  </a:cubicBezTo>
                  <a:cubicBezTo>
                    <a:pt x="6894" y="12098"/>
                    <a:pt x="6255" y="11893"/>
                    <a:pt x="5638" y="11824"/>
                  </a:cubicBezTo>
                  <a:lnTo>
                    <a:pt x="5638" y="9724"/>
                  </a:lnTo>
                  <a:lnTo>
                    <a:pt x="4817" y="9724"/>
                  </a:lnTo>
                  <a:lnTo>
                    <a:pt x="4817" y="11824"/>
                  </a:lnTo>
                  <a:cubicBezTo>
                    <a:pt x="4200" y="11893"/>
                    <a:pt x="3561" y="12098"/>
                    <a:pt x="3014" y="12441"/>
                  </a:cubicBezTo>
                  <a:cubicBezTo>
                    <a:pt x="1804" y="8789"/>
                    <a:pt x="2466" y="5045"/>
                    <a:pt x="4840" y="1850"/>
                  </a:cubicBezTo>
                  <a:lnTo>
                    <a:pt x="5228" y="1347"/>
                  </a:lnTo>
                  <a:close/>
                  <a:moveTo>
                    <a:pt x="5228" y="1"/>
                  </a:moveTo>
                  <a:lnTo>
                    <a:pt x="4200" y="1370"/>
                  </a:lnTo>
                  <a:cubicBezTo>
                    <a:pt x="2877" y="3151"/>
                    <a:pt x="2055" y="5068"/>
                    <a:pt x="1735" y="7077"/>
                  </a:cubicBezTo>
                  <a:cubicBezTo>
                    <a:pt x="1621" y="7875"/>
                    <a:pt x="1576" y="8674"/>
                    <a:pt x="1621" y="9496"/>
                  </a:cubicBezTo>
                  <a:cubicBezTo>
                    <a:pt x="1165" y="9838"/>
                    <a:pt x="777" y="10272"/>
                    <a:pt x="480" y="10774"/>
                  </a:cubicBezTo>
                  <a:cubicBezTo>
                    <a:pt x="160" y="11345"/>
                    <a:pt x="1" y="12007"/>
                    <a:pt x="1" y="12692"/>
                  </a:cubicBezTo>
                  <a:lnTo>
                    <a:pt x="1" y="13764"/>
                  </a:lnTo>
                  <a:lnTo>
                    <a:pt x="822" y="13148"/>
                  </a:lnTo>
                  <a:cubicBezTo>
                    <a:pt x="1256" y="12874"/>
                    <a:pt x="1712" y="12692"/>
                    <a:pt x="2215" y="12600"/>
                  </a:cubicBezTo>
                  <a:cubicBezTo>
                    <a:pt x="2374" y="13080"/>
                    <a:pt x="2489" y="13354"/>
                    <a:pt x="2625" y="13764"/>
                  </a:cubicBezTo>
                  <a:cubicBezTo>
                    <a:pt x="2899" y="13582"/>
                    <a:pt x="3538" y="12806"/>
                    <a:pt x="4817" y="12646"/>
                  </a:cubicBezTo>
                  <a:lnTo>
                    <a:pt x="4817" y="13764"/>
                  </a:lnTo>
                  <a:lnTo>
                    <a:pt x="5638" y="13764"/>
                  </a:lnTo>
                  <a:lnTo>
                    <a:pt x="5638" y="12646"/>
                  </a:lnTo>
                  <a:cubicBezTo>
                    <a:pt x="6917" y="12806"/>
                    <a:pt x="7556" y="13582"/>
                    <a:pt x="7830" y="13764"/>
                  </a:cubicBezTo>
                  <a:cubicBezTo>
                    <a:pt x="7967" y="13354"/>
                    <a:pt x="8081" y="13080"/>
                    <a:pt x="8241" y="12600"/>
                  </a:cubicBezTo>
                  <a:cubicBezTo>
                    <a:pt x="8743" y="12692"/>
                    <a:pt x="9199" y="12874"/>
                    <a:pt x="9633" y="13148"/>
                  </a:cubicBezTo>
                  <a:lnTo>
                    <a:pt x="10455" y="13764"/>
                  </a:lnTo>
                  <a:lnTo>
                    <a:pt x="10455" y="12692"/>
                  </a:lnTo>
                  <a:cubicBezTo>
                    <a:pt x="10455" y="11413"/>
                    <a:pt x="9861" y="10227"/>
                    <a:pt x="8834" y="9496"/>
                  </a:cubicBezTo>
                  <a:cubicBezTo>
                    <a:pt x="8880" y="8674"/>
                    <a:pt x="8834" y="7875"/>
                    <a:pt x="8720" y="7077"/>
                  </a:cubicBezTo>
                  <a:cubicBezTo>
                    <a:pt x="8400" y="5068"/>
                    <a:pt x="7579" y="3151"/>
                    <a:pt x="6255" y="1370"/>
                  </a:cubicBezTo>
                  <a:lnTo>
                    <a:pt x="522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100;p35">
              <a:extLst>
                <a:ext uri="{FF2B5EF4-FFF2-40B4-BE49-F238E27FC236}">
                  <a16:creationId xmlns:a16="http://schemas.microsoft.com/office/drawing/2014/main" id="{F7BF0865-7F7D-A98E-4371-902A707A0266}"/>
                </a:ext>
              </a:extLst>
            </p:cNvPr>
            <p:cNvSpPr/>
            <p:nvPr/>
          </p:nvSpPr>
          <p:spPr>
            <a:xfrm>
              <a:off x="2580513" y="1620063"/>
              <a:ext cx="61075" cy="20000"/>
            </a:xfrm>
            <a:custGeom>
              <a:avLst/>
              <a:gdLst/>
              <a:ahLst/>
              <a:cxnLst/>
              <a:rect l="l" t="t" r="r" b="b"/>
              <a:pathLst>
                <a:path w="2443" h="800" extrusionOk="0">
                  <a:moveTo>
                    <a:pt x="0" y="1"/>
                  </a:moveTo>
                  <a:lnTo>
                    <a:pt x="0" y="800"/>
                  </a:lnTo>
                  <a:lnTo>
                    <a:pt x="2442" y="800"/>
                  </a:lnTo>
                  <a:lnTo>
                    <a:pt x="244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101;p35">
              <a:extLst>
                <a:ext uri="{FF2B5EF4-FFF2-40B4-BE49-F238E27FC236}">
                  <a16:creationId xmlns:a16="http://schemas.microsoft.com/office/drawing/2014/main" id="{A1E4A802-9774-4EEC-CB11-8B1C15D1D425}"/>
                </a:ext>
              </a:extLst>
            </p:cNvPr>
            <p:cNvSpPr/>
            <p:nvPr/>
          </p:nvSpPr>
          <p:spPr>
            <a:xfrm>
              <a:off x="2862963" y="1620063"/>
              <a:ext cx="61075" cy="20000"/>
            </a:xfrm>
            <a:custGeom>
              <a:avLst/>
              <a:gdLst/>
              <a:ahLst/>
              <a:cxnLst/>
              <a:rect l="l" t="t" r="r" b="b"/>
              <a:pathLst>
                <a:path w="2443" h="800" extrusionOk="0">
                  <a:moveTo>
                    <a:pt x="1" y="1"/>
                  </a:moveTo>
                  <a:lnTo>
                    <a:pt x="1" y="800"/>
                  </a:lnTo>
                  <a:lnTo>
                    <a:pt x="2443" y="800"/>
                  </a:lnTo>
                  <a:lnTo>
                    <a:pt x="244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102;p35">
              <a:extLst>
                <a:ext uri="{FF2B5EF4-FFF2-40B4-BE49-F238E27FC236}">
                  <a16:creationId xmlns:a16="http://schemas.microsoft.com/office/drawing/2014/main" id="{DE67439F-0EA7-A701-8F46-5431429A0DCA}"/>
                </a:ext>
              </a:extLst>
            </p:cNvPr>
            <p:cNvSpPr/>
            <p:nvPr/>
          </p:nvSpPr>
          <p:spPr>
            <a:xfrm>
              <a:off x="2593063" y="1548738"/>
              <a:ext cx="63350" cy="43975"/>
            </a:xfrm>
            <a:custGeom>
              <a:avLst/>
              <a:gdLst/>
              <a:ahLst/>
              <a:cxnLst/>
              <a:rect l="l" t="t" r="r" b="b"/>
              <a:pathLst>
                <a:path w="2534" h="1759" extrusionOk="0">
                  <a:moveTo>
                    <a:pt x="343" y="1"/>
                  </a:moveTo>
                  <a:lnTo>
                    <a:pt x="0" y="731"/>
                  </a:lnTo>
                  <a:lnTo>
                    <a:pt x="2192" y="1758"/>
                  </a:lnTo>
                  <a:lnTo>
                    <a:pt x="2534" y="1028"/>
                  </a:lnTo>
                  <a:lnTo>
                    <a:pt x="34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103;p35">
              <a:extLst>
                <a:ext uri="{FF2B5EF4-FFF2-40B4-BE49-F238E27FC236}">
                  <a16:creationId xmlns:a16="http://schemas.microsoft.com/office/drawing/2014/main" id="{A786E142-8F65-4EF1-BB66-A0901F7C4924}"/>
                </a:ext>
              </a:extLst>
            </p:cNvPr>
            <p:cNvSpPr/>
            <p:nvPr/>
          </p:nvSpPr>
          <p:spPr>
            <a:xfrm>
              <a:off x="2848713" y="1668013"/>
              <a:ext cx="62775" cy="43375"/>
            </a:xfrm>
            <a:custGeom>
              <a:avLst/>
              <a:gdLst/>
              <a:ahLst/>
              <a:cxnLst/>
              <a:rect l="l" t="t" r="r" b="b"/>
              <a:pathLst>
                <a:path w="2511" h="1735" extrusionOk="0">
                  <a:moveTo>
                    <a:pt x="320" y="0"/>
                  </a:moveTo>
                  <a:lnTo>
                    <a:pt x="0" y="731"/>
                  </a:lnTo>
                  <a:lnTo>
                    <a:pt x="2168" y="1735"/>
                  </a:lnTo>
                  <a:lnTo>
                    <a:pt x="2511" y="1004"/>
                  </a:lnTo>
                  <a:lnTo>
                    <a:pt x="32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104;p35">
              <a:extLst>
                <a:ext uri="{FF2B5EF4-FFF2-40B4-BE49-F238E27FC236}">
                  <a16:creationId xmlns:a16="http://schemas.microsoft.com/office/drawing/2014/main" id="{D7C2D36E-F364-768B-8F97-9F07099FA806}"/>
                </a:ext>
              </a:extLst>
            </p:cNvPr>
            <p:cNvSpPr/>
            <p:nvPr/>
          </p:nvSpPr>
          <p:spPr>
            <a:xfrm>
              <a:off x="2593063" y="1668013"/>
              <a:ext cx="63350" cy="43375"/>
            </a:xfrm>
            <a:custGeom>
              <a:avLst/>
              <a:gdLst/>
              <a:ahLst/>
              <a:cxnLst/>
              <a:rect l="l" t="t" r="r" b="b"/>
              <a:pathLst>
                <a:path w="2534" h="1735" extrusionOk="0">
                  <a:moveTo>
                    <a:pt x="2192" y="0"/>
                  </a:moveTo>
                  <a:lnTo>
                    <a:pt x="0" y="1004"/>
                  </a:lnTo>
                  <a:lnTo>
                    <a:pt x="343" y="1735"/>
                  </a:lnTo>
                  <a:lnTo>
                    <a:pt x="2534" y="731"/>
                  </a:lnTo>
                  <a:lnTo>
                    <a:pt x="21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105;p35">
              <a:extLst>
                <a:ext uri="{FF2B5EF4-FFF2-40B4-BE49-F238E27FC236}">
                  <a16:creationId xmlns:a16="http://schemas.microsoft.com/office/drawing/2014/main" id="{1CA5E81F-A8FB-D312-CFE6-BE13E2401537}"/>
                </a:ext>
              </a:extLst>
            </p:cNvPr>
            <p:cNvSpPr/>
            <p:nvPr/>
          </p:nvSpPr>
          <p:spPr>
            <a:xfrm>
              <a:off x="2848713" y="1548738"/>
              <a:ext cx="62775" cy="43975"/>
            </a:xfrm>
            <a:custGeom>
              <a:avLst/>
              <a:gdLst/>
              <a:ahLst/>
              <a:cxnLst/>
              <a:rect l="l" t="t" r="r" b="b"/>
              <a:pathLst>
                <a:path w="2511" h="1759" extrusionOk="0">
                  <a:moveTo>
                    <a:pt x="2168" y="1"/>
                  </a:moveTo>
                  <a:lnTo>
                    <a:pt x="0" y="1028"/>
                  </a:lnTo>
                  <a:lnTo>
                    <a:pt x="320" y="1758"/>
                  </a:lnTo>
                  <a:lnTo>
                    <a:pt x="2511" y="731"/>
                  </a:lnTo>
                  <a:lnTo>
                    <a:pt x="216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1106;p35">
            <a:extLst>
              <a:ext uri="{FF2B5EF4-FFF2-40B4-BE49-F238E27FC236}">
                <a16:creationId xmlns:a16="http://schemas.microsoft.com/office/drawing/2014/main" id="{8727E584-5A61-E30C-AABB-418A95A1C78C}"/>
              </a:ext>
            </a:extLst>
          </p:cNvPr>
          <p:cNvSpPr/>
          <p:nvPr/>
        </p:nvSpPr>
        <p:spPr>
          <a:xfrm>
            <a:off x="2452487" y="1557289"/>
            <a:ext cx="422543" cy="422543"/>
          </a:xfrm>
          <a:custGeom>
            <a:avLst/>
            <a:gdLst/>
            <a:ahLst/>
            <a:cxnLst/>
            <a:rect l="l" t="t" r="r" b="b"/>
            <a:pathLst>
              <a:path w="13582" h="13582" extrusionOk="0">
                <a:moveTo>
                  <a:pt x="12783" y="4018"/>
                </a:moveTo>
                <a:lnTo>
                  <a:pt x="12783" y="5844"/>
                </a:lnTo>
                <a:lnTo>
                  <a:pt x="12144" y="5205"/>
                </a:lnTo>
                <a:lnTo>
                  <a:pt x="9245" y="8127"/>
                </a:lnTo>
                <a:lnTo>
                  <a:pt x="5981" y="5707"/>
                </a:lnTo>
                <a:lnTo>
                  <a:pt x="777" y="9382"/>
                </a:lnTo>
                <a:lnTo>
                  <a:pt x="777" y="8423"/>
                </a:lnTo>
                <a:lnTo>
                  <a:pt x="6004" y="4703"/>
                </a:lnTo>
                <a:lnTo>
                  <a:pt x="9176" y="7077"/>
                </a:lnTo>
                <a:lnTo>
                  <a:pt x="11596" y="4634"/>
                </a:lnTo>
                <a:lnTo>
                  <a:pt x="10957" y="4018"/>
                </a:lnTo>
                <a:close/>
                <a:moveTo>
                  <a:pt x="2397" y="9222"/>
                </a:moveTo>
                <a:lnTo>
                  <a:pt x="2397" y="12806"/>
                </a:lnTo>
                <a:lnTo>
                  <a:pt x="777" y="12806"/>
                </a:lnTo>
                <a:lnTo>
                  <a:pt x="777" y="10363"/>
                </a:lnTo>
                <a:lnTo>
                  <a:pt x="2397" y="9222"/>
                </a:lnTo>
                <a:close/>
                <a:moveTo>
                  <a:pt x="5593" y="6962"/>
                </a:moveTo>
                <a:lnTo>
                  <a:pt x="5593" y="12806"/>
                </a:lnTo>
                <a:lnTo>
                  <a:pt x="3196" y="12806"/>
                </a:lnTo>
                <a:lnTo>
                  <a:pt x="3196" y="8651"/>
                </a:lnTo>
                <a:lnTo>
                  <a:pt x="5593" y="6962"/>
                </a:lnTo>
                <a:close/>
                <a:moveTo>
                  <a:pt x="6392" y="6985"/>
                </a:moveTo>
                <a:lnTo>
                  <a:pt x="8811" y="8788"/>
                </a:lnTo>
                <a:lnTo>
                  <a:pt x="8811" y="12806"/>
                </a:lnTo>
                <a:lnTo>
                  <a:pt x="6392" y="12806"/>
                </a:lnTo>
                <a:lnTo>
                  <a:pt x="6392" y="6985"/>
                </a:lnTo>
                <a:close/>
                <a:moveTo>
                  <a:pt x="11984" y="6483"/>
                </a:moveTo>
                <a:lnTo>
                  <a:pt x="11984" y="12806"/>
                </a:lnTo>
                <a:lnTo>
                  <a:pt x="9610" y="12806"/>
                </a:lnTo>
                <a:lnTo>
                  <a:pt x="9610" y="8880"/>
                </a:lnTo>
                <a:lnTo>
                  <a:pt x="11984" y="6483"/>
                </a:lnTo>
                <a:close/>
                <a:moveTo>
                  <a:pt x="1" y="1"/>
                </a:moveTo>
                <a:lnTo>
                  <a:pt x="1" y="13582"/>
                </a:lnTo>
                <a:lnTo>
                  <a:pt x="13582" y="13582"/>
                </a:lnTo>
                <a:lnTo>
                  <a:pt x="13582" y="12806"/>
                </a:lnTo>
                <a:lnTo>
                  <a:pt x="12783" y="12806"/>
                </a:lnTo>
                <a:lnTo>
                  <a:pt x="12783" y="6962"/>
                </a:lnTo>
                <a:lnTo>
                  <a:pt x="13582" y="7761"/>
                </a:lnTo>
                <a:lnTo>
                  <a:pt x="13582" y="3219"/>
                </a:lnTo>
                <a:lnTo>
                  <a:pt x="9040" y="3219"/>
                </a:lnTo>
                <a:lnTo>
                  <a:pt x="10455" y="4634"/>
                </a:lnTo>
                <a:lnTo>
                  <a:pt x="9085" y="6027"/>
                </a:lnTo>
                <a:lnTo>
                  <a:pt x="6004" y="3721"/>
                </a:lnTo>
                <a:lnTo>
                  <a:pt x="777" y="7442"/>
                </a:lnTo>
                <a:lnTo>
                  <a:pt x="77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 name="Google Shape;1107;p35">
            <a:extLst>
              <a:ext uri="{FF2B5EF4-FFF2-40B4-BE49-F238E27FC236}">
                <a16:creationId xmlns:a16="http://schemas.microsoft.com/office/drawing/2014/main" id="{8B690BE5-B9D4-29B2-9DBF-A0EFFF7A1633}"/>
              </a:ext>
            </a:extLst>
          </p:cNvPr>
          <p:cNvGrpSpPr/>
          <p:nvPr/>
        </p:nvGrpSpPr>
        <p:grpSpPr>
          <a:xfrm>
            <a:off x="1605348" y="3547024"/>
            <a:ext cx="436729" cy="436729"/>
            <a:chOff x="1027250" y="3139675"/>
            <a:chExt cx="350950" cy="350950"/>
          </a:xfrm>
        </p:grpSpPr>
        <p:sp>
          <p:nvSpPr>
            <p:cNvPr id="47" name="Google Shape;1108;p35">
              <a:extLst>
                <a:ext uri="{FF2B5EF4-FFF2-40B4-BE49-F238E27FC236}">
                  <a16:creationId xmlns:a16="http://schemas.microsoft.com/office/drawing/2014/main" id="{354F6E73-54CB-A265-746C-F413139451F5}"/>
                </a:ext>
              </a:extLst>
            </p:cNvPr>
            <p:cNvSpPr/>
            <p:nvPr/>
          </p:nvSpPr>
          <p:spPr>
            <a:xfrm>
              <a:off x="1027250" y="3139675"/>
              <a:ext cx="350950" cy="350950"/>
            </a:xfrm>
            <a:custGeom>
              <a:avLst/>
              <a:gdLst/>
              <a:ahLst/>
              <a:cxnLst/>
              <a:rect l="l" t="t" r="r" b="b"/>
              <a:pathLst>
                <a:path w="14038" h="14038" extrusionOk="0">
                  <a:moveTo>
                    <a:pt x="5501" y="822"/>
                  </a:moveTo>
                  <a:lnTo>
                    <a:pt x="5090" y="1712"/>
                  </a:lnTo>
                  <a:lnTo>
                    <a:pt x="3949" y="1712"/>
                  </a:lnTo>
                  <a:lnTo>
                    <a:pt x="3538" y="822"/>
                  </a:lnTo>
                  <a:close/>
                  <a:moveTo>
                    <a:pt x="5341" y="2534"/>
                  </a:moveTo>
                  <a:cubicBezTo>
                    <a:pt x="5569" y="2534"/>
                    <a:pt x="5752" y="2716"/>
                    <a:pt x="5752" y="2945"/>
                  </a:cubicBezTo>
                  <a:cubicBezTo>
                    <a:pt x="5752" y="3173"/>
                    <a:pt x="5569" y="3355"/>
                    <a:pt x="5341" y="3355"/>
                  </a:cubicBezTo>
                  <a:lnTo>
                    <a:pt x="3698" y="3355"/>
                  </a:lnTo>
                  <a:cubicBezTo>
                    <a:pt x="3470" y="3355"/>
                    <a:pt x="3287" y="3173"/>
                    <a:pt x="3287" y="2945"/>
                  </a:cubicBezTo>
                  <a:cubicBezTo>
                    <a:pt x="3287" y="2716"/>
                    <a:pt x="3470" y="2534"/>
                    <a:pt x="3698" y="2534"/>
                  </a:cubicBezTo>
                  <a:close/>
                  <a:moveTo>
                    <a:pt x="13216" y="6642"/>
                  </a:moveTo>
                  <a:lnTo>
                    <a:pt x="13216" y="8286"/>
                  </a:lnTo>
                  <a:lnTo>
                    <a:pt x="8217" y="8286"/>
                  </a:lnTo>
                  <a:lnTo>
                    <a:pt x="8217" y="6642"/>
                  </a:lnTo>
                  <a:close/>
                  <a:moveTo>
                    <a:pt x="13216" y="9107"/>
                  </a:moveTo>
                  <a:lnTo>
                    <a:pt x="13216" y="10751"/>
                  </a:lnTo>
                  <a:lnTo>
                    <a:pt x="8217" y="10751"/>
                  </a:lnTo>
                  <a:lnTo>
                    <a:pt x="8217" y="9107"/>
                  </a:lnTo>
                  <a:close/>
                  <a:moveTo>
                    <a:pt x="5227" y="4177"/>
                  </a:moveTo>
                  <a:cubicBezTo>
                    <a:pt x="6186" y="4771"/>
                    <a:pt x="6893" y="5592"/>
                    <a:pt x="7396" y="6642"/>
                  </a:cubicBezTo>
                  <a:lnTo>
                    <a:pt x="7396" y="12394"/>
                  </a:lnTo>
                  <a:lnTo>
                    <a:pt x="822" y="12394"/>
                  </a:lnTo>
                  <a:lnTo>
                    <a:pt x="822" y="11025"/>
                  </a:lnTo>
                  <a:cubicBezTo>
                    <a:pt x="822" y="7669"/>
                    <a:pt x="1803" y="5433"/>
                    <a:pt x="3812" y="4177"/>
                  </a:cubicBezTo>
                  <a:close/>
                  <a:moveTo>
                    <a:pt x="13216" y="11573"/>
                  </a:moveTo>
                  <a:lnTo>
                    <a:pt x="13216" y="13216"/>
                  </a:lnTo>
                  <a:lnTo>
                    <a:pt x="8217" y="13216"/>
                  </a:lnTo>
                  <a:lnTo>
                    <a:pt x="8217" y="11573"/>
                  </a:lnTo>
                  <a:close/>
                  <a:moveTo>
                    <a:pt x="2214" y="0"/>
                  </a:moveTo>
                  <a:lnTo>
                    <a:pt x="3127" y="1849"/>
                  </a:lnTo>
                  <a:cubicBezTo>
                    <a:pt x="2739" y="2054"/>
                    <a:pt x="2465" y="2465"/>
                    <a:pt x="2465" y="2945"/>
                  </a:cubicBezTo>
                  <a:cubicBezTo>
                    <a:pt x="2465" y="3287"/>
                    <a:pt x="2625" y="3606"/>
                    <a:pt x="2853" y="3835"/>
                  </a:cubicBezTo>
                  <a:cubicBezTo>
                    <a:pt x="639" y="5547"/>
                    <a:pt x="0" y="8240"/>
                    <a:pt x="0" y="11025"/>
                  </a:cubicBezTo>
                  <a:lnTo>
                    <a:pt x="0" y="13216"/>
                  </a:lnTo>
                  <a:lnTo>
                    <a:pt x="7396" y="13216"/>
                  </a:lnTo>
                  <a:lnTo>
                    <a:pt x="7396" y="14038"/>
                  </a:lnTo>
                  <a:lnTo>
                    <a:pt x="14038" y="14038"/>
                  </a:lnTo>
                  <a:lnTo>
                    <a:pt x="14038" y="5821"/>
                  </a:lnTo>
                  <a:lnTo>
                    <a:pt x="7898" y="5821"/>
                  </a:lnTo>
                  <a:cubicBezTo>
                    <a:pt x="7464" y="5044"/>
                    <a:pt x="6893" y="4383"/>
                    <a:pt x="6186" y="3835"/>
                  </a:cubicBezTo>
                  <a:cubicBezTo>
                    <a:pt x="6437" y="3606"/>
                    <a:pt x="6574" y="3287"/>
                    <a:pt x="6574" y="2945"/>
                  </a:cubicBezTo>
                  <a:cubicBezTo>
                    <a:pt x="6574" y="2465"/>
                    <a:pt x="6323" y="2054"/>
                    <a:pt x="5935" y="1849"/>
                  </a:cubicBezTo>
                  <a:lnTo>
                    <a:pt x="682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109;p35">
              <a:extLst>
                <a:ext uri="{FF2B5EF4-FFF2-40B4-BE49-F238E27FC236}">
                  <a16:creationId xmlns:a16="http://schemas.microsoft.com/office/drawing/2014/main" id="{BA3C732B-86C3-360C-3F51-5E61CD70BC23}"/>
                </a:ext>
              </a:extLst>
            </p:cNvPr>
            <p:cNvSpPr/>
            <p:nvPr/>
          </p:nvSpPr>
          <p:spPr>
            <a:xfrm>
              <a:off x="1109400" y="3305725"/>
              <a:ext cx="61675" cy="123275"/>
            </a:xfrm>
            <a:custGeom>
              <a:avLst/>
              <a:gdLst/>
              <a:ahLst/>
              <a:cxnLst/>
              <a:rect l="l" t="t" r="r" b="b"/>
              <a:pathLst>
                <a:path w="2467" h="4931" extrusionOk="0">
                  <a:moveTo>
                    <a:pt x="823" y="0"/>
                  </a:moveTo>
                  <a:lnTo>
                    <a:pt x="823" y="480"/>
                  </a:lnTo>
                  <a:cubicBezTo>
                    <a:pt x="343" y="662"/>
                    <a:pt x="1" y="1119"/>
                    <a:pt x="1" y="1644"/>
                  </a:cubicBezTo>
                  <a:cubicBezTo>
                    <a:pt x="1" y="2328"/>
                    <a:pt x="549" y="2876"/>
                    <a:pt x="1234" y="2876"/>
                  </a:cubicBezTo>
                  <a:cubicBezTo>
                    <a:pt x="1462" y="2876"/>
                    <a:pt x="1644" y="3059"/>
                    <a:pt x="1644" y="3287"/>
                  </a:cubicBezTo>
                  <a:cubicBezTo>
                    <a:pt x="1644" y="3515"/>
                    <a:pt x="1462" y="3698"/>
                    <a:pt x="1234" y="3698"/>
                  </a:cubicBezTo>
                  <a:cubicBezTo>
                    <a:pt x="1005" y="3698"/>
                    <a:pt x="823" y="3515"/>
                    <a:pt x="823" y="3287"/>
                  </a:cubicBezTo>
                  <a:lnTo>
                    <a:pt x="1" y="3287"/>
                  </a:lnTo>
                  <a:cubicBezTo>
                    <a:pt x="1" y="3835"/>
                    <a:pt x="343" y="4291"/>
                    <a:pt x="823" y="4451"/>
                  </a:cubicBezTo>
                  <a:lnTo>
                    <a:pt x="823" y="4931"/>
                  </a:lnTo>
                  <a:lnTo>
                    <a:pt x="1644" y="4931"/>
                  </a:lnTo>
                  <a:lnTo>
                    <a:pt x="1644" y="4451"/>
                  </a:lnTo>
                  <a:cubicBezTo>
                    <a:pt x="2124" y="4291"/>
                    <a:pt x="2466" y="3835"/>
                    <a:pt x="2466" y="3287"/>
                  </a:cubicBezTo>
                  <a:cubicBezTo>
                    <a:pt x="2466" y="2602"/>
                    <a:pt x="1918" y="2055"/>
                    <a:pt x="1234" y="2055"/>
                  </a:cubicBezTo>
                  <a:cubicBezTo>
                    <a:pt x="1005" y="2055"/>
                    <a:pt x="823" y="1872"/>
                    <a:pt x="823" y="1644"/>
                  </a:cubicBezTo>
                  <a:cubicBezTo>
                    <a:pt x="823" y="1415"/>
                    <a:pt x="1005" y="1233"/>
                    <a:pt x="1234" y="1233"/>
                  </a:cubicBezTo>
                  <a:cubicBezTo>
                    <a:pt x="1462" y="1233"/>
                    <a:pt x="1644" y="1415"/>
                    <a:pt x="1644" y="1644"/>
                  </a:cubicBezTo>
                  <a:lnTo>
                    <a:pt x="2466" y="1644"/>
                  </a:lnTo>
                  <a:cubicBezTo>
                    <a:pt x="2466" y="1119"/>
                    <a:pt x="2124" y="662"/>
                    <a:pt x="1644" y="480"/>
                  </a:cubicBezTo>
                  <a:lnTo>
                    <a:pt x="16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 name="Google Shape;1110;p35">
            <a:extLst>
              <a:ext uri="{FF2B5EF4-FFF2-40B4-BE49-F238E27FC236}">
                <a16:creationId xmlns:a16="http://schemas.microsoft.com/office/drawing/2014/main" id="{FCDDDDFF-64E9-1A7A-7A5C-326601758F0F}"/>
              </a:ext>
            </a:extLst>
          </p:cNvPr>
          <p:cNvGrpSpPr/>
          <p:nvPr/>
        </p:nvGrpSpPr>
        <p:grpSpPr>
          <a:xfrm>
            <a:off x="1615272" y="2432863"/>
            <a:ext cx="416881" cy="474373"/>
            <a:chOff x="1035225" y="2244350"/>
            <a:chExt cx="335000" cy="381200"/>
          </a:xfrm>
          <a:solidFill>
            <a:srgbClr val="0071C1"/>
          </a:solidFill>
        </p:grpSpPr>
        <p:sp>
          <p:nvSpPr>
            <p:cNvPr id="50" name="Google Shape;1111;p35">
              <a:extLst>
                <a:ext uri="{FF2B5EF4-FFF2-40B4-BE49-F238E27FC236}">
                  <a16:creationId xmlns:a16="http://schemas.microsoft.com/office/drawing/2014/main" id="{F8DA699B-AE21-C200-29EB-E190191FF056}"/>
                </a:ext>
              </a:extLst>
            </p:cNvPr>
            <p:cNvSpPr/>
            <p:nvPr/>
          </p:nvSpPr>
          <p:spPr>
            <a:xfrm>
              <a:off x="1035225" y="2244350"/>
              <a:ext cx="335000" cy="381200"/>
            </a:xfrm>
            <a:custGeom>
              <a:avLst/>
              <a:gdLst/>
              <a:ahLst/>
              <a:cxnLst/>
              <a:rect l="l" t="t" r="r" b="b"/>
              <a:pathLst>
                <a:path w="13400" h="15248" extrusionOk="0">
                  <a:moveTo>
                    <a:pt x="7145" y="890"/>
                  </a:moveTo>
                  <a:lnTo>
                    <a:pt x="7145" y="1849"/>
                  </a:lnTo>
                  <a:cubicBezTo>
                    <a:pt x="7008" y="1826"/>
                    <a:pt x="6848" y="1826"/>
                    <a:pt x="6688" y="1826"/>
                  </a:cubicBezTo>
                  <a:cubicBezTo>
                    <a:pt x="6552" y="1826"/>
                    <a:pt x="6392" y="1826"/>
                    <a:pt x="6255" y="1849"/>
                  </a:cubicBezTo>
                  <a:lnTo>
                    <a:pt x="6255" y="890"/>
                  </a:lnTo>
                  <a:close/>
                  <a:moveTo>
                    <a:pt x="6688" y="2716"/>
                  </a:moveTo>
                  <a:cubicBezTo>
                    <a:pt x="9907" y="2716"/>
                    <a:pt x="12509" y="5319"/>
                    <a:pt x="12509" y="8514"/>
                  </a:cubicBezTo>
                  <a:cubicBezTo>
                    <a:pt x="12509" y="11732"/>
                    <a:pt x="9907" y="14357"/>
                    <a:pt x="6688" y="14357"/>
                  </a:cubicBezTo>
                  <a:cubicBezTo>
                    <a:pt x="3493" y="14357"/>
                    <a:pt x="891" y="11732"/>
                    <a:pt x="891" y="8514"/>
                  </a:cubicBezTo>
                  <a:cubicBezTo>
                    <a:pt x="891" y="5319"/>
                    <a:pt x="3493" y="2716"/>
                    <a:pt x="6688" y="2716"/>
                  </a:cubicBezTo>
                  <a:close/>
                  <a:moveTo>
                    <a:pt x="4474" y="0"/>
                  </a:moveTo>
                  <a:lnTo>
                    <a:pt x="4474" y="890"/>
                  </a:lnTo>
                  <a:lnTo>
                    <a:pt x="5365" y="890"/>
                  </a:lnTo>
                  <a:lnTo>
                    <a:pt x="5365" y="1963"/>
                  </a:lnTo>
                  <a:cubicBezTo>
                    <a:pt x="4429" y="2146"/>
                    <a:pt x="3561" y="2534"/>
                    <a:pt x="2785" y="3082"/>
                  </a:cubicBezTo>
                  <a:lnTo>
                    <a:pt x="2032" y="2328"/>
                  </a:lnTo>
                  <a:lnTo>
                    <a:pt x="2648" y="1689"/>
                  </a:lnTo>
                  <a:lnTo>
                    <a:pt x="2032" y="1050"/>
                  </a:lnTo>
                  <a:lnTo>
                    <a:pt x="138" y="2945"/>
                  </a:lnTo>
                  <a:lnTo>
                    <a:pt x="754" y="3584"/>
                  </a:lnTo>
                  <a:lnTo>
                    <a:pt x="1393" y="2945"/>
                  </a:lnTo>
                  <a:lnTo>
                    <a:pt x="2101" y="3652"/>
                  </a:lnTo>
                  <a:cubicBezTo>
                    <a:pt x="777" y="4908"/>
                    <a:pt x="1" y="6620"/>
                    <a:pt x="1" y="8514"/>
                  </a:cubicBezTo>
                  <a:cubicBezTo>
                    <a:pt x="1" y="12235"/>
                    <a:pt x="3014" y="15248"/>
                    <a:pt x="6688" y="15248"/>
                  </a:cubicBezTo>
                  <a:cubicBezTo>
                    <a:pt x="10386" y="15248"/>
                    <a:pt x="13399" y="12235"/>
                    <a:pt x="13399" y="8514"/>
                  </a:cubicBezTo>
                  <a:cubicBezTo>
                    <a:pt x="13399" y="6711"/>
                    <a:pt x="12692" y="4976"/>
                    <a:pt x="11299" y="3652"/>
                  </a:cubicBezTo>
                  <a:lnTo>
                    <a:pt x="12007" y="2945"/>
                  </a:lnTo>
                  <a:lnTo>
                    <a:pt x="12646" y="3584"/>
                  </a:lnTo>
                  <a:lnTo>
                    <a:pt x="13262" y="2945"/>
                  </a:lnTo>
                  <a:lnTo>
                    <a:pt x="11368" y="1050"/>
                  </a:lnTo>
                  <a:lnTo>
                    <a:pt x="10751" y="1689"/>
                  </a:lnTo>
                  <a:lnTo>
                    <a:pt x="11368" y="2328"/>
                  </a:lnTo>
                  <a:lnTo>
                    <a:pt x="10614" y="3082"/>
                  </a:lnTo>
                  <a:cubicBezTo>
                    <a:pt x="9838" y="2534"/>
                    <a:pt x="8971" y="2146"/>
                    <a:pt x="8035" y="1963"/>
                  </a:cubicBezTo>
                  <a:lnTo>
                    <a:pt x="8035" y="890"/>
                  </a:lnTo>
                  <a:lnTo>
                    <a:pt x="8925" y="890"/>
                  </a:lnTo>
                  <a:lnTo>
                    <a:pt x="892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112;p35">
              <a:extLst>
                <a:ext uri="{FF2B5EF4-FFF2-40B4-BE49-F238E27FC236}">
                  <a16:creationId xmlns:a16="http://schemas.microsoft.com/office/drawing/2014/main" id="{9C816251-4DD2-A1CD-FE2F-1840DA66021D}"/>
                </a:ext>
              </a:extLst>
            </p:cNvPr>
            <p:cNvSpPr/>
            <p:nvPr/>
          </p:nvSpPr>
          <p:spPr>
            <a:xfrm>
              <a:off x="1169325" y="2334500"/>
              <a:ext cx="66800" cy="156375"/>
            </a:xfrm>
            <a:custGeom>
              <a:avLst/>
              <a:gdLst/>
              <a:ahLst/>
              <a:cxnLst/>
              <a:rect l="l" t="t" r="r" b="b"/>
              <a:pathLst>
                <a:path w="2672" h="6255" extrusionOk="0">
                  <a:moveTo>
                    <a:pt x="1324" y="4474"/>
                  </a:moveTo>
                  <a:cubicBezTo>
                    <a:pt x="1576" y="4474"/>
                    <a:pt x="1781" y="4680"/>
                    <a:pt x="1781" y="4908"/>
                  </a:cubicBezTo>
                  <a:cubicBezTo>
                    <a:pt x="1781" y="5159"/>
                    <a:pt x="1576" y="5365"/>
                    <a:pt x="1324" y="5365"/>
                  </a:cubicBezTo>
                  <a:cubicBezTo>
                    <a:pt x="1096" y="5365"/>
                    <a:pt x="891" y="5159"/>
                    <a:pt x="891" y="4908"/>
                  </a:cubicBezTo>
                  <a:cubicBezTo>
                    <a:pt x="891" y="4680"/>
                    <a:pt x="1096" y="4474"/>
                    <a:pt x="1324" y="4474"/>
                  </a:cubicBezTo>
                  <a:close/>
                  <a:moveTo>
                    <a:pt x="891" y="1"/>
                  </a:moveTo>
                  <a:lnTo>
                    <a:pt x="891" y="3653"/>
                  </a:lnTo>
                  <a:cubicBezTo>
                    <a:pt x="366" y="3835"/>
                    <a:pt x="1" y="4337"/>
                    <a:pt x="1" y="4908"/>
                  </a:cubicBezTo>
                  <a:cubicBezTo>
                    <a:pt x="1" y="5661"/>
                    <a:pt x="594" y="6255"/>
                    <a:pt x="1324" y="6255"/>
                  </a:cubicBezTo>
                  <a:cubicBezTo>
                    <a:pt x="2078" y="6255"/>
                    <a:pt x="2671" y="5661"/>
                    <a:pt x="2671" y="4908"/>
                  </a:cubicBezTo>
                  <a:cubicBezTo>
                    <a:pt x="2671" y="4337"/>
                    <a:pt x="2306" y="3835"/>
                    <a:pt x="1781" y="3653"/>
                  </a:cubicBezTo>
                  <a:lnTo>
                    <a:pt x="178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113;p35">
              <a:extLst>
                <a:ext uri="{FF2B5EF4-FFF2-40B4-BE49-F238E27FC236}">
                  <a16:creationId xmlns:a16="http://schemas.microsoft.com/office/drawing/2014/main" id="{99929E18-E04D-2837-8732-39AC765EC131}"/>
                </a:ext>
              </a:extLst>
            </p:cNvPr>
            <p:cNvSpPr/>
            <p:nvPr/>
          </p:nvSpPr>
          <p:spPr>
            <a:xfrm>
              <a:off x="1191575" y="2558200"/>
              <a:ext cx="22275" cy="22275"/>
            </a:xfrm>
            <a:custGeom>
              <a:avLst/>
              <a:gdLst/>
              <a:ahLst/>
              <a:cxnLst/>
              <a:rect l="l" t="t" r="r" b="b"/>
              <a:pathLst>
                <a:path w="891" h="891" extrusionOk="0">
                  <a:moveTo>
                    <a:pt x="1" y="0"/>
                  </a:moveTo>
                  <a:lnTo>
                    <a:pt x="1" y="890"/>
                  </a:lnTo>
                  <a:lnTo>
                    <a:pt x="891" y="890"/>
                  </a:lnTo>
                  <a:lnTo>
                    <a:pt x="89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114;p35">
              <a:extLst>
                <a:ext uri="{FF2B5EF4-FFF2-40B4-BE49-F238E27FC236}">
                  <a16:creationId xmlns:a16="http://schemas.microsoft.com/office/drawing/2014/main" id="{9EEC81F5-8DB4-5978-73D9-466DA449858C}"/>
                </a:ext>
              </a:extLst>
            </p:cNvPr>
            <p:cNvSpPr/>
            <p:nvPr/>
          </p:nvSpPr>
          <p:spPr>
            <a:xfrm>
              <a:off x="1079750" y="2446350"/>
              <a:ext cx="22275" cy="22275"/>
            </a:xfrm>
            <a:custGeom>
              <a:avLst/>
              <a:gdLst/>
              <a:ahLst/>
              <a:cxnLst/>
              <a:rect l="l" t="t" r="r" b="b"/>
              <a:pathLst>
                <a:path w="891" h="891" extrusionOk="0">
                  <a:moveTo>
                    <a:pt x="0" y="0"/>
                  </a:moveTo>
                  <a:lnTo>
                    <a:pt x="0" y="891"/>
                  </a:lnTo>
                  <a:lnTo>
                    <a:pt x="890" y="891"/>
                  </a:lnTo>
                  <a:lnTo>
                    <a:pt x="89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115;p35">
              <a:extLst>
                <a:ext uri="{FF2B5EF4-FFF2-40B4-BE49-F238E27FC236}">
                  <a16:creationId xmlns:a16="http://schemas.microsoft.com/office/drawing/2014/main" id="{BFB53AF5-71E1-5CDA-2834-B80C8D9E5D43}"/>
                </a:ext>
              </a:extLst>
            </p:cNvPr>
            <p:cNvSpPr/>
            <p:nvPr/>
          </p:nvSpPr>
          <p:spPr>
            <a:xfrm>
              <a:off x="1303425" y="2446350"/>
              <a:ext cx="22275" cy="22275"/>
            </a:xfrm>
            <a:custGeom>
              <a:avLst/>
              <a:gdLst/>
              <a:ahLst/>
              <a:cxnLst/>
              <a:rect l="l" t="t" r="r" b="b"/>
              <a:pathLst>
                <a:path w="891" h="891" extrusionOk="0">
                  <a:moveTo>
                    <a:pt x="1" y="0"/>
                  </a:moveTo>
                  <a:lnTo>
                    <a:pt x="1" y="891"/>
                  </a:lnTo>
                  <a:lnTo>
                    <a:pt x="891" y="891"/>
                  </a:lnTo>
                  <a:lnTo>
                    <a:pt x="89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116;p35">
              <a:extLst>
                <a:ext uri="{FF2B5EF4-FFF2-40B4-BE49-F238E27FC236}">
                  <a16:creationId xmlns:a16="http://schemas.microsoft.com/office/drawing/2014/main" id="{4AED359B-E48A-66B7-0F6E-3FE7F1CCB8CA}"/>
                </a:ext>
              </a:extLst>
            </p:cNvPr>
            <p:cNvSpPr/>
            <p:nvPr/>
          </p:nvSpPr>
          <p:spPr>
            <a:xfrm>
              <a:off x="1107700" y="2520525"/>
              <a:ext cx="31975" cy="31425"/>
            </a:xfrm>
            <a:custGeom>
              <a:avLst/>
              <a:gdLst/>
              <a:ahLst/>
              <a:cxnLst/>
              <a:rect l="l" t="t" r="r" b="b"/>
              <a:pathLst>
                <a:path w="1279" h="1257" extrusionOk="0">
                  <a:moveTo>
                    <a:pt x="640" y="1"/>
                  </a:moveTo>
                  <a:lnTo>
                    <a:pt x="0" y="640"/>
                  </a:lnTo>
                  <a:lnTo>
                    <a:pt x="640" y="1256"/>
                  </a:lnTo>
                  <a:lnTo>
                    <a:pt x="1279" y="640"/>
                  </a:lnTo>
                  <a:lnTo>
                    <a:pt x="64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117;p35">
              <a:extLst>
                <a:ext uri="{FF2B5EF4-FFF2-40B4-BE49-F238E27FC236}">
                  <a16:creationId xmlns:a16="http://schemas.microsoft.com/office/drawing/2014/main" id="{B68CC313-90ED-D47C-0C92-32904E45DD66}"/>
                </a:ext>
              </a:extLst>
            </p:cNvPr>
            <p:cNvSpPr/>
            <p:nvPr/>
          </p:nvSpPr>
          <p:spPr>
            <a:xfrm>
              <a:off x="1265775" y="2362475"/>
              <a:ext cx="31400" cy="31975"/>
            </a:xfrm>
            <a:custGeom>
              <a:avLst/>
              <a:gdLst/>
              <a:ahLst/>
              <a:cxnLst/>
              <a:rect l="l" t="t" r="r" b="b"/>
              <a:pathLst>
                <a:path w="1256" h="1279" extrusionOk="0">
                  <a:moveTo>
                    <a:pt x="639" y="0"/>
                  </a:moveTo>
                  <a:lnTo>
                    <a:pt x="0" y="639"/>
                  </a:lnTo>
                  <a:lnTo>
                    <a:pt x="639" y="1278"/>
                  </a:lnTo>
                  <a:lnTo>
                    <a:pt x="1255" y="639"/>
                  </a:lnTo>
                  <a:lnTo>
                    <a:pt x="63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118;p35">
              <a:extLst>
                <a:ext uri="{FF2B5EF4-FFF2-40B4-BE49-F238E27FC236}">
                  <a16:creationId xmlns:a16="http://schemas.microsoft.com/office/drawing/2014/main" id="{11B455E4-4F50-D839-C629-053B48C6B7DB}"/>
                </a:ext>
              </a:extLst>
            </p:cNvPr>
            <p:cNvSpPr/>
            <p:nvPr/>
          </p:nvSpPr>
          <p:spPr>
            <a:xfrm>
              <a:off x="1265775" y="2520525"/>
              <a:ext cx="31400" cy="31425"/>
            </a:xfrm>
            <a:custGeom>
              <a:avLst/>
              <a:gdLst/>
              <a:ahLst/>
              <a:cxnLst/>
              <a:rect l="l" t="t" r="r" b="b"/>
              <a:pathLst>
                <a:path w="1256" h="1257" extrusionOk="0">
                  <a:moveTo>
                    <a:pt x="639" y="1"/>
                  </a:moveTo>
                  <a:lnTo>
                    <a:pt x="0" y="640"/>
                  </a:lnTo>
                  <a:lnTo>
                    <a:pt x="639" y="1256"/>
                  </a:lnTo>
                  <a:lnTo>
                    <a:pt x="1255" y="640"/>
                  </a:lnTo>
                  <a:lnTo>
                    <a:pt x="63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119;p35">
              <a:extLst>
                <a:ext uri="{FF2B5EF4-FFF2-40B4-BE49-F238E27FC236}">
                  <a16:creationId xmlns:a16="http://schemas.microsoft.com/office/drawing/2014/main" id="{04087C47-85C3-2788-B6E4-EBE008C80253}"/>
                </a:ext>
              </a:extLst>
            </p:cNvPr>
            <p:cNvSpPr/>
            <p:nvPr/>
          </p:nvSpPr>
          <p:spPr>
            <a:xfrm>
              <a:off x="1107700" y="2362475"/>
              <a:ext cx="31975" cy="31975"/>
            </a:xfrm>
            <a:custGeom>
              <a:avLst/>
              <a:gdLst/>
              <a:ahLst/>
              <a:cxnLst/>
              <a:rect l="l" t="t" r="r" b="b"/>
              <a:pathLst>
                <a:path w="1279" h="1279" extrusionOk="0">
                  <a:moveTo>
                    <a:pt x="640" y="0"/>
                  </a:moveTo>
                  <a:lnTo>
                    <a:pt x="0" y="639"/>
                  </a:lnTo>
                  <a:lnTo>
                    <a:pt x="640" y="1278"/>
                  </a:lnTo>
                  <a:lnTo>
                    <a:pt x="1279" y="639"/>
                  </a:lnTo>
                  <a:lnTo>
                    <a:pt x="64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 name="Google Shape;1120;p35">
            <a:extLst>
              <a:ext uri="{FF2B5EF4-FFF2-40B4-BE49-F238E27FC236}">
                <a16:creationId xmlns:a16="http://schemas.microsoft.com/office/drawing/2014/main" id="{ECECE5AD-5010-8E29-823C-BFC3E219B17F}"/>
              </a:ext>
            </a:extLst>
          </p:cNvPr>
          <p:cNvGrpSpPr/>
          <p:nvPr/>
        </p:nvGrpSpPr>
        <p:grpSpPr>
          <a:xfrm>
            <a:off x="2445394" y="4508495"/>
            <a:ext cx="436729" cy="436761"/>
            <a:chOff x="1728550" y="3912300"/>
            <a:chExt cx="350950" cy="350975"/>
          </a:xfrm>
          <a:solidFill>
            <a:srgbClr val="0071C1"/>
          </a:solidFill>
        </p:grpSpPr>
        <p:sp>
          <p:nvSpPr>
            <p:cNvPr id="60" name="Google Shape;1121;p35">
              <a:extLst>
                <a:ext uri="{FF2B5EF4-FFF2-40B4-BE49-F238E27FC236}">
                  <a16:creationId xmlns:a16="http://schemas.microsoft.com/office/drawing/2014/main" id="{E27563D3-FE9C-1034-52C0-52B26B6DC3D9}"/>
                </a:ext>
              </a:extLst>
            </p:cNvPr>
            <p:cNvSpPr/>
            <p:nvPr/>
          </p:nvSpPr>
          <p:spPr>
            <a:xfrm>
              <a:off x="1830700" y="3941400"/>
              <a:ext cx="146675" cy="139250"/>
            </a:xfrm>
            <a:custGeom>
              <a:avLst/>
              <a:gdLst/>
              <a:ahLst/>
              <a:cxnLst/>
              <a:rect l="l" t="t" r="r" b="b"/>
              <a:pathLst>
                <a:path w="5867" h="5570" extrusionOk="0">
                  <a:moveTo>
                    <a:pt x="2945" y="1849"/>
                  </a:moveTo>
                  <a:lnTo>
                    <a:pt x="3287" y="2580"/>
                  </a:lnTo>
                  <a:lnTo>
                    <a:pt x="4109" y="2694"/>
                  </a:lnTo>
                  <a:lnTo>
                    <a:pt x="3515" y="3265"/>
                  </a:lnTo>
                  <a:lnTo>
                    <a:pt x="3652" y="4063"/>
                  </a:lnTo>
                  <a:lnTo>
                    <a:pt x="2945" y="3698"/>
                  </a:lnTo>
                  <a:lnTo>
                    <a:pt x="2214" y="4063"/>
                  </a:lnTo>
                  <a:lnTo>
                    <a:pt x="2351" y="3265"/>
                  </a:lnTo>
                  <a:lnTo>
                    <a:pt x="1781" y="2694"/>
                  </a:lnTo>
                  <a:lnTo>
                    <a:pt x="2579" y="2580"/>
                  </a:lnTo>
                  <a:lnTo>
                    <a:pt x="2945" y="1849"/>
                  </a:lnTo>
                  <a:close/>
                  <a:moveTo>
                    <a:pt x="2945" y="1"/>
                  </a:moveTo>
                  <a:lnTo>
                    <a:pt x="2032" y="1827"/>
                  </a:lnTo>
                  <a:lnTo>
                    <a:pt x="0" y="2123"/>
                  </a:lnTo>
                  <a:lnTo>
                    <a:pt x="1461" y="3561"/>
                  </a:lnTo>
                  <a:lnTo>
                    <a:pt x="1119" y="5570"/>
                  </a:lnTo>
                  <a:lnTo>
                    <a:pt x="2945" y="4611"/>
                  </a:lnTo>
                  <a:lnTo>
                    <a:pt x="4748" y="5570"/>
                  </a:lnTo>
                  <a:lnTo>
                    <a:pt x="4405" y="3561"/>
                  </a:lnTo>
                  <a:lnTo>
                    <a:pt x="5866" y="2123"/>
                  </a:lnTo>
                  <a:lnTo>
                    <a:pt x="3835" y="1827"/>
                  </a:lnTo>
                  <a:lnTo>
                    <a:pt x="294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122;p35">
              <a:extLst>
                <a:ext uri="{FF2B5EF4-FFF2-40B4-BE49-F238E27FC236}">
                  <a16:creationId xmlns:a16="http://schemas.microsoft.com/office/drawing/2014/main" id="{3013D101-D50B-8A1E-71F7-9DA94DAE4DD0}"/>
                </a:ext>
              </a:extLst>
            </p:cNvPr>
            <p:cNvSpPr/>
            <p:nvPr/>
          </p:nvSpPr>
          <p:spPr>
            <a:xfrm>
              <a:off x="1728550" y="3912300"/>
              <a:ext cx="350950" cy="350975"/>
            </a:xfrm>
            <a:custGeom>
              <a:avLst/>
              <a:gdLst/>
              <a:ahLst/>
              <a:cxnLst/>
              <a:rect l="l" t="t" r="r" b="b"/>
              <a:pathLst>
                <a:path w="14038" h="14039" extrusionOk="0">
                  <a:moveTo>
                    <a:pt x="2466" y="2488"/>
                  </a:moveTo>
                  <a:lnTo>
                    <a:pt x="2466" y="4543"/>
                  </a:lnTo>
                  <a:cubicBezTo>
                    <a:pt x="2466" y="4703"/>
                    <a:pt x="2488" y="4839"/>
                    <a:pt x="2488" y="4954"/>
                  </a:cubicBezTo>
                  <a:lnTo>
                    <a:pt x="2055" y="4954"/>
                  </a:lnTo>
                  <a:cubicBezTo>
                    <a:pt x="1393" y="4954"/>
                    <a:pt x="822" y="4406"/>
                    <a:pt x="822" y="3721"/>
                  </a:cubicBezTo>
                  <a:cubicBezTo>
                    <a:pt x="822" y="3059"/>
                    <a:pt x="1393" y="2488"/>
                    <a:pt x="2055" y="2488"/>
                  </a:cubicBezTo>
                  <a:close/>
                  <a:moveTo>
                    <a:pt x="11984" y="2488"/>
                  </a:moveTo>
                  <a:cubicBezTo>
                    <a:pt x="12668" y="2488"/>
                    <a:pt x="13216" y="3059"/>
                    <a:pt x="13216" y="3721"/>
                  </a:cubicBezTo>
                  <a:cubicBezTo>
                    <a:pt x="13216" y="4406"/>
                    <a:pt x="12668" y="4954"/>
                    <a:pt x="11984" y="4954"/>
                  </a:cubicBezTo>
                  <a:lnTo>
                    <a:pt x="11527" y="4954"/>
                  </a:lnTo>
                  <a:cubicBezTo>
                    <a:pt x="11550" y="4839"/>
                    <a:pt x="11550" y="4703"/>
                    <a:pt x="11550" y="4543"/>
                  </a:cubicBezTo>
                  <a:lnTo>
                    <a:pt x="11550" y="2488"/>
                  </a:lnTo>
                  <a:close/>
                  <a:moveTo>
                    <a:pt x="10728" y="822"/>
                  </a:moveTo>
                  <a:lnTo>
                    <a:pt x="10728" y="4543"/>
                  </a:lnTo>
                  <a:cubicBezTo>
                    <a:pt x="10728" y="6597"/>
                    <a:pt x="9062" y="8263"/>
                    <a:pt x="7031" y="8263"/>
                  </a:cubicBezTo>
                  <a:cubicBezTo>
                    <a:pt x="4976" y="8263"/>
                    <a:pt x="3287" y="6597"/>
                    <a:pt x="3287" y="4543"/>
                  </a:cubicBezTo>
                  <a:lnTo>
                    <a:pt x="3287" y="822"/>
                  </a:lnTo>
                  <a:close/>
                  <a:moveTo>
                    <a:pt x="7441" y="9062"/>
                  </a:moveTo>
                  <a:lnTo>
                    <a:pt x="7441" y="10728"/>
                  </a:lnTo>
                  <a:lnTo>
                    <a:pt x="6620" y="10728"/>
                  </a:lnTo>
                  <a:lnTo>
                    <a:pt x="6620" y="9062"/>
                  </a:lnTo>
                  <a:cubicBezTo>
                    <a:pt x="6757" y="9062"/>
                    <a:pt x="6894" y="9085"/>
                    <a:pt x="7031" y="9085"/>
                  </a:cubicBezTo>
                  <a:cubicBezTo>
                    <a:pt x="7168" y="9085"/>
                    <a:pt x="7305" y="9062"/>
                    <a:pt x="7441" y="9062"/>
                  </a:cubicBezTo>
                  <a:close/>
                  <a:moveTo>
                    <a:pt x="9199" y="11550"/>
                  </a:moveTo>
                  <a:lnTo>
                    <a:pt x="9747" y="13216"/>
                  </a:lnTo>
                  <a:lnTo>
                    <a:pt x="4292" y="13216"/>
                  </a:lnTo>
                  <a:lnTo>
                    <a:pt x="4862" y="11550"/>
                  </a:lnTo>
                  <a:close/>
                  <a:moveTo>
                    <a:pt x="1644" y="1"/>
                  </a:moveTo>
                  <a:lnTo>
                    <a:pt x="1644" y="822"/>
                  </a:lnTo>
                  <a:lnTo>
                    <a:pt x="2466" y="822"/>
                  </a:lnTo>
                  <a:lnTo>
                    <a:pt x="2466" y="1667"/>
                  </a:lnTo>
                  <a:lnTo>
                    <a:pt x="2055" y="1667"/>
                  </a:lnTo>
                  <a:cubicBezTo>
                    <a:pt x="936" y="1667"/>
                    <a:pt x="0" y="2603"/>
                    <a:pt x="0" y="3721"/>
                  </a:cubicBezTo>
                  <a:cubicBezTo>
                    <a:pt x="0" y="4862"/>
                    <a:pt x="936" y="5775"/>
                    <a:pt x="2055" y="5775"/>
                  </a:cubicBezTo>
                  <a:lnTo>
                    <a:pt x="2648" y="5775"/>
                  </a:lnTo>
                  <a:cubicBezTo>
                    <a:pt x="3082" y="7282"/>
                    <a:pt x="4269" y="8491"/>
                    <a:pt x="5798" y="8902"/>
                  </a:cubicBezTo>
                  <a:lnTo>
                    <a:pt x="5798" y="10728"/>
                  </a:lnTo>
                  <a:lnTo>
                    <a:pt x="4269" y="10728"/>
                  </a:lnTo>
                  <a:lnTo>
                    <a:pt x="3447" y="13216"/>
                  </a:lnTo>
                  <a:lnTo>
                    <a:pt x="2511" y="13216"/>
                  </a:lnTo>
                  <a:lnTo>
                    <a:pt x="2511" y="14038"/>
                  </a:lnTo>
                  <a:lnTo>
                    <a:pt x="11550" y="14038"/>
                  </a:lnTo>
                  <a:lnTo>
                    <a:pt x="11550" y="13216"/>
                  </a:lnTo>
                  <a:lnTo>
                    <a:pt x="10614" y="13216"/>
                  </a:lnTo>
                  <a:lnTo>
                    <a:pt x="9792" y="10728"/>
                  </a:lnTo>
                  <a:lnTo>
                    <a:pt x="8263" y="10728"/>
                  </a:lnTo>
                  <a:lnTo>
                    <a:pt x="8263" y="8902"/>
                  </a:lnTo>
                  <a:cubicBezTo>
                    <a:pt x="9770" y="8469"/>
                    <a:pt x="10957" y="7282"/>
                    <a:pt x="11367" y="5775"/>
                  </a:cubicBezTo>
                  <a:lnTo>
                    <a:pt x="11984" y="5775"/>
                  </a:lnTo>
                  <a:cubicBezTo>
                    <a:pt x="13125" y="5775"/>
                    <a:pt x="14038" y="4862"/>
                    <a:pt x="14038" y="3721"/>
                  </a:cubicBezTo>
                  <a:cubicBezTo>
                    <a:pt x="14038" y="2603"/>
                    <a:pt x="13125" y="1667"/>
                    <a:pt x="11984" y="1667"/>
                  </a:cubicBezTo>
                  <a:lnTo>
                    <a:pt x="11550" y="1667"/>
                  </a:lnTo>
                  <a:lnTo>
                    <a:pt x="11550" y="822"/>
                  </a:lnTo>
                  <a:lnTo>
                    <a:pt x="12395" y="822"/>
                  </a:lnTo>
                  <a:lnTo>
                    <a:pt x="1239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TextBox 61">
            <a:extLst>
              <a:ext uri="{FF2B5EF4-FFF2-40B4-BE49-F238E27FC236}">
                <a16:creationId xmlns:a16="http://schemas.microsoft.com/office/drawing/2014/main" id="{33A524A2-C5EA-78A5-014E-8A6BE8886E92}"/>
              </a:ext>
            </a:extLst>
          </p:cNvPr>
          <p:cNvSpPr txBox="1"/>
          <p:nvPr/>
        </p:nvSpPr>
        <p:spPr>
          <a:xfrm>
            <a:off x="5719864" y="1258709"/>
            <a:ext cx="6027112" cy="400110"/>
          </a:xfrm>
          <a:prstGeom prst="rect">
            <a:avLst/>
          </a:prstGeom>
          <a:noFill/>
        </p:spPr>
        <p:txBody>
          <a:bodyPr wrap="square" rtlCol="0">
            <a:spAutoFit/>
          </a:bodyPr>
          <a:lstStyle/>
          <a:p>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63" name="TextBox 62">
            <a:extLst>
              <a:ext uri="{FF2B5EF4-FFF2-40B4-BE49-F238E27FC236}">
                <a16:creationId xmlns:a16="http://schemas.microsoft.com/office/drawing/2014/main" id="{BE12911A-352E-91EF-2CA5-2715B627A518}"/>
              </a:ext>
            </a:extLst>
          </p:cNvPr>
          <p:cNvSpPr txBox="1"/>
          <p:nvPr/>
        </p:nvSpPr>
        <p:spPr>
          <a:xfrm>
            <a:off x="5620870" y="1658819"/>
            <a:ext cx="5947531" cy="3850862"/>
          </a:xfrm>
          <a:prstGeom prst="rect">
            <a:avLst/>
          </a:prstGeom>
          <a:noFill/>
        </p:spPr>
        <p:txBody>
          <a:bodyPr wrap="square">
            <a:spAutoFit/>
          </a:bodyPr>
          <a:lstStyle/>
          <a:p>
            <a:pPr algn="justLow">
              <a:lnSpc>
                <a:spcPct val="30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provides all kinds of application files with the best quality of this test text</a:t>
            </a:r>
          </a:p>
        </p:txBody>
      </p:sp>
      <p:sp>
        <p:nvSpPr>
          <p:cNvPr id="70" name="TextBox 69">
            <a:extLst>
              <a:ext uri="{FF2B5EF4-FFF2-40B4-BE49-F238E27FC236}">
                <a16:creationId xmlns:a16="http://schemas.microsoft.com/office/drawing/2014/main" id="{C484B547-4621-C2C1-8472-E9EB3522E2A6}"/>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71" name="TextBox 70">
            <a:extLst>
              <a:ext uri="{FF2B5EF4-FFF2-40B4-BE49-F238E27FC236}">
                <a16:creationId xmlns:a16="http://schemas.microsoft.com/office/drawing/2014/main" id="{63686F5B-71E3-43A8-F643-F7530609E822}"/>
              </a:ext>
            </a:extLst>
          </p:cNvPr>
          <p:cNvSpPr txBox="1"/>
          <p:nvPr/>
        </p:nvSpPr>
        <p:spPr>
          <a:xfrm>
            <a:off x="7977352"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experiences</a:t>
            </a:r>
          </a:p>
        </p:txBody>
      </p:sp>
      <p:sp>
        <p:nvSpPr>
          <p:cNvPr id="72" name="TextBox 71">
            <a:extLst>
              <a:ext uri="{FF2B5EF4-FFF2-40B4-BE49-F238E27FC236}">
                <a16:creationId xmlns:a16="http://schemas.microsoft.com/office/drawing/2014/main" id="{CD6CCFAF-1264-4E49-AFF5-C4EE3D632BD9}"/>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73" name="TextBox 72">
            <a:extLst>
              <a:ext uri="{FF2B5EF4-FFF2-40B4-BE49-F238E27FC236}">
                <a16:creationId xmlns:a16="http://schemas.microsoft.com/office/drawing/2014/main" id="{3DC1BF34-A9B1-37AD-4578-FE2AB3C10245}"/>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74" name="TextBox 73">
            <a:extLst>
              <a:ext uri="{FF2B5EF4-FFF2-40B4-BE49-F238E27FC236}">
                <a16:creationId xmlns:a16="http://schemas.microsoft.com/office/drawing/2014/main" id="{74119842-DE47-139F-09EB-3A2447CF28BE}"/>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75" name="TextBox 74">
            <a:extLst>
              <a:ext uri="{FF2B5EF4-FFF2-40B4-BE49-F238E27FC236}">
                <a16:creationId xmlns:a16="http://schemas.microsoft.com/office/drawing/2014/main" id="{5A849519-3F88-3F06-BC8A-92BEB750A35A}"/>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7DD3521B-A7EE-922B-5659-F4F1BF596F67}"/>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628F4738-2E75-09F5-A313-65BED492F6FD}"/>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F1D80301-D92E-1FC3-9E44-2DBB5689FE26}"/>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8243DB9E-8C2A-4D63-B691-390686F935B2}"/>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26</a:t>
            </a:r>
          </a:p>
        </p:txBody>
      </p:sp>
    </p:spTree>
    <p:extLst>
      <p:ext uri="{BB962C8B-B14F-4D97-AF65-F5344CB8AC3E}">
        <p14:creationId xmlns:p14="http://schemas.microsoft.com/office/powerpoint/2010/main" val="41832642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2" presetClass="entr" presetSubtype="3"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1+#ppt_w/2"/>
                                          </p:val>
                                        </p:tav>
                                        <p:tav tm="100000">
                                          <p:val>
                                            <p:strVal val="#ppt_x"/>
                                          </p:val>
                                        </p:tav>
                                      </p:tavLst>
                                    </p:anim>
                                    <p:anim calcmode="lin" valueType="num">
                                      <p:cBhvr additive="base">
                                        <p:cTn id="20" dur="500" fill="hold"/>
                                        <p:tgtEl>
                                          <p:spTgt spid="6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 presetClass="entr" presetSubtype="1" fill="hold" nodeType="afterEffect">
                                  <p:stCondLst>
                                    <p:cond delay="0"/>
                                  </p:stCondLst>
                                  <p:childTnLst>
                                    <p:set>
                                      <p:cBhvr>
                                        <p:cTn id="23" dur="1" fill="hold">
                                          <p:stCondLst>
                                            <p:cond delay="0"/>
                                          </p:stCondLst>
                                        </p:cTn>
                                        <p:tgtEl>
                                          <p:spTgt spid="65"/>
                                        </p:tgtEl>
                                        <p:attrNameLst>
                                          <p:attrName>style.visibility</p:attrName>
                                        </p:attrNameLst>
                                      </p:cBhvr>
                                      <p:to>
                                        <p:strVal val="visible"/>
                                      </p:to>
                                    </p:set>
                                    <p:anim calcmode="lin" valueType="num">
                                      <p:cBhvr additive="base">
                                        <p:cTn id="24" dur="500" fill="hold"/>
                                        <p:tgtEl>
                                          <p:spTgt spid="65"/>
                                        </p:tgtEl>
                                        <p:attrNameLst>
                                          <p:attrName>ppt_x</p:attrName>
                                        </p:attrNameLst>
                                      </p:cBhvr>
                                      <p:tavLst>
                                        <p:tav tm="0">
                                          <p:val>
                                            <p:strVal val="#ppt_x"/>
                                          </p:val>
                                        </p:tav>
                                        <p:tav tm="100000">
                                          <p:val>
                                            <p:strVal val="#ppt_x"/>
                                          </p:val>
                                        </p:tav>
                                      </p:tavLst>
                                    </p:anim>
                                    <p:anim calcmode="lin" valueType="num">
                                      <p:cBhvr additive="base">
                                        <p:cTn id="25" dur="500" fill="hold"/>
                                        <p:tgtEl>
                                          <p:spTgt spid="65"/>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2" presetClass="entr" presetSubtype="1"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ppt_x"/>
                                          </p:val>
                                        </p:tav>
                                        <p:tav tm="100000">
                                          <p:val>
                                            <p:strVal val="#ppt_x"/>
                                          </p:val>
                                        </p:tav>
                                      </p:tavLst>
                                    </p:anim>
                                    <p:anim calcmode="lin" valueType="num">
                                      <p:cBhvr additive="base">
                                        <p:cTn id="30" dur="500" fill="hold"/>
                                        <p:tgtEl>
                                          <p:spTgt spid="66"/>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 presetClass="entr" presetSubtype="9" fill="hold" nodeType="after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0-#ppt_w/2"/>
                                          </p:val>
                                        </p:tav>
                                        <p:tav tm="100000">
                                          <p:val>
                                            <p:strVal val="#ppt_x"/>
                                          </p:val>
                                        </p:tav>
                                      </p:tavLst>
                                    </p:anim>
                                    <p:anim calcmode="lin" valueType="num">
                                      <p:cBhvr additive="base">
                                        <p:cTn id="35" dur="500" fill="hold"/>
                                        <p:tgtEl>
                                          <p:spTgt spid="67"/>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 presetClass="entr" presetSubtype="12"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0-#ppt_w/2"/>
                                          </p:val>
                                        </p:tav>
                                        <p:tav tm="100000">
                                          <p:val>
                                            <p:strVal val="#ppt_x"/>
                                          </p:val>
                                        </p:tav>
                                      </p:tavLst>
                                    </p:anim>
                                    <p:anim calcmode="lin" valueType="num">
                                      <p:cBhvr additive="base">
                                        <p:cTn id="40" dur="500" fill="hold"/>
                                        <p:tgtEl>
                                          <p:spTgt spid="68"/>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 presetClass="entr" presetSubtype="12" fill="hold" nodeType="after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fill="hold"/>
                                        <p:tgtEl>
                                          <p:spTgt spid="69"/>
                                        </p:tgtEl>
                                        <p:attrNameLst>
                                          <p:attrName>ppt_x</p:attrName>
                                        </p:attrNameLst>
                                      </p:cBhvr>
                                      <p:tavLst>
                                        <p:tav tm="0">
                                          <p:val>
                                            <p:strVal val="0-#ppt_w/2"/>
                                          </p:val>
                                        </p:tav>
                                        <p:tav tm="100000">
                                          <p:val>
                                            <p:strVal val="#ppt_x"/>
                                          </p:val>
                                        </p:tav>
                                      </p:tavLst>
                                    </p:anim>
                                    <p:anim calcmode="lin" valueType="num">
                                      <p:cBhvr additive="base">
                                        <p:cTn id="45" dur="500" fill="hold"/>
                                        <p:tgtEl>
                                          <p:spTgt spid="69"/>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Effect transition="in" filter="fade">
                                      <p:cBhvr>
                                        <p:cTn id="57" dur="500"/>
                                        <p:tgtEl>
                                          <p:spTgt spid="35"/>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Effect transition="in" filter="fade">
                                      <p:cBhvr>
                                        <p:cTn id="63" dur="500"/>
                                        <p:tgtEl>
                                          <p:spTgt spid="45"/>
                                        </p:tgtEl>
                                      </p:cBhvr>
                                    </p:animEffect>
                                  </p:childTnLst>
                                </p:cTn>
                              </p:par>
                            </p:childTnLst>
                          </p:cTn>
                        </p:par>
                        <p:par>
                          <p:cTn id="64" fill="hold">
                            <p:stCondLst>
                              <p:cond delay="5500"/>
                            </p:stCondLst>
                            <p:childTnLst>
                              <p:par>
                                <p:cTn id="65" presetID="53" presetClass="entr" presetSubtype="16"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p:cTn id="67" dur="500" fill="hold"/>
                                        <p:tgtEl>
                                          <p:spTgt spid="49"/>
                                        </p:tgtEl>
                                        <p:attrNameLst>
                                          <p:attrName>ppt_w</p:attrName>
                                        </p:attrNameLst>
                                      </p:cBhvr>
                                      <p:tavLst>
                                        <p:tav tm="0">
                                          <p:val>
                                            <p:fltVal val="0"/>
                                          </p:val>
                                        </p:tav>
                                        <p:tav tm="100000">
                                          <p:val>
                                            <p:strVal val="#ppt_w"/>
                                          </p:val>
                                        </p:tav>
                                      </p:tavLst>
                                    </p:anim>
                                    <p:anim calcmode="lin" valueType="num">
                                      <p:cBhvr>
                                        <p:cTn id="68" dur="500" fill="hold"/>
                                        <p:tgtEl>
                                          <p:spTgt spid="49"/>
                                        </p:tgtEl>
                                        <p:attrNameLst>
                                          <p:attrName>ppt_h</p:attrName>
                                        </p:attrNameLst>
                                      </p:cBhvr>
                                      <p:tavLst>
                                        <p:tav tm="0">
                                          <p:val>
                                            <p:fltVal val="0"/>
                                          </p:val>
                                        </p:tav>
                                        <p:tav tm="100000">
                                          <p:val>
                                            <p:strVal val="#ppt_h"/>
                                          </p:val>
                                        </p:tav>
                                      </p:tavLst>
                                    </p:anim>
                                    <p:animEffect transition="in" filter="fade">
                                      <p:cBhvr>
                                        <p:cTn id="69" dur="500"/>
                                        <p:tgtEl>
                                          <p:spTgt spid="49"/>
                                        </p:tgtEl>
                                      </p:cBhvr>
                                    </p:animEffect>
                                  </p:childTnLst>
                                </p:cTn>
                              </p:par>
                            </p:childTnLst>
                          </p:cTn>
                        </p:par>
                        <p:par>
                          <p:cTn id="70" fill="hold">
                            <p:stCondLst>
                              <p:cond delay="6000"/>
                            </p:stCondLst>
                            <p:childTnLst>
                              <p:par>
                                <p:cTn id="71" presetID="53" presetClass="entr" presetSubtype="16" fill="hold" nodeType="after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p:cTn id="73" dur="500" fill="hold"/>
                                        <p:tgtEl>
                                          <p:spTgt spid="46"/>
                                        </p:tgtEl>
                                        <p:attrNameLst>
                                          <p:attrName>ppt_w</p:attrName>
                                        </p:attrNameLst>
                                      </p:cBhvr>
                                      <p:tavLst>
                                        <p:tav tm="0">
                                          <p:val>
                                            <p:fltVal val="0"/>
                                          </p:val>
                                        </p:tav>
                                        <p:tav tm="100000">
                                          <p:val>
                                            <p:strVal val="#ppt_w"/>
                                          </p:val>
                                        </p:tav>
                                      </p:tavLst>
                                    </p:anim>
                                    <p:anim calcmode="lin" valueType="num">
                                      <p:cBhvr>
                                        <p:cTn id="74" dur="500" fill="hold"/>
                                        <p:tgtEl>
                                          <p:spTgt spid="46"/>
                                        </p:tgtEl>
                                        <p:attrNameLst>
                                          <p:attrName>ppt_h</p:attrName>
                                        </p:attrNameLst>
                                      </p:cBhvr>
                                      <p:tavLst>
                                        <p:tav tm="0">
                                          <p:val>
                                            <p:fltVal val="0"/>
                                          </p:val>
                                        </p:tav>
                                        <p:tav tm="100000">
                                          <p:val>
                                            <p:strVal val="#ppt_h"/>
                                          </p:val>
                                        </p:tav>
                                      </p:tavLst>
                                    </p:anim>
                                    <p:animEffect transition="in" filter="fade">
                                      <p:cBhvr>
                                        <p:cTn id="75" dur="500"/>
                                        <p:tgtEl>
                                          <p:spTgt spid="46"/>
                                        </p:tgtEl>
                                      </p:cBhvr>
                                    </p:animEffect>
                                  </p:childTnLst>
                                </p:cTn>
                              </p:par>
                            </p:childTnLst>
                          </p:cTn>
                        </p:par>
                        <p:par>
                          <p:cTn id="76" fill="hold">
                            <p:stCondLst>
                              <p:cond delay="6500"/>
                            </p:stCondLst>
                            <p:childTnLst>
                              <p:par>
                                <p:cTn id="77" presetID="53" presetClass="entr" presetSubtype="16" fill="hold"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p:cTn id="79" dur="500" fill="hold"/>
                                        <p:tgtEl>
                                          <p:spTgt spid="59"/>
                                        </p:tgtEl>
                                        <p:attrNameLst>
                                          <p:attrName>ppt_w</p:attrName>
                                        </p:attrNameLst>
                                      </p:cBhvr>
                                      <p:tavLst>
                                        <p:tav tm="0">
                                          <p:val>
                                            <p:fltVal val="0"/>
                                          </p:val>
                                        </p:tav>
                                        <p:tav tm="100000">
                                          <p:val>
                                            <p:strVal val="#ppt_w"/>
                                          </p:val>
                                        </p:tav>
                                      </p:tavLst>
                                    </p:anim>
                                    <p:anim calcmode="lin" valueType="num">
                                      <p:cBhvr>
                                        <p:cTn id="80" dur="500" fill="hold"/>
                                        <p:tgtEl>
                                          <p:spTgt spid="59"/>
                                        </p:tgtEl>
                                        <p:attrNameLst>
                                          <p:attrName>ppt_h</p:attrName>
                                        </p:attrNameLst>
                                      </p:cBhvr>
                                      <p:tavLst>
                                        <p:tav tm="0">
                                          <p:val>
                                            <p:fltVal val="0"/>
                                          </p:val>
                                        </p:tav>
                                        <p:tav tm="100000">
                                          <p:val>
                                            <p:strVal val="#ppt_h"/>
                                          </p:val>
                                        </p:tav>
                                      </p:tavLst>
                                    </p:anim>
                                    <p:animEffect transition="in" filter="fade">
                                      <p:cBhvr>
                                        <p:cTn id="81" dur="500"/>
                                        <p:tgtEl>
                                          <p:spTgt spid="59"/>
                                        </p:tgtEl>
                                      </p:cBhvr>
                                    </p:animEffect>
                                  </p:childTnLst>
                                </p:cTn>
                              </p:par>
                            </p:childTnLst>
                          </p:cTn>
                        </p:par>
                        <p:par>
                          <p:cTn id="82" fill="hold">
                            <p:stCondLst>
                              <p:cond delay="7000"/>
                            </p:stCondLst>
                            <p:childTnLst>
                              <p:par>
                                <p:cTn id="83" presetID="37" presetClass="entr" presetSubtype="0" fill="hold" grpId="0" nodeType="afterEffect">
                                  <p:stCondLst>
                                    <p:cond delay="0"/>
                                  </p:stCondLst>
                                  <p:childTnLst>
                                    <p:set>
                                      <p:cBhvr>
                                        <p:cTn id="84" dur="1" fill="hold">
                                          <p:stCondLst>
                                            <p:cond delay="0"/>
                                          </p:stCondLst>
                                        </p:cTn>
                                        <p:tgtEl>
                                          <p:spTgt spid="62"/>
                                        </p:tgtEl>
                                        <p:attrNameLst>
                                          <p:attrName>style.visibility</p:attrName>
                                        </p:attrNameLst>
                                      </p:cBhvr>
                                      <p:to>
                                        <p:strVal val="visible"/>
                                      </p:to>
                                    </p:set>
                                    <p:animEffect transition="in" filter="fade">
                                      <p:cBhvr>
                                        <p:cTn id="85" dur="1000"/>
                                        <p:tgtEl>
                                          <p:spTgt spid="62"/>
                                        </p:tgtEl>
                                      </p:cBhvr>
                                    </p:animEffect>
                                    <p:anim calcmode="lin" valueType="num">
                                      <p:cBhvr>
                                        <p:cTn id="86" dur="1000" fill="hold"/>
                                        <p:tgtEl>
                                          <p:spTgt spid="62"/>
                                        </p:tgtEl>
                                        <p:attrNameLst>
                                          <p:attrName>ppt_x</p:attrName>
                                        </p:attrNameLst>
                                      </p:cBhvr>
                                      <p:tavLst>
                                        <p:tav tm="0">
                                          <p:val>
                                            <p:strVal val="#ppt_x"/>
                                          </p:val>
                                        </p:tav>
                                        <p:tav tm="100000">
                                          <p:val>
                                            <p:strVal val="#ppt_x"/>
                                          </p:val>
                                        </p:tav>
                                      </p:tavLst>
                                    </p:anim>
                                    <p:anim calcmode="lin" valueType="num">
                                      <p:cBhvr>
                                        <p:cTn id="87" dur="900" decel="100000" fill="hold"/>
                                        <p:tgtEl>
                                          <p:spTgt spid="62"/>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par>
                          <p:cTn id="89" fill="hold">
                            <p:stCondLst>
                              <p:cond delay="8000"/>
                            </p:stCondLst>
                            <p:childTnLst>
                              <p:par>
                                <p:cTn id="90" presetID="37" presetClass="entr" presetSubtype="0" fill="hold" grpId="0" nodeType="after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1000"/>
                                        <p:tgtEl>
                                          <p:spTgt spid="63"/>
                                        </p:tgtEl>
                                      </p:cBhvr>
                                    </p:animEffect>
                                    <p:anim calcmode="lin" valueType="num">
                                      <p:cBhvr>
                                        <p:cTn id="93" dur="1000" fill="hold"/>
                                        <p:tgtEl>
                                          <p:spTgt spid="63"/>
                                        </p:tgtEl>
                                        <p:attrNameLst>
                                          <p:attrName>ppt_x</p:attrName>
                                        </p:attrNameLst>
                                      </p:cBhvr>
                                      <p:tavLst>
                                        <p:tav tm="0">
                                          <p:val>
                                            <p:strVal val="#ppt_x"/>
                                          </p:val>
                                        </p:tav>
                                        <p:tav tm="100000">
                                          <p:val>
                                            <p:strVal val="#ppt_x"/>
                                          </p:val>
                                        </p:tav>
                                      </p:tavLst>
                                    </p:anim>
                                    <p:anim calcmode="lin" valueType="num">
                                      <p:cBhvr>
                                        <p:cTn id="94" dur="900" decel="100000" fill="hold"/>
                                        <p:tgtEl>
                                          <p:spTgt spid="63"/>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45" grpId="0" animBg="1"/>
      <p:bldP spid="62" grpId="0"/>
      <p:bldP spid="6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1A2E05C-F95F-9D1C-BC5D-A68112284B9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11" name="Google Shape;943;p34">
            <a:extLst>
              <a:ext uri="{FF2B5EF4-FFF2-40B4-BE49-F238E27FC236}">
                <a16:creationId xmlns:a16="http://schemas.microsoft.com/office/drawing/2014/main" id="{3DB2FC8F-E4B9-0821-4A5E-80002BE6CD92}"/>
              </a:ext>
            </a:extLst>
          </p:cNvPr>
          <p:cNvGrpSpPr/>
          <p:nvPr/>
        </p:nvGrpSpPr>
        <p:grpSpPr>
          <a:xfrm>
            <a:off x="1482926" y="2030255"/>
            <a:ext cx="1555045" cy="1596642"/>
            <a:chOff x="568366" y="1868694"/>
            <a:chExt cx="1349605" cy="1385707"/>
          </a:xfrm>
        </p:grpSpPr>
        <p:grpSp>
          <p:nvGrpSpPr>
            <p:cNvPr id="12" name="Google Shape;944;p34">
              <a:extLst>
                <a:ext uri="{FF2B5EF4-FFF2-40B4-BE49-F238E27FC236}">
                  <a16:creationId xmlns:a16="http://schemas.microsoft.com/office/drawing/2014/main" id="{99410F97-EA56-B14D-9EFA-E29DB8A86E51}"/>
                </a:ext>
              </a:extLst>
            </p:cNvPr>
            <p:cNvGrpSpPr/>
            <p:nvPr/>
          </p:nvGrpSpPr>
          <p:grpSpPr>
            <a:xfrm>
              <a:off x="568366" y="1868694"/>
              <a:ext cx="1349605" cy="1300332"/>
              <a:chOff x="503116" y="1862019"/>
              <a:chExt cx="1349605" cy="1300332"/>
            </a:xfrm>
          </p:grpSpPr>
          <p:sp>
            <p:nvSpPr>
              <p:cNvPr id="25" name="Google Shape;945;p34">
                <a:extLst>
                  <a:ext uri="{FF2B5EF4-FFF2-40B4-BE49-F238E27FC236}">
                    <a16:creationId xmlns:a16="http://schemas.microsoft.com/office/drawing/2014/main" id="{CBBD4D1A-1F99-A1BC-60A3-FF323AB5C7B5}"/>
                  </a:ext>
                </a:extLst>
              </p:cNvPr>
              <p:cNvSpPr/>
              <p:nvPr/>
            </p:nvSpPr>
            <p:spPr>
              <a:xfrm>
                <a:off x="503116" y="1862019"/>
                <a:ext cx="1316300" cy="1198290"/>
              </a:xfrm>
              <a:custGeom>
                <a:avLst/>
                <a:gdLst/>
                <a:ahLst/>
                <a:cxnLst/>
                <a:rect l="l" t="t" r="r" b="b"/>
                <a:pathLst>
                  <a:path w="43278" h="39398" fill="none" extrusionOk="0">
                    <a:moveTo>
                      <a:pt x="43277" y="39397"/>
                    </a:moveTo>
                    <a:lnTo>
                      <a:pt x="43277" y="21639"/>
                    </a:lnTo>
                    <a:cubicBezTo>
                      <a:pt x="43277" y="9702"/>
                      <a:pt x="33599" y="1"/>
                      <a:pt x="21639" y="1"/>
                    </a:cubicBezTo>
                    <a:cubicBezTo>
                      <a:pt x="9701" y="1"/>
                      <a:pt x="0" y="9702"/>
                      <a:pt x="0" y="21639"/>
                    </a:cubicBezTo>
                  </a:path>
                </a:pathLst>
              </a:custGeom>
              <a:noFill/>
              <a:ln w="19050" cap="rnd" cmpd="sng">
                <a:solidFill>
                  <a:srgbClr val="393E3A"/>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946;p34">
                <a:extLst>
                  <a:ext uri="{FF2B5EF4-FFF2-40B4-BE49-F238E27FC236}">
                    <a16:creationId xmlns:a16="http://schemas.microsoft.com/office/drawing/2014/main" id="{1ECA9276-55AA-02FD-878E-91F0328C2D62}"/>
                  </a:ext>
                </a:extLst>
              </p:cNvPr>
              <p:cNvSpPr/>
              <p:nvPr/>
            </p:nvSpPr>
            <p:spPr>
              <a:xfrm>
                <a:off x="1786751" y="3038046"/>
                <a:ext cx="65970" cy="124306"/>
              </a:xfrm>
              <a:custGeom>
                <a:avLst/>
                <a:gdLst/>
                <a:ahLst/>
                <a:cxnLst/>
                <a:rect l="l" t="t" r="r" b="b"/>
                <a:pathLst>
                  <a:path w="2169" h="4087" extrusionOk="0">
                    <a:moveTo>
                      <a:pt x="0" y="1"/>
                    </a:moveTo>
                    <a:lnTo>
                      <a:pt x="1073" y="4086"/>
                    </a:lnTo>
                    <a:lnTo>
                      <a:pt x="2169" y="1"/>
                    </a:lnTo>
                    <a:close/>
                  </a:path>
                </a:pathLst>
              </a:custGeom>
              <a:solidFill>
                <a:srgbClr val="393E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 name="Google Shape;947;p34">
              <a:extLst>
                <a:ext uri="{FF2B5EF4-FFF2-40B4-BE49-F238E27FC236}">
                  <a16:creationId xmlns:a16="http://schemas.microsoft.com/office/drawing/2014/main" id="{4E4685E0-B802-ECC5-E6FC-CDF98B147A94}"/>
                </a:ext>
              </a:extLst>
            </p:cNvPr>
            <p:cNvSpPr/>
            <p:nvPr/>
          </p:nvSpPr>
          <p:spPr>
            <a:xfrm>
              <a:off x="1226486" y="2260957"/>
              <a:ext cx="314522" cy="256186"/>
            </a:xfrm>
            <a:custGeom>
              <a:avLst/>
              <a:gdLst/>
              <a:ahLst/>
              <a:cxnLst/>
              <a:rect l="l" t="t" r="r" b="b"/>
              <a:pathLst>
                <a:path w="10341" h="8423" fill="none" extrusionOk="0">
                  <a:moveTo>
                    <a:pt x="10341" y="0"/>
                  </a:moveTo>
                  <a:lnTo>
                    <a:pt x="1" y="8423"/>
                  </a:lnTo>
                </a:path>
              </a:pathLst>
            </a:custGeom>
            <a:noFill/>
            <a:ln w="6850" cap="flat" cmpd="sng">
              <a:solidFill>
                <a:srgbClr val="393E3A"/>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 name="Google Shape;948;p34">
              <a:extLst>
                <a:ext uri="{FF2B5EF4-FFF2-40B4-BE49-F238E27FC236}">
                  <a16:creationId xmlns:a16="http://schemas.microsoft.com/office/drawing/2014/main" id="{EE3782EB-024C-8648-C130-7187AB63F328}"/>
                </a:ext>
              </a:extLst>
            </p:cNvPr>
            <p:cNvGrpSpPr/>
            <p:nvPr/>
          </p:nvGrpSpPr>
          <p:grpSpPr>
            <a:xfrm>
              <a:off x="632937" y="1923533"/>
              <a:ext cx="1187158" cy="1330869"/>
              <a:chOff x="632937" y="1923533"/>
              <a:chExt cx="1187158" cy="1330869"/>
            </a:xfrm>
          </p:grpSpPr>
          <p:sp>
            <p:nvSpPr>
              <p:cNvPr id="15" name="Google Shape;949;p34">
                <a:extLst>
                  <a:ext uri="{FF2B5EF4-FFF2-40B4-BE49-F238E27FC236}">
                    <a16:creationId xmlns:a16="http://schemas.microsoft.com/office/drawing/2014/main" id="{2E358E58-606E-8B6D-021C-B1FE2A729A3F}"/>
                  </a:ext>
                </a:extLst>
              </p:cNvPr>
              <p:cNvSpPr/>
              <p:nvPr/>
            </p:nvSpPr>
            <p:spPr>
              <a:xfrm>
                <a:off x="632937" y="1923533"/>
                <a:ext cx="1187158" cy="1187189"/>
              </a:xfrm>
              <a:custGeom>
                <a:avLst/>
                <a:gdLst/>
                <a:ahLst/>
                <a:cxnLst/>
                <a:rect l="l" t="t" r="r" b="b"/>
                <a:pathLst>
                  <a:path w="39032" h="39033" extrusionOk="0">
                    <a:moveTo>
                      <a:pt x="19516" y="1"/>
                    </a:moveTo>
                    <a:cubicBezTo>
                      <a:pt x="8742" y="1"/>
                      <a:pt x="0" y="8743"/>
                      <a:pt x="0" y="19517"/>
                    </a:cubicBezTo>
                    <a:cubicBezTo>
                      <a:pt x="0" y="30290"/>
                      <a:pt x="8742" y="39032"/>
                      <a:pt x="19516" y="39032"/>
                    </a:cubicBezTo>
                    <a:cubicBezTo>
                      <a:pt x="30312" y="39032"/>
                      <a:pt x="39032" y="30290"/>
                      <a:pt x="39032" y="19517"/>
                    </a:cubicBezTo>
                    <a:cubicBezTo>
                      <a:pt x="39032" y="8743"/>
                      <a:pt x="30312" y="1"/>
                      <a:pt x="19516" y="1"/>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50;p34">
                <a:extLst>
                  <a:ext uri="{FF2B5EF4-FFF2-40B4-BE49-F238E27FC236}">
                    <a16:creationId xmlns:a16="http://schemas.microsoft.com/office/drawing/2014/main" id="{02D71E5C-9C7B-FD0E-2201-2EB547E9AA46}"/>
                  </a:ext>
                </a:extLst>
              </p:cNvPr>
              <p:cNvSpPr/>
              <p:nvPr/>
            </p:nvSpPr>
            <p:spPr>
              <a:xfrm>
                <a:off x="696809" y="1987404"/>
                <a:ext cx="1060115" cy="1059446"/>
              </a:xfrm>
              <a:custGeom>
                <a:avLst/>
                <a:gdLst/>
                <a:ahLst/>
                <a:cxnLst/>
                <a:rect l="l" t="t" r="r" b="b"/>
                <a:pathLst>
                  <a:path w="34855" h="34833" extrusionOk="0">
                    <a:moveTo>
                      <a:pt x="17416" y="1"/>
                    </a:moveTo>
                    <a:cubicBezTo>
                      <a:pt x="7806" y="1"/>
                      <a:pt x="0" y="7807"/>
                      <a:pt x="0" y="17417"/>
                    </a:cubicBezTo>
                    <a:cubicBezTo>
                      <a:pt x="0" y="27049"/>
                      <a:pt x="7806" y="34832"/>
                      <a:pt x="17416" y="34832"/>
                    </a:cubicBezTo>
                    <a:cubicBezTo>
                      <a:pt x="27048" y="34832"/>
                      <a:pt x="34854" y="27049"/>
                      <a:pt x="34854" y="17417"/>
                    </a:cubicBezTo>
                    <a:cubicBezTo>
                      <a:pt x="34854" y="7807"/>
                      <a:pt x="27048" y="1"/>
                      <a:pt x="174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51;p34">
                <a:extLst>
                  <a:ext uri="{FF2B5EF4-FFF2-40B4-BE49-F238E27FC236}">
                    <a16:creationId xmlns:a16="http://schemas.microsoft.com/office/drawing/2014/main" id="{CA501AEA-31D1-03EF-F85B-4F8CAD1D510A}"/>
                  </a:ext>
                </a:extLst>
              </p:cNvPr>
              <p:cNvSpPr/>
              <p:nvPr/>
            </p:nvSpPr>
            <p:spPr>
              <a:xfrm>
                <a:off x="1115410" y="3082922"/>
                <a:ext cx="222881" cy="171480"/>
              </a:xfrm>
              <a:custGeom>
                <a:avLst/>
                <a:gdLst/>
                <a:ahLst/>
                <a:cxnLst/>
                <a:rect l="l" t="t" r="r" b="b"/>
                <a:pathLst>
                  <a:path w="7328" h="5638" extrusionOk="0">
                    <a:moveTo>
                      <a:pt x="1" y="0"/>
                    </a:moveTo>
                    <a:lnTo>
                      <a:pt x="3653" y="5638"/>
                    </a:lnTo>
                    <a:lnTo>
                      <a:pt x="7328" y="0"/>
                    </a:ln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952;p34">
                <a:extLst>
                  <a:ext uri="{FF2B5EF4-FFF2-40B4-BE49-F238E27FC236}">
                    <a16:creationId xmlns:a16="http://schemas.microsoft.com/office/drawing/2014/main" id="{17B4DBEF-B99B-7C3D-8752-71EAD7C01F24}"/>
                  </a:ext>
                </a:extLst>
              </p:cNvPr>
              <p:cNvGrpSpPr/>
              <p:nvPr/>
            </p:nvGrpSpPr>
            <p:grpSpPr>
              <a:xfrm>
                <a:off x="929384" y="2233836"/>
                <a:ext cx="594268" cy="570087"/>
                <a:chOff x="832854" y="1745518"/>
                <a:chExt cx="819228" cy="785893"/>
              </a:xfrm>
            </p:grpSpPr>
            <p:sp>
              <p:nvSpPr>
                <p:cNvPr id="19" name="Google Shape;953;p34">
                  <a:extLst>
                    <a:ext uri="{FF2B5EF4-FFF2-40B4-BE49-F238E27FC236}">
                      <a16:creationId xmlns:a16="http://schemas.microsoft.com/office/drawing/2014/main" id="{8892A7B8-82EA-755E-FDCC-63C2F7735F97}"/>
                    </a:ext>
                  </a:extLst>
                </p:cNvPr>
                <p:cNvSpPr/>
                <p:nvPr/>
              </p:nvSpPr>
              <p:spPr>
                <a:xfrm>
                  <a:off x="832854" y="1745518"/>
                  <a:ext cx="785224" cy="785893"/>
                </a:xfrm>
                <a:custGeom>
                  <a:avLst/>
                  <a:gdLst/>
                  <a:ahLst/>
                  <a:cxnLst/>
                  <a:rect l="l" t="t" r="r" b="b"/>
                  <a:pathLst>
                    <a:path w="25817" h="25839" fill="none" extrusionOk="0">
                      <a:moveTo>
                        <a:pt x="24150" y="6574"/>
                      </a:moveTo>
                      <a:cubicBezTo>
                        <a:pt x="25223" y="8446"/>
                        <a:pt x="25816" y="10614"/>
                        <a:pt x="25816" y="12920"/>
                      </a:cubicBezTo>
                      <a:cubicBezTo>
                        <a:pt x="25816" y="20041"/>
                        <a:pt x="20041" y="25839"/>
                        <a:pt x="12897" y="25839"/>
                      </a:cubicBezTo>
                      <a:cubicBezTo>
                        <a:pt x="5775" y="25839"/>
                        <a:pt x="1" y="20041"/>
                        <a:pt x="1" y="12920"/>
                      </a:cubicBezTo>
                      <a:cubicBezTo>
                        <a:pt x="1" y="5798"/>
                        <a:pt x="5775" y="0"/>
                        <a:pt x="12897" y="0"/>
                      </a:cubicBezTo>
                      <a:cubicBezTo>
                        <a:pt x="16252" y="0"/>
                        <a:pt x="19311" y="1279"/>
                        <a:pt x="21593" y="3379"/>
                      </a:cubicBezTo>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954;p34">
                  <a:extLst>
                    <a:ext uri="{FF2B5EF4-FFF2-40B4-BE49-F238E27FC236}">
                      <a16:creationId xmlns:a16="http://schemas.microsoft.com/office/drawing/2014/main" id="{41F4B435-844B-45E4-6474-47784AE61219}"/>
                    </a:ext>
                  </a:extLst>
                </p:cNvPr>
                <p:cNvSpPr/>
                <p:nvPr/>
              </p:nvSpPr>
              <p:spPr>
                <a:xfrm>
                  <a:off x="948796" y="1862159"/>
                  <a:ext cx="553340" cy="552641"/>
                </a:xfrm>
                <a:custGeom>
                  <a:avLst/>
                  <a:gdLst/>
                  <a:ahLst/>
                  <a:cxnLst/>
                  <a:rect l="l" t="t" r="r" b="b"/>
                  <a:pathLst>
                    <a:path w="18193" h="18170" fill="none" extrusionOk="0">
                      <a:moveTo>
                        <a:pt x="17348" y="5250"/>
                      </a:moveTo>
                      <a:cubicBezTo>
                        <a:pt x="17873" y="6414"/>
                        <a:pt x="18192" y="7715"/>
                        <a:pt x="18192" y="9085"/>
                      </a:cubicBezTo>
                      <a:cubicBezTo>
                        <a:pt x="18192" y="14106"/>
                        <a:pt x="14106" y="18169"/>
                        <a:pt x="9085" y="18169"/>
                      </a:cubicBezTo>
                      <a:cubicBezTo>
                        <a:pt x="4086" y="18169"/>
                        <a:pt x="0" y="14106"/>
                        <a:pt x="0" y="9085"/>
                      </a:cubicBezTo>
                      <a:cubicBezTo>
                        <a:pt x="0" y="4063"/>
                        <a:pt x="4086" y="0"/>
                        <a:pt x="9085" y="0"/>
                      </a:cubicBezTo>
                      <a:cubicBezTo>
                        <a:pt x="11230" y="0"/>
                        <a:pt x="13216" y="731"/>
                        <a:pt x="14768" y="1986"/>
                      </a:cubicBezTo>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955;p34">
                  <a:extLst>
                    <a:ext uri="{FF2B5EF4-FFF2-40B4-BE49-F238E27FC236}">
                      <a16:creationId xmlns:a16="http://schemas.microsoft.com/office/drawing/2014/main" id="{150F1D7E-807E-BE07-A974-5964EF35EA50}"/>
                    </a:ext>
                  </a:extLst>
                </p:cNvPr>
                <p:cNvSpPr/>
                <p:nvPr/>
              </p:nvSpPr>
              <p:spPr>
                <a:xfrm>
                  <a:off x="1075140" y="1987804"/>
                  <a:ext cx="300622" cy="301321"/>
                </a:xfrm>
                <a:custGeom>
                  <a:avLst/>
                  <a:gdLst/>
                  <a:ahLst/>
                  <a:cxnLst/>
                  <a:rect l="l" t="t" r="r" b="b"/>
                  <a:pathLst>
                    <a:path w="9884" h="9907" fill="none" extrusionOk="0">
                      <a:moveTo>
                        <a:pt x="9679" y="3538"/>
                      </a:moveTo>
                      <a:cubicBezTo>
                        <a:pt x="9816" y="3972"/>
                        <a:pt x="9884" y="4451"/>
                        <a:pt x="9884" y="4954"/>
                      </a:cubicBezTo>
                      <a:cubicBezTo>
                        <a:pt x="9884" y="7693"/>
                        <a:pt x="7670" y="9907"/>
                        <a:pt x="4931" y="9907"/>
                      </a:cubicBezTo>
                      <a:cubicBezTo>
                        <a:pt x="2215" y="9907"/>
                        <a:pt x="1" y="7693"/>
                        <a:pt x="1" y="4954"/>
                      </a:cubicBezTo>
                      <a:cubicBezTo>
                        <a:pt x="1" y="2215"/>
                        <a:pt x="2215" y="0"/>
                        <a:pt x="4931" y="0"/>
                      </a:cubicBezTo>
                      <a:cubicBezTo>
                        <a:pt x="5912" y="0"/>
                        <a:pt x="6803" y="274"/>
                        <a:pt x="7556" y="754"/>
                      </a:cubicBezTo>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956;p34">
                  <a:extLst>
                    <a:ext uri="{FF2B5EF4-FFF2-40B4-BE49-F238E27FC236}">
                      <a16:creationId xmlns:a16="http://schemas.microsoft.com/office/drawing/2014/main" id="{2CAD1914-18DE-ACEE-9D85-FDEA4526C706}"/>
                    </a:ext>
                  </a:extLst>
                </p:cNvPr>
                <p:cNvSpPr/>
                <p:nvPr/>
              </p:nvSpPr>
              <p:spPr>
                <a:xfrm>
                  <a:off x="1161914" y="2074578"/>
                  <a:ext cx="127074" cy="127773"/>
                </a:xfrm>
                <a:custGeom>
                  <a:avLst/>
                  <a:gdLst/>
                  <a:ahLst/>
                  <a:cxnLst/>
                  <a:rect l="l" t="t" r="r" b="b"/>
                  <a:pathLst>
                    <a:path w="4178" h="4201" extrusionOk="0">
                      <a:moveTo>
                        <a:pt x="2078" y="1"/>
                      </a:moveTo>
                      <a:cubicBezTo>
                        <a:pt x="937" y="1"/>
                        <a:pt x="1" y="936"/>
                        <a:pt x="1" y="2101"/>
                      </a:cubicBezTo>
                      <a:cubicBezTo>
                        <a:pt x="1" y="3265"/>
                        <a:pt x="937" y="4201"/>
                        <a:pt x="2078" y="4201"/>
                      </a:cubicBezTo>
                      <a:cubicBezTo>
                        <a:pt x="3242" y="4201"/>
                        <a:pt x="4178" y="3265"/>
                        <a:pt x="4178" y="2101"/>
                      </a:cubicBezTo>
                      <a:cubicBezTo>
                        <a:pt x="4178" y="936"/>
                        <a:pt x="3242" y="1"/>
                        <a:pt x="2078" y="1"/>
                      </a:cubicBezTo>
                      <a:close/>
                    </a:path>
                  </a:pathLst>
                </a:custGeom>
                <a:solidFill>
                  <a:srgbClr val="393E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957;p34">
                  <a:extLst>
                    <a:ext uri="{FF2B5EF4-FFF2-40B4-BE49-F238E27FC236}">
                      <a16:creationId xmlns:a16="http://schemas.microsoft.com/office/drawing/2014/main" id="{2B537518-6E78-D82B-64D2-8EFD16CBDFB9}"/>
                    </a:ext>
                  </a:extLst>
                </p:cNvPr>
                <p:cNvSpPr/>
                <p:nvPr/>
              </p:nvSpPr>
              <p:spPr>
                <a:xfrm>
                  <a:off x="1530574" y="1780921"/>
                  <a:ext cx="121508" cy="109707"/>
                </a:xfrm>
                <a:custGeom>
                  <a:avLst/>
                  <a:gdLst/>
                  <a:ahLst/>
                  <a:cxnLst/>
                  <a:rect l="l" t="t" r="r" b="b"/>
                  <a:pathLst>
                    <a:path w="3995" h="3607" extrusionOk="0">
                      <a:moveTo>
                        <a:pt x="2442" y="1"/>
                      </a:moveTo>
                      <a:lnTo>
                        <a:pt x="730" y="1416"/>
                      </a:lnTo>
                      <a:lnTo>
                        <a:pt x="0" y="3424"/>
                      </a:lnTo>
                      <a:lnTo>
                        <a:pt x="160" y="3607"/>
                      </a:lnTo>
                      <a:lnTo>
                        <a:pt x="2283" y="3310"/>
                      </a:lnTo>
                      <a:lnTo>
                        <a:pt x="3994" y="1918"/>
                      </a:lnTo>
                      <a:lnTo>
                        <a:pt x="2283" y="1735"/>
                      </a:lnTo>
                      <a:lnTo>
                        <a:pt x="2442" y="1"/>
                      </a:lnTo>
                      <a:close/>
                    </a:path>
                  </a:pathLst>
                </a:custGeom>
                <a:solidFill>
                  <a:srgbClr val="393E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958;p34">
                  <a:extLst>
                    <a:ext uri="{FF2B5EF4-FFF2-40B4-BE49-F238E27FC236}">
                      <a16:creationId xmlns:a16="http://schemas.microsoft.com/office/drawing/2014/main" id="{9B4734B8-1FD1-FD91-1742-1C2799A89D79}"/>
                    </a:ext>
                  </a:extLst>
                </p:cNvPr>
                <p:cNvSpPr/>
                <p:nvPr/>
              </p:nvSpPr>
              <p:spPr>
                <a:xfrm>
                  <a:off x="1225086" y="1862159"/>
                  <a:ext cx="339523" cy="276320"/>
                </a:xfrm>
                <a:custGeom>
                  <a:avLst/>
                  <a:gdLst/>
                  <a:ahLst/>
                  <a:cxnLst/>
                  <a:rect l="l" t="t" r="r" b="b"/>
                  <a:pathLst>
                    <a:path w="11163" h="9085" fill="none" extrusionOk="0">
                      <a:moveTo>
                        <a:pt x="1" y="9085"/>
                      </a:moveTo>
                      <a:lnTo>
                        <a:pt x="11162" y="0"/>
                      </a:lnTo>
                    </a:path>
                  </a:pathLst>
                </a:custGeom>
                <a:noFill/>
                <a:ln w="18825" cap="flat" cmpd="sng">
                  <a:solidFill>
                    <a:srgbClr val="393E3A"/>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27" name="Google Shape;959;p34">
            <a:extLst>
              <a:ext uri="{FF2B5EF4-FFF2-40B4-BE49-F238E27FC236}">
                <a16:creationId xmlns:a16="http://schemas.microsoft.com/office/drawing/2014/main" id="{A76CEA2D-2417-E67A-A86D-C9B09E2AAA9C}"/>
              </a:ext>
            </a:extLst>
          </p:cNvPr>
          <p:cNvGrpSpPr/>
          <p:nvPr/>
        </p:nvGrpSpPr>
        <p:grpSpPr>
          <a:xfrm>
            <a:off x="3025921" y="2969671"/>
            <a:ext cx="1555045" cy="1619537"/>
            <a:chOff x="1907513" y="2684002"/>
            <a:chExt cx="1349605" cy="1405577"/>
          </a:xfrm>
        </p:grpSpPr>
        <p:grpSp>
          <p:nvGrpSpPr>
            <p:cNvPr id="28" name="Google Shape;960;p34">
              <a:extLst>
                <a:ext uri="{FF2B5EF4-FFF2-40B4-BE49-F238E27FC236}">
                  <a16:creationId xmlns:a16="http://schemas.microsoft.com/office/drawing/2014/main" id="{358CF375-4398-447E-5FE6-9F6E0743B2AB}"/>
                </a:ext>
              </a:extLst>
            </p:cNvPr>
            <p:cNvGrpSpPr/>
            <p:nvPr/>
          </p:nvGrpSpPr>
          <p:grpSpPr>
            <a:xfrm>
              <a:off x="1907513" y="2787179"/>
              <a:ext cx="1349605" cy="1302401"/>
              <a:chOff x="1850763" y="2388104"/>
              <a:chExt cx="1349605" cy="1302401"/>
            </a:xfrm>
          </p:grpSpPr>
          <p:sp>
            <p:nvSpPr>
              <p:cNvPr id="41" name="Google Shape;961;p34">
                <a:extLst>
                  <a:ext uri="{FF2B5EF4-FFF2-40B4-BE49-F238E27FC236}">
                    <a16:creationId xmlns:a16="http://schemas.microsoft.com/office/drawing/2014/main" id="{B55013F1-09E9-B29D-C658-0177E4D018DA}"/>
                  </a:ext>
                </a:extLst>
              </p:cNvPr>
              <p:cNvSpPr/>
              <p:nvPr/>
            </p:nvSpPr>
            <p:spPr>
              <a:xfrm>
                <a:off x="1850763" y="2489477"/>
                <a:ext cx="1316300" cy="1201028"/>
              </a:xfrm>
              <a:custGeom>
                <a:avLst/>
                <a:gdLst/>
                <a:ahLst/>
                <a:cxnLst/>
                <a:rect l="l" t="t" r="r" b="b"/>
                <a:pathLst>
                  <a:path w="43278" h="39488" fill="none" extrusionOk="0">
                    <a:moveTo>
                      <a:pt x="43277" y="0"/>
                    </a:moveTo>
                    <a:lnTo>
                      <a:pt x="43277" y="17758"/>
                    </a:lnTo>
                    <a:lnTo>
                      <a:pt x="43277" y="17849"/>
                    </a:lnTo>
                    <a:cubicBezTo>
                      <a:pt x="43277" y="29787"/>
                      <a:pt x="33576" y="39488"/>
                      <a:pt x="21639" y="39488"/>
                    </a:cubicBezTo>
                    <a:cubicBezTo>
                      <a:pt x="9678" y="39488"/>
                      <a:pt x="0" y="29787"/>
                      <a:pt x="0" y="17849"/>
                    </a:cubicBezTo>
                  </a:path>
                </a:pathLst>
              </a:custGeom>
              <a:noFill/>
              <a:ln w="19050" cap="rnd" cmpd="sng">
                <a:solidFill>
                  <a:srgbClr val="393E3A"/>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962;p34">
                <a:extLst>
                  <a:ext uri="{FF2B5EF4-FFF2-40B4-BE49-F238E27FC236}">
                    <a16:creationId xmlns:a16="http://schemas.microsoft.com/office/drawing/2014/main" id="{91AF0D54-3145-AACA-0AF6-3DFC35FF1B31}"/>
                  </a:ext>
                </a:extLst>
              </p:cNvPr>
              <p:cNvSpPr/>
              <p:nvPr/>
            </p:nvSpPr>
            <p:spPr>
              <a:xfrm>
                <a:off x="3133698" y="2388104"/>
                <a:ext cx="66670" cy="124306"/>
              </a:xfrm>
              <a:custGeom>
                <a:avLst/>
                <a:gdLst/>
                <a:ahLst/>
                <a:cxnLst/>
                <a:rect l="l" t="t" r="r" b="b"/>
                <a:pathLst>
                  <a:path w="2192" h="4087" extrusionOk="0">
                    <a:moveTo>
                      <a:pt x="1096" y="1"/>
                    </a:moveTo>
                    <a:lnTo>
                      <a:pt x="1" y="4086"/>
                    </a:lnTo>
                    <a:lnTo>
                      <a:pt x="2192" y="4086"/>
                    </a:lnTo>
                    <a:lnTo>
                      <a:pt x="1096" y="1"/>
                    </a:lnTo>
                    <a:close/>
                  </a:path>
                </a:pathLst>
              </a:custGeom>
              <a:solidFill>
                <a:srgbClr val="393E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 name="Google Shape;963;p34">
              <a:extLst>
                <a:ext uri="{FF2B5EF4-FFF2-40B4-BE49-F238E27FC236}">
                  <a16:creationId xmlns:a16="http://schemas.microsoft.com/office/drawing/2014/main" id="{9C2D1ECC-559C-8068-4E8A-3C485198B889}"/>
                </a:ext>
              </a:extLst>
            </p:cNvPr>
            <p:cNvGrpSpPr/>
            <p:nvPr/>
          </p:nvGrpSpPr>
          <p:grpSpPr>
            <a:xfrm>
              <a:off x="1972084" y="2684002"/>
              <a:ext cx="1187158" cy="1341037"/>
              <a:chOff x="1972084" y="2684002"/>
              <a:chExt cx="1187158" cy="1341037"/>
            </a:xfrm>
          </p:grpSpPr>
          <p:sp>
            <p:nvSpPr>
              <p:cNvPr id="30" name="Google Shape;964;p34">
                <a:extLst>
                  <a:ext uri="{FF2B5EF4-FFF2-40B4-BE49-F238E27FC236}">
                    <a16:creationId xmlns:a16="http://schemas.microsoft.com/office/drawing/2014/main" id="{F12E5A8D-3CD9-BE90-8ADA-144ECBB7276F}"/>
                  </a:ext>
                </a:extLst>
              </p:cNvPr>
              <p:cNvSpPr/>
              <p:nvPr/>
            </p:nvSpPr>
            <p:spPr>
              <a:xfrm rot="10800000">
                <a:off x="2470525" y="2684002"/>
                <a:ext cx="223581" cy="170811"/>
              </a:xfrm>
              <a:custGeom>
                <a:avLst/>
                <a:gdLst/>
                <a:ahLst/>
                <a:cxnLst/>
                <a:rect l="l" t="t" r="r" b="b"/>
                <a:pathLst>
                  <a:path w="7351" h="5616" extrusionOk="0">
                    <a:moveTo>
                      <a:pt x="1" y="0"/>
                    </a:moveTo>
                    <a:lnTo>
                      <a:pt x="3676" y="5615"/>
                    </a:lnTo>
                    <a:lnTo>
                      <a:pt x="7351" y="0"/>
                    </a:ln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 name="Google Shape;965;p34">
                <a:extLst>
                  <a:ext uri="{FF2B5EF4-FFF2-40B4-BE49-F238E27FC236}">
                    <a16:creationId xmlns:a16="http://schemas.microsoft.com/office/drawing/2014/main" id="{583F1699-F51A-0286-A65A-C596D0E53410}"/>
                  </a:ext>
                </a:extLst>
              </p:cNvPr>
              <p:cNvGrpSpPr/>
              <p:nvPr/>
            </p:nvGrpSpPr>
            <p:grpSpPr>
              <a:xfrm>
                <a:off x="1972084" y="2837851"/>
                <a:ext cx="1187158" cy="1187189"/>
                <a:chOff x="1972084" y="2837851"/>
                <a:chExt cx="1187158" cy="1187189"/>
              </a:xfrm>
            </p:grpSpPr>
            <p:sp>
              <p:nvSpPr>
                <p:cNvPr id="32" name="Google Shape;966;p34">
                  <a:extLst>
                    <a:ext uri="{FF2B5EF4-FFF2-40B4-BE49-F238E27FC236}">
                      <a16:creationId xmlns:a16="http://schemas.microsoft.com/office/drawing/2014/main" id="{C67BCAA2-FA25-8A56-3A08-D2A55EFE2C01}"/>
                    </a:ext>
                  </a:extLst>
                </p:cNvPr>
                <p:cNvSpPr/>
                <p:nvPr/>
              </p:nvSpPr>
              <p:spPr>
                <a:xfrm>
                  <a:off x="1972084" y="2837851"/>
                  <a:ext cx="1187158" cy="1187189"/>
                </a:xfrm>
                <a:custGeom>
                  <a:avLst/>
                  <a:gdLst/>
                  <a:ahLst/>
                  <a:cxnLst/>
                  <a:rect l="l" t="t" r="r" b="b"/>
                  <a:pathLst>
                    <a:path w="39032" h="39033" extrusionOk="0">
                      <a:moveTo>
                        <a:pt x="19516" y="1"/>
                      </a:moveTo>
                      <a:cubicBezTo>
                        <a:pt x="8742" y="1"/>
                        <a:pt x="0" y="8743"/>
                        <a:pt x="0" y="19516"/>
                      </a:cubicBezTo>
                      <a:cubicBezTo>
                        <a:pt x="0" y="30290"/>
                        <a:pt x="8742" y="39032"/>
                        <a:pt x="19516" y="39032"/>
                      </a:cubicBezTo>
                      <a:cubicBezTo>
                        <a:pt x="30289" y="39032"/>
                        <a:pt x="39031" y="30290"/>
                        <a:pt x="39031" y="19516"/>
                      </a:cubicBezTo>
                      <a:cubicBezTo>
                        <a:pt x="39031" y="8743"/>
                        <a:pt x="30289" y="1"/>
                        <a:pt x="19516" y="1"/>
                      </a:cubicBez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967;p34">
                  <a:extLst>
                    <a:ext uri="{FF2B5EF4-FFF2-40B4-BE49-F238E27FC236}">
                      <a16:creationId xmlns:a16="http://schemas.microsoft.com/office/drawing/2014/main" id="{0D2B93DA-CDF8-F146-B9B3-4025A6F5F49A}"/>
                    </a:ext>
                  </a:extLst>
                </p:cNvPr>
                <p:cNvSpPr/>
                <p:nvPr/>
              </p:nvSpPr>
              <p:spPr>
                <a:xfrm>
                  <a:off x="2035956" y="2901022"/>
                  <a:ext cx="1059415" cy="1060145"/>
                </a:xfrm>
                <a:custGeom>
                  <a:avLst/>
                  <a:gdLst/>
                  <a:ahLst/>
                  <a:cxnLst/>
                  <a:rect l="l" t="t" r="r" b="b"/>
                  <a:pathLst>
                    <a:path w="34832" h="34856" extrusionOk="0">
                      <a:moveTo>
                        <a:pt x="17416" y="1"/>
                      </a:moveTo>
                      <a:cubicBezTo>
                        <a:pt x="7783" y="1"/>
                        <a:pt x="0" y="7807"/>
                        <a:pt x="0" y="17439"/>
                      </a:cubicBezTo>
                      <a:cubicBezTo>
                        <a:pt x="0" y="27049"/>
                        <a:pt x="7783" y="34855"/>
                        <a:pt x="17416" y="34855"/>
                      </a:cubicBezTo>
                      <a:cubicBezTo>
                        <a:pt x="27025" y="34855"/>
                        <a:pt x="34831" y="27049"/>
                        <a:pt x="34831" y="17439"/>
                      </a:cubicBezTo>
                      <a:cubicBezTo>
                        <a:pt x="34831" y="7807"/>
                        <a:pt x="27025" y="1"/>
                        <a:pt x="174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 name="Google Shape;968;p34">
                  <a:extLst>
                    <a:ext uri="{FF2B5EF4-FFF2-40B4-BE49-F238E27FC236}">
                      <a16:creationId xmlns:a16="http://schemas.microsoft.com/office/drawing/2014/main" id="{E9CB6EDD-56DA-3B9E-EA11-4E4A526D5B44}"/>
                    </a:ext>
                  </a:extLst>
                </p:cNvPr>
                <p:cNvGrpSpPr/>
                <p:nvPr/>
              </p:nvGrpSpPr>
              <p:grpSpPr>
                <a:xfrm>
                  <a:off x="2276958" y="3148606"/>
                  <a:ext cx="511768" cy="585751"/>
                  <a:chOff x="2205361" y="2643156"/>
                  <a:chExt cx="690086" cy="790060"/>
                </a:xfrm>
              </p:grpSpPr>
              <p:sp>
                <p:nvSpPr>
                  <p:cNvPr id="35" name="Google Shape;969;p34">
                    <a:extLst>
                      <a:ext uri="{FF2B5EF4-FFF2-40B4-BE49-F238E27FC236}">
                        <a16:creationId xmlns:a16="http://schemas.microsoft.com/office/drawing/2014/main" id="{C29A1CB1-0ADA-A2DF-1C7D-2ACE197DE88F}"/>
                      </a:ext>
                    </a:extLst>
                  </p:cNvPr>
                  <p:cNvSpPr/>
                  <p:nvPr/>
                </p:nvSpPr>
                <p:spPr>
                  <a:xfrm>
                    <a:off x="2205361" y="2643156"/>
                    <a:ext cx="551241" cy="551241"/>
                  </a:xfrm>
                  <a:custGeom>
                    <a:avLst/>
                    <a:gdLst/>
                    <a:ahLst/>
                    <a:cxnLst/>
                    <a:rect l="l" t="t" r="r" b="b"/>
                    <a:pathLst>
                      <a:path w="18124" h="18124" fill="none" extrusionOk="0">
                        <a:moveTo>
                          <a:pt x="16001" y="5228"/>
                        </a:moveTo>
                        <a:cubicBezTo>
                          <a:pt x="18124" y="9062"/>
                          <a:pt x="16731" y="13878"/>
                          <a:pt x="12897" y="16001"/>
                        </a:cubicBezTo>
                        <a:cubicBezTo>
                          <a:pt x="9039" y="18124"/>
                          <a:pt x="4223" y="16709"/>
                          <a:pt x="2123" y="12874"/>
                        </a:cubicBezTo>
                        <a:cubicBezTo>
                          <a:pt x="0" y="9039"/>
                          <a:pt x="1393" y="4223"/>
                          <a:pt x="5227" y="2100"/>
                        </a:cubicBezTo>
                        <a:cubicBezTo>
                          <a:pt x="9062" y="1"/>
                          <a:pt x="13901" y="1393"/>
                          <a:pt x="16001" y="5228"/>
                        </a:cubicBezTo>
                        <a:close/>
                      </a:path>
                    </a:pathLst>
                  </a:custGeom>
                  <a:noFill/>
                  <a:ln w="18825" cap="flat" cmpd="sng">
                    <a:solidFill>
                      <a:srgbClr val="393E3A"/>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970;p34">
                    <a:extLst>
                      <a:ext uri="{FF2B5EF4-FFF2-40B4-BE49-F238E27FC236}">
                        <a16:creationId xmlns:a16="http://schemas.microsoft.com/office/drawing/2014/main" id="{A9EE0CBA-BE28-CB18-3630-4D28B13BCA7B}"/>
                      </a:ext>
                    </a:extLst>
                  </p:cNvPr>
                  <p:cNvSpPr/>
                  <p:nvPr/>
                </p:nvSpPr>
                <p:spPr>
                  <a:xfrm>
                    <a:off x="2629529" y="3108292"/>
                    <a:ext cx="59735" cy="76402"/>
                  </a:xfrm>
                  <a:custGeom>
                    <a:avLst/>
                    <a:gdLst/>
                    <a:ahLst/>
                    <a:cxnLst/>
                    <a:rect l="l" t="t" r="r" b="b"/>
                    <a:pathLst>
                      <a:path w="1964" h="2512" fill="none" extrusionOk="0">
                        <a:moveTo>
                          <a:pt x="0" y="0"/>
                        </a:moveTo>
                        <a:lnTo>
                          <a:pt x="1963" y="2511"/>
                        </a:lnTo>
                      </a:path>
                    </a:pathLst>
                  </a:custGeom>
                  <a:noFill/>
                  <a:ln w="18825" cap="flat" cmpd="sng">
                    <a:solidFill>
                      <a:srgbClr val="393E3A"/>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971;p34">
                    <a:extLst>
                      <a:ext uri="{FF2B5EF4-FFF2-40B4-BE49-F238E27FC236}">
                        <a16:creationId xmlns:a16="http://schemas.microsoft.com/office/drawing/2014/main" id="{6B260A6E-DA3E-A337-4CF1-8843E385028B}"/>
                      </a:ext>
                    </a:extLst>
                  </p:cNvPr>
                  <p:cNvSpPr/>
                  <p:nvPr/>
                </p:nvSpPr>
                <p:spPr>
                  <a:xfrm>
                    <a:off x="2675334" y="3174232"/>
                    <a:ext cx="220113" cy="258984"/>
                  </a:xfrm>
                  <a:custGeom>
                    <a:avLst/>
                    <a:gdLst/>
                    <a:ahLst/>
                    <a:cxnLst/>
                    <a:rect l="l" t="t" r="r" b="b"/>
                    <a:pathLst>
                      <a:path w="7237" h="8515" fill="none" extrusionOk="0">
                        <a:moveTo>
                          <a:pt x="6917" y="7259"/>
                        </a:moveTo>
                        <a:lnTo>
                          <a:pt x="5639" y="8264"/>
                        </a:lnTo>
                        <a:cubicBezTo>
                          <a:pt x="5319" y="8515"/>
                          <a:pt x="4612" y="8127"/>
                          <a:pt x="4178" y="7442"/>
                        </a:cubicBezTo>
                        <a:lnTo>
                          <a:pt x="435" y="1758"/>
                        </a:lnTo>
                        <a:cubicBezTo>
                          <a:pt x="92" y="1233"/>
                          <a:pt x="1" y="708"/>
                          <a:pt x="252" y="503"/>
                        </a:cubicBezTo>
                        <a:lnTo>
                          <a:pt x="663" y="183"/>
                        </a:lnTo>
                        <a:cubicBezTo>
                          <a:pt x="914" y="1"/>
                          <a:pt x="1416" y="183"/>
                          <a:pt x="1850" y="663"/>
                        </a:cubicBezTo>
                        <a:lnTo>
                          <a:pt x="6483" y="5662"/>
                        </a:lnTo>
                        <a:cubicBezTo>
                          <a:pt x="7031" y="6255"/>
                          <a:pt x="7237" y="7008"/>
                          <a:pt x="6917" y="7259"/>
                        </a:cubicBezTo>
                        <a:close/>
                      </a:path>
                    </a:pathLst>
                  </a:custGeom>
                  <a:noFill/>
                  <a:ln w="18825" cap="flat" cmpd="sng">
                    <a:solidFill>
                      <a:srgbClr val="393E3A"/>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972;p34">
                    <a:extLst>
                      <a:ext uri="{FF2B5EF4-FFF2-40B4-BE49-F238E27FC236}">
                        <a16:creationId xmlns:a16="http://schemas.microsoft.com/office/drawing/2014/main" id="{46098A85-4B30-836B-EB24-3CF2E36A2819}"/>
                      </a:ext>
                    </a:extLst>
                  </p:cNvPr>
                  <p:cNvSpPr/>
                  <p:nvPr/>
                </p:nvSpPr>
                <p:spPr>
                  <a:xfrm>
                    <a:off x="2399044" y="2757699"/>
                    <a:ext cx="167343" cy="167343"/>
                  </a:xfrm>
                  <a:custGeom>
                    <a:avLst/>
                    <a:gdLst/>
                    <a:ahLst/>
                    <a:cxnLst/>
                    <a:rect l="l" t="t" r="r" b="b"/>
                    <a:pathLst>
                      <a:path w="5502" h="5502" fill="none" extrusionOk="0">
                        <a:moveTo>
                          <a:pt x="5501" y="2740"/>
                        </a:moveTo>
                        <a:cubicBezTo>
                          <a:pt x="5501" y="4269"/>
                          <a:pt x="4269" y="5502"/>
                          <a:pt x="2762" y="5502"/>
                        </a:cubicBezTo>
                        <a:cubicBezTo>
                          <a:pt x="1233" y="5502"/>
                          <a:pt x="0" y="4269"/>
                          <a:pt x="0" y="2740"/>
                        </a:cubicBezTo>
                        <a:cubicBezTo>
                          <a:pt x="0" y="1233"/>
                          <a:pt x="1233" y="1"/>
                          <a:pt x="2762" y="1"/>
                        </a:cubicBezTo>
                        <a:cubicBezTo>
                          <a:pt x="4269" y="1"/>
                          <a:pt x="5501" y="1233"/>
                          <a:pt x="5501" y="2740"/>
                        </a:cubicBezTo>
                        <a:close/>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973;p34">
                    <a:extLst>
                      <a:ext uri="{FF2B5EF4-FFF2-40B4-BE49-F238E27FC236}">
                        <a16:creationId xmlns:a16="http://schemas.microsoft.com/office/drawing/2014/main" id="{0B00AC8D-6598-CA02-4EF2-4E24C2666A99}"/>
                      </a:ext>
                    </a:extLst>
                  </p:cNvPr>
                  <p:cNvSpPr/>
                  <p:nvPr/>
                </p:nvSpPr>
                <p:spPr>
                  <a:xfrm>
                    <a:off x="2333773" y="2927110"/>
                    <a:ext cx="298554" cy="120109"/>
                  </a:xfrm>
                  <a:custGeom>
                    <a:avLst/>
                    <a:gdLst/>
                    <a:ahLst/>
                    <a:cxnLst/>
                    <a:rect l="l" t="t" r="r" b="b"/>
                    <a:pathLst>
                      <a:path w="9816" h="3949" fill="none" extrusionOk="0">
                        <a:moveTo>
                          <a:pt x="1" y="3949"/>
                        </a:moveTo>
                        <a:cubicBezTo>
                          <a:pt x="1" y="1780"/>
                          <a:pt x="2192" y="0"/>
                          <a:pt x="4908" y="0"/>
                        </a:cubicBezTo>
                        <a:cubicBezTo>
                          <a:pt x="7625" y="0"/>
                          <a:pt x="9816" y="1780"/>
                          <a:pt x="9816" y="3949"/>
                        </a:cubicBezTo>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974;p34">
                    <a:extLst>
                      <a:ext uri="{FF2B5EF4-FFF2-40B4-BE49-F238E27FC236}">
                        <a16:creationId xmlns:a16="http://schemas.microsoft.com/office/drawing/2014/main" id="{035817D8-A47F-613C-0DA1-D101978094B5}"/>
                      </a:ext>
                    </a:extLst>
                  </p:cNvPr>
                  <p:cNvSpPr/>
                  <p:nvPr/>
                </p:nvSpPr>
                <p:spPr>
                  <a:xfrm>
                    <a:off x="2802377" y="3346411"/>
                    <a:ext cx="70167" cy="54169"/>
                  </a:xfrm>
                  <a:custGeom>
                    <a:avLst/>
                    <a:gdLst/>
                    <a:ahLst/>
                    <a:cxnLst/>
                    <a:rect l="l" t="t" r="r" b="b"/>
                    <a:pathLst>
                      <a:path w="2307" h="1781" fill="none" extrusionOk="0">
                        <a:moveTo>
                          <a:pt x="1" y="1781"/>
                        </a:moveTo>
                        <a:lnTo>
                          <a:pt x="2306" y="1"/>
                        </a:lnTo>
                      </a:path>
                    </a:pathLst>
                  </a:custGeom>
                  <a:noFill/>
                  <a:ln w="18825" cap="flat" cmpd="sng">
                    <a:solidFill>
                      <a:srgbClr val="393E3A"/>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grpSp>
        <p:nvGrpSpPr>
          <p:cNvPr id="43" name="Google Shape;975;p34">
            <a:extLst>
              <a:ext uri="{FF2B5EF4-FFF2-40B4-BE49-F238E27FC236}">
                <a16:creationId xmlns:a16="http://schemas.microsoft.com/office/drawing/2014/main" id="{413F77B5-26D7-D492-9221-79028920D0F5}"/>
              </a:ext>
            </a:extLst>
          </p:cNvPr>
          <p:cNvGrpSpPr/>
          <p:nvPr/>
        </p:nvGrpSpPr>
        <p:grpSpPr>
          <a:xfrm>
            <a:off x="4568944" y="2030270"/>
            <a:ext cx="1555045" cy="1596642"/>
            <a:chOff x="3246685" y="1868707"/>
            <a:chExt cx="1349605" cy="1385707"/>
          </a:xfrm>
        </p:grpSpPr>
        <p:grpSp>
          <p:nvGrpSpPr>
            <p:cNvPr id="44" name="Google Shape;976;p34">
              <a:extLst>
                <a:ext uri="{FF2B5EF4-FFF2-40B4-BE49-F238E27FC236}">
                  <a16:creationId xmlns:a16="http://schemas.microsoft.com/office/drawing/2014/main" id="{06C66E63-8134-B31A-8C3D-84802A3290E2}"/>
                </a:ext>
              </a:extLst>
            </p:cNvPr>
            <p:cNvGrpSpPr/>
            <p:nvPr/>
          </p:nvGrpSpPr>
          <p:grpSpPr>
            <a:xfrm>
              <a:off x="3246685" y="1868707"/>
              <a:ext cx="1349605" cy="1300332"/>
              <a:chOff x="3246010" y="1868707"/>
              <a:chExt cx="1349605" cy="1300332"/>
            </a:xfrm>
          </p:grpSpPr>
          <p:sp>
            <p:nvSpPr>
              <p:cNvPr id="60" name="Google Shape;977;p34">
                <a:extLst>
                  <a:ext uri="{FF2B5EF4-FFF2-40B4-BE49-F238E27FC236}">
                    <a16:creationId xmlns:a16="http://schemas.microsoft.com/office/drawing/2014/main" id="{FC418B8B-0952-FE67-765A-E89F943E83CB}"/>
                  </a:ext>
                </a:extLst>
              </p:cNvPr>
              <p:cNvSpPr/>
              <p:nvPr/>
            </p:nvSpPr>
            <p:spPr>
              <a:xfrm>
                <a:off x="3246010" y="1868707"/>
                <a:ext cx="1316300" cy="1198290"/>
              </a:xfrm>
              <a:custGeom>
                <a:avLst/>
                <a:gdLst/>
                <a:ahLst/>
                <a:cxnLst/>
                <a:rect l="l" t="t" r="r" b="b"/>
                <a:pathLst>
                  <a:path w="43278" h="39398" fill="none" extrusionOk="0">
                    <a:moveTo>
                      <a:pt x="43277" y="39397"/>
                    </a:moveTo>
                    <a:lnTo>
                      <a:pt x="43277" y="21639"/>
                    </a:lnTo>
                    <a:cubicBezTo>
                      <a:pt x="43277" y="9702"/>
                      <a:pt x="33599" y="1"/>
                      <a:pt x="21639" y="1"/>
                    </a:cubicBezTo>
                    <a:cubicBezTo>
                      <a:pt x="9701" y="1"/>
                      <a:pt x="0" y="9702"/>
                      <a:pt x="0" y="21639"/>
                    </a:cubicBezTo>
                  </a:path>
                </a:pathLst>
              </a:custGeom>
              <a:noFill/>
              <a:ln w="19050" cap="rnd" cmpd="sng">
                <a:solidFill>
                  <a:srgbClr val="393E3A"/>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978;p34">
                <a:extLst>
                  <a:ext uri="{FF2B5EF4-FFF2-40B4-BE49-F238E27FC236}">
                    <a16:creationId xmlns:a16="http://schemas.microsoft.com/office/drawing/2014/main" id="{A1BBB932-A7D8-1EE5-9579-32B993EE4EB0}"/>
                  </a:ext>
                </a:extLst>
              </p:cNvPr>
              <p:cNvSpPr/>
              <p:nvPr/>
            </p:nvSpPr>
            <p:spPr>
              <a:xfrm>
                <a:off x="4528946" y="3044733"/>
                <a:ext cx="66670" cy="124306"/>
              </a:xfrm>
              <a:custGeom>
                <a:avLst/>
                <a:gdLst/>
                <a:ahLst/>
                <a:cxnLst/>
                <a:rect l="l" t="t" r="r" b="b"/>
                <a:pathLst>
                  <a:path w="2192" h="4087" extrusionOk="0">
                    <a:moveTo>
                      <a:pt x="1" y="1"/>
                    </a:moveTo>
                    <a:lnTo>
                      <a:pt x="1096" y="4086"/>
                    </a:lnTo>
                    <a:lnTo>
                      <a:pt x="2192" y="1"/>
                    </a:lnTo>
                    <a:close/>
                  </a:path>
                </a:pathLst>
              </a:custGeom>
              <a:solidFill>
                <a:srgbClr val="393E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 name="Google Shape;979;p34">
              <a:extLst>
                <a:ext uri="{FF2B5EF4-FFF2-40B4-BE49-F238E27FC236}">
                  <a16:creationId xmlns:a16="http://schemas.microsoft.com/office/drawing/2014/main" id="{088BB235-5D59-6A60-3287-BB75B59756D2}"/>
                </a:ext>
              </a:extLst>
            </p:cNvPr>
            <p:cNvGrpSpPr/>
            <p:nvPr/>
          </p:nvGrpSpPr>
          <p:grpSpPr>
            <a:xfrm>
              <a:off x="3311256" y="1923545"/>
              <a:ext cx="1187158" cy="1330869"/>
              <a:chOff x="3311256" y="1923545"/>
              <a:chExt cx="1187158" cy="1330869"/>
            </a:xfrm>
          </p:grpSpPr>
          <p:sp>
            <p:nvSpPr>
              <p:cNvPr id="46" name="Google Shape;980;p34">
                <a:extLst>
                  <a:ext uri="{FF2B5EF4-FFF2-40B4-BE49-F238E27FC236}">
                    <a16:creationId xmlns:a16="http://schemas.microsoft.com/office/drawing/2014/main" id="{A06EBF31-84DE-FF05-3F32-DDE1A7B9D264}"/>
                  </a:ext>
                </a:extLst>
              </p:cNvPr>
              <p:cNvSpPr/>
              <p:nvPr/>
            </p:nvSpPr>
            <p:spPr>
              <a:xfrm>
                <a:off x="3810047" y="3082935"/>
                <a:ext cx="222881" cy="171480"/>
              </a:xfrm>
              <a:custGeom>
                <a:avLst/>
                <a:gdLst/>
                <a:ahLst/>
                <a:cxnLst/>
                <a:rect l="l" t="t" r="r" b="b"/>
                <a:pathLst>
                  <a:path w="7328" h="5638" extrusionOk="0">
                    <a:moveTo>
                      <a:pt x="1" y="0"/>
                    </a:moveTo>
                    <a:lnTo>
                      <a:pt x="3653" y="5638"/>
                    </a:lnTo>
                    <a:lnTo>
                      <a:pt x="7328" y="0"/>
                    </a:ln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81;p34">
                <a:extLst>
                  <a:ext uri="{FF2B5EF4-FFF2-40B4-BE49-F238E27FC236}">
                    <a16:creationId xmlns:a16="http://schemas.microsoft.com/office/drawing/2014/main" id="{DAE66942-4248-A24D-1F64-9A465F95C8B3}"/>
                  </a:ext>
                </a:extLst>
              </p:cNvPr>
              <p:cNvSpPr/>
              <p:nvPr/>
            </p:nvSpPr>
            <p:spPr>
              <a:xfrm>
                <a:off x="3311256" y="1923545"/>
                <a:ext cx="1187158" cy="1187189"/>
              </a:xfrm>
              <a:custGeom>
                <a:avLst/>
                <a:gdLst/>
                <a:ahLst/>
                <a:cxnLst/>
                <a:rect l="l" t="t" r="r" b="b"/>
                <a:pathLst>
                  <a:path w="39032" h="39033" extrusionOk="0">
                    <a:moveTo>
                      <a:pt x="19516" y="1"/>
                    </a:moveTo>
                    <a:cubicBezTo>
                      <a:pt x="8742" y="1"/>
                      <a:pt x="0" y="8743"/>
                      <a:pt x="0" y="19517"/>
                    </a:cubicBezTo>
                    <a:cubicBezTo>
                      <a:pt x="0" y="30290"/>
                      <a:pt x="8742" y="39032"/>
                      <a:pt x="19516" y="39032"/>
                    </a:cubicBezTo>
                    <a:cubicBezTo>
                      <a:pt x="30289" y="39032"/>
                      <a:pt x="39031" y="30290"/>
                      <a:pt x="39031" y="19517"/>
                    </a:cubicBezTo>
                    <a:cubicBezTo>
                      <a:pt x="39031" y="8743"/>
                      <a:pt x="30289" y="1"/>
                      <a:pt x="19516" y="1"/>
                    </a:cubicBez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982;p34">
                <a:extLst>
                  <a:ext uri="{FF2B5EF4-FFF2-40B4-BE49-F238E27FC236}">
                    <a16:creationId xmlns:a16="http://schemas.microsoft.com/office/drawing/2014/main" id="{FC54601B-D643-4B67-6BAF-6485415F6DE8}"/>
                  </a:ext>
                </a:extLst>
              </p:cNvPr>
              <p:cNvSpPr/>
              <p:nvPr/>
            </p:nvSpPr>
            <p:spPr>
              <a:xfrm>
                <a:off x="3375128" y="1987417"/>
                <a:ext cx="1060115" cy="1059446"/>
              </a:xfrm>
              <a:custGeom>
                <a:avLst/>
                <a:gdLst/>
                <a:ahLst/>
                <a:cxnLst/>
                <a:rect l="l" t="t" r="r" b="b"/>
                <a:pathLst>
                  <a:path w="34855" h="34833" extrusionOk="0">
                    <a:moveTo>
                      <a:pt x="17416" y="1"/>
                    </a:moveTo>
                    <a:cubicBezTo>
                      <a:pt x="7806" y="1"/>
                      <a:pt x="0" y="7807"/>
                      <a:pt x="0" y="17417"/>
                    </a:cubicBezTo>
                    <a:cubicBezTo>
                      <a:pt x="0" y="27049"/>
                      <a:pt x="7806" y="34832"/>
                      <a:pt x="17416" y="34832"/>
                    </a:cubicBezTo>
                    <a:cubicBezTo>
                      <a:pt x="27048" y="34832"/>
                      <a:pt x="34854" y="27049"/>
                      <a:pt x="34854" y="17417"/>
                    </a:cubicBezTo>
                    <a:cubicBezTo>
                      <a:pt x="34854" y="7807"/>
                      <a:pt x="27048" y="1"/>
                      <a:pt x="174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983;p34">
                <a:extLst>
                  <a:ext uri="{FF2B5EF4-FFF2-40B4-BE49-F238E27FC236}">
                    <a16:creationId xmlns:a16="http://schemas.microsoft.com/office/drawing/2014/main" id="{7FBE69B3-74F1-61A6-11BF-F3E1650E0B85}"/>
                  </a:ext>
                </a:extLst>
              </p:cNvPr>
              <p:cNvGrpSpPr/>
              <p:nvPr/>
            </p:nvGrpSpPr>
            <p:grpSpPr>
              <a:xfrm>
                <a:off x="3718456" y="2269588"/>
                <a:ext cx="387258" cy="498555"/>
                <a:chOff x="3642409" y="1801056"/>
                <a:chExt cx="524172" cy="674818"/>
              </a:xfrm>
            </p:grpSpPr>
            <p:sp>
              <p:nvSpPr>
                <p:cNvPr id="50" name="Google Shape;984;p34">
                  <a:extLst>
                    <a:ext uri="{FF2B5EF4-FFF2-40B4-BE49-F238E27FC236}">
                      <a16:creationId xmlns:a16="http://schemas.microsoft.com/office/drawing/2014/main" id="{ECA23BA5-D9BA-FE51-115C-4B59208E96A1}"/>
                    </a:ext>
                  </a:extLst>
                </p:cNvPr>
                <p:cNvSpPr/>
                <p:nvPr/>
              </p:nvSpPr>
              <p:spPr>
                <a:xfrm>
                  <a:off x="3777087" y="1873960"/>
                  <a:ext cx="97237" cy="97206"/>
                </a:xfrm>
                <a:custGeom>
                  <a:avLst/>
                  <a:gdLst/>
                  <a:ahLst/>
                  <a:cxnLst/>
                  <a:rect l="l" t="t" r="r" b="b"/>
                  <a:pathLst>
                    <a:path w="3197" h="3196" fill="none" extrusionOk="0">
                      <a:moveTo>
                        <a:pt x="3196" y="1598"/>
                      </a:moveTo>
                      <a:cubicBezTo>
                        <a:pt x="3196" y="2465"/>
                        <a:pt x="2466" y="3196"/>
                        <a:pt x="1598" y="3196"/>
                      </a:cubicBezTo>
                      <a:cubicBezTo>
                        <a:pt x="708" y="3196"/>
                        <a:pt x="1" y="2465"/>
                        <a:pt x="1" y="1598"/>
                      </a:cubicBezTo>
                      <a:cubicBezTo>
                        <a:pt x="1" y="708"/>
                        <a:pt x="708" y="0"/>
                        <a:pt x="1598" y="0"/>
                      </a:cubicBezTo>
                      <a:cubicBezTo>
                        <a:pt x="2466" y="0"/>
                        <a:pt x="3196" y="708"/>
                        <a:pt x="3196" y="1598"/>
                      </a:cubicBezTo>
                      <a:close/>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985;p34">
                  <a:extLst>
                    <a:ext uri="{FF2B5EF4-FFF2-40B4-BE49-F238E27FC236}">
                      <a16:creationId xmlns:a16="http://schemas.microsoft.com/office/drawing/2014/main" id="{F24BB2AD-9617-7393-1ACE-B753E7810380}"/>
                    </a:ext>
                  </a:extLst>
                </p:cNvPr>
                <p:cNvSpPr/>
                <p:nvPr/>
              </p:nvSpPr>
              <p:spPr>
                <a:xfrm>
                  <a:off x="3738916" y="1971836"/>
                  <a:ext cx="173578" cy="70137"/>
                </a:xfrm>
                <a:custGeom>
                  <a:avLst/>
                  <a:gdLst/>
                  <a:ahLst/>
                  <a:cxnLst/>
                  <a:rect l="l" t="t" r="r" b="b"/>
                  <a:pathLst>
                    <a:path w="5707" h="2306" fill="none" extrusionOk="0">
                      <a:moveTo>
                        <a:pt x="0" y="2306"/>
                      </a:moveTo>
                      <a:cubicBezTo>
                        <a:pt x="0" y="1050"/>
                        <a:pt x="1279" y="1"/>
                        <a:pt x="2853" y="1"/>
                      </a:cubicBezTo>
                      <a:cubicBezTo>
                        <a:pt x="4428" y="1"/>
                        <a:pt x="5707" y="1050"/>
                        <a:pt x="5707" y="2306"/>
                      </a:cubicBez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986;p34">
                  <a:extLst>
                    <a:ext uri="{FF2B5EF4-FFF2-40B4-BE49-F238E27FC236}">
                      <a16:creationId xmlns:a16="http://schemas.microsoft.com/office/drawing/2014/main" id="{19B136E6-1199-7F42-DB22-04D79F2B2522}"/>
                    </a:ext>
                  </a:extLst>
                </p:cNvPr>
                <p:cNvSpPr/>
                <p:nvPr/>
              </p:nvSpPr>
              <p:spPr>
                <a:xfrm>
                  <a:off x="3642409" y="1801056"/>
                  <a:ext cx="524172" cy="674818"/>
                </a:xfrm>
                <a:custGeom>
                  <a:avLst/>
                  <a:gdLst/>
                  <a:ahLst/>
                  <a:cxnLst/>
                  <a:rect l="l" t="t" r="r" b="b"/>
                  <a:pathLst>
                    <a:path w="17234" h="22187" fill="none" extrusionOk="0">
                      <a:moveTo>
                        <a:pt x="17234" y="22187"/>
                      </a:moveTo>
                      <a:lnTo>
                        <a:pt x="17234" y="1"/>
                      </a:lnTo>
                      <a:lnTo>
                        <a:pt x="1" y="1"/>
                      </a:lnTo>
                      <a:lnTo>
                        <a:pt x="1" y="17439"/>
                      </a:lnTo>
                      <a:lnTo>
                        <a:pt x="4657" y="22187"/>
                      </a:lnTo>
                      <a:close/>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987;p34">
                  <a:extLst>
                    <a:ext uri="{FF2B5EF4-FFF2-40B4-BE49-F238E27FC236}">
                      <a16:creationId xmlns:a16="http://schemas.microsoft.com/office/drawing/2014/main" id="{58B239C7-FB4E-5B3F-49B7-0E55A83FC4BF}"/>
                    </a:ext>
                  </a:extLst>
                </p:cNvPr>
                <p:cNvSpPr/>
                <p:nvPr/>
              </p:nvSpPr>
              <p:spPr>
                <a:xfrm>
                  <a:off x="3642409" y="2331433"/>
                  <a:ext cx="141643" cy="144441"/>
                </a:xfrm>
                <a:custGeom>
                  <a:avLst/>
                  <a:gdLst/>
                  <a:ahLst/>
                  <a:cxnLst/>
                  <a:rect l="l" t="t" r="r" b="b"/>
                  <a:pathLst>
                    <a:path w="4657" h="4749" fill="none" extrusionOk="0">
                      <a:moveTo>
                        <a:pt x="1" y="1"/>
                      </a:moveTo>
                      <a:lnTo>
                        <a:pt x="4657" y="1"/>
                      </a:lnTo>
                      <a:lnTo>
                        <a:pt x="4657" y="4749"/>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988;p34">
                  <a:extLst>
                    <a:ext uri="{FF2B5EF4-FFF2-40B4-BE49-F238E27FC236}">
                      <a16:creationId xmlns:a16="http://schemas.microsoft.com/office/drawing/2014/main" id="{064A3FD5-3406-D86D-4148-3D35105736A1}"/>
                    </a:ext>
                  </a:extLst>
                </p:cNvPr>
                <p:cNvSpPr/>
                <p:nvPr/>
              </p:nvSpPr>
              <p:spPr>
                <a:xfrm>
                  <a:off x="4006203" y="1892696"/>
                  <a:ext cx="70837" cy="77102"/>
                </a:xfrm>
                <a:custGeom>
                  <a:avLst/>
                  <a:gdLst/>
                  <a:ahLst/>
                  <a:cxnLst/>
                  <a:rect l="l" t="t" r="r" b="b"/>
                  <a:pathLst>
                    <a:path w="2329" h="2535" fill="none" extrusionOk="0">
                      <a:moveTo>
                        <a:pt x="0" y="1895"/>
                      </a:moveTo>
                      <a:lnTo>
                        <a:pt x="845" y="2534"/>
                      </a:lnTo>
                      <a:lnTo>
                        <a:pt x="2328" y="0"/>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989;p34">
                  <a:extLst>
                    <a:ext uri="{FF2B5EF4-FFF2-40B4-BE49-F238E27FC236}">
                      <a16:creationId xmlns:a16="http://schemas.microsoft.com/office/drawing/2014/main" id="{17B35AAA-FD60-298F-96FD-5850C60F0ED9}"/>
                    </a:ext>
                  </a:extLst>
                </p:cNvPr>
                <p:cNvSpPr/>
                <p:nvPr/>
              </p:nvSpPr>
              <p:spPr>
                <a:xfrm>
                  <a:off x="3706281" y="2091245"/>
                  <a:ext cx="389494" cy="30"/>
                </a:xfrm>
                <a:custGeom>
                  <a:avLst/>
                  <a:gdLst/>
                  <a:ahLst/>
                  <a:cxnLst/>
                  <a:rect l="l" t="t" r="r" b="b"/>
                  <a:pathLst>
                    <a:path w="12806" h="1" fill="none" extrusionOk="0">
                      <a:moveTo>
                        <a:pt x="1" y="0"/>
                      </a:moveTo>
                      <a:lnTo>
                        <a:pt x="12806" y="0"/>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990;p34">
                  <a:extLst>
                    <a:ext uri="{FF2B5EF4-FFF2-40B4-BE49-F238E27FC236}">
                      <a16:creationId xmlns:a16="http://schemas.microsoft.com/office/drawing/2014/main" id="{9FEFD501-5B30-7849-73F1-15E662C5A412}"/>
                    </a:ext>
                  </a:extLst>
                </p:cNvPr>
                <p:cNvSpPr/>
                <p:nvPr/>
              </p:nvSpPr>
              <p:spPr>
                <a:xfrm>
                  <a:off x="3706281" y="2156516"/>
                  <a:ext cx="389494" cy="30"/>
                </a:xfrm>
                <a:custGeom>
                  <a:avLst/>
                  <a:gdLst/>
                  <a:ahLst/>
                  <a:cxnLst/>
                  <a:rect l="l" t="t" r="r" b="b"/>
                  <a:pathLst>
                    <a:path w="12806" h="1" fill="none" extrusionOk="0">
                      <a:moveTo>
                        <a:pt x="1" y="0"/>
                      </a:moveTo>
                      <a:lnTo>
                        <a:pt x="12806" y="0"/>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991;p34">
                  <a:extLst>
                    <a:ext uri="{FF2B5EF4-FFF2-40B4-BE49-F238E27FC236}">
                      <a16:creationId xmlns:a16="http://schemas.microsoft.com/office/drawing/2014/main" id="{1C8CFD9E-99D9-CA51-8615-3BC28B8EA20D}"/>
                    </a:ext>
                  </a:extLst>
                </p:cNvPr>
                <p:cNvSpPr/>
                <p:nvPr/>
              </p:nvSpPr>
              <p:spPr>
                <a:xfrm>
                  <a:off x="3709748" y="2216890"/>
                  <a:ext cx="389494" cy="30"/>
                </a:xfrm>
                <a:custGeom>
                  <a:avLst/>
                  <a:gdLst/>
                  <a:ahLst/>
                  <a:cxnLst/>
                  <a:rect l="l" t="t" r="r" b="b"/>
                  <a:pathLst>
                    <a:path w="12806" h="1" fill="none" extrusionOk="0">
                      <a:moveTo>
                        <a:pt x="1" y="1"/>
                      </a:moveTo>
                      <a:lnTo>
                        <a:pt x="12806" y="1"/>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992;p34">
                  <a:extLst>
                    <a:ext uri="{FF2B5EF4-FFF2-40B4-BE49-F238E27FC236}">
                      <a16:creationId xmlns:a16="http://schemas.microsoft.com/office/drawing/2014/main" id="{984C208F-225C-CFA9-F3B7-10BECC027D68}"/>
                    </a:ext>
                  </a:extLst>
                </p:cNvPr>
                <p:cNvSpPr/>
                <p:nvPr/>
              </p:nvSpPr>
              <p:spPr>
                <a:xfrm>
                  <a:off x="3713215" y="2277294"/>
                  <a:ext cx="389494" cy="30"/>
                </a:xfrm>
                <a:custGeom>
                  <a:avLst/>
                  <a:gdLst/>
                  <a:ahLst/>
                  <a:cxnLst/>
                  <a:rect l="l" t="t" r="r" b="b"/>
                  <a:pathLst>
                    <a:path w="12806" h="1" fill="none" extrusionOk="0">
                      <a:moveTo>
                        <a:pt x="1" y="1"/>
                      </a:moveTo>
                      <a:lnTo>
                        <a:pt x="12806" y="1"/>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993;p34">
                  <a:extLst>
                    <a:ext uri="{FF2B5EF4-FFF2-40B4-BE49-F238E27FC236}">
                      <a16:creationId xmlns:a16="http://schemas.microsoft.com/office/drawing/2014/main" id="{34A782D7-6057-A00A-DA62-88F13E3F6C8D}"/>
                    </a:ext>
                  </a:extLst>
                </p:cNvPr>
                <p:cNvSpPr/>
                <p:nvPr/>
              </p:nvSpPr>
              <p:spPr>
                <a:xfrm>
                  <a:off x="3961767" y="1892696"/>
                  <a:ext cx="140943" cy="114573"/>
                </a:xfrm>
                <a:custGeom>
                  <a:avLst/>
                  <a:gdLst/>
                  <a:ahLst/>
                  <a:cxnLst/>
                  <a:rect l="l" t="t" r="r" b="b"/>
                  <a:pathLst>
                    <a:path w="4634" h="3767" fill="none" extrusionOk="0">
                      <a:moveTo>
                        <a:pt x="4634" y="3767"/>
                      </a:moveTo>
                      <a:lnTo>
                        <a:pt x="0" y="3767"/>
                      </a:lnTo>
                      <a:lnTo>
                        <a:pt x="0" y="0"/>
                      </a:lnTo>
                      <a:lnTo>
                        <a:pt x="4634" y="0"/>
                      </a:lnTo>
                      <a:close/>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62" name="Google Shape;994;p34">
            <a:extLst>
              <a:ext uri="{FF2B5EF4-FFF2-40B4-BE49-F238E27FC236}">
                <a16:creationId xmlns:a16="http://schemas.microsoft.com/office/drawing/2014/main" id="{082D8F7F-DCB3-3551-F416-6BB782F9CA87}"/>
              </a:ext>
            </a:extLst>
          </p:cNvPr>
          <p:cNvGrpSpPr/>
          <p:nvPr/>
        </p:nvGrpSpPr>
        <p:grpSpPr>
          <a:xfrm>
            <a:off x="6112775" y="2969671"/>
            <a:ext cx="1555045" cy="1619537"/>
            <a:chOff x="4586557" y="2684002"/>
            <a:chExt cx="1349605" cy="1405577"/>
          </a:xfrm>
        </p:grpSpPr>
        <p:grpSp>
          <p:nvGrpSpPr>
            <p:cNvPr id="63" name="Google Shape;995;p34">
              <a:extLst>
                <a:ext uri="{FF2B5EF4-FFF2-40B4-BE49-F238E27FC236}">
                  <a16:creationId xmlns:a16="http://schemas.microsoft.com/office/drawing/2014/main" id="{699A62D4-BC53-FC33-188A-1B7EF2E29F50}"/>
                </a:ext>
              </a:extLst>
            </p:cNvPr>
            <p:cNvGrpSpPr/>
            <p:nvPr/>
          </p:nvGrpSpPr>
          <p:grpSpPr>
            <a:xfrm>
              <a:off x="4586557" y="2787179"/>
              <a:ext cx="1349605" cy="1302401"/>
              <a:chOff x="4585882" y="2787179"/>
              <a:chExt cx="1349605" cy="1302401"/>
            </a:xfrm>
          </p:grpSpPr>
          <p:sp>
            <p:nvSpPr>
              <p:cNvPr id="76" name="Google Shape;996;p34">
                <a:extLst>
                  <a:ext uri="{FF2B5EF4-FFF2-40B4-BE49-F238E27FC236}">
                    <a16:creationId xmlns:a16="http://schemas.microsoft.com/office/drawing/2014/main" id="{4C3389E1-89D7-B831-BAA6-8E4792DCE135}"/>
                  </a:ext>
                </a:extLst>
              </p:cNvPr>
              <p:cNvSpPr/>
              <p:nvPr/>
            </p:nvSpPr>
            <p:spPr>
              <a:xfrm>
                <a:off x="4585882" y="2888552"/>
                <a:ext cx="1316270" cy="1201028"/>
              </a:xfrm>
              <a:custGeom>
                <a:avLst/>
                <a:gdLst/>
                <a:ahLst/>
                <a:cxnLst/>
                <a:rect l="l" t="t" r="r" b="b"/>
                <a:pathLst>
                  <a:path w="43277" h="39488" fill="none" extrusionOk="0">
                    <a:moveTo>
                      <a:pt x="43277" y="0"/>
                    </a:moveTo>
                    <a:lnTo>
                      <a:pt x="43277" y="17758"/>
                    </a:lnTo>
                    <a:lnTo>
                      <a:pt x="43277" y="17849"/>
                    </a:lnTo>
                    <a:cubicBezTo>
                      <a:pt x="43277" y="29787"/>
                      <a:pt x="33576" y="39488"/>
                      <a:pt x="21639" y="39488"/>
                    </a:cubicBezTo>
                    <a:cubicBezTo>
                      <a:pt x="9678" y="39488"/>
                      <a:pt x="0" y="29787"/>
                      <a:pt x="0" y="17849"/>
                    </a:cubicBezTo>
                  </a:path>
                </a:pathLst>
              </a:custGeom>
              <a:noFill/>
              <a:ln w="19050" cap="rnd" cmpd="sng">
                <a:solidFill>
                  <a:srgbClr val="393E3A"/>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997;p34">
                <a:extLst>
                  <a:ext uri="{FF2B5EF4-FFF2-40B4-BE49-F238E27FC236}">
                    <a16:creationId xmlns:a16="http://schemas.microsoft.com/office/drawing/2014/main" id="{B1F17559-E25D-9126-42B5-A39E63523567}"/>
                  </a:ext>
                </a:extLst>
              </p:cNvPr>
              <p:cNvSpPr/>
              <p:nvPr/>
            </p:nvSpPr>
            <p:spPr>
              <a:xfrm>
                <a:off x="5868818" y="2787179"/>
                <a:ext cx="66670" cy="124306"/>
              </a:xfrm>
              <a:custGeom>
                <a:avLst/>
                <a:gdLst/>
                <a:ahLst/>
                <a:cxnLst/>
                <a:rect l="l" t="t" r="r" b="b"/>
                <a:pathLst>
                  <a:path w="2192" h="4087" extrusionOk="0">
                    <a:moveTo>
                      <a:pt x="1096" y="1"/>
                    </a:moveTo>
                    <a:lnTo>
                      <a:pt x="0" y="4086"/>
                    </a:lnTo>
                    <a:lnTo>
                      <a:pt x="2192" y="4086"/>
                    </a:lnTo>
                    <a:lnTo>
                      <a:pt x="1096" y="1"/>
                    </a:lnTo>
                    <a:close/>
                  </a:path>
                </a:pathLst>
              </a:custGeom>
              <a:solidFill>
                <a:srgbClr val="393E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 name="Google Shape;998;p34">
              <a:extLst>
                <a:ext uri="{FF2B5EF4-FFF2-40B4-BE49-F238E27FC236}">
                  <a16:creationId xmlns:a16="http://schemas.microsoft.com/office/drawing/2014/main" id="{DDDAD71B-F228-8AFD-66B5-2EF789E81D1A}"/>
                </a:ext>
              </a:extLst>
            </p:cNvPr>
            <p:cNvGrpSpPr/>
            <p:nvPr/>
          </p:nvGrpSpPr>
          <p:grpSpPr>
            <a:xfrm>
              <a:off x="4651098" y="2684002"/>
              <a:ext cx="1187189" cy="1341037"/>
              <a:chOff x="4651098" y="2684002"/>
              <a:chExt cx="1187189" cy="1341037"/>
            </a:xfrm>
          </p:grpSpPr>
          <p:sp>
            <p:nvSpPr>
              <p:cNvPr id="65" name="Google Shape;999;p34">
                <a:extLst>
                  <a:ext uri="{FF2B5EF4-FFF2-40B4-BE49-F238E27FC236}">
                    <a16:creationId xmlns:a16="http://schemas.microsoft.com/office/drawing/2014/main" id="{0EC994DA-45AF-8287-3A72-EE0B1B5A7514}"/>
                  </a:ext>
                </a:extLst>
              </p:cNvPr>
              <p:cNvSpPr/>
              <p:nvPr/>
            </p:nvSpPr>
            <p:spPr>
              <a:xfrm rot="10800000">
                <a:off x="5149919" y="2684002"/>
                <a:ext cx="222881" cy="170811"/>
              </a:xfrm>
              <a:custGeom>
                <a:avLst/>
                <a:gdLst/>
                <a:ahLst/>
                <a:cxnLst/>
                <a:rect l="l" t="t" r="r" b="b"/>
                <a:pathLst>
                  <a:path w="7328" h="5616" extrusionOk="0">
                    <a:moveTo>
                      <a:pt x="1" y="0"/>
                    </a:moveTo>
                    <a:lnTo>
                      <a:pt x="3676" y="5615"/>
                    </a:lnTo>
                    <a:lnTo>
                      <a:pt x="7328" y="0"/>
                    </a:ln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00;p34">
                <a:extLst>
                  <a:ext uri="{FF2B5EF4-FFF2-40B4-BE49-F238E27FC236}">
                    <a16:creationId xmlns:a16="http://schemas.microsoft.com/office/drawing/2014/main" id="{BC624382-827D-7122-2549-F8DEBDAA58B3}"/>
                  </a:ext>
                </a:extLst>
              </p:cNvPr>
              <p:cNvSpPr/>
              <p:nvPr/>
            </p:nvSpPr>
            <p:spPr>
              <a:xfrm>
                <a:off x="4651098" y="2837851"/>
                <a:ext cx="1187189" cy="1187189"/>
              </a:xfrm>
              <a:custGeom>
                <a:avLst/>
                <a:gdLst/>
                <a:ahLst/>
                <a:cxnLst/>
                <a:rect l="l" t="t" r="r" b="b"/>
                <a:pathLst>
                  <a:path w="39033" h="39033" extrusionOk="0">
                    <a:moveTo>
                      <a:pt x="19517" y="1"/>
                    </a:moveTo>
                    <a:cubicBezTo>
                      <a:pt x="8743" y="1"/>
                      <a:pt x="1" y="8743"/>
                      <a:pt x="1" y="19516"/>
                    </a:cubicBezTo>
                    <a:cubicBezTo>
                      <a:pt x="1" y="30290"/>
                      <a:pt x="8743" y="39032"/>
                      <a:pt x="19517" y="39032"/>
                    </a:cubicBezTo>
                    <a:cubicBezTo>
                      <a:pt x="30290" y="39032"/>
                      <a:pt x="39032" y="30290"/>
                      <a:pt x="39032" y="19516"/>
                    </a:cubicBezTo>
                    <a:cubicBezTo>
                      <a:pt x="39032" y="8743"/>
                      <a:pt x="30290" y="1"/>
                      <a:pt x="19517" y="1"/>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01;p34">
                <a:extLst>
                  <a:ext uri="{FF2B5EF4-FFF2-40B4-BE49-F238E27FC236}">
                    <a16:creationId xmlns:a16="http://schemas.microsoft.com/office/drawing/2014/main" id="{93415AB1-9306-254E-7C39-0C2779C51F1D}"/>
                  </a:ext>
                </a:extLst>
              </p:cNvPr>
              <p:cNvSpPr/>
              <p:nvPr/>
            </p:nvSpPr>
            <p:spPr>
              <a:xfrm>
                <a:off x="4714300" y="2901022"/>
                <a:ext cx="1060115" cy="1060145"/>
              </a:xfrm>
              <a:custGeom>
                <a:avLst/>
                <a:gdLst/>
                <a:ahLst/>
                <a:cxnLst/>
                <a:rect l="l" t="t" r="r" b="b"/>
                <a:pathLst>
                  <a:path w="34855" h="34856" extrusionOk="0">
                    <a:moveTo>
                      <a:pt x="17439" y="1"/>
                    </a:moveTo>
                    <a:cubicBezTo>
                      <a:pt x="7806" y="1"/>
                      <a:pt x="0" y="7807"/>
                      <a:pt x="0" y="17439"/>
                    </a:cubicBezTo>
                    <a:cubicBezTo>
                      <a:pt x="0" y="27049"/>
                      <a:pt x="7806" y="34855"/>
                      <a:pt x="17439" y="34855"/>
                    </a:cubicBezTo>
                    <a:cubicBezTo>
                      <a:pt x="27048" y="34855"/>
                      <a:pt x="34854" y="27049"/>
                      <a:pt x="34854" y="17439"/>
                    </a:cubicBezTo>
                    <a:cubicBezTo>
                      <a:pt x="34854" y="7807"/>
                      <a:pt x="27048" y="1"/>
                      <a:pt x="174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 name="Google Shape;1002;p34">
                <a:extLst>
                  <a:ext uri="{FF2B5EF4-FFF2-40B4-BE49-F238E27FC236}">
                    <a16:creationId xmlns:a16="http://schemas.microsoft.com/office/drawing/2014/main" id="{6CB1752C-9B14-EB3D-BFF8-204CF82FFD64}"/>
                  </a:ext>
                </a:extLst>
              </p:cNvPr>
              <p:cNvGrpSpPr/>
              <p:nvPr/>
            </p:nvGrpSpPr>
            <p:grpSpPr>
              <a:xfrm>
                <a:off x="5026256" y="3219643"/>
                <a:ext cx="449290" cy="386719"/>
                <a:chOff x="4954512" y="2803534"/>
                <a:chExt cx="578311" cy="497772"/>
              </a:xfrm>
            </p:grpSpPr>
            <p:sp>
              <p:nvSpPr>
                <p:cNvPr id="69" name="Google Shape;1003;p34">
                  <a:extLst>
                    <a:ext uri="{FF2B5EF4-FFF2-40B4-BE49-F238E27FC236}">
                      <a16:creationId xmlns:a16="http://schemas.microsoft.com/office/drawing/2014/main" id="{B9DF89EC-13F4-6CD6-6648-1FE0CC546361}"/>
                    </a:ext>
                  </a:extLst>
                </p:cNvPr>
                <p:cNvSpPr/>
                <p:nvPr/>
              </p:nvSpPr>
              <p:spPr>
                <a:xfrm>
                  <a:off x="4954512" y="2895844"/>
                  <a:ext cx="578311" cy="405462"/>
                </a:xfrm>
                <a:custGeom>
                  <a:avLst/>
                  <a:gdLst/>
                  <a:ahLst/>
                  <a:cxnLst/>
                  <a:rect l="l" t="t" r="r" b="b"/>
                  <a:pathLst>
                    <a:path w="19014" h="13331" fill="none" extrusionOk="0">
                      <a:moveTo>
                        <a:pt x="17416" y="13331"/>
                      </a:moveTo>
                      <a:lnTo>
                        <a:pt x="1621" y="13331"/>
                      </a:lnTo>
                      <a:cubicBezTo>
                        <a:pt x="731" y="13331"/>
                        <a:pt x="0" y="12623"/>
                        <a:pt x="0" y="11733"/>
                      </a:cubicBezTo>
                      <a:lnTo>
                        <a:pt x="0" y="1599"/>
                      </a:lnTo>
                      <a:cubicBezTo>
                        <a:pt x="0" y="709"/>
                        <a:pt x="731" y="1"/>
                        <a:pt x="1621" y="1"/>
                      </a:cubicBezTo>
                      <a:lnTo>
                        <a:pt x="17416" y="1"/>
                      </a:lnTo>
                      <a:cubicBezTo>
                        <a:pt x="18306" y="1"/>
                        <a:pt x="19014" y="709"/>
                        <a:pt x="19014" y="1599"/>
                      </a:cubicBezTo>
                      <a:lnTo>
                        <a:pt x="19014" y="11733"/>
                      </a:lnTo>
                      <a:cubicBezTo>
                        <a:pt x="19014" y="12623"/>
                        <a:pt x="18306" y="13331"/>
                        <a:pt x="17416" y="13331"/>
                      </a:cubicBezTo>
                      <a:close/>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04;p34">
                  <a:extLst>
                    <a:ext uri="{FF2B5EF4-FFF2-40B4-BE49-F238E27FC236}">
                      <a16:creationId xmlns:a16="http://schemas.microsoft.com/office/drawing/2014/main" id="{2CE6C691-B392-2BDA-80EA-53EDC15C66F2}"/>
                    </a:ext>
                  </a:extLst>
                </p:cNvPr>
                <p:cNvSpPr/>
                <p:nvPr/>
              </p:nvSpPr>
              <p:spPr>
                <a:xfrm>
                  <a:off x="5093357" y="2803534"/>
                  <a:ext cx="301321" cy="84037"/>
                </a:xfrm>
                <a:custGeom>
                  <a:avLst/>
                  <a:gdLst/>
                  <a:ahLst/>
                  <a:cxnLst/>
                  <a:rect l="l" t="t" r="r" b="b"/>
                  <a:pathLst>
                    <a:path w="9907" h="2763" fill="none" extrusionOk="0">
                      <a:moveTo>
                        <a:pt x="0" y="2762"/>
                      </a:moveTo>
                      <a:lnTo>
                        <a:pt x="0" y="1529"/>
                      </a:lnTo>
                      <a:cubicBezTo>
                        <a:pt x="0" y="685"/>
                        <a:pt x="685" y="0"/>
                        <a:pt x="1530" y="0"/>
                      </a:cubicBezTo>
                      <a:lnTo>
                        <a:pt x="8377" y="0"/>
                      </a:lnTo>
                      <a:cubicBezTo>
                        <a:pt x="9222" y="0"/>
                        <a:pt x="9907" y="685"/>
                        <a:pt x="9907" y="1529"/>
                      </a:cubicBezTo>
                      <a:lnTo>
                        <a:pt x="9907" y="2762"/>
                      </a:lnTo>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05;p34">
                  <a:extLst>
                    <a:ext uri="{FF2B5EF4-FFF2-40B4-BE49-F238E27FC236}">
                      <a16:creationId xmlns:a16="http://schemas.microsoft.com/office/drawing/2014/main" id="{8729FB6A-EABC-3C98-9D70-400393366A4A}"/>
                    </a:ext>
                  </a:extLst>
                </p:cNvPr>
                <p:cNvSpPr/>
                <p:nvPr/>
              </p:nvSpPr>
              <p:spPr>
                <a:xfrm>
                  <a:off x="5039887" y="2895844"/>
                  <a:ext cx="54899" cy="242316"/>
                </a:xfrm>
                <a:custGeom>
                  <a:avLst/>
                  <a:gdLst/>
                  <a:ahLst/>
                  <a:cxnLst/>
                  <a:rect l="l" t="t" r="r" b="b"/>
                  <a:pathLst>
                    <a:path w="1805" h="7967" fill="none" extrusionOk="0">
                      <a:moveTo>
                        <a:pt x="1804" y="7967"/>
                      </a:moveTo>
                      <a:lnTo>
                        <a:pt x="1" y="7967"/>
                      </a:lnTo>
                      <a:lnTo>
                        <a:pt x="1" y="1"/>
                      </a:lnTo>
                      <a:lnTo>
                        <a:pt x="1804" y="1"/>
                      </a:lnTo>
                      <a:close/>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06;p34">
                  <a:extLst>
                    <a:ext uri="{FF2B5EF4-FFF2-40B4-BE49-F238E27FC236}">
                      <a16:creationId xmlns:a16="http://schemas.microsoft.com/office/drawing/2014/main" id="{C10443B8-9C84-4D7C-4515-C927E066039D}"/>
                    </a:ext>
                  </a:extLst>
                </p:cNvPr>
                <p:cNvSpPr/>
                <p:nvPr/>
              </p:nvSpPr>
              <p:spPr>
                <a:xfrm>
                  <a:off x="5053087" y="3088857"/>
                  <a:ext cx="352692" cy="30"/>
                </a:xfrm>
                <a:custGeom>
                  <a:avLst/>
                  <a:gdLst/>
                  <a:ahLst/>
                  <a:cxnLst/>
                  <a:rect l="l" t="t" r="r" b="b"/>
                  <a:pathLst>
                    <a:path w="11596" h="1" fill="none" extrusionOk="0">
                      <a:moveTo>
                        <a:pt x="11596" y="0"/>
                      </a:moveTo>
                      <a:lnTo>
                        <a:pt x="1370" y="0"/>
                      </a:lnTo>
                      <a:lnTo>
                        <a:pt x="1" y="0"/>
                      </a:lnTo>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07;p34">
                  <a:extLst>
                    <a:ext uri="{FF2B5EF4-FFF2-40B4-BE49-F238E27FC236}">
                      <a16:creationId xmlns:a16="http://schemas.microsoft.com/office/drawing/2014/main" id="{64AD8A59-0BA4-B904-C8E4-AA54D0DCD641}"/>
                    </a:ext>
                  </a:extLst>
                </p:cNvPr>
                <p:cNvSpPr/>
                <p:nvPr/>
              </p:nvSpPr>
              <p:spPr>
                <a:xfrm>
                  <a:off x="5393279" y="2895844"/>
                  <a:ext cx="54169" cy="242316"/>
                </a:xfrm>
                <a:custGeom>
                  <a:avLst/>
                  <a:gdLst/>
                  <a:ahLst/>
                  <a:cxnLst/>
                  <a:rect l="l" t="t" r="r" b="b"/>
                  <a:pathLst>
                    <a:path w="1781" h="7967" fill="none" extrusionOk="0">
                      <a:moveTo>
                        <a:pt x="1780" y="7967"/>
                      </a:moveTo>
                      <a:lnTo>
                        <a:pt x="0" y="7967"/>
                      </a:lnTo>
                      <a:lnTo>
                        <a:pt x="0" y="1"/>
                      </a:lnTo>
                      <a:lnTo>
                        <a:pt x="1780" y="1"/>
                      </a:lnTo>
                      <a:close/>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08;p34">
                  <a:extLst>
                    <a:ext uri="{FF2B5EF4-FFF2-40B4-BE49-F238E27FC236}">
                      <a16:creationId xmlns:a16="http://schemas.microsoft.com/office/drawing/2014/main" id="{8CD89C98-18CE-2635-5D05-7DB34564FEB3}"/>
                    </a:ext>
                  </a:extLst>
                </p:cNvPr>
                <p:cNvSpPr/>
                <p:nvPr/>
              </p:nvSpPr>
              <p:spPr>
                <a:xfrm>
                  <a:off x="5405749" y="3088857"/>
                  <a:ext cx="127074" cy="30"/>
                </a:xfrm>
                <a:custGeom>
                  <a:avLst/>
                  <a:gdLst/>
                  <a:ahLst/>
                  <a:cxnLst/>
                  <a:rect l="l" t="t" r="r" b="b"/>
                  <a:pathLst>
                    <a:path w="4178" h="1" fill="none" extrusionOk="0">
                      <a:moveTo>
                        <a:pt x="1" y="0"/>
                      </a:moveTo>
                      <a:lnTo>
                        <a:pt x="1370" y="0"/>
                      </a:lnTo>
                      <a:lnTo>
                        <a:pt x="4178" y="0"/>
                      </a:lnTo>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09;p34">
                  <a:extLst>
                    <a:ext uri="{FF2B5EF4-FFF2-40B4-BE49-F238E27FC236}">
                      <a16:creationId xmlns:a16="http://schemas.microsoft.com/office/drawing/2014/main" id="{AFF51C9F-93FD-4A0A-871D-23900E7149D9}"/>
                    </a:ext>
                  </a:extLst>
                </p:cNvPr>
                <p:cNvSpPr/>
                <p:nvPr/>
              </p:nvSpPr>
              <p:spPr>
                <a:xfrm>
                  <a:off x="4954512" y="3088857"/>
                  <a:ext cx="85405" cy="30"/>
                </a:xfrm>
                <a:custGeom>
                  <a:avLst/>
                  <a:gdLst/>
                  <a:ahLst/>
                  <a:cxnLst/>
                  <a:rect l="l" t="t" r="r" b="b"/>
                  <a:pathLst>
                    <a:path w="2808" h="1" fill="none" extrusionOk="0">
                      <a:moveTo>
                        <a:pt x="2808" y="0"/>
                      </a:moveTo>
                      <a:lnTo>
                        <a:pt x="0" y="0"/>
                      </a:lnTo>
                    </a:path>
                  </a:pathLst>
                </a:custGeom>
                <a:noFill/>
                <a:ln w="188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 name="Google Shape;1010;p34">
            <a:extLst>
              <a:ext uri="{FF2B5EF4-FFF2-40B4-BE49-F238E27FC236}">
                <a16:creationId xmlns:a16="http://schemas.microsoft.com/office/drawing/2014/main" id="{63707AB7-29FB-140C-5326-6B02705B0BE4}"/>
              </a:ext>
            </a:extLst>
          </p:cNvPr>
          <p:cNvGrpSpPr/>
          <p:nvPr/>
        </p:nvGrpSpPr>
        <p:grpSpPr>
          <a:xfrm>
            <a:off x="7655800" y="2030270"/>
            <a:ext cx="1555045" cy="1596642"/>
            <a:chOff x="5925730" y="1868707"/>
            <a:chExt cx="1349605" cy="1385707"/>
          </a:xfrm>
        </p:grpSpPr>
        <p:grpSp>
          <p:nvGrpSpPr>
            <p:cNvPr id="79" name="Google Shape;1011;p34">
              <a:extLst>
                <a:ext uri="{FF2B5EF4-FFF2-40B4-BE49-F238E27FC236}">
                  <a16:creationId xmlns:a16="http://schemas.microsoft.com/office/drawing/2014/main" id="{75127085-FA1F-AEA8-DC24-AFAAAAEC73AC}"/>
                </a:ext>
              </a:extLst>
            </p:cNvPr>
            <p:cNvGrpSpPr/>
            <p:nvPr/>
          </p:nvGrpSpPr>
          <p:grpSpPr>
            <a:xfrm>
              <a:off x="5925730" y="1868707"/>
              <a:ext cx="1349605" cy="1300332"/>
              <a:chOff x="5925055" y="1868707"/>
              <a:chExt cx="1349605" cy="1300332"/>
            </a:xfrm>
          </p:grpSpPr>
          <p:sp>
            <p:nvSpPr>
              <p:cNvPr id="98" name="Google Shape;1012;p34">
                <a:extLst>
                  <a:ext uri="{FF2B5EF4-FFF2-40B4-BE49-F238E27FC236}">
                    <a16:creationId xmlns:a16="http://schemas.microsoft.com/office/drawing/2014/main" id="{E0F3551F-E9A4-BBC1-22AE-A8D3B9952E98}"/>
                  </a:ext>
                </a:extLst>
              </p:cNvPr>
              <p:cNvSpPr/>
              <p:nvPr/>
            </p:nvSpPr>
            <p:spPr>
              <a:xfrm>
                <a:off x="5925055" y="1868707"/>
                <a:ext cx="1316270" cy="1198290"/>
              </a:xfrm>
              <a:custGeom>
                <a:avLst/>
                <a:gdLst/>
                <a:ahLst/>
                <a:cxnLst/>
                <a:rect l="l" t="t" r="r" b="b"/>
                <a:pathLst>
                  <a:path w="43277" h="39398" fill="none" extrusionOk="0">
                    <a:moveTo>
                      <a:pt x="43277" y="39397"/>
                    </a:moveTo>
                    <a:lnTo>
                      <a:pt x="43277" y="21639"/>
                    </a:lnTo>
                    <a:cubicBezTo>
                      <a:pt x="43277" y="9702"/>
                      <a:pt x="33599" y="1"/>
                      <a:pt x="21639" y="1"/>
                    </a:cubicBezTo>
                    <a:cubicBezTo>
                      <a:pt x="9701" y="1"/>
                      <a:pt x="0" y="9702"/>
                      <a:pt x="0" y="21639"/>
                    </a:cubicBezTo>
                  </a:path>
                </a:pathLst>
              </a:custGeom>
              <a:noFill/>
              <a:ln w="19050" cap="rnd" cmpd="sng">
                <a:solidFill>
                  <a:srgbClr val="393E3A"/>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13;p34">
                <a:extLst>
                  <a:ext uri="{FF2B5EF4-FFF2-40B4-BE49-F238E27FC236}">
                    <a16:creationId xmlns:a16="http://schemas.microsoft.com/office/drawing/2014/main" id="{14A9663F-0F30-5AF8-82E2-CE84A8E61116}"/>
                  </a:ext>
                </a:extLst>
              </p:cNvPr>
              <p:cNvSpPr/>
              <p:nvPr/>
            </p:nvSpPr>
            <p:spPr>
              <a:xfrm>
                <a:off x="7207990" y="3044733"/>
                <a:ext cx="66670" cy="124306"/>
              </a:xfrm>
              <a:custGeom>
                <a:avLst/>
                <a:gdLst/>
                <a:ahLst/>
                <a:cxnLst/>
                <a:rect l="l" t="t" r="r" b="b"/>
                <a:pathLst>
                  <a:path w="2192" h="4087" extrusionOk="0">
                    <a:moveTo>
                      <a:pt x="0" y="1"/>
                    </a:moveTo>
                    <a:lnTo>
                      <a:pt x="1096" y="4086"/>
                    </a:lnTo>
                    <a:lnTo>
                      <a:pt x="2192" y="1"/>
                    </a:lnTo>
                    <a:close/>
                  </a:path>
                </a:pathLst>
              </a:custGeom>
              <a:solidFill>
                <a:srgbClr val="393E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 name="Google Shape;1014;p34">
              <a:extLst>
                <a:ext uri="{FF2B5EF4-FFF2-40B4-BE49-F238E27FC236}">
                  <a16:creationId xmlns:a16="http://schemas.microsoft.com/office/drawing/2014/main" id="{F9771E24-0D4B-3ABF-0109-33BB34D3B965}"/>
                </a:ext>
              </a:extLst>
            </p:cNvPr>
            <p:cNvGrpSpPr/>
            <p:nvPr/>
          </p:nvGrpSpPr>
          <p:grpSpPr>
            <a:xfrm>
              <a:off x="5990271" y="1923545"/>
              <a:ext cx="1187189" cy="1330869"/>
              <a:chOff x="5990271" y="1923545"/>
              <a:chExt cx="1187189" cy="1330869"/>
            </a:xfrm>
          </p:grpSpPr>
          <p:sp>
            <p:nvSpPr>
              <p:cNvPr id="81" name="Google Shape;1015;p34">
                <a:extLst>
                  <a:ext uri="{FF2B5EF4-FFF2-40B4-BE49-F238E27FC236}">
                    <a16:creationId xmlns:a16="http://schemas.microsoft.com/office/drawing/2014/main" id="{615FD2CD-77B6-B1C9-716E-40F39776016E}"/>
                  </a:ext>
                </a:extLst>
              </p:cNvPr>
              <p:cNvSpPr/>
              <p:nvPr/>
            </p:nvSpPr>
            <p:spPr>
              <a:xfrm>
                <a:off x="6488742" y="3082935"/>
                <a:ext cx="223581" cy="171480"/>
              </a:xfrm>
              <a:custGeom>
                <a:avLst/>
                <a:gdLst/>
                <a:ahLst/>
                <a:cxnLst/>
                <a:rect l="l" t="t" r="r" b="b"/>
                <a:pathLst>
                  <a:path w="7351" h="5638" extrusionOk="0">
                    <a:moveTo>
                      <a:pt x="1" y="0"/>
                    </a:moveTo>
                    <a:lnTo>
                      <a:pt x="3676" y="5638"/>
                    </a:lnTo>
                    <a:lnTo>
                      <a:pt x="7350" y="0"/>
                    </a:ln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 name="Google Shape;1016;p34">
                <a:extLst>
                  <a:ext uri="{FF2B5EF4-FFF2-40B4-BE49-F238E27FC236}">
                    <a16:creationId xmlns:a16="http://schemas.microsoft.com/office/drawing/2014/main" id="{D170EA9E-260D-EE3C-219D-6EA7B25DE94D}"/>
                  </a:ext>
                </a:extLst>
              </p:cNvPr>
              <p:cNvGrpSpPr/>
              <p:nvPr/>
            </p:nvGrpSpPr>
            <p:grpSpPr>
              <a:xfrm>
                <a:off x="5990271" y="1923545"/>
                <a:ext cx="1187189" cy="1187189"/>
                <a:chOff x="5990271" y="1923545"/>
                <a:chExt cx="1187189" cy="1187189"/>
              </a:xfrm>
            </p:grpSpPr>
            <p:sp>
              <p:nvSpPr>
                <p:cNvPr id="83" name="Google Shape;1017;p34">
                  <a:extLst>
                    <a:ext uri="{FF2B5EF4-FFF2-40B4-BE49-F238E27FC236}">
                      <a16:creationId xmlns:a16="http://schemas.microsoft.com/office/drawing/2014/main" id="{F9B52DA5-285D-6045-2BF0-F1A5D4AC48BB}"/>
                    </a:ext>
                  </a:extLst>
                </p:cNvPr>
                <p:cNvSpPr/>
                <p:nvPr/>
              </p:nvSpPr>
              <p:spPr>
                <a:xfrm>
                  <a:off x="5990271" y="1923545"/>
                  <a:ext cx="1187189" cy="1187189"/>
                </a:xfrm>
                <a:custGeom>
                  <a:avLst/>
                  <a:gdLst/>
                  <a:ahLst/>
                  <a:cxnLst/>
                  <a:rect l="l" t="t" r="r" b="b"/>
                  <a:pathLst>
                    <a:path w="39033" h="39033" extrusionOk="0">
                      <a:moveTo>
                        <a:pt x="19517" y="1"/>
                      </a:moveTo>
                      <a:cubicBezTo>
                        <a:pt x="8743" y="1"/>
                        <a:pt x="1" y="8743"/>
                        <a:pt x="1" y="19517"/>
                      </a:cubicBezTo>
                      <a:cubicBezTo>
                        <a:pt x="1" y="30290"/>
                        <a:pt x="8743" y="39032"/>
                        <a:pt x="19517" y="39032"/>
                      </a:cubicBezTo>
                      <a:cubicBezTo>
                        <a:pt x="30290" y="39032"/>
                        <a:pt x="39032" y="30290"/>
                        <a:pt x="39032" y="19517"/>
                      </a:cubicBezTo>
                      <a:cubicBezTo>
                        <a:pt x="39032" y="8743"/>
                        <a:pt x="30290" y="1"/>
                        <a:pt x="19517" y="1"/>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18;p34">
                  <a:extLst>
                    <a:ext uri="{FF2B5EF4-FFF2-40B4-BE49-F238E27FC236}">
                      <a16:creationId xmlns:a16="http://schemas.microsoft.com/office/drawing/2014/main" id="{0D8C350F-7B9A-69D5-A580-493876B2FE81}"/>
                    </a:ext>
                  </a:extLst>
                </p:cNvPr>
                <p:cNvSpPr/>
                <p:nvPr/>
              </p:nvSpPr>
              <p:spPr>
                <a:xfrm>
                  <a:off x="6054142" y="1987417"/>
                  <a:ext cx="1059446" cy="1059446"/>
                </a:xfrm>
                <a:custGeom>
                  <a:avLst/>
                  <a:gdLst/>
                  <a:ahLst/>
                  <a:cxnLst/>
                  <a:rect l="l" t="t" r="r" b="b"/>
                  <a:pathLst>
                    <a:path w="34833" h="34833" extrusionOk="0">
                      <a:moveTo>
                        <a:pt x="17417" y="1"/>
                      </a:moveTo>
                      <a:cubicBezTo>
                        <a:pt x="7807" y="1"/>
                        <a:pt x="1" y="7807"/>
                        <a:pt x="1" y="17417"/>
                      </a:cubicBezTo>
                      <a:cubicBezTo>
                        <a:pt x="1" y="27049"/>
                        <a:pt x="7807" y="34832"/>
                        <a:pt x="17417" y="34832"/>
                      </a:cubicBezTo>
                      <a:cubicBezTo>
                        <a:pt x="27049" y="34832"/>
                        <a:pt x="34832" y="27049"/>
                        <a:pt x="34832" y="17417"/>
                      </a:cubicBezTo>
                      <a:cubicBezTo>
                        <a:pt x="34832" y="7807"/>
                        <a:pt x="27049" y="1"/>
                        <a:pt x="174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 name="Google Shape;1019;p34">
                  <a:extLst>
                    <a:ext uri="{FF2B5EF4-FFF2-40B4-BE49-F238E27FC236}">
                      <a16:creationId xmlns:a16="http://schemas.microsoft.com/office/drawing/2014/main" id="{FB1A59E5-D571-3302-65D5-BC7086859FE2}"/>
                    </a:ext>
                  </a:extLst>
                </p:cNvPr>
                <p:cNvGrpSpPr/>
                <p:nvPr/>
              </p:nvGrpSpPr>
              <p:grpSpPr>
                <a:xfrm>
                  <a:off x="6389947" y="2247804"/>
                  <a:ext cx="387250" cy="559860"/>
                  <a:chOff x="6320754" y="1759387"/>
                  <a:chExt cx="524872" cy="758824"/>
                </a:xfrm>
              </p:grpSpPr>
              <p:sp>
                <p:nvSpPr>
                  <p:cNvPr id="86" name="Google Shape;1020;p34">
                    <a:extLst>
                      <a:ext uri="{FF2B5EF4-FFF2-40B4-BE49-F238E27FC236}">
                        <a16:creationId xmlns:a16="http://schemas.microsoft.com/office/drawing/2014/main" id="{9551605E-4F6B-1BCC-1619-255042A833A2}"/>
                      </a:ext>
                    </a:extLst>
                  </p:cNvPr>
                  <p:cNvSpPr/>
                  <p:nvPr/>
                </p:nvSpPr>
                <p:spPr>
                  <a:xfrm>
                    <a:off x="6320754" y="1842724"/>
                    <a:ext cx="524872" cy="675487"/>
                  </a:xfrm>
                  <a:custGeom>
                    <a:avLst/>
                    <a:gdLst/>
                    <a:ahLst/>
                    <a:cxnLst/>
                    <a:rect l="l" t="t" r="r" b="b"/>
                    <a:pathLst>
                      <a:path w="17257" h="22209" fill="none" extrusionOk="0">
                        <a:moveTo>
                          <a:pt x="17257" y="22209"/>
                        </a:moveTo>
                        <a:lnTo>
                          <a:pt x="17257" y="0"/>
                        </a:lnTo>
                        <a:lnTo>
                          <a:pt x="1" y="0"/>
                        </a:lnTo>
                        <a:lnTo>
                          <a:pt x="1" y="17439"/>
                        </a:lnTo>
                        <a:lnTo>
                          <a:pt x="4680" y="22209"/>
                        </a:lnTo>
                        <a:close/>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21;p34">
                    <a:extLst>
                      <a:ext uri="{FF2B5EF4-FFF2-40B4-BE49-F238E27FC236}">
                        <a16:creationId xmlns:a16="http://schemas.microsoft.com/office/drawing/2014/main" id="{96CB4DF8-44CB-35E8-51B1-F2FCA6E84972}"/>
                      </a:ext>
                    </a:extLst>
                  </p:cNvPr>
                  <p:cNvSpPr/>
                  <p:nvPr/>
                </p:nvSpPr>
                <p:spPr>
                  <a:xfrm>
                    <a:off x="6320754" y="2373101"/>
                    <a:ext cx="142342" cy="145110"/>
                  </a:xfrm>
                  <a:custGeom>
                    <a:avLst/>
                    <a:gdLst/>
                    <a:ahLst/>
                    <a:cxnLst/>
                    <a:rect l="l" t="t" r="r" b="b"/>
                    <a:pathLst>
                      <a:path w="4680" h="4771" fill="none" extrusionOk="0">
                        <a:moveTo>
                          <a:pt x="1" y="1"/>
                        </a:moveTo>
                        <a:lnTo>
                          <a:pt x="4680" y="1"/>
                        </a:lnTo>
                        <a:lnTo>
                          <a:pt x="4680" y="4771"/>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22;p34">
                    <a:extLst>
                      <a:ext uri="{FF2B5EF4-FFF2-40B4-BE49-F238E27FC236}">
                        <a16:creationId xmlns:a16="http://schemas.microsoft.com/office/drawing/2014/main" id="{D8734529-ED9B-0664-45AE-73BFB60E1F74}"/>
                      </a:ext>
                    </a:extLst>
                  </p:cNvPr>
                  <p:cNvSpPr/>
                  <p:nvPr/>
                </p:nvSpPr>
                <p:spPr>
                  <a:xfrm>
                    <a:off x="6432529" y="1759387"/>
                    <a:ext cx="301321" cy="131241"/>
                  </a:xfrm>
                  <a:custGeom>
                    <a:avLst/>
                    <a:gdLst/>
                    <a:ahLst/>
                    <a:cxnLst/>
                    <a:rect l="l" t="t" r="r" b="b"/>
                    <a:pathLst>
                      <a:path w="9907" h="4315" fill="none" extrusionOk="0">
                        <a:moveTo>
                          <a:pt x="7579" y="1576"/>
                        </a:moveTo>
                        <a:cubicBezTo>
                          <a:pt x="7145" y="640"/>
                          <a:pt x="6209" y="1"/>
                          <a:pt x="5091" y="1"/>
                        </a:cubicBezTo>
                        <a:lnTo>
                          <a:pt x="4817" y="1"/>
                        </a:lnTo>
                        <a:cubicBezTo>
                          <a:pt x="3721" y="1"/>
                          <a:pt x="2762" y="640"/>
                          <a:pt x="2329" y="1576"/>
                        </a:cubicBezTo>
                        <a:lnTo>
                          <a:pt x="1" y="1576"/>
                        </a:lnTo>
                        <a:lnTo>
                          <a:pt x="1" y="4315"/>
                        </a:lnTo>
                        <a:lnTo>
                          <a:pt x="9907" y="4315"/>
                        </a:lnTo>
                        <a:lnTo>
                          <a:pt x="9907" y="1576"/>
                        </a:lnTo>
                        <a:close/>
                      </a:path>
                    </a:pathLst>
                  </a:custGeom>
                  <a:noFill/>
                  <a:ln w="114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23;p34">
                    <a:extLst>
                      <a:ext uri="{FF2B5EF4-FFF2-40B4-BE49-F238E27FC236}">
                        <a16:creationId xmlns:a16="http://schemas.microsoft.com/office/drawing/2014/main" id="{ACE17451-ECF7-0C67-AE39-E6194A7FDC78}"/>
                      </a:ext>
                    </a:extLst>
                  </p:cNvPr>
                  <p:cNvSpPr/>
                  <p:nvPr/>
                </p:nvSpPr>
                <p:spPr>
                  <a:xfrm>
                    <a:off x="6546373" y="1824658"/>
                    <a:ext cx="73635" cy="30"/>
                  </a:xfrm>
                  <a:custGeom>
                    <a:avLst/>
                    <a:gdLst/>
                    <a:ahLst/>
                    <a:cxnLst/>
                    <a:rect l="l" t="t" r="r" b="b"/>
                    <a:pathLst>
                      <a:path w="2421" h="1" fill="none" extrusionOk="0">
                        <a:moveTo>
                          <a:pt x="1" y="1"/>
                        </a:moveTo>
                        <a:lnTo>
                          <a:pt x="2420" y="1"/>
                        </a:lnTo>
                      </a:path>
                    </a:pathLst>
                  </a:custGeom>
                  <a:noFill/>
                  <a:ln w="11425"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24;p34">
                    <a:extLst>
                      <a:ext uri="{FF2B5EF4-FFF2-40B4-BE49-F238E27FC236}">
                        <a16:creationId xmlns:a16="http://schemas.microsoft.com/office/drawing/2014/main" id="{23C805C4-26B7-78C4-D516-DED5C8CAA225}"/>
                      </a:ext>
                    </a:extLst>
                  </p:cNvPr>
                  <p:cNvSpPr/>
                  <p:nvPr/>
                </p:nvSpPr>
                <p:spPr>
                  <a:xfrm>
                    <a:off x="6476266" y="2229390"/>
                    <a:ext cx="214547" cy="30"/>
                  </a:xfrm>
                  <a:custGeom>
                    <a:avLst/>
                    <a:gdLst/>
                    <a:ahLst/>
                    <a:cxnLst/>
                    <a:rect l="l" t="t" r="r" b="b"/>
                    <a:pathLst>
                      <a:path w="7054" h="1" fill="none" extrusionOk="0">
                        <a:moveTo>
                          <a:pt x="1" y="1"/>
                        </a:moveTo>
                        <a:lnTo>
                          <a:pt x="7054" y="1"/>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25;p34">
                    <a:extLst>
                      <a:ext uri="{FF2B5EF4-FFF2-40B4-BE49-F238E27FC236}">
                        <a16:creationId xmlns:a16="http://schemas.microsoft.com/office/drawing/2014/main" id="{C3AD60DA-9642-7B97-9C2C-78C5788F8FF5}"/>
                      </a:ext>
                    </a:extLst>
                  </p:cNvPr>
                  <p:cNvSpPr/>
                  <p:nvPr/>
                </p:nvSpPr>
                <p:spPr>
                  <a:xfrm>
                    <a:off x="6404760" y="2282860"/>
                    <a:ext cx="356859" cy="30"/>
                  </a:xfrm>
                  <a:custGeom>
                    <a:avLst/>
                    <a:gdLst/>
                    <a:ahLst/>
                    <a:cxnLst/>
                    <a:rect l="l" t="t" r="r" b="b"/>
                    <a:pathLst>
                      <a:path w="11733" h="1" fill="none" extrusionOk="0">
                        <a:moveTo>
                          <a:pt x="0" y="0"/>
                        </a:moveTo>
                        <a:lnTo>
                          <a:pt x="11733" y="0"/>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26;p34">
                    <a:extLst>
                      <a:ext uri="{FF2B5EF4-FFF2-40B4-BE49-F238E27FC236}">
                        <a16:creationId xmlns:a16="http://schemas.microsoft.com/office/drawing/2014/main" id="{632CE8CB-1E0A-F4BC-2D84-026233032629}"/>
                      </a:ext>
                    </a:extLst>
                  </p:cNvPr>
                  <p:cNvSpPr/>
                  <p:nvPr/>
                </p:nvSpPr>
                <p:spPr>
                  <a:xfrm>
                    <a:off x="6534571" y="1976003"/>
                    <a:ext cx="97237" cy="97206"/>
                  </a:xfrm>
                  <a:custGeom>
                    <a:avLst/>
                    <a:gdLst/>
                    <a:ahLst/>
                    <a:cxnLst/>
                    <a:rect l="l" t="t" r="r" b="b"/>
                    <a:pathLst>
                      <a:path w="3197" h="3196" fill="none" extrusionOk="0">
                        <a:moveTo>
                          <a:pt x="3196" y="1598"/>
                        </a:moveTo>
                        <a:cubicBezTo>
                          <a:pt x="3196" y="2466"/>
                          <a:pt x="2489" y="3196"/>
                          <a:pt x="1599" y="3196"/>
                        </a:cubicBezTo>
                        <a:cubicBezTo>
                          <a:pt x="708" y="3196"/>
                          <a:pt x="1" y="2466"/>
                          <a:pt x="1" y="1598"/>
                        </a:cubicBezTo>
                        <a:cubicBezTo>
                          <a:pt x="1" y="708"/>
                          <a:pt x="708" y="0"/>
                          <a:pt x="1599" y="0"/>
                        </a:cubicBezTo>
                        <a:cubicBezTo>
                          <a:pt x="2489" y="0"/>
                          <a:pt x="3196" y="708"/>
                          <a:pt x="3196" y="1598"/>
                        </a:cubicBezTo>
                        <a:close/>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27;p34">
                    <a:extLst>
                      <a:ext uri="{FF2B5EF4-FFF2-40B4-BE49-F238E27FC236}">
                        <a16:creationId xmlns:a16="http://schemas.microsoft.com/office/drawing/2014/main" id="{9CED22FA-C9FF-6644-9634-030841FA0150}"/>
                      </a:ext>
                    </a:extLst>
                  </p:cNvPr>
                  <p:cNvSpPr/>
                  <p:nvPr/>
                </p:nvSpPr>
                <p:spPr>
                  <a:xfrm>
                    <a:off x="6496401" y="2074578"/>
                    <a:ext cx="173578" cy="69468"/>
                  </a:xfrm>
                  <a:custGeom>
                    <a:avLst/>
                    <a:gdLst/>
                    <a:ahLst/>
                    <a:cxnLst/>
                    <a:rect l="l" t="t" r="r" b="b"/>
                    <a:pathLst>
                      <a:path w="5707" h="2284" fill="none" extrusionOk="0">
                        <a:moveTo>
                          <a:pt x="0" y="2283"/>
                        </a:moveTo>
                        <a:cubicBezTo>
                          <a:pt x="0" y="1028"/>
                          <a:pt x="1279" y="1"/>
                          <a:pt x="2854" y="1"/>
                        </a:cubicBezTo>
                        <a:cubicBezTo>
                          <a:pt x="4429" y="1"/>
                          <a:pt x="5707" y="1028"/>
                          <a:pt x="5707" y="2283"/>
                        </a:cubicBez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28;p34">
                    <a:extLst>
                      <a:ext uri="{FF2B5EF4-FFF2-40B4-BE49-F238E27FC236}">
                        <a16:creationId xmlns:a16="http://schemas.microsoft.com/office/drawing/2014/main" id="{97EAE801-F318-A92C-A9D2-1F4704C46DF3}"/>
                      </a:ext>
                    </a:extLst>
                  </p:cNvPr>
                  <p:cNvSpPr/>
                  <p:nvPr/>
                </p:nvSpPr>
                <p:spPr>
                  <a:xfrm>
                    <a:off x="6460298" y="1937132"/>
                    <a:ext cx="245784" cy="245784"/>
                  </a:xfrm>
                  <a:custGeom>
                    <a:avLst/>
                    <a:gdLst/>
                    <a:ahLst/>
                    <a:cxnLst/>
                    <a:rect l="l" t="t" r="r" b="b"/>
                    <a:pathLst>
                      <a:path w="8081" h="8081" fill="none" extrusionOk="0">
                        <a:moveTo>
                          <a:pt x="8081" y="4040"/>
                        </a:moveTo>
                        <a:cubicBezTo>
                          <a:pt x="8081" y="6277"/>
                          <a:pt x="6277" y="8080"/>
                          <a:pt x="4041" y="8080"/>
                        </a:cubicBezTo>
                        <a:cubicBezTo>
                          <a:pt x="1804" y="8080"/>
                          <a:pt x="1" y="6277"/>
                          <a:pt x="1" y="4040"/>
                        </a:cubicBezTo>
                        <a:cubicBezTo>
                          <a:pt x="1" y="1803"/>
                          <a:pt x="1804" y="0"/>
                          <a:pt x="4041" y="0"/>
                        </a:cubicBezTo>
                        <a:cubicBezTo>
                          <a:pt x="6277" y="0"/>
                          <a:pt x="8081" y="1803"/>
                          <a:pt x="8081" y="4040"/>
                        </a:cubicBezTo>
                        <a:close/>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29;p34">
                    <a:extLst>
                      <a:ext uri="{FF2B5EF4-FFF2-40B4-BE49-F238E27FC236}">
                        <a16:creationId xmlns:a16="http://schemas.microsoft.com/office/drawing/2014/main" id="{B79AA47A-80D0-498E-5209-D51E40BD9E7F}"/>
                      </a:ext>
                    </a:extLst>
                  </p:cNvPr>
                  <p:cNvSpPr/>
                  <p:nvPr/>
                </p:nvSpPr>
                <p:spPr>
                  <a:xfrm>
                    <a:off x="6536670" y="2341165"/>
                    <a:ext cx="67369" cy="64601"/>
                  </a:xfrm>
                  <a:custGeom>
                    <a:avLst/>
                    <a:gdLst/>
                    <a:ahLst/>
                    <a:cxnLst/>
                    <a:rect l="l" t="t" r="r" b="b"/>
                    <a:pathLst>
                      <a:path w="2215" h="2124" extrusionOk="0">
                        <a:moveTo>
                          <a:pt x="1119" y="1"/>
                        </a:moveTo>
                        <a:lnTo>
                          <a:pt x="845" y="799"/>
                        </a:lnTo>
                        <a:lnTo>
                          <a:pt x="0" y="799"/>
                        </a:lnTo>
                        <a:lnTo>
                          <a:pt x="685" y="1302"/>
                        </a:lnTo>
                        <a:lnTo>
                          <a:pt x="411" y="2123"/>
                        </a:lnTo>
                        <a:lnTo>
                          <a:pt x="1119" y="1621"/>
                        </a:lnTo>
                        <a:lnTo>
                          <a:pt x="1804" y="2123"/>
                        </a:lnTo>
                        <a:lnTo>
                          <a:pt x="1530" y="1302"/>
                        </a:lnTo>
                        <a:lnTo>
                          <a:pt x="2214" y="799"/>
                        </a:lnTo>
                        <a:lnTo>
                          <a:pt x="1370" y="799"/>
                        </a:lnTo>
                        <a:lnTo>
                          <a:pt x="1119" y="1"/>
                        </a:lnTo>
                        <a:close/>
                      </a:path>
                    </a:pathLst>
                  </a:custGeom>
                  <a:solidFill>
                    <a:srgbClr val="393E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30;p34">
                    <a:extLst>
                      <a:ext uri="{FF2B5EF4-FFF2-40B4-BE49-F238E27FC236}">
                        <a16:creationId xmlns:a16="http://schemas.microsoft.com/office/drawing/2014/main" id="{37116A11-34E7-93C0-46F5-00A19D0D8655}"/>
                      </a:ext>
                    </a:extLst>
                  </p:cNvPr>
                  <p:cNvSpPr/>
                  <p:nvPr/>
                </p:nvSpPr>
                <p:spPr>
                  <a:xfrm>
                    <a:off x="6626212" y="2341165"/>
                    <a:ext cx="68069" cy="64601"/>
                  </a:xfrm>
                  <a:custGeom>
                    <a:avLst/>
                    <a:gdLst/>
                    <a:ahLst/>
                    <a:cxnLst/>
                    <a:rect l="l" t="t" r="r" b="b"/>
                    <a:pathLst>
                      <a:path w="2238" h="2124" extrusionOk="0">
                        <a:moveTo>
                          <a:pt x="1119" y="1"/>
                        </a:moveTo>
                        <a:lnTo>
                          <a:pt x="845" y="799"/>
                        </a:lnTo>
                        <a:lnTo>
                          <a:pt x="1" y="799"/>
                        </a:lnTo>
                        <a:lnTo>
                          <a:pt x="686" y="1302"/>
                        </a:lnTo>
                        <a:lnTo>
                          <a:pt x="434" y="2123"/>
                        </a:lnTo>
                        <a:lnTo>
                          <a:pt x="1119" y="1621"/>
                        </a:lnTo>
                        <a:lnTo>
                          <a:pt x="1804" y="2123"/>
                        </a:lnTo>
                        <a:lnTo>
                          <a:pt x="1553" y="1302"/>
                        </a:lnTo>
                        <a:lnTo>
                          <a:pt x="2238" y="799"/>
                        </a:lnTo>
                        <a:lnTo>
                          <a:pt x="1393" y="799"/>
                        </a:lnTo>
                        <a:lnTo>
                          <a:pt x="1119" y="1"/>
                        </a:lnTo>
                        <a:close/>
                      </a:path>
                    </a:pathLst>
                  </a:custGeom>
                  <a:solidFill>
                    <a:srgbClr val="393E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31;p34">
                    <a:extLst>
                      <a:ext uri="{FF2B5EF4-FFF2-40B4-BE49-F238E27FC236}">
                        <a16:creationId xmlns:a16="http://schemas.microsoft.com/office/drawing/2014/main" id="{37CA5FA3-E45B-E298-35A5-0B39460DE216}"/>
                      </a:ext>
                    </a:extLst>
                  </p:cNvPr>
                  <p:cNvSpPr/>
                  <p:nvPr/>
                </p:nvSpPr>
                <p:spPr>
                  <a:xfrm>
                    <a:off x="6715784" y="2341165"/>
                    <a:ext cx="68069" cy="64601"/>
                  </a:xfrm>
                  <a:custGeom>
                    <a:avLst/>
                    <a:gdLst/>
                    <a:ahLst/>
                    <a:cxnLst/>
                    <a:rect l="l" t="t" r="r" b="b"/>
                    <a:pathLst>
                      <a:path w="2238" h="2124" extrusionOk="0">
                        <a:moveTo>
                          <a:pt x="1119" y="1"/>
                        </a:moveTo>
                        <a:lnTo>
                          <a:pt x="868" y="799"/>
                        </a:lnTo>
                        <a:lnTo>
                          <a:pt x="0" y="799"/>
                        </a:lnTo>
                        <a:lnTo>
                          <a:pt x="708" y="1302"/>
                        </a:lnTo>
                        <a:lnTo>
                          <a:pt x="434" y="2123"/>
                        </a:lnTo>
                        <a:lnTo>
                          <a:pt x="1119" y="1621"/>
                        </a:lnTo>
                        <a:lnTo>
                          <a:pt x="1826" y="2123"/>
                        </a:lnTo>
                        <a:lnTo>
                          <a:pt x="1552" y="1302"/>
                        </a:lnTo>
                        <a:lnTo>
                          <a:pt x="2237" y="799"/>
                        </a:lnTo>
                        <a:lnTo>
                          <a:pt x="1393" y="799"/>
                        </a:lnTo>
                        <a:lnTo>
                          <a:pt x="1119" y="1"/>
                        </a:lnTo>
                        <a:close/>
                      </a:path>
                    </a:pathLst>
                  </a:custGeom>
                  <a:solidFill>
                    <a:srgbClr val="393E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grpSp>
        <p:nvGrpSpPr>
          <p:cNvPr id="100" name="Google Shape;1032;p34">
            <a:extLst>
              <a:ext uri="{FF2B5EF4-FFF2-40B4-BE49-F238E27FC236}">
                <a16:creationId xmlns:a16="http://schemas.microsoft.com/office/drawing/2014/main" id="{90AD4A72-2110-FB0C-FF14-A1184E5746EB}"/>
              </a:ext>
            </a:extLst>
          </p:cNvPr>
          <p:cNvGrpSpPr/>
          <p:nvPr/>
        </p:nvGrpSpPr>
        <p:grpSpPr>
          <a:xfrm>
            <a:off x="9198816" y="2969671"/>
            <a:ext cx="1510257" cy="1619537"/>
            <a:chOff x="7264896" y="2684002"/>
            <a:chExt cx="1310734" cy="1405577"/>
          </a:xfrm>
        </p:grpSpPr>
        <p:sp>
          <p:nvSpPr>
            <p:cNvPr id="101" name="Google Shape;1033;p34">
              <a:extLst>
                <a:ext uri="{FF2B5EF4-FFF2-40B4-BE49-F238E27FC236}">
                  <a16:creationId xmlns:a16="http://schemas.microsoft.com/office/drawing/2014/main" id="{83D45C26-C5F2-737A-D18C-B5C6963B14AB}"/>
                </a:ext>
              </a:extLst>
            </p:cNvPr>
            <p:cNvSpPr/>
            <p:nvPr/>
          </p:nvSpPr>
          <p:spPr>
            <a:xfrm>
              <a:off x="7264896" y="3477934"/>
              <a:ext cx="1310734" cy="611646"/>
            </a:xfrm>
            <a:custGeom>
              <a:avLst/>
              <a:gdLst/>
              <a:ahLst/>
              <a:cxnLst/>
              <a:rect l="l" t="t" r="r" b="b"/>
              <a:pathLst>
                <a:path w="43095" h="20110" fill="none" extrusionOk="0">
                  <a:moveTo>
                    <a:pt x="43095" y="777"/>
                  </a:moveTo>
                  <a:cubicBezTo>
                    <a:pt x="41954" y="11642"/>
                    <a:pt x="32755" y="20110"/>
                    <a:pt x="21593" y="20110"/>
                  </a:cubicBezTo>
                  <a:cubicBezTo>
                    <a:pt x="10158" y="20110"/>
                    <a:pt x="777" y="11231"/>
                    <a:pt x="1" y="1"/>
                  </a:cubicBezTo>
                </a:path>
              </a:pathLst>
            </a:custGeom>
            <a:noFill/>
            <a:ln w="19050" cap="rnd" cmpd="sng">
              <a:solidFill>
                <a:srgbClr val="393E3A"/>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 name="Google Shape;1034;p34">
              <a:extLst>
                <a:ext uri="{FF2B5EF4-FFF2-40B4-BE49-F238E27FC236}">
                  <a16:creationId xmlns:a16="http://schemas.microsoft.com/office/drawing/2014/main" id="{45F40E55-7D54-4D9B-5142-DEE692FF5597}"/>
                </a:ext>
              </a:extLst>
            </p:cNvPr>
            <p:cNvGrpSpPr/>
            <p:nvPr/>
          </p:nvGrpSpPr>
          <p:grpSpPr>
            <a:xfrm>
              <a:off x="7328068" y="2684002"/>
              <a:ext cx="1186489" cy="1341037"/>
              <a:chOff x="7328068" y="2684002"/>
              <a:chExt cx="1186489" cy="1341037"/>
            </a:xfrm>
          </p:grpSpPr>
          <p:sp>
            <p:nvSpPr>
              <p:cNvPr id="103" name="Google Shape;1035;p34">
                <a:extLst>
                  <a:ext uri="{FF2B5EF4-FFF2-40B4-BE49-F238E27FC236}">
                    <a16:creationId xmlns:a16="http://schemas.microsoft.com/office/drawing/2014/main" id="{172A1A54-0AAC-6BA4-9238-70A02B2F7FCC}"/>
                  </a:ext>
                </a:extLst>
              </p:cNvPr>
              <p:cNvSpPr/>
              <p:nvPr/>
            </p:nvSpPr>
            <p:spPr>
              <a:xfrm rot="10800000">
                <a:off x="7808822" y="2684002"/>
                <a:ext cx="222881" cy="170811"/>
              </a:xfrm>
              <a:custGeom>
                <a:avLst/>
                <a:gdLst/>
                <a:ahLst/>
                <a:cxnLst/>
                <a:rect l="l" t="t" r="r" b="b"/>
                <a:pathLst>
                  <a:path w="7328" h="5616" extrusionOk="0">
                    <a:moveTo>
                      <a:pt x="1" y="0"/>
                    </a:moveTo>
                    <a:lnTo>
                      <a:pt x="3675" y="5615"/>
                    </a:lnTo>
                    <a:lnTo>
                      <a:pt x="732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36;p34">
                <a:extLst>
                  <a:ext uri="{FF2B5EF4-FFF2-40B4-BE49-F238E27FC236}">
                    <a16:creationId xmlns:a16="http://schemas.microsoft.com/office/drawing/2014/main" id="{2442F87F-F520-BE9B-8611-2694B21183DC}"/>
                  </a:ext>
                </a:extLst>
              </p:cNvPr>
              <p:cNvSpPr/>
              <p:nvPr/>
            </p:nvSpPr>
            <p:spPr>
              <a:xfrm>
                <a:off x="7328068" y="2837851"/>
                <a:ext cx="1186489" cy="1187189"/>
              </a:xfrm>
              <a:custGeom>
                <a:avLst/>
                <a:gdLst/>
                <a:ahLst/>
                <a:cxnLst/>
                <a:rect l="l" t="t" r="r" b="b"/>
                <a:pathLst>
                  <a:path w="39010" h="39033" extrusionOk="0">
                    <a:moveTo>
                      <a:pt x="19516" y="1"/>
                    </a:moveTo>
                    <a:cubicBezTo>
                      <a:pt x="8720" y="1"/>
                      <a:pt x="1" y="8743"/>
                      <a:pt x="1" y="19516"/>
                    </a:cubicBezTo>
                    <a:cubicBezTo>
                      <a:pt x="1" y="30290"/>
                      <a:pt x="8720" y="39032"/>
                      <a:pt x="19516" y="39032"/>
                    </a:cubicBezTo>
                    <a:cubicBezTo>
                      <a:pt x="30290" y="39032"/>
                      <a:pt x="39009" y="30290"/>
                      <a:pt x="39009" y="19516"/>
                    </a:cubicBezTo>
                    <a:cubicBezTo>
                      <a:pt x="39009" y="8743"/>
                      <a:pt x="30290" y="1"/>
                      <a:pt x="195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37;p34">
                <a:extLst>
                  <a:ext uri="{FF2B5EF4-FFF2-40B4-BE49-F238E27FC236}">
                    <a16:creationId xmlns:a16="http://schemas.microsoft.com/office/drawing/2014/main" id="{80B7AA72-A6EC-E987-D082-FBCF24542C32}"/>
                  </a:ext>
                </a:extLst>
              </p:cNvPr>
              <p:cNvSpPr/>
              <p:nvPr/>
            </p:nvSpPr>
            <p:spPr>
              <a:xfrm>
                <a:off x="7391239" y="2901022"/>
                <a:ext cx="1060145" cy="1060145"/>
              </a:xfrm>
              <a:custGeom>
                <a:avLst/>
                <a:gdLst/>
                <a:ahLst/>
                <a:cxnLst/>
                <a:rect l="l" t="t" r="r" b="b"/>
                <a:pathLst>
                  <a:path w="34856" h="34856" extrusionOk="0">
                    <a:moveTo>
                      <a:pt x="17439" y="1"/>
                    </a:moveTo>
                    <a:cubicBezTo>
                      <a:pt x="7807" y="1"/>
                      <a:pt x="1" y="7807"/>
                      <a:pt x="1" y="17439"/>
                    </a:cubicBezTo>
                    <a:cubicBezTo>
                      <a:pt x="1" y="27049"/>
                      <a:pt x="7807" y="34855"/>
                      <a:pt x="17439" y="34855"/>
                    </a:cubicBezTo>
                    <a:cubicBezTo>
                      <a:pt x="27049" y="34855"/>
                      <a:pt x="34855" y="27049"/>
                      <a:pt x="34855" y="17439"/>
                    </a:cubicBezTo>
                    <a:cubicBezTo>
                      <a:pt x="34855" y="7807"/>
                      <a:pt x="27049" y="1"/>
                      <a:pt x="174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6" name="Google Shape;1038;p34">
                <a:extLst>
                  <a:ext uri="{FF2B5EF4-FFF2-40B4-BE49-F238E27FC236}">
                    <a16:creationId xmlns:a16="http://schemas.microsoft.com/office/drawing/2014/main" id="{84FB36B4-C5F0-EC1B-861A-AF80D1EB1C13}"/>
                  </a:ext>
                </a:extLst>
              </p:cNvPr>
              <p:cNvGrpSpPr/>
              <p:nvPr/>
            </p:nvGrpSpPr>
            <p:grpSpPr>
              <a:xfrm>
                <a:off x="7674545" y="3247346"/>
                <a:ext cx="491440" cy="367509"/>
                <a:chOff x="7563420" y="2784768"/>
                <a:chExt cx="718585" cy="537372"/>
              </a:xfrm>
            </p:grpSpPr>
            <p:sp>
              <p:nvSpPr>
                <p:cNvPr id="107" name="Google Shape;1039;p34">
                  <a:extLst>
                    <a:ext uri="{FF2B5EF4-FFF2-40B4-BE49-F238E27FC236}">
                      <a16:creationId xmlns:a16="http://schemas.microsoft.com/office/drawing/2014/main" id="{09437AC3-D2AE-9F33-E4D3-F66E4210C2E1}"/>
                    </a:ext>
                  </a:extLst>
                </p:cNvPr>
                <p:cNvSpPr/>
                <p:nvPr/>
              </p:nvSpPr>
              <p:spPr>
                <a:xfrm>
                  <a:off x="7998020" y="3055522"/>
                  <a:ext cx="283985" cy="141673"/>
                </a:xfrm>
                <a:custGeom>
                  <a:avLst/>
                  <a:gdLst/>
                  <a:ahLst/>
                  <a:cxnLst/>
                  <a:rect l="l" t="t" r="r" b="b"/>
                  <a:pathLst>
                    <a:path w="9337" h="4658" fill="none" extrusionOk="0">
                      <a:moveTo>
                        <a:pt x="9336" y="1347"/>
                      </a:moveTo>
                      <a:lnTo>
                        <a:pt x="5981" y="2306"/>
                      </a:lnTo>
                      <a:cubicBezTo>
                        <a:pt x="6483" y="2831"/>
                        <a:pt x="6483" y="3653"/>
                        <a:pt x="5981" y="4155"/>
                      </a:cubicBezTo>
                      <a:cubicBezTo>
                        <a:pt x="5479" y="4657"/>
                        <a:pt x="4657" y="4657"/>
                        <a:pt x="4155" y="4155"/>
                      </a:cubicBezTo>
                      <a:lnTo>
                        <a:pt x="2055" y="2055"/>
                      </a:lnTo>
                      <a:lnTo>
                        <a:pt x="1" y="1"/>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40;p34">
                  <a:extLst>
                    <a:ext uri="{FF2B5EF4-FFF2-40B4-BE49-F238E27FC236}">
                      <a16:creationId xmlns:a16="http://schemas.microsoft.com/office/drawing/2014/main" id="{24B9565A-F1FD-4432-FE1E-7E8596F333AC}"/>
                    </a:ext>
                  </a:extLst>
                </p:cNvPr>
                <p:cNvSpPr/>
                <p:nvPr/>
              </p:nvSpPr>
              <p:spPr>
                <a:xfrm>
                  <a:off x="7646726" y="2784768"/>
                  <a:ext cx="635278" cy="94469"/>
                </a:xfrm>
                <a:custGeom>
                  <a:avLst/>
                  <a:gdLst/>
                  <a:ahLst/>
                  <a:cxnLst/>
                  <a:rect l="l" t="t" r="r" b="b"/>
                  <a:pathLst>
                    <a:path w="20887" h="3106" fill="none" extrusionOk="0">
                      <a:moveTo>
                        <a:pt x="1" y="868"/>
                      </a:moveTo>
                      <a:lnTo>
                        <a:pt x="7853" y="937"/>
                      </a:lnTo>
                      <a:cubicBezTo>
                        <a:pt x="7853" y="937"/>
                        <a:pt x="10227" y="138"/>
                        <a:pt x="11345" y="69"/>
                      </a:cubicBezTo>
                      <a:cubicBezTo>
                        <a:pt x="12441" y="1"/>
                        <a:pt x="20886" y="3105"/>
                        <a:pt x="20886" y="3105"/>
                      </a:cubicBez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41;p34">
                  <a:extLst>
                    <a:ext uri="{FF2B5EF4-FFF2-40B4-BE49-F238E27FC236}">
                      <a16:creationId xmlns:a16="http://schemas.microsoft.com/office/drawing/2014/main" id="{427C5A69-3E7F-D324-C01D-D7BB594EAA43}"/>
                    </a:ext>
                  </a:extLst>
                </p:cNvPr>
                <p:cNvSpPr/>
                <p:nvPr/>
              </p:nvSpPr>
              <p:spPr>
                <a:xfrm>
                  <a:off x="7563420" y="3029153"/>
                  <a:ext cx="94469" cy="60435"/>
                </a:xfrm>
                <a:custGeom>
                  <a:avLst/>
                  <a:gdLst/>
                  <a:ahLst/>
                  <a:cxnLst/>
                  <a:rect l="l" t="t" r="r" b="b"/>
                  <a:pathLst>
                    <a:path w="3106" h="1987" fill="none" extrusionOk="0">
                      <a:moveTo>
                        <a:pt x="3105" y="1986"/>
                      </a:moveTo>
                      <a:lnTo>
                        <a:pt x="1" y="0"/>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42;p34">
                  <a:extLst>
                    <a:ext uri="{FF2B5EF4-FFF2-40B4-BE49-F238E27FC236}">
                      <a16:creationId xmlns:a16="http://schemas.microsoft.com/office/drawing/2014/main" id="{EADA8790-7108-A98F-D67D-E47894A2311A}"/>
                    </a:ext>
                  </a:extLst>
                </p:cNvPr>
                <p:cNvSpPr/>
                <p:nvPr/>
              </p:nvSpPr>
              <p:spPr>
                <a:xfrm>
                  <a:off x="7934148" y="3102726"/>
                  <a:ext cx="213848" cy="158340"/>
                </a:xfrm>
                <a:custGeom>
                  <a:avLst/>
                  <a:gdLst/>
                  <a:ahLst/>
                  <a:cxnLst/>
                  <a:rect l="l" t="t" r="r" b="b"/>
                  <a:pathLst>
                    <a:path w="7031" h="5206" fill="none" extrusionOk="0">
                      <a:moveTo>
                        <a:pt x="6529" y="2854"/>
                      </a:moveTo>
                      <a:cubicBezTo>
                        <a:pt x="7031" y="3356"/>
                        <a:pt x="7031" y="4178"/>
                        <a:pt x="6529" y="4680"/>
                      </a:cubicBezTo>
                      <a:cubicBezTo>
                        <a:pt x="6004" y="5205"/>
                        <a:pt x="5182" y="5205"/>
                        <a:pt x="4680" y="4680"/>
                      </a:cubicBezTo>
                      <a:lnTo>
                        <a:pt x="2603" y="2603"/>
                      </a:lnTo>
                      <a:lnTo>
                        <a:pt x="1" y="1"/>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43;p34">
                  <a:extLst>
                    <a:ext uri="{FF2B5EF4-FFF2-40B4-BE49-F238E27FC236}">
                      <a16:creationId xmlns:a16="http://schemas.microsoft.com/office/drawing/2014/main" id="{562C9A32-5488-A9D3-AB65-5821A90B95D2}"/>
                    </a:ext>
                  </a:extLst>
                </p:cNvPr>
                <p:cNvSpPr/>
                <p:nvPr/>
              </p:nvSpPr>
              <p:spPr>
                <a:xfrm>
                  <a:off x="7875143" y="3155497"/>
                  <a:ext cx="203446" cy="147209"/>
                </a:xfrm>
                <a:custGeom>
                  <a:avLst/>
                  <a:gdLst/>
                  <a:ahLst/>
                  <a:cxnLst/>
                  <a:rect l="l" t="t" r="r" b="b"/>
                  <a:pathLst>
                    <a:path w="6689" h="4840" fill="none" extrusionOk="0">
                      <a:moveTo>
                        <a:pt x="6186" y="2511"/>
                      </a:moveTo>
                      <a:cubicBezTo>
                        <a:pt x="6688" y="3014"/>
                        <a:pt x="6688" y="3835"/>
                        <a:pt x="6186" y="4337"/>
                      </a:cubicBezTo>
                      <a:cubicBezTo>
                        <a:pt x="5684" y="4840"/>
                        <a:pt x="4862" y="4840"/>
                        <a:pt x="4360" y="4337"/>
                      </a:cubicBezTo>
                      <a:lnTo>
                        <a:pt x="2260" y="2237"/>
                      </a:lnTo>
                      <a:lnTo>
                        <a:pt x="0" y="1"/>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44;p34">
                  <a:extLst>
                    <a:ext uri="{FF2B5EF4-FFF2-40B4-BE49-F238E27FC236}">
                      <a16:creationId xmlns:a16="http://schemas.microsoft.com/office/drawing/2014/main" id="{BB2E19F9-033D-4147-B22B-E2989042F4EF}"/>
                    </a:ext>
                  </a:extLst>
                </p:cNvPr>
                <p:cNvSpPr/>
                <p:nvPr/>
              </p:nvSpPr>
              <p:spPr>
                <a:xfrm>
                  <a:off x="7893879" y="3251304"/>
                  <a:ext cx="93070" cy="70837"/>
                </a:xfrm>
                <a:custGeom>
                  <a:avLst/>
                  <a:gdLst/>
                  <a:ahLst/>
                  <a:cxnLst/>
                  <a:rect l="l" t="t" r="r" b="b"/>
                  <a:pathLst>
                    <a:path w="3060" h="2329" fill="none" extrusionOk="0">
                      <a:moveTo>
                        <a:pt x="2557" y="0"/>
                      </a:moveTo>
                      <a:cubicBezTo>
                        <a:pt x="3059" y="503"/>
                        <a:pt x="3059" y="1324"/>
                        <a:pt x="2557" y="1826"/>
                      </a:cubicBezTo>
                      <a:cubicBezTo>
                        <a:pt x="2032" y="2329"/>
                        <a:pt x="1233" y="2329"/>
                        <a:pt x="708" y="1826"/>
                      </a:cubicBezTo>
                      <a:lnTo>
                        <a:pt x="1" y="1119"/>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45;p34">
                  <a:extLst>
                    <a:ext uri="{FF2B5EF4-FFF2-40B4-BE49-F238E27FC236}">
                      <a16:creationId xmlns:a16="http://schemas.microsoft.com/office/drawing/2014/main" id="{B16B1463-F0F3-DC3E-3DDF-EC93FE9CD484}"/>
                    </a:ext>
                  </a:extLst>
                </p:cNvPr>
                <p:cNvSpPr/>
                <p:nvPr/>
              </p:nvSpPr>
              <p:spPr>
                <a:xfrm>
                  <a:off x="7627991" y="3049987"/>
                  <a:ext cx="124306" cy="123607"/>
                </a:xfrm>
                <a:custGeom>
                  <a:avLst/>
                  <a:gdLst/>
                  <a:ahLst/>
                  <a:cxnLst/>
                  <a:rect l="l" t="t" r="r" b="b"/>
                  <a:pathLst>
                    <a:path w="4087" h="4064" fill="none" extrusionOk="0">
                      <a:moveTo>
                        <a:pt x="480" y="3584"/>
                      </a:moveTo>
                      <a:lnTo>
                        <a:pt x="480" y="3584"/>
                      </a:lnTo>
                      <a:cubicBezTo>
                        <a:pt x="1" y="3104"/>
                        <a:pt x="1" y="2305"/>
                        <a:pt x="480" y="1826"/>
                      </a:cubicBezTo>
                      <a:lnTo>
                        <a:pt x="1827" y="479"/>
                      </a:lnTo>
                      <a:cubicBezTo>
                        <a:pt x="2329" y="0"/>
                        <a:pt x="3105" y="0"/>
                        <a:pt x="3584" y="479"/>
                      </a:cubicBezTo>
                      <a:cubicBezTo>
                        <a:pt x="4086" y="959"/>
                        <a:pt x="4086" y="1758"/>
                        <a:pt x="3584" y="2237"/>
                      </a:cubicBezTo>
                      <a:lnTo>
                        <a:pt x="2238" y="3584"/>
                      </a:lnTo>
                      <a:cubicBezTo>
                        <a:pt x="1758" y="4063"/>
                        <a:pt x="982" y="4063"/>
                        <a:pt x="480" y="3584"/>
                      </a:cubicBezTo>
                      <a:close/>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46;p34">
                  <a:extLst>
                    <a:ext uri="{FF2B5EF4-FFF2-40B4-BE49-F238E27FC236}">
                      <a16:creationId xmlns:a16="http://schemas.microsoft.com/office/drawing/2014/main" id="{1C49D85D-EBAB-BA61-6BF7-5B31A2A8B125}"/>
                    </a:ext>
                  </a:extLst>
                </p:cNvPr>
                <p:cNvSpPr/>
                <p:nvPr/>
              </p:nvSpPr>
              <p:spPr>
                <a:xfrm>
                  <a:off x="7686327" y="3099259"/>
                  <a:ext cx="124276" cy="124306"/>
                </a:xfrm>
                <a:custGeom>
                  <a:avLst/>
                  <a:gdLst/>
                  <a:ahLst/>
                  <a:cxnLst/>
                  <a:rect l="l" t="t" r="r" b="b"/>
                  <a:pathLst>
                    <a:path w="4086" h="4087" fill="none" extrusionOk="0">
                      <a:moveTo>
                        <a:pt x="479" y="3584"/>
                      </a:moveTo>
                      <a:lnTo>
                        <a:pt x="479" y="3584"/>
                      </a:lnTo>
                      <a:cubicBezTo>
                        <a:pt x="0" y="3105"/>
                        <a:pt x="0" y="2329"/>
                        <a:pt x="479" y="1850"/>
                      </a:cubicBezTo>
                      <a:lnTo>
                        <a:pt x="1826" y="480"/>
                      </a:lnTo>
                      <a:cubicBezTo>
                        <a:pt x="2328" y="1"/>
                        <a:pt x="3104" y="1"/>
                        <a:pt x="3584" y="480"/>
                      </a:cubicBezTo>
                      <a:cubicBezTo>
                        <a:pt x="4086" y="982"/>
                        <a:pt x="4086" y="1758"/>
                        <a:pt x="3584" y="2238"/>
                      </a:cubicBezTo>
                      <a:lnTo>
                        <a:pt x="2237" y="3584"/>
                      </a:lnTo>
                      <a:cubicBezTo>
                        <a:pt x="1758" y="4086"/>
                        <a:pt x="959" y="4086"/>
                        <a:pt x="479" y="3584"/>
                      </a:cubicBezTo>
                      <a:close/>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47;p34">
                  <a:extLst>
                    <a:ext uri="{FF2B5EF4-FFF2-40B4-BE49-F238E27FC236}">
                      <a16:creationId xmlns:a16="http://schemas.microsoft.com/office/drawing/2014/main" id="{A7689A56-1684-9D84-51C1-B00A3B9A9F06}"/>
                    </a:ext>
                  </a:extLst>
                </p:cNvPr>
                <p:cNvSpPr/>
                <p:nvPr/>
              </p:nvSpPr>
              <p:spPr>
                <a:xfrm>
                  <a:off x="7743933" y="3149261"/>
                  <a:ext cx="123607" cy="123607"/>
                </a:xfrm>
                <a:custGeom>
                  <a:avLst/>
                  <a:gdLst/>
                  <a:ahLst/>
                  <a:cxnLst/>
                  <a:rect l="l" t="t" r="r" b="b"/>
                  <a:pathLst>
                    <a:path w="4064" h="4064" fill="none" extrusionOk="0">
                      <a:moveTo>
                        <a:pt x="480" y="3584"/>
                      </a:moveTo>
                      <a:lnTo>
                        <a:pt x="480" y="3584"/>
                      </a:lnTo>
                      <a:cubicBezTo>
                        <a:pt x="1" y="3104"/>
                        <a:pt x="1" y="2306"/>
                        <a:pt x="480" y="1826"/>
                      </a:cubicBezTo>
                      <a:lnTo>
                        <a:pt x="1827" y="479"/>
                      </a:lnTo>
                      <a:cubicBezTo>
                        <a:pt x="2306" y="0"/>
                        <a:pt x="3105" y="0"/>
                        <a:pt x="3584" y="479"/>
                      </a:cubicBezTo>
                      <a:cubicBezTo>
                        <a:pt x="4063" y="959"/>
                        <a:pt x="4063" y="1735"/>
                        <a:pt x="3584" y="2237"/>
                      </a:cubicBezTo>
                      <a:lnTo>
                        <a:pt x="2237" y="3584"/>
                      </a:lnTo>
                      <a:cubicBezTo>
                        <a:pt x="1758" y="4063"/>
                        <a:pt x="959" y="4063"/>
                        <a:pt x="480" y="3584"/>
                      </a:cubicBezTo>
                      <a:close/>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48;p34">
                  <a:extLst>
                    <a:ext uri="{FF2B5EF4-FFF2-40B4-BE49-F238E27FC236}">
                      <a16:creationId xmlns:a16="http://schemas.microsoft.com/office/drawing/2014/main" id="{181A6772-4C2A-8361-F181-3A7D3C556A65}"/>
                    </a:ext>
                  </a:extLst>
                </p:cNvPr>
                <p:cNvSpPr/>
                <p:nvPr/>
              </p:nvSpPr>
              <p:spPr>
                <a:xfrm>
                  <a:off x="7805036" y="3195066"/>
                  <a:ext cx="123607" cy="123607"/>
                </a:xfrm>
                <a:custGeom>
                  <a:avLst/>
                  <a:gdLst/>
                  <a:ahLst/>
                  <a:cxnLst/>
                  <a:rect l="l" t="t" r="r" b="b"/>
                  <a:pathLst>
                    <a:path w="4064" h="4064" fill="none" extrusionOk="0">
                      <a:moveTo>
                        <a:pt x="479" y="3584"/>
                      </a:moveTo>
                      <a:lnTo>
                        <a:pt x="479" y="3584"/>
                      </a:lnTo>
                      <a:cubicBezTo>
                        <a:pt x="0" y="3105"/>
                        <a:pt x="0" y="2306"/>
                        <a:pt x="479" y="1827"/>
                      </a:cubicBezTo>
                      <a:lnTo>
                        <a:pt x="1826" y="480"/>
                      </a:lnTo>
                      <a:cubicBezTo>
                        <a:pt x="2305" y="1"/>
                        <a:pt x="3104" y="1"/>
                        <a:pt x="3584" y="480"/>
                      </a:cubicBezTo>
                      <a:cubicBezTo>
                        <a:pt x="4063" y="959"/>
                        <a:pt x="4063" y="1758"/>
                        <a:pt x="3584" y="2238"/>
                      </a:cubicBezTo>
                      <a:lnTo>
                        <a:pt x="2237" y="3584"/>
                      </a:lnTo>
                      <a:cubicBezTo>
                        <a:pt x="1758" y="4064"/>
                        <a:pt x="959" y="4064"/>
                        <a:pt x="479" y="3584"/>
                      </a:cubicBezTo>
                      <a:close/>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49;p34">
                  <a:extLst>
                    <a:ext uri="{FF2B5EF4-FFF2-40B4-BE49-F238E27FC236}">
                      <a16:creationId xmlns:a16="http://schemas.microsoft.com/office/drawing/2014/main" id="{508AC5BC-3B3B-7C43-9E34-9B40A44061DB}"/>
                    </a:ext>
                  </a:extLst>
                </p:cNvPr>
                <p:cNvSpPr/>
                <p:nvPr/>
              </p:nvSpPr>
              <p:spPr>
                <a:xfrm>
                  <a:off x="7766136" y="2813237"/>
                  <a:ext cx="413796" cy="312453"/>
                </a:xfrm>
                <a:custGeom>
                  <a:avLst/>
                  <a:gdLst/>
                  <a:ahLst/>
                  <a:cxnLst/>
                  <a:rect l="l" t="t" r="r" b="b"/>
                  <a:pathLst>
                    <a:path w="13605" h="10273" fill="none" extrusionOk="0">
                      <a:moveTo>
                        <a:pt x="13605" y="10272"/>
                      </a:moveTo>
                      <a:lnTo>
                        <a:pt x="5662" y="3379"/>
                      </a:lnTo>
                      <a:lnTo>
                        <a:pt x="2831" y="4611"/>
                      </a:lnTo>
                      <a:cubicBezTo>
                        <a:pt x="1895" y="4999"/>
                        <a:pt x="823" y="4794"/>
                        <a:pt x="115" y="4086"/>
                      </a:cubicBezTo>
                      <a:cubicBezTo>
                        <a:pt x="24" y="3995"/>
                        <a:pt x="1" y="3835"/>
                        <a:pt x="115" y="3744"/>
                      </a:cubicBezTo>
                      <a:lnTo>
                        <a:pt x="3927" y="1"/>
                      </a:lnTo>
                    </a:path>
                  </a:pathLst>
                </a:custGeom>
                <a:noFill/>
                <a:ln w="15400" cap="rnd" cmpd="sng">
                  <a:solidFill>
                    <a:srgbClr val="393E3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18" name="Google Shape;1050;p34">
            <a:extLst>
              <a:ext uri="{FF2B5EF4-FFF2-40B4-BE49-F238E27FC236}">
                <a16:creationId xmlns:a16="http://schemas.microsoft.com/office/drawing/2014/main" id="{9C813C04-5682-4281-CB71-ECF795888C7F}"/>
              </a:ext>
            </a:extLst>
          </p:cNvPr>
          <p:cNvSpPr/>
          <p:nvPr/>
        </p:nvSpPr>
        <p:spPr>
          <a:xfrm>
            <a:off x="1626322" y="3826044"/>
            <a:ext cx="1268251" cy="391640"/>
          </a:xfrm>
          <a:prstGeom prst="roundRect">
            <a:avLst>
              <a:gd name="adj" fmla="val 5000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51;p34">
            <a:extLst>
              <a:ext uri="{FF2B5EF4-FFF2-40B4-BE49-F238E27FC236}">
                <a16:creationId xmlns:a16="http://schemas.microsoft.com/office/drawing/2014/main" id="{A353B3DC-715F-53F5-7401-75139C78E482}"/>
              </a:ext>
            </a:extLst>
          </p:cNvPr>
          <p:cNvSpPr/>
          <p:nvPr/>
        </p:nvSpPr>
        <p:spPr>
          <a:xfrm>
            <a:off x="3169317" y="2412987"/>
            <a:ext cx="1268251" cy="391640"/>
          </a:xfrm>
          <a:prstGeom prst="roundRect">
            <a:avLst>
              <a:gd name="adj" fmla="val 5000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52;p34">
            <a:extLst>
              <a:ext uri="{FF2B5EF4-FFF2-40B4-BE49-F238E27FC236}">
                <a16:creationId xmlns:a16="http://schemas.microsoft.com/office/drawing/2014/main" id="{95E2A546-E036-C577-01F3-8F890CC8689F}"/>
              </a:ext>
            </a:extLst>
          </p:cNvPr>
          <p:cNvSpPr/>
          <p:nvPr/>
        </p:nvSpPr>
        <p:spPr>
          <a:xfrm>
            <a:off x="4712342" y="3818367"/>
            <a:ext cx="1268251" cy="391640"/>
          </a:xfrm>
          <a:prstGeom prst="roundRect">
            <a:avLst>
              <a:gd name="adj" fmla="val 5000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53;p34">
            <a:extLst>
              <a:ext uri="{FF2B5EF4-FFF2-40B4-BE49-F238E27FC236}">
                <a16:creationId xmlns:a16="http://schemas.microsoft.com/office/drawing/2014/main" id="{2118B5B1-413B-53A0-AB4D-B57967F61AA9}"/>
              </a:ext>
            </a:extLst>
          </p:cNvPr>
          <p:cNvSpPr/>
          <p:nvPr/>
        </p:nvSpPr>
        <p:spPr>
          <a:xfrm>
            <a:off x="6256172" y="2412915"/>
            <a:ext cx="1268251" cy="391640"/>
          </a:xfrm>
          <a:prstGeom prst="roundRect">
            <a:avLst>
              <a:gd name="adj" fmla="val 5000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54;p34">
            <a:extLst>
              <a:ext uri="{FF2B5EF4-FFF2-40B4-BE49-F238E27FC236}">
                <a16:creationId xmlns:a16="http://schemas.microsoft.com/office/drawing/2014/main" id="{5218B0B7-C2F0-49E3-293C-DFA23449DE9D}"/>
              </a:ext>
            </a:extLst>
          </p:cNvPr>
          <p:cNvSpPr/>
          <p:nvPr/>
        </p:nvSpPr>
        <p:spPr>
          <a:xfrm>
            <a:off x="7799196" y="3826073"/>
            <a:ext cx="1268251" cy="391640"/>
          </a:xfrm>
          <a:prstGeom prst="roundRect">
            <a:avLst>
              <a:gd name="adj" fmla="val 5000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55;p34">
            <a:extLst>
              <a:ext uri="{FF2B5EF4-FFF2-40B4-BE49-F238E27FC236}">
                <a16:creationId xmlns:a16="http://schemas.microsoft.com/office/drawing/2014/main" id="{6E0FA26C-3293-2C53-BCAC-106AF3EED5C1}"/>
              </a:ext>
            </a:extLst>
          </p:cNvPr>
          <p:cNvSpPr/>
          <p:nvPr/>
        </p:nvSpPr>
        <p:spPr>
          <a:xfrm>
            <a:off x="9319819" y="2413088"/>
            <a:ext cx="1268251" cy="391640"/>
          </a:xfrm>
          <a:prstGeom prst="roundRect">
            <a:avLst>
              <a:gd name="adj" fmla="val 5000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TextBox 123">
            <a:extLst>
              <a:ext uri="{FF2B5EF4-FFF2-40B4-BE49-F238E27FC236}">
                <a16:creationId xmlns:a16="http://schemas.microsoft.com/office/drawing/2014/main" id="{17ED8643-759E-D14D-C24F-51EF2BC6E723}"/>
              </a:ext>
            </a:extLst>
          </p:cNvPr>
          <p:cNvSpPr txBox="1"/>
          <p:nvPr/>
        </p:nvSpPr>
        <p:spPr>
          <a:xfrm>
            <a:off x="994535" y="4333038"/>
            <a:ext cx="2283686" cy="977191"/>
          </a:xfrm>
          <a:prstGeom prst="rect">
            <a:avLst/>
          </a:prstGeom>
          <a:noFill/>
        </p:spPr>
        <p:txBody>
          <a:bodyPr wrap="square">
            <a:spAutoFit/>
          </a:bodyPr>
          <a:lstStyle/>
          <a:p>
            <a:pPr algn="ctr">
              <a:lnSpc>
                <a:spcPct val="200000"/>
              </a:lnSpc>
            </a:pPr>
            <a:r>
              <a:rPr lang="en-US" sz="1000" dirty="0" err="1">
                <a:latin typeface="Times New Roman" panose="02020603050405020304" pitchFamily="18" charset="0"/>
                <a:cs typeface="Times New Roman" panose="02020603050405020304" pitchFamily="18" charset="0"/>
              </a:rPr>
              <a:t>Minaro</a:t>
            </a:r>
            <a:r>
              <a:rPr lang="en-US" sz="10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000" dirty="0"/>
          </a:p>
        </p:txBody>
      </p:sp>
      <p:sp>
        <p:nvSpPr>
          <p:cNvPr id="126" name="TextBox 125">
            <a:extLst>
              <a:ext uri="{FF2B5EF4-FFF2-40B4-BE49-F238E27FC236}">
                <a16:creationId xmlns:a16="http://schemas.microsoft.com/office/drawing/2014/main" id="{6C3BBE9A-A534-527D-3EC9-A80233187DDD}"/>
              </a:ext>
            </a:extLst>
          </p:cNvPr>
          <p:cNvSpPr txBox="1"/>
          <p:nvPr/>
        </p:nvSpPr>
        <p:spPr>
          <a:xfrm>
            <a:off x="1744278" y="3871350"/>
            <a:ext cx="887068" cy="307777"/>
          </a:xfrm>
          <a:prstGeom prst="rect">
            <a:avLst/>
          </a:prstGeom>
          <a:noFill/>
        </p:spPr>
        <p:txBody>
          <a:bodyPr wrap="square">
            <a:spAutoFit/>
          </a:bodyPr>
          <a:lstStyle/>
          <a:p>
            <a:pPr algn="ctr"/>
            <a:r>
              <a:rPr lang="en-US" sz="1400" b="1" dirty="0">
                <a:solidFill>
                  <a:schemeClr val="bg1"/>
                </a:solidFill>
                <a:latin typeface="Times New Roman" panose="02020603050405020304" pitchFamily="18" charset="0"/>
                <a:cs typeface="Times New Roman" panose="02020603050405020304" pitchFamily="18" charset="0"/>
              </a:rPr>
              <a:t>subject</a:t>
            </a:r>
            <a:endParaRPr lang="fa-IR" sz="1400" b="1" dirty="0">
              <a:solidFill>
                <a:schemeClr val="bg1"/>
              </a:solidFill>
              <a:latin typeface="Times New Roman" panose="02020603050405020304" pitchFamily="18" charset="0"/>
              <a:cs typeface="Times New Roman" panose="02020603050405020304" pitchFamily="18" charset="0"/>
            </a:endParaRPr>
          </a:p>
        </p:txBody>
      </p:sp>
      <p:sp>
        <p:nvSpPr>
          <p:cNvPr id="127" name="TextBox 126">
            <a:extLst>
              <a:ext uri="{FF2B5EF4-FFF2-40B4-BE49-F238E27FC236}">
                <a16:creationId xmlns:a16="http://schemas.microsoft.com/office/drawing/2014/main" id="{AE494AB3-6539-3742-8D40-F26D649BFA9E}"/>
              </a:ext>
            </a:extLst>
          </p:cNvPr>
          <p:cNvSpPr txBox="1"/>
          <p:nvPr/>
        </p:nvSpPr>
        <p:spPr>
          <a:xfrm>
            <a:off x="3335960" y="2443745"/>
            <a:ext cx="887068" cy="307777"/>
          </a:xfrm>
          <a:prstGeom prst="rect">
            <a:avLst/>
          </a:prstGeom>
          <a:noFill/>
        </p:spPr>
        <p:txBody>
          <a:bodyPr wrap="square">
            <a:spAutoFit/>
          </a:bodyPr>
          <a:lstStyle/>
          <a:p>
            <a:pPr algn="ctr"/>
            <a:r>
              <a:rPr lang="en-US" sz="1400" b="1" dirty="0">
                <a:latin typeface="Times New Roman" panose="02020603050405020304" pitchFamily="18" charset="0"/>
                <a:cs typeface="Times New Roman" panose="02020603050405020304" pitchFamily="18" charset="0"/>
              </a:rPr>
              <a:t>subject</a:t>
            </a:r>
            <a:endParaRPr lang="fa-IR" sz="1400" b="1" dirty="0">
              <a:latin typeface="Times New Roman" panose="02020603050405020304" pitchFamily="18" charset="0"/>
              <a:cs typeface="Times New Roman" panose="02020603050405020304" pitchFamily="18" charset="0"/>
            </a:endParaRPr>
          </a:p>
        </p:txBody>
      </p:sp>
      <p:sp>
        <p:nvSpPr>
          <p:cNvPr id="128" name="TextBox 127">
            <a:extLst>
              <a:ext uri="{FF2B5EF4-FFF2-40B4-BE49-F238E27FC236}">
                <a16:creationId xmlns:a16="http://schemas.microsoft.com/office/drawing/2014/main" id="{F8149AD4-4F48-4E3D-D617-BD8EC832BBA8}"/>
              </a:ext>
            </a:extLst>
          </p:cNvPr>
          <p:cNvSpPr txBox="1"/>
          <p:nvPr/>
        </p:nvSpPr>
        <p:spPr>
          <a:xfrm>
            <a:off x="4911240" y="3868285"/>
            <a:ext cx="887068" cy="307777"/>
          </a:xfrm>
          <a:prstGeom prst="rect">
            <a:avLst/>
          </a:prstGeom>
          <a:noFill/>
        </p:spPr>
        <p:txBody>
          <a:bodyPr wrap="square">
            <a:spAutoFit/>
          </a:bodyPr>
          <a:lstStyle/>
          <a:p>
            <a:pPr algn="ctr"/>
            <a:r>
              <a:rPr lang="en-US" sz="1400" b="1" dirty="0">
                <a:latin typeface="Times New Roman" panose="02020603050405020304" pitchFamily="18" charset="0"/>
                <a:cs typeface="Times New Roman" panose="02020603050405020304" pitchFamily="18" charset="0"/>
              </a:rPr>
              <a:t>subject</a:t>
            </a:r>
            <a:endParaRPr lang="fa-IR" sz="1400" b="1" dirty="0">
              <a:latin typeface="Times New Roman" panose="02020603050405020304" pitchFamily="18" charset="0"/>
              <a:cs typeface="Times New Roman" panose="02020603050405020304" pitchFamily="18" charset="0"/>
            </a:endParaRPr>
          </a:p>
        </p:txBody>
      </p:sp>
      <p:sp>
        <p:nvSpPr>
          <p:cNvPr id="129" name="TextBox 128">
            <a:extLst>
              <a:ext uri="{FF2B5EF4-FFF2-40B4-BE49-F238E27FC236}">
                <a16:creationId xmlns:a16="http://schemas.microsoft.com/office/drawing/2014/main" id="{BB0A9A3A-4ADD-851F-94B6-EEF6457F6D94}"/>
              </a:ext>
            </a:extLst>
          </p:cNvPr>
          <p:cNvSpPr txBox="1"/>
          <p:nvPr/>
        </p:nvSpPr>
        <p:spPr>
          <a:xfrm>
            <a:off x="6434714" y="2440260"/>
            <a:ext cx="887068" cy="307777"/>
          </a:xfrm>
          <a:prstGeom prst="rect">
            <a:avLst/>
          </a:prstGeom>
          <a:noFill/>
        </p:spPr>
        <p:txBody>
          <a:bodyPr wrap="square">
            <a:spAutoFit/>
          </a:bodyPr>
          <a:lstStyle/>
          <a:p>
            <a:pPr algn="ctr"/>
            <a:r>
              <a:rPr lang="en-US" sz="1400" b="1" dirty="0">
                <a:solidFill>
                  <a:schemeClr val="bg1"/>
                </a:solidFill>
                <a:latin typeface="Times New Roman" panose="02020603050405020304" pitchFamily="18" charset="0"/>
                <a:cs typeface="Times New Roman" panose="02020603050405020304" pitchFamily="18" charset="0"/>
              </a:rPr>
              <a:t>subject</a:t>
            </a:r>
            <a:endParaRPr lang="fa-IR" sz="1400" b="1" dirty="0">
              <a:solidFill>
                <a:schemeClr val="bg1"/>
              </a:solidFill>
              <a:latin typeface="Times New Roman" panose="02020603050405020304" pitchFamily="18" charset="0"/>
              <a:cs typeface="Times New Roman" panose="02020603050405020304" pitchFamily="18" charset="0"/>
            </a:endParaRPr>
          </a:p>
        </p:txBody>
      </p:sp>
      <p:sp>
        <p:nvSpPr>
          <p:cNvPr id="130" name="TextBox 129">
            <a:extLst>
              <a:ext uri="{FF2B5EF4-FFF2-40B4-BE49-F238E27FC236}">
                <a16:creationId xmlns:a16="http://schemas.microsoft.com/office/drawing/2014/main" id="{578ED73D-D6E4-A027-8B5C-A17B39067C27}"/>
              </a:ext>
            </a:extLst>
          </p:cNvPr>
          <p:cNvSpPr txBox="1"/>
          <p:nvPr/>
        </p:nvSpPr>
        <p:spPr>
          <a:xfrm>
            <a:off x="7957012" y="3863150"/>
            <a:ext cx="887068" cy="307777"/>
          </a:xfrm>
          <a:prstGeom prst="rect">
            <a:avLst/>
          </a:prstGeom>
          <a:noFill/>
        </p:spPr>
        <p:txBody>
          <a:bodyPr wrap="square">
            <a:spAutoFit/>
          </a:bodyPr>
          <a:lstStyle/>
          <a:p>
            <a:pPr algn="ctr"/>
            <a:r>
              <a:rPr lang="en-US" sz="1400" b="1" dirty="0">
                <a:latin typeface="Times New Roman" panose="02020603050405020304" pitchFamily="18" charset="0"/>
                <a:cs typeface="Times New Roman" panose="02020603050405020304" pitchFamily="18" charset="0"/>
              </a:rPr>
              <a:t>subject</a:t>
            </a:r>
            <a:endParaRPr lang="fa-IR" sz="1400" b="1" dirty="0">
              <a:latin typeface="Times New Roman" panose="02020603050405020304" pitchFamily="18" charset="0"/>
              <a:cs typeface="Times New Roman" panose="02020603050405020304" pitchFamily="18" charset="0"/>
            </a:endParaRPr>
          </a:p>
        </p:txBody>
      </p:sp>
      <p:sp>
        <p:nvSpPr>
          <p:cNvPr id="131" name="TextBox 130">
            <a:extLst>
              <a:ext uri="{FF2B5EF4-FFF2-40B4-BE49-F238E27FC236}">
                <a16:creationId xmlns:a16="http://schemas.microsoft.com/office/drawing/2014/main" id="{1472516E-76DA-10F3-B098-518704EFCC5D}"/>
              </a:ext>
            </a:extLst>
          </p:cNvPr>
          <p:cNvSpPr txBox="1"/>
          <p:nvPr/>
        </p:nvSpPr>
        <p:spPr>
          <a:xfrm>
            <a:off x="9510739" y="2436471"/>
            <a:ext cx="887068" cy="307777"/>
          </a:xfrm>
          <a:prstGeom prst="rect">
            <a:avLst/>
          </a:prstGeom>
          <a:noFill/>
        </p:spPr>
        <p:txBody>
          <a:bodyPr wrap="square">
            <a:spAutoFit/>
          </a:bodyPr>
          <a:lstStyle/>
          <a:p>
            <a:pPr algn="ctr"/>
            <a:r>
              <a:rPr lang="en-US" sz="1400" b="1" dirty="0">
                <a:solidFill>
                  <a:schemeClr val="bg1"/>
                </a:solidFill>
                <a:latin typeface="Times New Roman" panose="02020603050405020304" pitchFamily="18" charset="0"/>
                <a:cs typeface="Times New Roman" panose="02020603050405020304" pitchFamily="18" charset="0"/>
              </a:rPr>
              <a:t>subject</a:t>
            </a:r>
            <a:endParaRPr lang="fa-IR" sz="1400" b="1" dirty="0">
              <a:solidFill>
                <a:schemeClr val="bg1"/>
              </a:solidFill>
              <a:latin typeface="Times New Roman" panose="02020603050405020304" pitchFamily="18" charset="0"/>
              <a:cs typeface="Times New Roman" panose="02020603050405020304" pitchFamily="18" charset="0"/>
            </a:endParaRPr>
          </a:p>
        </p:txBody>
      </p:sp>
      <p:sp>
        <p:nvSpPr>
          <p:cNvPr id="132" name="TextBox 131">
            <a:extLst>
              <a:ext uri="{FF2B5EF4-FFF2-40B4-BE49-F238E27FC236}">
                <a16:creationId xmlns:a16="http://schemas.microsoft.com/office/drawing/2014/main" id="{F9B5E329-9369-F2F9-D831-1356F6A7C5EE}"/>
              </a:ext>
            </a:extLst>
          </p:cNvPr>
          <p:cNvSpPr txBox="1"/>
          <p:nvPr/>
        </p:nvSpPr>
        <p:spPr>
          <a:xfrm>
            <a:off x="2697644" y="1339667"/>
            <a:ext cx="2283686" cy="971741"/>
          </a:xfrm>
          <a:prstGeom prst="rect">
            <a:avLst/>
          </a:prstGeom>
          <a:noFill/>
        </p:spPr>
        <p:txBody>
          <a:bodyPr wrap="square">
            <a:spAutoFit/>
          </a:bodyPr>
          <a:lstStyle/>
          <a:p>
            <a:pPr algn="ctr">
              <a:lnSpc>
                <a:spcPct val="200000"/>
              </a:lnSpc>
            </a:pPr>
            <a:r>
              <a:rPr lang="en-US" sz="1000" dirty="0" err="1">
                <a:latin typeface="Times New Roman" panose="02020603050405020304" pitchFamily="18" charset="0"/>
                <a:cs typeface="Times New Roman" panose="02020603050405020304" pitchFamily="18" charset="0"/>
              </a:rPr>
              <a:t>Minaro</a:t>
            </a:r>
            <a:r>
              <a:rPr lang="en-US" sz="10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000" dirty="0"/>
          </a:p>
        </p:txBody>
      </p:sp>
      <p:sp>
        <p:nvSpPr>
          <p:cNvPr id="133" name="TextBox 132">
            <a:extLst>
              <a:ext uri="{FF2B5EF4-FFF2-40B4-BE49-F238E27FC236}">
                <a16:creationId xmlns:a16="http://schemas.microsoft.com/office/drawing/2014/main" id="{E09CFA66-AF3B-DDB2-3F76-77FCC08BC090}"/>
              </a:ext>
            </a:extLst>
          </p:cNvPr>
          <p:cNvSpPr txBox="1"/>
          <p:nvPr/>
        </p:nvSpPr>
        <p:spPr>
          <a:xfrm>
            <a:off x="4280370" y="4333038"/>
            <a:ext cx="2283686" cy="977191"/>
          </a:xfrm>
          <a:prstGeom prst="rect">
            <a:avLst/>
          </a:prstGeom>
          <a:noFill/>
        </p:spPr>
        <p:txBody>
          <a:bodyPr wrap="square">
            <a:spAutoFit/>
          </a:bodyPr>
          <a:lstStyle/>
          <a:p>
            <a:pPr algn="ctr">
              <a:lnSpc>
                <a:spcPct val="200000"/>
              </a:lnSpc>
            </a:pPr>
            <a:r>
              <a:rPr lang="en-US" sz="1000" dirty="0" err="1">
                <a:latin typeface="Times New Roman" panose="02020603050405020304" pitchFamily="18" charset="0"/>
                <a:cs typeface="Times New Roman" panose="02020603050405020304" pitchFamily="18" charset="0"/>
              </a:rPr>
              <a:t>Minaro</a:t>
            </a:r>
            <a:r>
              <a:rPr lang="en-US" sz="10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000" dirty="0"/>
          </a:p>
        </p:txBody>
      </p:sp>
      <p:sp>
        <p:nvSpPr>
          <p:cNvPr id="134" name="TextBox 133">
            <a:extLst>
              <a:ext uri="{FF2B5EF4-FFF2-40B4-BE49-F238E27FC236}">
                <a16:creationId xmlns:a16="http://schemas.microsoft.com/office/drawing/2014/main" id="{281B4790-2AC2-3CDA-36C6-DAF25E8E805B}"/>
              </a:ext>
            </a:extLst>
          </p:cNvPr>
          <p:cNvSpPr txBox="1"/>
          <p:nvPr/>
        </p:nvSpPr>
        <p:spPr>
          <a:xfrm>
            <a:off x="5746235" y="1339667"/>
            <a:ext cx="2283686" cy="977191"/>
          </a:xfrm>
          <a:prstGeom prst="rect">
            <a:avLst/>
          </a:prstGeom>
          <a:noFill/>
        </p:spPr>
        <p:txBody>
          <a:bodyPr wrap="square">
            <a:spAutoFit/>
          </a:bodyPr>
          <a:lstStyle/>
          <a:p>
            <a:pPr algn="ctr">
              <a:lnSpc>
                <a:spcPct val="200000"/>
              </a:lnSpc>
            </a:pPr>
            <a:r>
              <a:rPr lang="en-US" sz="1000" dirty="0" err="1">
                <a:latin typeface="Times New Roman" panose="02020603050405020304" pitchFamily="18" charset="0"/>
                <a:cs typeface="Times New Roman" panose="02020603050405020304" pitchFamily="18" charset="0"/>
              </a:rPr>
              <a:t>Minaro</a:t>
            </a:r>
            <a:r>
              <a:rPr lang="en-US" sz="10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000" dirty="0"/>
          </a:p>
        </p:txBody>
      </p:sp>
      <p:sp>
        <p:nvSpPr>
          <p:cNvPr id="135" name="TextBox 134">
            <a:extLst>
              <a:ext uri="{FF2B5EF4-FFF2-40B4-BE49-F238E27FC236}">
                <a16:creationId xmlns:a16="http://schemas.microsoft.com/office/drawing/2014/main" id="{9C8AC0EF-F340-622B-76D0-D5DB551AA354}"/>
              </a:ext>
            </a:extLst>
          </p:cNvPr>
          <p:cNvSpPr txBox="1"/>
          <p:nvPr/>
        </p:nvSpPr>
        <p:spPr>
          <a:xfrm>
            <a:off x="7308665" y="4333038"/>
            <a:ext cx="2283686" cy="977191"/>
          </a:xfrm>
          <a:prstGeom prst="rect">
            <a:avLst/>
          </a:prstGeom>
          <a:noFill/>
        </p:spPr>
        <p:txBody>
          <a:bodyPr wrap="square">
            <a:spAutoFit/>
          </a:bodyPr>
          <a:lstStyle/>
          <a:p>
            <a:pPr algn="ctr">
              <a:lnSpc>
                <a:spcPct val="200000"/>
              </a:lnSpc>
            </a:pPr>
            <a:r>
              <a:rPr lang="en-US" sz="1000" dirty="0" err="1">
                <a:latin typeface="Times New Roman" panose="02020603050405020304" pitchFamily="18" charset="0"/>
                <a:cs typeface="Times New Roman" panose="02020603050405020304" pitchFamily="18" charset="0"/>
              </a:rPr>
              <a:t>Minaro</a:t>
            </a:r>
            <a:r>
              <a:rPr lang="en-US" sz="10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000" dirty="0"/>
          </a:p>
        </p:txBody>
      </p:sp>
      <p:sp>
        <p:nvSpPr>
          <p:cNvPr id="136" name="TextBox 135">
            <a:extLst>
              <a:ext uri="{FF2B5EF4-FFF2-40B4-BE49-F238E27FC236}">
                <a16:creationId xmlns:a16="http://schemas.microsoft.com/office/drawing/2014/main" id="{54C70F61-E511-9264-A5EE-D4CC2AB6D37F}"/>
              </a:ext>
            </a:extLst>
          </p:cNvPr>
          <p:cNvSpPr txBox="1"/>
          <p:nvPr/>
        </p:nvSpPr>
        <p:spPr>
          <a:xfrm>
            <a:off x="8838158" y="1339667"/>
            <a:ext cx="2283686" cy="977191"/>
          </a:xfrm>
          <a:prstGeom prst="rect">
            <a:avLst/>
          </a:prstGeom>
          <a:noFill/>
        </p:spPr>
        <p:txBody>
          <a:bodyPr wrap="square">
            <a:spAutoFit/>
          </a:bodyPr>
          <a:lstStyle/>
          <a:p>
            <a:pPr algn="ctr">
              <a:lnSpc>
                <a:spcPct val="200000"/>
              </a:lnSpc>
            </a:pPr>
            <a:r>
              <a:rPr lang="en-US" sz="1000" dirty="0" err="1">
                <a:latin typeface="Times New Roman" panose="02020603050405020304" pitchFamily="18" charset="0"/>
                <a:cs typeface="Times New Roman" panose="02020603050405020304" pitchFamily="18" charset="0"/>
              </a:rPr>
              <a:t>Minaro</a:t>
            </a:r>
            <a:r>
              <a:rPr lang="en-US" sz="10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000" dirty="0"/>
          </a:p>
        </p:txBody>
      </p:sp>
      <p:sp>
        <p:nvSpPr>
          <p:cNvPr id="125" name="TextBox 124">
            <a:extLst>
              <a:ext uri="{FF2B5EF4-FFF2-40B4-BE49-F238E27FC236}">
                <a16:creationId xmlns:a16="http://schemas.microsoft.com/office/drawing/2014/main" id="{5D3E28B9-329E-F15B-D0C8-E7F77E0757C6}"/>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137" name="TextBox 136">
            <a:extLst>
              <a:ext uri="{FF2B5EF4-FFF2-40B4-BE49-F238E27FC236}">
                <a16:creationId xmlns:a16="http://schemas.microsoft.com/office/drawing/2014/main" id="{9392A7BB-FD5B-B1CB-5C6B-A135BC570087}"/>
              </a:ext>
            </a:extLst>
          </p:cNvPr>
          <p:cNvSpPr txBox="1"/>
          <p:nvPr/>
        </p:nvSpPr>
        <p:spPr>
          <a:xfrm>
            <a:off x="7977352"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experiences</a:t>
            </a:r>
          </a:p>
        </p:txBody>
      </p:sp>
      <p:sp>
        <p:nvSpPr>
          <p:cNvPr id="138" name="TextBox 137">
            <a:extLst>
              <a:ext uri="{FF2B5EF4-FFF2-40B4-BE49-F238E27FC236}">
                <a16:creationId xmlns:a16="http://schemas.microsoft.com/office/drawing/2014/main" id="{7E171D57-68FA-0F49-BD55-D6A3F3F4630E}"/>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139" name="TextBox 138">
            <a:extLst>
              <a:ext uri="{FF2B5EF4-FFF2-40B4-BE49-F238E27FC236}">
                <a16:creationId xmlns:a16="http://schemas.microsoft.com/office/drawing/2014/main" id="{16624B8E-0346-4199-880B-3E84F7F020F8}"/>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140" name="TextBox 139">
            <a:extLst>
              <a:ext uri="{FF2B5EF4-FFF2-40B4-BE49-F238E27FC236}">
                <a16:creationId xmlns:a16="http://schemas.microsoft.com/office/drawing/2014/main" id="{B300281E-546D-72DB-80E5-A379B7BD2A58}"/>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141" name="TextBox 140">
            <a:extLst>
              <a:ext uri="{FF2B5EF4-FFF2-40B4-BE49-F238E27FC236}">
                <a16:creationId xmlns:a16="http://schemas.microsoft.com/office/drawing/2014/main" id="{BC3BA103-07BE-717E-805F-FA723CD19FA7}"/>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D7074547-73FE-20C1-56CB-88797CB17962}"/>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51C8A807-26C9-1F45-CC5F-78F837E5A2DA}"/>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ABEE23E4-6AED-E0E3-EDE7-6F5F7B6B83D5}"/>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299C230B-DA97-7CF5-8048-EB1DB789CA37}"/>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27</a:t>
            </a:r>
          </a:p>
        </p:txBody>
      </p:sp>
    </p:spTree>
    <p:extLst>
      <p:ext uri="{BB962C8B-B14F-4D97-AF65-F5344CB8AC3E}">
        <p14:creationId xmlns:p14="http://schemas.microsoft.com/office/powerpoint/2010/main" val="30873359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randombar(vertical)">
                                      <p:cBhvr>
                                        <p:cTn id="7" dur="500"/>
                                        <p:tgtEl>
                                          <p:spTgt spid="118"/>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126"/>
                                        </p:tgtEl>
                                        <p:attrNameLst>
                                          <p:attrName>style.visibility</p:attrName>
                                        </p:attrNameLst>
                                      </p:cBhvr>
                                      <p:to>
                                        <p:strVal val="visible"/>
                                      </p:to>
                                    </p:set>
                                    <p:animEffect transition="in" filter="randombar(vertical)">
                                      <p:cBhvr>
                                        <p:cTn id="11" dur="500"/>
                                        <p:tgtEl>
                                          <p:spTgt spid="126"/>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900" decel="100000" fill="hold"/>
                                        <p:tgtEl>
                                          <p:spTgt spid="11"/>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19" fill="hold">
                            <p:stCondLst>
                              <p:cond delay="2000"/>
                            </p:stCondLst>
                            <p:childTnLst>
                              <p:par>
                                <p:cTn id="20" presetID="14" presetClass="entr" presetSubtype="5" fill="hold" grpId="0" nodeType="afterEffect">
                                  <p:stCondLst>
                                    <p:cond delay="0"/>
                                  </p:stCondLst>
                                  <p:childTnLst>
                                    <p:set>
                                      <p:cBhvr>
                                        <p:cTn id="21" dur="1" fill="hold">
                                          <p:stCondLst>
                                            <p:cond delay="0"/>
                                          </p:stCondLst>
                                        </p:cTn>
                                        <p:tgtEl>
                                          <p:spTgt spid="119"/>
                                        </p:tgtEl>
                                        <p:attrNameLst>
                                          <p:attrName>style.visibility</p:attrName>
                                        </p:attrNameLst>
                                      </p:cBhvr>
                                      <p:to>
                                        <p:strVal val="visible"/>
                                      </p:to>
                                    </p:set>
                                    <p:animEffect transition="in" filter="randombar(vertical)">
                                      <p:cBhvr>
                                        <p:cTn id="22" dur="500"/>
                                        <p:tgtEl>
                                          <p:spTgt spid="119"/>
                                        </p:tgtEl>
                                      </p:cBhvr>
                                    </p:animEffect>
                                  </p:childTnLst>
                                </p:cTn>
                              </p:par>
                            </p:childTnLst>
                          </p:cTn>
                        </p:par>
                        <p:par>
                          <p:cTn id="23" fill="hold">
                            <p:stCondLst>
                              <p:cond delay="2500"/>
                            </p:stCondLst>
                            <p:childTnLst>
                              <p:par>
                                <p:cTn id="24" presetID="14" presetClass="entr" presetSubtype="5" fill="hold" grpId="0" nodeType="afterEffect">
                                  <p:stCondLst>
                                    <p:cond delay="0"/>
                                  </p:stCondLst>
                                  <p:childTnLst>
                                    <p:set>
                                      <p:cBhvr>
                                        <p:cTn id="25" dur="1" fill="hold">
                                          <p:stCondLst>
                                            <p:cond delay="0"/>
                                          </p:stCondLst>
                                        </p:cTn>
                                        <p:tgtEl>
                                          <p:spTgt spid="127"/>
                                        </p:tgtEl>
                                        <p:attrNameLst>
                                          <p:attrName>style.visibility</p:attrName>
                                        </p:attrNameLst>
                                      </p:cBhvr>
                                      <p:to>
                                        <p:strVal val="visible"/>
                                      </p:to>
                                    </p:set>
                                    <p:animEffect transition="in" filter="randombar(vertical)">
                                      <p:cBhvr>
                                        <p:cTn id="26" dur="500"/>
                                        <p:tgtEl>
                                          <p:spTgt spid="127"/>
                                        </p:tgtEl>
                                      </p:cBhvr>
                                    </p:animEffect>
                                  </p:childTnLst>
                                </p:cTn>
                              </p:par>
                            </p:childTnLst>
                          </p:cTn>
                        </p:par>
                        <p:par>
                          <p:cTn id="27" fill="hold">
                            <p:stCondLst>
                              <p:cond delay="3000"/>
                            </p:stCondLst>
                            <p:childTnLst>
                              <p:par>
                                <p:cTn id="28" presetID="37" presetClass="entr" presetSubtype="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900" decel="100000" fill="hold"/>
                                        <p:tgtEl>
                                          <p:spTgt spid="2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34" fill="hold">
                            <p:stCondLst>
                              <p:cond delay="4000"/>
                            </p:stCondLst>
                            <p:childTnLst>
                              <p:par>
                                <p:cTn id="35" presetID="14" presetClass="entr" presetSubtype="5" fill="hold" grpId="0" nodeType="afterEffect">
                                  <p:stCondLst>
                                    <p:cond delay="0"/>
                                  </p:stCondLst>
                                  <p:childTnLst>
                                    <p:set>
                                      <p:cBhvr>
                                        <p:cTn id="36" dur="1" fill="hold">
                                          <p:stCondLst>
                                            <p:cond delay="0"/>
                                          </p:stCondLst>
                                        </p:cTn>
                                        <p:tgtEl>
                                          <p:spTgt spid="120"/>
                                        </p:tgtEl>
                                        <p:attrNameLst>
                                          <p:attrName>style.visibility</p:attrName>
                                        </p:attrNameLst>
                                      </p:cBhvr>
                                      <p:to>
                                        <p:strVal val="visible"/>
                                      </p:to>
                                    </p:set>
                                    <p:animEffect transition="in" filter="randombar(vertical)">
                                      <p:cBhvr>
                                        <p:cTn id="37" dur="500"/>
                                        <p:tgtEl>
                                          <p:spTgt spid="120"/>
                                        </p:tgtEl>
                                      </p:cBhvr>
                                    </p:animEffect>
                                  </p:childTnLst>
                                </p:cTn>
                              </p:par>
                            </p:childTnLst>
                          </p:cTn>
                        </p:par>
                        <p:par>
                          <p:cTn id="38" fill="hold">
                            <p:stCondLst>
                              <p:cond delay="4500"/>
                            </p:stCondLst>
                            <p:childTnLst>
                              <p:par>
                                <p:cTn id="39" presetID="14" presetClass="entr" presetSubtype="5" fill="hold" grpId="0" nodeType="afterEffect">
                                  <p:stCondLst>
                                    <p:cond delay="0"/>
                                  </p:stCondLst>
                                  <p:childTnLst>
                                    <p:set>
                                      <p:cBhvr>
                                        <p:cTn id="40" dur="1" fill="hold">
                                          <p:stCondLst>
                                            <p:cond delay="0"/>
                                          </p:stCondLst>
                                        </p:cTn>
                                        <p:tgtEl>
                                          <p:spTgt spid="128"/>
                                        </p:tgtEl>
                                        <p:attrNameLst>
                                          <p:attrName>style.visibility</p:attrName>
                                        </p:attrNameLst>
                                      </p:cBhvr>
                                      <p:to>
                                        <p:strVal val="visible"/>
                                      </p:to>
                                    </p:set>
                                    <p:animEffect transition="in" filter="randombar(vertical)">
                                      <p:cBhvr>
                                        <p:cTn id="41" dur="500"/>
                                        <p:tgtEl>
                                          <p:spTgt spid="128"/>
                                        </p:tgtEl>
                                      </p:cBhvr>
                                    </p:animEffect>
                                  </p:childTnLst>
                                </p:cTn>
                              </p:par>
                            </p:childTnLst>
                          </p:cTn>
                        </p:par>
                        <p:par>
                          <p:cTn id="42" fill="hold">
                            <p:stCondLst>
                              <p:cond delay="5000"/>
                            </p:stCondLst>
                            <p:childTnLst>
                              <p:par>
                                <p:cTn id="43" presetID="37" presetClass="entr" presetSubtype="0"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1000"/>
                                        <p:tgtEl>
                                          <p:spTgt spid="43"/>
                                        </p:tgtEl>
                                      </p:cBhvr>
                                    </p:animEffect>
                                    <p:anim calcmode="lin" valueType="num">
                                      <p:cBhvr>
                                        <p:cTn id="46" dur="1000" fill="hold"/>
                                        <p:tgtEl>
                                          <p:spTgt spid="43"/>
                                        </p:tgtEl>
                                        <p:attrNameLst>
                                          <p:attrName>ppt_x</p:attrName>
                                        </p:attrNameLst>
                                      </p:cBhvr>
                                      <p:tavLst>
                                        <p:tav tm="0">
                                          <p:val>
                                            <p:strVal val="#ppt_x"/>
                                          </p:val>
                                        </p:tav>
                                        <p:tav tm="100000">
                                          <p:val>
                                            <p:strVal val="#ppt_x"/>
                                          </p:val>
                                        </p:tav>
                                      </p:tavLst>
                                    </p:anim>
                                    <p:anim calcmode="lin" valueType="num">
                                      <p:cBhvr>
                                        <p:cTn id="47" dur="900" decel="100000" fill="hold"/>
                                        <p:tgtEl>
                                          <p:spTgt spid="43"/>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49" fill="hold">
                            <p:stCondLst>
                              <p:cond delay="6000"/>
                            </p:stCondLst>
                            <p:childTnLst>
                              <p:par>
                                <p:cTn id="50" presetID="14" presetClass="entr" presetSubtype="5" fill="hold" grpId="0" nodeType="afterEffect">
                                  <p:stCondLst>
                                    <p:cond delay="0"/>
                                  </p:stCondLst>
                                  <p:childTnLst>
                                    <p:set>
                                      <p:cBhvr>
                                        <p:cTn id="51" dur="1" fill="hold">
                                          <p:stCondLst>
                                            <p:cond delay="0"/>
                                          </p:stCondLst>
                                        </p:cTn>
                                        <p:tgtEl>
                                          <p:spTgt spid="121"/>
                                        </p:tgtEl>
                                        <p:attrNameLst>
                                          <p:attrName>style.visibility</p:attrName>
                                        </p:attrNameLst>
                                      </p:cBhvr>
                                      <p:to>
                                        <p:strVal val="visible"/>
                                      </p:to>
                                    </p:set>
                                    <p:animEffect transition="in" filter="randombar(vertical)">
                                      <p:cBhvr>
                                        <p:cTn id="52" dur="500"/>
                                        <p:tgtEl>
                                          <p:spTgt spid="121"/>
                                        </p:tgtEl>
                                      </p:cBhvr>
                                    </p:animEffect>
                                  </p:childTnLst>
                                </p:cTn>
                              </p:par>
                            </p:childTnLst>
                          </p:cTn>
                        </p:par>
                        <p:par>
                          <p:cTn id="53" fill="hold">
                            <p:stCondLst>
                              <p:cond delay="6500"/>
                            </p:stCondLst>
                            <p:childTnLst>
                              <p:par>
                                <p:cTn id="54" presetID="14" presetClass="entr" presetSubtype="5" fill="hold" grpId="0" nodeType="afterEffect">
                                  <p:stCondLst>
                                    <p:cond delay="0"/>
                                  </p:stCondLst>
                                  <p:childTnLst>
                                    <p:set>
                                      <p:cBhvr>
                                        <p:cTn id="55" dur="1" fill="hold">
                                          <p:stCondLst>
                                            <p:cond delay="0"/>
                                          </p:stCondLst>
                                        </p:cTn>
                                        <p:tgtEl>
                                          <p:spTgt spid="129"/>
                                        </p:tgtEl>
                                        <p:attrNameLst>
                                          <p:attrName>style.visibility</p:attrName>
                                        </p:attrNameLst>
                                      </p:cBhvr>
                                      <p:to>
                                        <p:strVal val="visible"/>
                                      </p:to>
                                    </p:set>
                                    <p:animEffect transition="in" filter="randombar(vertical)">
                                      <p:cBhvr>
                                        <p:cTn id="56" dur="500"/>
                                        <p:tgtEl>
                                          <p:spTgt spid="129"/>
                                        </p:tgtEl>
                                      </p:cBhvr>
                                    </p:animEffect>
                                  </p:childTnLst>
                                </p:cTn>
                              </p:par>
                            </p:childTnLst>
                          </p:cTn>
                        </p:par>
                        <p:par>
                          <p:cTn id="57" fill="hold">
                            <p:stCondLst>
                              <p:cond delay="7000"/>
                            </p:stCondLst>
                            <p:childTnLst>
                              <p:par>
                                <p:cTn id="58" presetID="37" presetClass="entr" presetSubtype="0" fill="hold"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1000"/>
                                        <p:tgtEl>
                                          <p:spTgt spid="62"/>
                                        </p:tgtEl>
                                      </p:cBhvr>
                                    </p:animEffect>
                                    <p:anim calcmode="lin" valueType="num">
                                      <p:cBhvr>
                                        <p:cTn id="61" dur="1000" fill="hold"/>
                                        <p:tgtEl>
                                          <p:spTgt spid="62"/>
                                        </p:tgtEl>
                                        <p:attrNameLst>
                                          <p:attrName>ppt_x</p:attrName>
                                        </p:attrNameLst>
                                      </p:cBhvr>
                                      <p:tavLst>
                                        <p:tav tm="0">
                                          <p:val>
                                            <p:strVal val="#ppt_x"/>
                                          </p:val>
                                        </p:tav>
                                        <p:tav tm="100000">
                                          <p:val>
                                            <p:strVal val="#ppt_x"/>
                                          </p:val>
                                        </p:tav>
                                      </p:tavLst>
                                    </p:anim>
                                    <p:anim calcmode="lin" valueType="num">
                                      <p:cBhvr>
                                        <p:cTn id="62" dur="900" decel="100000" fill="hold"/>
                                        <p:tgtEl>
                                          <p:spTgt spid="62"/>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par>
                          <p:cTn id="64" fill="hold">
                            <p:stCondLst>
                              <p:cond delay="8000"/>
                            </p:stCondLst>
                            <p:childTnLst>
                              <p:par>
                                <p:cTn id="65" presetID="14" presetClass="entr" presetSubtype="5" fill="hold" grpId="0" nodeType="afterEffect">
                                  <p:stCondLst>
                                    <p:cond delay="0"/>
                                  </p:stCondLst>
                                  <p:childTnLst>
                                    <p:set>
                                      <p:cBhvr>
                                        <p:cTn id="66" dur="1" fill="hold">
                                          <p:stCondLst>
                                            <p:cond delay="0"/>
                                          </p:stCondLst>
                                        </p:cTn>
                                        <p:tgtEl>
                                          <p:spTgt spid="122"/>
                                        </p:tgtEl>
                                        <p:attrNameLst>
                                          <p:attrName>style.visibility</p:attrName>
                                        </p:attrNameLst>
                                      </p:cBhvr>
                                      <p:to>
                                        <p:strVal val="visible"/>
                                      </p:to>
                                    </p:set>
                                    <p:animEffect transition="in" filter="randombar(vertical)">
                                      <p:cBhvr>
                                        <p:cTn id="67" dur="500"/>
                                        <p:tgtEl>
                                          <p:spTgt spid="122"/>
                                        </p:tgtEl>
                                      </p:cBhvr>
                                    </p:animEffect>
                                  </p:childTnLst>
                                </p:cTn>
                              </p:par>
                            </p:childTnLst>
                          </p:cTn>
                        </p:par>
                        <p:par>
                          <p:cTn id="68" fill="hold">
                            <p:stCondLst>
                              <p:cond delay="8500"/>
                            </p:stCondLst>
                            <p:childTnLst>
                              <p:par>
                                <p:cTn id="69" presetID="14" presetClass="entr" presetSubtype="5" fill="hold" grpId="0" nodeType="after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randombar(vertical)">
                                      <p:cBhvr>
                                        <p:cTn id="71" dur="500"/>
                                        <p:tgtEl>
                                          <p:spTgt spid="130"/>
                                        </p:tgtEl>
                                      </p:cBhvr>
                                    </p:animEffect>
                                  </p:childTnLst>
                                </p:cTn>
                              </p:par>
                            </p:childTnLst>
                          </p:cTn>
                        </p:par>
                        <p:par>
                          <p:cTn id="72" fill="hold">
                            <p:stCondLst>
                              <p:cond delay="9000"/>
                            </p:stCondLst>
                            <p:childTnLst>
                              <p:par>
                                <p:cTn id="73" presetID="37" presetClass="entr" presetSubtype="0" fill="hold" nodeType="afterEffect">
                                  <p:stCondLst>
                                    <p:cond delay="0"/>
                                  </p:stCondLst>
                                  <p:childTnLst>
                                    <p:set>
                                      <p:cBhvr>
                                        <p:cTn id="74" dur="1" fill="hold">
                                          <p:stCondLst>
                                            <p:cond delay="0"/>
                                          </p:stCondLst>
                                        </p:cTn>
                                        <p:tgtEl>
                                          <p:spTgt spid="78"/>
                                        </p:tgtEl>
                                        <p:attrNameLst>
                                          <p:attrName>style.visibility</p:attrName>
                                        </p:attrNameLst>
                                      </p:cBhvr>
                                      <p:to>
                                        <p:strVal val="visible"/>
                                      </p:to>
                                    </p:set>
                                    <p:animEffect transition="in" filter="fade">
                                      <p:cBhvr>
                                        <p:cTn id="75" dur="1000"/>
                                        <p:tgtEl>
                                          <p:spTgt spid="78"/>
                                        </p:tgtEl>
                                      </p:cBhvr>
                                    </p:animEffect>
                                    <p:anim calcmode="lin" valueType="num">
                                      <p:cBhvr>
                                        <p:cTn id="76" dur="1000" fill="hold"/>
                                        <p:tgtEl>
                                          <p:spTgt spid="78"/>
                                        </p:tgtEl>
                                        <p:attrNameLst>
                                          <p:attrName>ppt_x</p:attrName>
                                        </p:attrNameLst>
                                      </p:cBhvr>
                                      <p:tavLst>
                                        <p:tav tm="0">
                                          <p:val>
                                            <p:strVal val="#ppt_x"/>
                                          </p:val>
                                        </p:tav>
                                        <p:tav tm="100000">
                                          <p:val>
                                            <p:strVal val="#ppt_x"/>
                                          </p:val>
                                        </p:tav>
                                      </p:tavLst>
                                    </p:anim>
                                    <p:anim calcmode="lin" valueType="num">
                                      <p:cBhvr>
                                        <p:cTn id="77" dur="900" decel="100000" fill="hold"/>
                                        <p:tgtEl>
                                          <p:spTgt spid="78"/>
                                        </p:tgtEl>
                                        <p:attrNameLst>
                                          <p:attrName>ppt_y</p:attrName>
                                        </p:attrNameLst>
                                      </p:cBhvr>
                                      <p:tavLst>
                                        <p:tav tm="0">
                                          <p:val>
                                            <p:strVal val="#ppt_y+1"/>
                                          </p:val>
                                        </p:tav>
                                        <p:tav tm="100000">
                                          <p:val>
                                            <p:strVal val="#ppt_y-.03"/>
                                          </p:val>
                                        </p:tav>
                                      </p:tavLst>
                                    </p:anim>
                                    <p:anim calcmode="lin" valueType="num">
                                      <p:cBhvr>
                                        <p:cTn id="78" dur="100" accel="100000" fill="hold">
                                          <p:stCondLst>
                                            <p:cond delay="900"/>
                                          </p:stCondLst>
                                        </p:cTn>
                                        <p:tgtEl>
                                          <p:spTgt spid="78"/>
                                        </p:tgtEl>
                                        <p:attrNameLst>
                                          <p:attrName>ppt_y</p:attrName>
                                        </p:attrNameLst>
                                      </p:cBhvr>
                                      <p:tavLst>
                                        <p:tav tm="0">
                                          <p:val>
                                            <p:strVal val="#ppt_y-.03"/>
                                          </p:val>
                                        </p:tav>
                                        <p:tav tm="100000">
                                          <p:val>
                                            <p:strVal val="#ppt_y"/>
                                          </p:val>
                                        </p:tav>
                                      </p:tavLst>
                                    </p:anim>
                                  </p:childTnLst>
                                </p:cTn>
                              </p:par>
                            </p:childTnLst>
                          </p:cTn>
                        </p:par>
                        <p:par>
                          <p:cTn id="79" fill="hold">
                            <p:stCondLst>
                              <p:cond delay="10000"/>
                            </p:stCondLst>
                            <p:childTnLst>
                              <p:par>
                                <p:cTn id="80" presetID="14" presetClass="entr" presetSubtype="5" fill="hold" grpId="0" nodeType="afterEffect">
                                  <p:stCondLst>
                                    <p:cond delay="0"/>
                                  </p:stCondLst>
                                  <p:childTnLst>
                                    <p:set>
                                      <p:cBhvr>
                                        <p:cTn id="81" dur="1" fill="hold">
                                          <p:stCondLst>
                                            <p:cond delay="0"/>
                                          </p:stCondLst>
                                        </p:cTn>
                                        <p:tgtEl>
                                          <p:spTgt spid="123"/>
                                        </p:tgtEl>
                                        <p:attrNameLst>
                                          <p:attrName>style.visibility</p:attrName>
                                        </p:attrNameLst>
                                      </p:cBhvr>
                                      <p:to>
                                        <p:strVal val="visible"/>
                                      </p:to>
                                    </p:set>
                                    <p:animEffect transition="in" filter="randombar(vertical)">
                                      <p:cBhvr>
                                        <p:cTn id="82" dur="500"/>
                                        <p:tgtEl>
                                          <p:spTgt spid="123"/>
                                        </p:tgtEl>
                                      </p:cBhvr>
                                    </p:animEffect>
                                  </p:childTnLst>
                                </p:cTn>
                              </p:par>
                            </p:childTnLst>
                          </p:cTn>
                        </p:par>
                        <p:par>
                          <p:cTn id="83" fill="hold">
                            <p:stCondLst>
                              <p:cond delay="10500"/>
                            </p:stCondLst>
                            <p:childTnLst>
                              <p:par>
                                <p:cTn id="84" presetID="14" presetClass="entr" presetSubtype="5" fill="hold" grpId="0" nodeType="afterEffect">
                                  <p:stCondLst>
                                    <p:cond delay="0"/>
                                  </p:stCondLst>
                                  <p:childTnLst>
                                    <p:set>
                                      <p:cBhvr>
                                        <p:cTn id="85" dur="1" fill="hold">
                                          <p:stCondLst>
                                            <p:cond delay="0"/>
                                          </p:stCondLst>
                                        </p:cTn>
                                        <p:tgtEl>
                                          <p:spTgt spid="131"/>
                                        </p:tgtEl>
                                        <p:attrNameLst>
                                          <p:attrName>style.visibility</p:attrName>
                                        </p:attrNameLst>
                                      </p:cBhvr>
                                      <p:to>
                                        <p:strVal val="visible"/>
                                      </p:to>
                                    </p:set>
                                    <p:animEffect transition="in" filter="randombar(vertical)">
                                      <p:cBhvr>
                                        <p:cTn id="86" dur="500"/>
                                        <p:tgtEl>
                                          <p:spTgt spid="131"/>
                                        </p:tgtEl>
                                      </p:cBhvr>
                                    </p:animEffect>
                                  </p:childTnLst>
                                </p:cTn>
                              </p:par>
                            </p:childTnLst>
                          </p:cTn>
                        </p:par>
                        <p:par>
                          <p:cTn id="87" fill="hold">
                            <p:stCondLst>
                              <p:cond delay="11000"/>
                            </p:stCondLst>
                            <p:childTnLst>
                              <p:par>
                                <p:cTn id="88" presetID="37" presetClass="entr" presetSubtype="0" fill="hold" nodeType="after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fade">
                                      <p:cBhvr>
                                        <p:cTn id="90" dur="1000"/>
                                        <p:tgtEl>
                                          <p:spTgt spid="100"/>
                                        </p:tgtEl>
                                      </p:cBhvr>
                                    </p:animEffect>
                                    <p:anim calcmode="lin" valueType="num">
                                      <p:cBhvr>
                                        <p:cTn id="91" dur="1000" fill="hold"/>
                                        <p:tgtEl>
                                          <p:spTgt spid="100"/>
                                        </p:tgtEl>
                                        <p:attrNameLst>
                                          <p:attrName>ppt_x</p:attrName>
                                        </p:attrNameLst>
                                      </p:cBhvr>
                                      <p:tavLst>
                                        <p:tav tm="0">
                                          <p:val>
                                            <p:strVal val="#ppt_x"/>
                                          </p:val>
                                        </p:tav>
                                        <p:tav tm="100000">
                                          <p:val>
                                            <p:strVal val="#ppt_x"/>
                                          </p:val>
                                        </p:tav>
                                      </p:tavLst>
                                    </p:anim>
                                    <p:anim calcmode="lin" valueType="num">
                                      <p:cBhvr>
                                        <p:cTn id="92" dur="900" decel="100000" fill="hold"/>
                                        <p:tgtEl>
                                          <p:spTgt spid="100"/>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par>
                          <p:cTn id="94" fill="hold">
                            <p:stCondLst>
                              <p:cond delay="12000"/>
                            </p:stCondLst>
                            <p:childTnLst>
                              <p:par>
                                <p:cTn id="95" presetID="37" presetClass="entr" presetSubtype="0" fill="hold" grpId="0" nodeType="afterEffect">
                                  <p:stCondLst>
                                    <p:cond delay="0"/>
                                  </p:stCondLst>
                                  <p:childTnLst>
                                    <p:set>
                                      <p:cBhvr>
                                        <p:cTn id="96" dur="1" fill="hold">
                                          <p:stCondLst>
                                            <p:cond delay="0"/>
                                          </p:stCondLst>
                                        </p:cTn>
                                        <p:tgtEl>
                                          <p:spTgt spid="124"/>
                                        </p:tgtEl>
                                        <p:attrNameLst>
                                          <p:attrName>style.visibility</p:attrName>
                                        </p:attrNameLst>
                                      </p:cBhvr>
                                      <p:to>
                                        <p:strVal val="visible"/>
                                      </p:to>
                                    </p:set>
                                    <p:animEffect transition="in" filter="fade">
                                      <p:cBhvr>
                                        <p:cTn id="97" dur="1000"/>
                                        <p:tgtEl>
                                          <p:spTgt spid="124"/>
                                        </p:tgtEl>
                                      </p:cBhvr>
                                    </p:animEffect>
                                    <p:anim calcmode="lin" valueType="num">
                                      <p:cBhvr>
                                        <p:cTn id="98" dur="1000" fill="hold"/>
                                        <p:tgtEl>
                                          <p:spTgt spid="124"/>
                                        </p:tgtEl>
                                        <p:attrNameLst>
                                          <p:attrName>ppt_x</p:attrName>
                                        </p:attrNameLst>
                                      </p:cBhvr>
                                      <p:tavLst>
                                        <p:tav tm="0">
                                          <p:val>
                                            <p:strVal val="#ppt_x"/>
                                          </p:val>
                                        </p:tav>
                                        <p:tav tm="100000">
                                          <p:val>
                                            <p:strVal val="#ppt_x"/>
                                          </p:val>
                                        </p:tav>
                                      </p:tavLst>
                                    </p:anim>
                                    <p:anim calcmode="lin" valueType="num">
                                      <p:cBhvr>
                                        <p:cTn id="99" dur="900" decel="100000" fill="hold"/>
                                        <p:tgtEl>
                                          <p:spTgt spid="124"/>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124"/>
                                        </p:tgtEl>
                                        <p:attrNameLst>
                                          <p:attrName>ppt_y</p:attrName>
                                        </p:attrNameLst>
                                      </p:cBhvr>
                                      <p:tavLst>
                                        <p:tav tm="0">
                                          <p:val>
                                            <p:strVal val="#ppt_y-.03"/>
                                          </p:val>
                                        </p:tav>
                                        <p:tav tm="100000">
                                          <p:val>
                                            <p:strVal val="#ppt_y"/>
                                          </p:val>
                                        </p:tav>
                                      </p:tavLst>
                                    </p:anim>
                                  </p:childTnLst>
                                </p:cTn>
                              </p:par>
                            </p:childTnLst>
                          </p:cTn>
                        </p:par>
                        <p:par>
                          <p:cTn id="101" fill="hold">
                            <p:stCondLst>
                              <p:cond delay="13000"/>
                            </p:stCondLst>
                            <p:childTnLst>
                              <p:par>
                                <p:cTn id="102" presetID="37" presetClass="entr" presetSubtype="0" fill="hold" grpId="0" nodeType="afterEffect">
                                  <p:stCondLst>
                                    <p:cond delay="0"/>
                                  </p:stCondLst>
                                  <p:childTnLst>
                                    <p:set>
                                      <p:cBhvr>
                                        <p:cTn id="103" dur="1" fill="hold">
                                          <p:stCondLst>
                                            <p:cond delay="0"/>
                                          </p:stCondLst>
                                        </p:cTn>
                                        <p:tgtEl>
                                          <p:spTgt spid="132"/>
                                        </p:tgtEl>
                                        <p:attrNameLst>
                                          <p:attrName>style.visibility</p:attrName>
                                        </p:attrNameLst>
                                      </p:cBhvr>
                                      <p:to>
                                        <p:strVal val="visible"/>
                                      </p:to>
                                    </p:set>
                                    <p:animEffect transition="in" filter="fade">
                                      <p:cBhvr>
                                        <p:cTn id="104" dur="1000"/>
                                        <p:tgtEl>
                                          <p:spTgt spid="132"/>
                                        </p:tgtEl>
                                      </p:cBhvr>
                                    </p:animEffect>
                                    <p:anim calcmode="lin" valueType="num">
                                      <p:cBhvr>
                                        <p:cTn id="105" dur="1000" fill="hold"/>
                                        <p:tgtEl>
                                          <p:spTgt spid="132"/>
                                        </p:tgtEl>
                                        <p:attrNameLst>
                                          <p:attrName>ppt_x</p:attrName>
                                        </p:attrNameLst>
                                      </p:cBhvr>
                                      <p:tavLst>
                                        <p:tav tm="0">
                                          <p:val>
                                            <p:strVal val="#ppt_x"/>
                                          </p:val>
                                        </p:tav>
                                        <p:tav tm="100000">
                                          <p:val>
                                            <p:strVal val="#ppt_x"/>
                                          </p:val>
                                        </p:tav>
                                      </p:tavLst>
                                    </p:anim>
                                    <p:anim calcmode="lin" valueType="num">
                                      <p:cBhvr>
                                        <p:cTn id="106" dur="900" decel="100000" fill="hold"/>
                                        <p:tgtEl>
                                          <p:spTgt spid="132"/>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132"/>
                                        </p:tgtEl>
                                        <p:attrNameLst>
                                          <p:attrName>ppt_y</p:attrName>
                                        </p:attrNameLst>
                                      </p:cBhvr>
                                      <p:tavLst>
                                        <p:tav tm="0">
                                          <p:val>
                                            <p:strVal val="#ppt_y-.03"/>
                                          </p:val>
                                        </p:tav>
                                        <p:tav tm="100000">
                                          <p:val>
                                            <p:strVal val="#ppt_y"/>
                                          </p:val>
                                        </p:tav>
                                      </p:tavLst>
                                    </p:anim>
                                  </p:childTnLst>
                                </p:cTn>
                              </p:par>
                            </p:childTnLst>
                          </p:cTn>
                        </p:par>
                        <p:par>
                          <p:cTn id="108" fill="hold">
                            <p:stCondLst>
                              <p:cond delay="14000"/>
                            </p:stCondLst>
                            <p:childTnLst>
                              <p:par>
                                <p:cTn id="109" presetID="37" presetClass="entr" presetSubtype="0" fill="hold" grpId="0" nodeType="afterEffect">
                                  <p:stCondLst>
                                    <p:cond delay="0"/>
                                  </p:stCondLst>
                                  <p:childTnLst>
                                    <p:set>
                                      <p:cBhvr>
                                        <p:cTn id="110" dur="1" fill="hold">
                                          <p:stCondLst>
                                            <p:cond delay="0"/>
                                          </p:stCondLst>
                                        </p:cTn>
                                        <p:tgtEl>
                                          <p:spTgt spid="133"/>
                                        </p:tgtEl>
                                        <p:attrNameLst>
                                          <p:attrName>style.visibility</p:attrName>
                                        </p:attrNameLst>
                                      </p:cBhvr>
                                      <p:to>
                                        <p:strVal val="visible"/>
                                      </p:to>
                                    </p:set>
                                    <p:animEffect transition="in" filter="fade">
                                      <p:cBhvr>
                                        <p:cTn id="111" dur="1000"/>
                                        <p:tgtEl>
                                          <p:spTgt spid="133"/>
                                        </p:tgtEl>
                                      </p:cBhvr>
                                    </p:animEffect>
                                    <p:anim calcmode="lin" valueType="num">
                                      <p:cBhvr>
                                        <p:cTn id="112" dur="1000" fill="hold"/>
                                        <p:tgtEl>
                                          <p:spTgt spid="133"/>
                                        </p:tgtEl>
                                        <p:attrNameLst>
                                          <p:attrName>ppt_x</p:attrName>
                                        </p:attrNameLst>
                                      </p:cBhvr>
                                      <p:tavLst>
                                        <p:tav tm="0">
                                          <p:val>
                                            <p:strVal val="#ppt_x"/>
                                          </p:val>
                                        </p:tav>
                                        <p:tav tm="100000">
                                          <p:val>
                                            <p:strVal val="#ppt_x"/>
                                          </p:val>
                                        </p:tav>
                                      </p:tavLst>
                                    </p:anim>
                                    <p:anim calcmode="lin" valueType="num">
                                      <p:cBhvr>
                                        <p:cTn id="113" dur="900" decel="100000" fill="hold"/>
                                        <p:tgtEl>
                                          <p:spTgt spid="133"/>
                                        </p:tgtEl>
                                        <p:attrNameLst>
                                          <p:attrName>ppt_y</p:attrName>
                                        </p:attrNameLst>
                                      </p:cBhvr>
                                      <p:tavLst>
                                        <p:tav tm="0">
                                          <p:val>
                                            <p:strVal val="#ppt_y+1"/>
                                          </p:val>
                                        </p:tav>
                                        <p:tav tm="100000">
                                          <p:val>
                                            <p:strVal val="#ppt_y-.03"/>
                                          </p:val>
                                        </p:tav>
                                      </p:tavLst>
                                    </p:anim>
                                    <p:anim calcmode="lin" valueType="num">
                                      <p:cBhvr>
                                        <p:cTn id="114" dur="100" accel="100000" fill="hold">
                                          <p:stCondLst>
                                            <p:cond delay="900"/>
                                          </p:stCondLst>
                                        </p:cTn>
                                        <p:tgtEl>
                                          <p:spTgt spid="133"/>
                                        </p:tgtEl>
                                        <p:attrNameLst>
                                          <p:attrName>ppt_y</p:attrName>
                                        </p:attrNameLst>
                                      </p:cBhvr>
                                      <p:tavLst>
                                        <p:tav tm="0">
                                          <p:val>
                                            <p:strVal val="#ppt_y-.03"/>
                                          </p:val>
                                        </p:tav>
                                        <p:tav tm="100000">
                                          <p:val>
                                            <p:strVal val="#ppt_y"/>
                                          </p:val>
                                        </p:tav>
                                      </p:tavLst>
                                    </p:anim>
                                  </p:childTnLst>
                                </p:cTn>
                              </p:par>
                            </p:childTnLst>
                          </p:cTn>
                        </p:par>
                        <p:par>
                          <p:cTn id="115" fill="hold">
                            <p:stCondLst>
                              <p:cond delay="15000"/>
                            </p:stCondLst>
                            <p:childTnLst>
                              <p:par>
                                <p:cTn id="116" presetID="37" presetClass="entr" presetSubtype="0" fill="hold" grpId="0" nodeType="afterEffect">
                                  <p:stCondLst>
                                    <p:cond delay="0"/>
                                  </p:stCondLst>
                                  <p:childTnLst>
                                    <p:set>
                                      <p:cBhvr>
                                        <p:cTn id="117" dur="1" fill="hold">
                                          <p:stCondLst>
                                            <p:cond delay="0"/>
                                          </p:stCondLst>
                                        </p:cTn>
                                        <p:tgtEl>
                                          <p:spTgt spid="134"/>
                                        </p:tgtEl>
                                        <p:attrNameLst>
                                          <p:attrName>style.visibility</p:attrName>
                                        </p:attrNameLst>
                                      </p:cBhvr>
                                      <p:to>
                                        <p:strVal val="visible"/>
                                      </p:to>
                                    </p:set>
                                    <p:animEffect transition="in" filter="fade">
                                      <p:cBhvr>
                                        <p:cTn id="118" dur="1000"/>
                                        <p:tgtEl>
                                          <p:spTgt spid="134"/>
                                        </p:tgtEl>
                                      </p:cBhvr>
                                    </p:animEffect>
                                    <p:anim calcmode="lin" valueType="num">
                                      <p:cBhvr>
                                        <p:cTn id="119" dur="1000" fill="hold"/>
                                        <p:tgtEl>
                                          <p:spTgt spid="134"/>
                                        </p:tgtEl>
                                        <p:attrNameLst>
                                          <p:attrName>ppt_x</p:attrName>
                                        </p:attrNameLst>
                                      </p:cBhvr>
                                      <p:tavLst>
                                        <p:tav tm="0">
                                          <p:val>
                                            <p:strVal val="#ppt_x"/>
                                          </p:val>
                                        </p:tav>
                                        <p:tav tm="100000">
                                          <p:val>
                                            <p:strVal val="#ppt_x"/>
                                          </p:val>
                                        </p:tav>
                                      </p:tavLst>
                                    </p:anim>
                                    <p:anim calcmode="lin" valueType="num">
                                      <p:cBhvr>
                                        <p:cTn id="120" dur="900" decel="100000" fill="hold"/>
                                        <p:tgtEl>
                                          <p:spTgt spid="134"/>
                                        </p:tgtEl>
                                        <p:attrNameLst>
                                          <p:attrName>ppt_y</p:attrName>
                                        </p:attrNameLst>
                                      </p:cBhvr>
                                      <p:tavLst>
                                        <p:tav tm="0">
                                          <p:val>
                                            <p:strVal val="#ppt_y+1"/>
                                          </p:val>
                                        </p:tav>
                                        <p:tav tm="100000">
                                          <p:val>
                                            <p:strVal val="#ppt_y-.03"/>
                                          </p:val>
                                        </p:tav>
                                      </p:tavLst>
                                    </p:anim>
                                    <p:anim calcmode="lin" valueType="num">
                                      <p:cBhvr>
                                        <p:cTn id="121" dur="100" accel="100000" fill="hold">
                                          <p:stCondLst>
                                            <p:cond delay="900"/>
                                          </p:stCondLst>
                                        </p:cTn>
                                        <p:tgtEl>
                                          <p:spTgt spid="134"/>
                                        </p:tgtEl>
                                        <p:attrNameLst>
                                          <p:attrName>ppt_y</p:attrName>
                                        </p:attrNameLst>
                                      </p:cBhvr>
                                      <p:tavLst>
                                        <p:tav tm="0">
                                          <p:val>
                                            <p:strVal val="#ppt_y-.03"/>
                                          </p:val>
                                        </p:tav>
                                        <p:tav tm="100000">
                                          <p:val>
                                            <p:strVal val="#ppt_y"/>
                                          </p:val>
                                        </p:tav>
                                      </p:tavLst>
                                    </p:anim>
                                  </p:childTnLst>
                                </p:cTn>
                              </p:par>
                            </p:childTnLst>
                          </p:cTn>
                        </p:par>
                        <p:par>
                          <p:cTn id="122" fill="hold">
                            <p:stCondLst>
                              <p:cond delay="16000"/>
                            </p:stCondLst>
                            <p:childTnLst>
                              <p:par>
                                <p:cTn id="123" presetID="37" presetClass="entr" presetSubtype="0" fill="hold" grpId="0" nodeType="afterEffect">
                                  <p:stCondLst>
                                    <p:cond delay="0"/>
                                  </p:stCondLst>
                                  <p:childTnLst>
                                    <p:set>
                                      <p:cBhvr>
                                        <p:cTn id="124" dur="1" fill="hold">
                                          <p:stCondLst>
                                            <p:cond delay="0"/>
                                          </p:stCondLst>
                                        </p:cTn>
                                        <p:tgtEl>
                                          <p:spTgt spid="135"/>
                                        </p:tgtEl>
                                        <p:attrNameLst>
                                          <p:attrName>style.visibility</p:attrName>
                                        </p:attrNameLst>
                                      </p:cBhvr>
                                      <p:to>
                                        <p:strVal val="visible"/>
                                      </p:to>
                                    </p:set>
                                    <p:animEffect transition="in" filter="fade">
                                      <p:cBhvr>
                                        <p:cTn id="125" dur="1000"/>
                                        <p:tgtEl>
                                          <p:spTgt spid="135"/>
                                        </p:tgtEl>
                                      </p:cBhvr>
                                    </p:animEffect>
                                    <p:anim calcmode="lin" valueType="num">
                                      <p:cBhvr>
                                        <p:cTn id="126" dur="1000" fill="hold"/>
                                        <p:tgtEl>
                                          <p:spTgt spid="135"/>
                                        </p:tgtEl>
                                        <p:attrNameLst>
                                          <p:attrName>ppt_x</p:attrName>
                                        </p:attrNameLst>
                                      </p:cBhvr>
                                      <p:tavLst>
                                        <p:tav tm="0">
                                          <p:val>
                                            <p:strVal val="#ppt_x"/>
                                          </p:val>
                                        </p:tav>
                                        <p:tav tm="100000">
                                          <p:val>
                                            <p:strVal val="#ppt_x"/>
                                          </p:val>
                                        </p:tav>
                                      </p:tavLst>
                                    </p:anim>
                                    <p:anim calcmode="lin" valueType="num">
                                      <p:cBhvr>
                                        <p:cTn id="127" dur="900" decel="100000" fill="hold"/>
                                        <p:tgtEl>
                                          <p:spTgt spid="135"/>
                                        </p:tgtEl>
                                        <p:attrNameLst>
                                          <p:attrName>ppt_y</p:attrName>
                                        </p:attrNameLst>
                                      </p:cBhvr>
                                      <p:tavLst>
                                        <p:tav tm="0">
                                          <p:val>
                                            <p:strVal val="#ppt_y+1"/>
                                          </p:val>
                                        </p:tav>
                                        <p:tav tm="100000">
                                          <p:val>
                                            <p:strVal val="#ppt_y-.03"/>
                                          </p:val>
                                        </p:tav>
                                      </p:tavLst>
                                    </p:anim>
                                    <p:anim calcmode="lin" valueType="num">
                                      <p:cBhvr>
                                        <p:cTn id="128" dur="100" accel="100000" fill="hold">
                                          <p:stCondLst>
                                            <p:cond delay="900"/>
                                          </p:stCondLst>
                                        </p:cTn>
                                        <p:tgtEl>
                                          <p:spTgt spid="135"/>
                                        </p:tgtEl>
                                        <p:attrNameLst>
                                          <p:attrName>ppt_y</p:attrName>
                                        </p:attrNameLst>
                                      </p:cBhvr>
                                      <p:tavLst>
                                        <p:tav tm="0">
                                          <p:val>
                                            <p:strVal val="#ppt_y-.03"/>
                                          </p:val>
                                        </p:tav>
                                        <p:tav tm="100000">
                                          <p:val>
                                            <p:strVal val="#ppt_y"/>
                                          </p:val>
                                        </p:tav>
                                      </p:tavLst>
                                    </p:anim>
                                  </p:childTnLst>
                                </p:cTn>
                              </p:par>
                            </p:childTnLst>
                          </p:cTn>
                        </p:par>
                        <p:par>
                          <p:cTn id="129" fill="hold">
                            <p:stCondLst>
                              <p:cond delay="17000"/>
                            </p:stCondLst>
                            <p:childTnLst>
                              <p:par>
                                <p:cTn id="130" presetID="37" presetClass="entr" presetSubtype="0" fill="hold" grpId="0" nodeType="afterEffect">
                                  <p:stCondLst>
                                    <p:cond delay="0"/>
                                  </p:stCondLst>
                                  <p:childTnLst>
                                    <p:set>
                                      <p:cBhvr>
                                        <p:cTn id="131" dur="1" fill="hold">
                                          <p:stCondLst>
                                            <p:cond delay="0"/>
                                          </p:stCondLst>
                                        </p:cTn>
                                        <p:tgtEl>
                                          <p:spTgt spid="136"/>
                                        </p:tgtEl>
                                        <p:attrNameLst>
                                          <p:attrName>style.visibility</p:attrName>
                                        </p:attrNameLst>
                                      </p:cBhvr>
                                      <p:to>
                                        <p:strVal val="visible"/>
                                      </p:to>
                                    </p:set>
                                    <p:animEffect transition="in" filter="fade">
                                      <p:cBhvr>
                                        <p:cTn id="132" dur="1000"/>
                                        <p:tgtEl>
                                          <p:spTgt spid="136"/>
                                        </p:tgtEl>
                                      </p:cBhvr>
                                    </p:animEffect>
                                    <p:anim calcmode="lin" valueType="num">
                                      <p:cBhvr>
                                        <p:cTn id="133" dur="1000" fill="hold"/>
                                        <p:tgtEl>
                                          <p:spTgt spid="136"/>
                                        </p:tgtEl>
                                        <p:attrNameLst>
                                          <p:attrName>ppt_x</p:attrName>
                                        </p:attrNameLst>
                                      </p:cBhvr>
                                      <p:tavLst>
                                        <p:tav tm="0">
                                          <p:val>
                                            <p:strVal val="#ppt_x"/>
                                          </p:val>
                                        </p:tav>
                                        <p:tav tm="100000">
                                          <p:val>
                                            <p:strVal val="#ppt_x"/>
                                          </p:val>
                                        </p:tav>
                                      </p:tavLst>
                                    </p:anim>
                                    <p:anim calcmode="lin" valueType="num">
                                      <p:cBhvr>
                                        <p:cTn id="134" dur="900" decel="100000" fill="hold"/>
                                        <p:tgtEl>
                                          <p:spTgt spid="136"/>
                                        </p:tgtEl>
                                        <p:attrNameLst>
                                          <p:attrName>ppt_y</p:attrName>
                                        </p:attrNameLst>
                                      </p:cBhvr>
                                      <p:tavLst>
                                        <p:tav tm="0">
                                          <p:val>
                                            <p:strVal val="#ppt_y+1"/>
                                          </p:val>
                                        </p:tav>
                                        <p:tav tm="100000">
                                          <p:val>
                                            <p:strVal val="#ppt_y-.03"/>
                                          </p:val>
                                        </p:tav>
                                      </p:tavLst>
                                    </p:anim>
                                    <p:anim calcmode="lin" valueType="num">
                                      <p:cBhvr>
                                        <p:cTn id="135" dur="100" accel="100000" fill="hold">
                                          <p:stCondLst>
                                            <p:cond delay="900"/>
                                          </p:stCondLst>
                                        </p:cTn>
                                        <p:tgtEl>
                                          <p:spTgt spid="13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P spid="119" grpId="0" animBg="1"/>
      <p:bldP spid="120" grpId="0" animBg="1"/>
      <p:bldP spid="121" grpId="0" animBg="1"/>
      <p:bldP spid="122" grpId="0" animBg="1"/>
      <p:bldP spid="123" grpId="0" animBg="1"/>
      <p:bldP spid="124" grpId="0"/>
      <p:bldP spid="126" grpId="0"/>
      <p:bldP spid="127" grpId="0"/>
      <p:bldP spid="128" grpId="0"/>
      <p:bldP spid="129" grpId="0"/>
      <p:bldP spid="130" grpId="0"/>
      <p:bldP spid="131" grpId="0"/>
      <p:bldP spid="132" grpId="0"/>
      <p:bldP spid="133" grpId="0"/>
      <p:bldP spid="134" grpId="0"/>
      <p:bldP spid="135" grpId="0"/>
      <p:bldP spid="1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69E1A83D-6556-B416-DE28-CE8C0831D3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300" name="Group 299">
            <a:extLst>
              <a:ext uri="{FF2B5EF4-FFF2-40B4-BE49-F238E27FC236}">
                <a16:creationId xmlns:a16="http://schemas.microsoft.com/office/drawing/2014/main" id="{74CEA582-5B6E-A14A-68CB-89A71ED1F4E6}"/>
              </a:ext>
            </a:extLst>
          </p:cNvPr>
          <p:cNvGrpSpPr/>
          <p:nvPr/>
        </p:nvGrpSpPr>
        <p:grpSpPr>
          <a:xfrm>
            <a:off x="1573033" y="1862665"/>
            <a:ext cx="1314970" cy="2912597"/>
            <a:chOff x="1573033" y="1862665"/>
            <a:chExt cx="1314970" cy="2912597"/>
          </a:xfrm>
        </p:grpSpPr>
        <p:grpSp>
          <p:nvGrpSpPr>
            <p:cNvPr id="11" name="Google Shape;2088;p43">
              <a:extLst>
                <a:ext uri="{FF2B5EF4-FFF2-40B4-BE49-F238E27FC236}">
                  <a16:creationId xmlns:a16="http://schemas.microsoft.com/office/drawing/2014/main" id="{BA86EEC6-4548-E360-E6EF-076C58C230F9}"/>
                </a:ext>
              </a:extLst>
            </p:cNvPr>
            <p:cNvGrpSpPr/>
            <p:nvPr/>
          </p:nvGrpSpPr>
          <p:grpSpPr>
            <a:xfrm>
              <a:off x="1573033" y="1862665"/>
              <a:ext cx="1227585" cy="1394509"/>
              <a:chOff x="555794" y="1631146"/>
              <a:chExt cx="1064769" cy="1209554"/>
            </a:xfrm>
          </p:grpSpPr>
          <p:sp>
            <p:nvSpPr>
              <p:cNvPr id="12" name="Google Shape;2089;p43">
                <a:extLst>
                  <a:ext uri="{FF2B5EF4-FFF2-40B4-BE49-F238E27FC236}">
                    <a16:creationId xmlns:a16="http://schemas.microsoft.com/office/drawing/2014/main" id="{E1467F02-DA94-5543-A418-B52B90CB20ED}"/>
                  </a:ext>
                </a:extLst>
              </p:cNvPr>
              <p:cNvSpPr/>
              <p:nvPr/>
            </p:nvSpPr>
            <p:spPr>
              <a:xfrm>
                <a:off x="615712" y="1702195"/>
                <a:ext cx="944932" cy="944932"/>
              </a:xfrm>
              <a:custGeom>
                <a:avLst/>
                <a:gdLst/>
                <a:ahLst/>
                <a:cxnLst/>
                <a:rect l="l" t="t" r="r" b="b"/>
                <a:pathLst>
                  <a:path w="62269" h="62269" extrusionOk="0">
                    <a:moveTo>
                      <a:pt x="7738" y="1"/>
                    </a:moveTo>
                    <a:cubicBezTo>
                      <a:pt x="3470" y="1"/>
                      <a:pt x="1" y="3470"/>
                      <a:pt x="1" y="7739"/>
                    </a:cubicBezTo>
                    <a:lnTo>
                      <a:pt x="1" y="54508"/>
                    </a:lnTo>
                    <a:cubicBezTo>
                      <a:pt x="1" y="58799"/>
                      <a:pt x="3470" y="62268"/>
                      <a:pt x="7738" y="62268"/>
                    </a:cubicBezTo>
                    <a:lnTo>
                      <a:pt x="54507" y="62268"/>
                    </a:lnTo>
                    <a:cubicBezTo>
                      <a:pt x="58799" y="62268"/>
                      <a:pt x="62268" y="58799"/>
                      <a:pt x="62268" y="54508"/>
                    </a:cubicBezTo>
                    <a:lnTo>
                      <a:pt x="62268" y="7739"/>
                    </a:lnTo>
                    <a:cubicBezTo>
                      <a:pt x="62268" y="3470"/>
                      <a:pt x="58799" y="1"/>
                      <a:pt x="54507" y="1"/>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2090;p43">
                <a:extLst>
                  <a:ext uri="{FF2B5EF4-FFF2-40B4-BE49-F238E27FC236}">
                    <a16:creationId xmlns:a16="http://schemas.microsoft.com/office/drawing/2014/main" id="{BD224CAF-5E44-30DE-1574-7A68B5D161D8}"/>
                  </a:ext>
                </a:extLst>
              </p:cNvPr>
              <p:cNvGrpSpPr/>
              <p:nvPr/>
            </p:nvGrpSpPr>
            <p:grpSpPr>
              <a:xfrm>
                <a:off x="555794" y="1631146"/>
                <a:ext cx="1064769" cy="1209554"/>
                <a:chOff x="1146500" y="879100"/>
                <a:chExt cx="1754150" cy="1992675"/>
              </a:xfrm>
            </p:grpSpPr>
            <p:sp>
              <p:nvSpPr>
                <p:cNvPr id="14" name="Google Shape;2091;p43">
                  <a:extLst>
                    <a:ext uri="{FF2B5EF4-FFF2-40B4-BE49-F238E27FC236}">
                      <a16:creationId xmlns:a16="http://schemas.microsoft.com/office/drawing/2014/main" id="{40EE7C7C-C0A7-4BEC-FF54-74A775ED7001}"/>
                    </a:ext>
                  </a:extLst>
                </p:cNvPr>
                <p:cNvSpPr/>
                <p:nvPr/>
              </p:nvSpPr>
              <p:spPr>
                <a:xfrm>
                  <a:off x="1402150" y="1905950"/>
                  <a:ext cx="811475" cy="721050"/>
                </a:xfrm>
                <a:custGeom>
                  <a:avLst/>
                  <a:gdLst/>
                  <a:ahLst/>
                  <a:cxnLst/>
                  <a:rect l="l" t="t" r="r" b="b"/>
                  <a:pathLst>
                    <a:path w="32459" h="28842" extrusionOk="0">
                      <a:moveTo>
                        <a:pt x="23756" y="1"/>
                      </a:moveTo>
                      <a:cubicBezTo>
                        <a:pt x="21943" y="1"/>
                        <a:pt x="17644" y="5855"/>
                        <a:pt x="17644" y="5855"/>
                      </a:cubicBezTo>
                      <a:lnTo>
                        <a:pt x="18341" y="6784"/>
                      </a:lnTo>
                      <a:lnTo>
                        <a:pt x="18341" y="6784"/>
                      </a:lnTo>
                      <a:cubicBezTo>
                        <a:pt x="16756" y="5756"/>
                        <a:pt x="17233" y="4071"/>
                        <a:pt x="16754" y="2523"/>
                      </a:cubicBezTo>
                      <a:cubicBezTo>
                        <a:pt x="16381" y="1314"/>
                        <a:pt x="15302" y="37"/>
                        <a:pt x="14207" y="37"/>
                      </a:cubicBezTo>
                      <a:cubicBezTo>
                        <a:pt x="13896" y="37"/>
                        <a:pt x="13583" y="140"/>
                        <a:pt x="13285" y="377"/>
                      </a:cubicBezTo>
                      <a:cubicBezTo>
                        <a:pt x="11961" y="1450"/>
                        <a:pt x="12737" y="5079"/>
                        <a:pt x="12897" y="7887"/>
                      </a:cubicBezTo>
                      <a:cubicBezTo>
                        <a:pt x="13057" y="10717"/>
                        <a:pt x="1" y="19573"/>
                        <a:pt x="1" y="19573"/>
                      </a:cubicBezTo>
                      <a:cubicBezTo>
                        <a:pt x="1" y="19573"/>
                        <a:pt x="6427" y="28842"/>
                        <a:pt x="7424" y="28842"/>
                      </a:cubicBezTo>
                      <a:cubicBezTo>
                        <a:pt x="7430" y="28842"/>
                        <a:pt x="7436" y="28841"/>
                        <a:pt x="7442" y="28840"/>
                      </a:cubicBezTo>
                      <a:cubicBezTo>
                        <a:pt x="8400" y="28749"/>
                        <a:pt x="22027" y="21034"/>
                        <a:pt x="25953" y="17040"/>
                      </a:cubicBezTo>
                      <a:cubicBezTo>
                        <a:pt x="29879" y="13068"/>
                        <a:pt x="32458" y="8960"/>
                        <a:pt x="32116" y="8252"/>
                      </a:cubicBezTo>
                      <a:cubicBezTo>
                        <a:pt x="31751" y="7567"/>
                        <a:pt x="25633" y="765"/>
                        <a:pt x="24036" y="58"/>
                      </a:cubicBezTo>
                      <a:cubicBezTo>
                        <a:pt x="23951" y="19"/>
                        <a:pt x="23857" y="1"/>
                        <a:pt x="2375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092;p43">
                  <a:extLst>
                    <a:ext uri="{FF2B5EF4-FFF2-40B4-BE49-F238E27FC236}">
                      <a16:creationId xmlns:a16="http://schemas.microsoft.com/office/drawing/2014/main" id="{A58B9F2B-9201-8B14-1937-846B2A89085B}"/>
                    </a:ext>
                  </a:extLst>
                </p:cNvPr>
                <p:cNvSpPr/>
                <p:nvPr/>
              </p:nvSpPr>
              <p:spPr>
                <a:xfrm>
                  <a:off x="1402150" y="1888550"/>
                  <a:ext cx="811475" cy="741275"/>
                </a:xfrm>
                <a:custGeom>
                  <a:avLst/>
                  <a:gdLst/>
                  <a:ahLst/>
                  <a:cxnLst/>
                  <a:rect l="l" t="t" r="r" b="b"/>
                  <a:pathLst>
                    <a:path w="32459" h="29651" fill="none" extrusionOk="0">
                      <a:moveTo>
                        <a:pt x="20315" y="10112"/>
                      </a:moveTo>
                      <a:cubicBezTo>
                        <a:pt x="20315" y="10112"/>
                        <a:pt x="19950" y="8514"/>
                        <a:pt x="18352" y="7487"/>
                      </a:cubicBezTo>
                      <a:cubicBezTo>
                        <a:pt x="16754" y="6460"/>
                        <a:pt x="17234" y="4771"/>
                        <a:pt x="16754" y="3219"/>
                      </a:cubicBezTo>
                      <a:cubicBezTo>
                        <a:pt x="16275" y="1667"/>
                        <a:pt x="14632" y="1"/>
                        <a:pt x="13285" y="1073"/>
                      </a:cubicBezTo>
                      <a:cubicBezTo>
                        <a:pt x="11961" y="2146"/>
                        <a:pt x="12737" y="5775"/>
                        <a:pt x="12897" y="8583"/>
                      </a:cubicBezTo>
                      <a:cubicBezTo>
                        <a:pt x="13057" y="11413"/>
                        <a:pt x="1" y="20269"/>
                        <a:pt x="1" y="20269"/>
                      </a:cubicBezTo>
                      <a:cubicBezTo>
                        <a:pt x="1" y="20269"/>
                        <a:pt x="6506" y="29651"/>
                        <a:pt x="7442" y="29536"/>
                      </a:cubicBezTo>
                      <a:cubicBezTo>
                        <a:pt x="8400" y="29445"/>
                        <a:pt x="22027" y="21730"/>
                        <a:pt x="25953" y="17736"/>
                      </a:cubicBezTo>
                      <a:cubicBezTo>
                        <a:pt x="29879" y="13764"/>
                        <a:pt x="32458" y="9656"/>
                        <a:pt x="32116" y="8948"/>
                      </a:cubicBezTo>
                      <a:cubicBezTo>
                        <a:pt x="31751" y="8263"/>
                        <a:pt x="25633" y="1461"/>
                        <a:pt x="24036" y="754"/>
                      </a:cubicBezTo>
                      <a:cubicBezTo>
                        <a:pt x="22438" y="23"/>
                        <a:pt x="17644" y="6551"/>
                        <a:pt x="17644" y="6551"/>
                      </a:cubicBezTo>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093;p43">
                  <a:extLst>
                    <a:ext uri="{FF2B5EF4-FFF2-40B4-BE49-F238E27FC236}">
                      <a16:creationId xmlns:a16="http://schemas.microsoft.com/office/drawing/2014/main" id="{E6499C54-056A-BBF4-579C-0A526C92FB5F}"/>
                    </a:ext>
                  </a:extLst>
                </p:cNvPr>
                <p:cNvSpPr/>
                <p:nvPr/>
              </p:nvSpPr>
              <p:spPr>
                <a:xfrm>
                  <a:off x="1866650" y="1760225"/>
                  <a:ext cx="229975" cy="237475"/>
                </a:xfrm>
                <a:custGeom>
                  <a:avLst/>
                  <a:gdLst/>
                  <a:ahLst/>
                  <a:cxnLst/>
                  <a:rect l="l" t="t" r="r" b="b"/>
                  <a:pathLst>
                    <a:path w="9199" h="9499" extrusionOk="0">
                      <a:moveTo>
                        <a:pt x="6674" y="0"/>
                      </a:moveTo>
                      <a:cubicBezTo>
                        <a:pt x="5791" y="0"/>
                        <a:pt x="4813" y="819"/>
                        <a:pt x="3835" y="2235"/>
                      </a:cubicBezTo>
                      <a:cubicBezTo>
                        <a:pt x="2306" y="4426"/>
                        <a:pt x="0" y="8261"/>
                        <a:pt x="366" y="9014"/>
                      </a:cubicBezTo>
                      <a:cubicBezTo>
                        <a:pt x="507" y="9306"/>
                        <a:pt x="1129" y="9498"/>
                        <a:pt x="1913" y="9498"/>
                      </a:cubicBezTo>
                      <a:cubicBezTo>
                        <a:pt x="3152" y="9498"/>
                        <a:pt x="4796" y="9018"/>
                        <a:pt x="5593" y="7690"/>
                      </a:cubicBezTo>
                      <a:cubicBezTo>
                        <a:pt x="5593" y="7690"/>
                        <a:pt x="9199" y="2372"/>
                        <a:pt x="8058" y="820"/>
                      </a:cubicBezTo>
                      <a:cubicBezTo>
                        <a:pt x="7638" y="260"/>
                        <a:pt x="7171" y="0"/>
                        <a:pt x="66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094;p43">
                  <a:extLst>
                    <a:ext uri="{FF2B5EF4-FFF2-40B4-BE49-F238E27FC236}">
                      <a16:creationId xmlns:a16="http://schemas.microsoft.com/office/drawing/2014/main" id="{2600F635-6E3E-5761-7084-9669B8D49C83}"/>
                    </a:ext>
                  </a:extLst>
                </p:cNvPr>
                <p:cNvSpPr/>
                <p:nvPr/>
              </p:nvSpPr>
              <p:spPr>
                <a:xfrm>
                  <a:off x="1866650" y="1741900"/>
                  <a:ext cx="229975" cy="264800"/>
                </a:xfrm>
                <a:custGeom>
                  <a:avLst/>
                  <a:gdLst/>
                  <a:ahLst/>
                  <a:cxnLst/>
                  <a:rect l="l" t="t" r="r" b="b"/>
                  <a:pathLst>
                    <a:path w="9199" h="10592" fill="none" extrusionOk="0">
                      <a:moveTo>
                        <a:pt x="5593" y="8423"/>
                      </a:moveTo>
                      <a:cubicBezTo>
                        <a:pt x="5593" y="8423"/>
                        <a:pt x="9199" y="3105"/>
                        <a:pt x="8058" y="1553"/>
                      </a:cubicBezTo>
                      <a:cubicBezTo>
                        <a:pt x="6894" y="0"/>
                        <a:pt x="5364" y="754"/>
                        <a:pt x="3835" y="2968"/>
                      </a:cubicBezTo>
                      <a:cubicBezTo>
                        <a:pt x="2306" y="5159"/>
                        <a:pt x="0" y="8994"/>
                        <a:pt x="366" y="9747"/>
                      </a:cubicBezTo>
                      <a:cubicBezTo>
                        <a:pt x="731" y="10500"/>
                        <a:pt x="4291" y="10591"/>
                        <a:pt x="5593" y="8423"/>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2095;p43">
                  <a:extLst>
                    <a:ext uri="{FF2B5EF4-FFF2-40B4-BE49-F238E27FC236}">
                      <a16:creationId xmlns:a16="http://schemas.microsoft.com/office/drawing/2014/main" id="{4FD6D48A-B136-2C45-ABAC-2CF2C55BC941}"/>
                    </a:ext>
                  </a:extLst>
                </p:cNvPr>
                <p:cNvSpPr/>
                <p:nvPr/>
              </p:nvSpPr>
              <p:spPr>
                <a:xfrm>
                  <a:off x="1549950" y="2207525"/>
                  <a:ext cx="297325" cy="354975"/>
                </a:xfrm>
                <a:custGeom>
                  <a:avLst/>
                  <a:gdLst/>
                  <a:ahLst/>
                  <a:cxnLst/>
                  <a:rect l="l" t="t" r="r" b="b"/>
                  <a:pathLst>
                    <a:path w="11893" h="14199" extrusionOk="0">
                      <a:moveTo>
                        <a:pt x="2488" y="1"/>
                      </a:moveTo>
                      <a:lnTo>
                        <a:pt x="0" y="1621"/>
                      </a:lnTo>
                      <a:lnTo>
                        <a:pt x="9359" y="14198"/>
                      </a:lnTo>
                      <a:lnTo>
                        <a:pt x="11892" y="11733"/>
                      </a:lnTo>
                      <a:lnTo>
                        <a:pt x="248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096;p43">
                  <a:extLst>
                    <a:ext uri="{FF2B5EF4-FFF2-40B4-BE49-F238E27FC236}">
                      <a16:creationId xmlns:a16="http://schemas.microsoft.com/office/drawing/2014/main" id="{4258E5DF-295A-A7BD-0871-43FA5116F132}"/>
                    </a:ext>
                  </a:extLst>
                </p:cNvPr>
                <p:cNvSpPr/>
                <p:nvPr/>
              </p:nvSpPr>
              <p:spPr>
                <a:xfrm>
                  <a:off x="1549950" y="2207525"/>
                  <a:ext cx="297325" cy="354975"/>
                </a:xfrm>
                <a:custGeom>
                  <a:avLst/>
                  <a:gdLst/>
                  <a:ahLst/>
                  <a:cxnLst/>
                  <a:rect l="l" t="t" r="r" b="b"/>
                  <a:pathLst>
                    <a:path w="11893" h="14199" fill="none" extrusionOk="0">
                      <a:moveTo>
                        <a:pt x="0" y="1621"/>
                      </a:moveTo>
                      <a:lnTo>
                        <a:pt x="2488" y="1"/>
                      </a:lnTo>
                      <a:lnTo>
                        <a:pt x="11892" y="11733"/>
                      </a:lnTo>
                      <a:lnTo>
                        <a:pt x="9359" y="14198"/>
                      </a:ln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97;p43">
                  <a:extLst>
                    <a:ext uri="{FF2B5EF4-FFF2-40B4-BE49-F238E27FC236}">
                      <a16:creationId xmlns:a16="http://schemas.microsoft.com/office/drawing/2014/main" id="{5E8BAE89-89A6-520D-772E-691AAA3DD258}"/>
                    </a:ext>
                  </a:extLst>
                </p:cNvPr>
                <p:cNvSpPr/>
                <p:nvPr/>
              </p:nvSpPr>
              <p:spPr>
                <a:xfrm>
                  <a:off x="1165350" y="2207525"/>
                  <a:ext cx="669375" cy="664250"/>
                </a:xfrm>
                <a:custGeom>
                  <a:avLst/>
                  <a:gdLst/>
                  <a:ahLst/>
                  <a:cxnLst/>
                  <a:rect l="l" t="t" r="r" b="b"/>
                  <a:pathLst>
                    <a:path w="26775" h="26570" extrusionOk="0">
                      <a:moveTo>
                        <a:pt x="16115" y="1"/>
                      </a:moveTo>
                      <a:cubicBezTo>
                        <a:pt x="16115" y="1"/>
                        <a:pt x="8423" y="4315"/>
                        <a:pt x="0" y="9040"/>
                      </a:cubicBezTo>
                      <a:lnTo>
                        <a:pt x="14745" y="26570"/>
                      </a:lnTo>
                      <a:cubicBezTo>
                        <a:pt x="21136" y="19722"/>
                        <a:pt x="26774" y="13628"/>
                        <a:pt x="26774" y="13628"/>
                      </a:cubicBezTo>
                      <a:lnTo>
                        <a:pt x="161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098;p43">
                  <a:extLst>
                    <a:ext uri="{FF2B5EF4-FFF2-40B4-BE49-F238E27FC236}">
                      <a16:creationId xmlns:a16="http://schemas.microsoft.com/office/drawing/2014/main" id="{D0E96B95-71B2-7E36-5CAF-1E1C60FEA2C0}"/>
                    </a:ext>
                  </a:extLst>
                </p:cNvPr>
                <p:cNvSpPr/>
                <p:nvPr/>
              </p:nvSpPr>
              <p:spPr>
                <a:xfrm>
                  <a:off x="1146500" y="2207525"/>
                  <a:ext cx="688225" cy="664250"/>
                </a:xfrm>
                <a:custGeom>
                  <a:avLst/>
                  <a:gdLst/>
                  <a:ahLst/>
                  <a:cxnLst/>
                  <a:rect l="l" t="t" r="r" b="b"/>
                  <a:pathLst>
                    <a:path w="27529" h="26570" fill="none" extrusionOk="0">
                      <a:moveTo>
                        <a:pt x="1" y="9451"/>
                      </a:moveTo>
                      <a:cubicBezTo>
                        <a:pt x="8697" y="4589"/>
                        <a:pt x="16869" y="1"/>
                        <a:pt x="16869" y="1"/>
                      </a:cubicBezTo>
                      <a:lnTo>
                        <a:pt x="27528" y="13628"/>
                      </a:lnTo>
                      <a:cubicBezTo>
                        <a:pt x="27528" y="13628"/>
                        <a:pt x="21890" y="19722"/>
                        <a:pt x="15499" y="26570"/>
                      </a:cubicBezTo>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099;p43">
                  <a:extLst>
                    <a:ext uri="{FF2B5EF4-FFF2-40B4-BE49-F238E27FC236}">
                      <a16:creationId xmlns:a16="http://schemas.microsoft.com/office/drawing/2014/main" id="{1EEEFC2F-629A-4E6F-A425-1E27C320FEDD}"/>
                    </a:ext>
                  </a:extLst>
                </p:cNvPr>
                <p:cNvSpPr/>
                <p:nvPr/>
              </p:nvSpPr>
              <p:spPr>
                <a:xfrm>
                  <a:off x="1713150" y="2516825"/>
                  <a:ext cx="63350" cy="55350"/>
                </a:xfrm>
                <a:custGeom>
                  <a:avLst/>
                  <a:gdLst/>
                  <a:ahLst/>
                  <a:cxnLst/>
                  <a:rect l="l" t="t" r="r" b="b"/>
                  <a:pathLst>
                    <a:path w="2534" h="2214" extrusionOk="0">
                      <a:moveTo>
                        <a:pt x="1270" y="1"/>
                      </a:moveTo>
                      <a:cubicBezTo>
                        <a:pt x="1063" y="1"/>
                        <a:pt x="852" y="59"/>
                        <a:pt x="662" y="183"/>
                      </a:cubicBezTo>
                      <a:cubicBezTo>
                        <a:pt x="160" y="502"/>
                        <a:pt x="0" y="1187"/>
                        <a:pt x="343" y="1712"/>
                      </a:cubicBezTo>
                      <a:cubicBezTo>
                        <a:pt x="547" y="2033"/>
                        <a:pt x="899" y="2214"/>
                        <a:pt x="1264" y="2214"/>
                      </a:cubicBezTo>
                      <a:cubicBezTo>
                        <a:pt x="1471" y="2214"/>
                        <a:pt x="1682" y="2155"/>
                        <a:pt x="1872" y="2032"/>
                      </a:cubicBezTo>
                      <a:cubicBezTo>
                        <a:pt x="2374" y="1712"/>
                        <a:pt x="2534" y="1027"/>
                        <a:pt x="2192" y="502"/>
                      </a:cubicBezTo>
                      <a:cubicBezTo>
                        <a:pt x="1988" y="182"/>
                        <a:pt x="1635" y="1"/>
                        <a:pt x="1270" y="1"/>
                      </a:cubicBezTo>
                      <a:close/>
                    </a:path>
                  </a:pathLst>
                </a:custGeom>
                <a:solidFill>
                  <a:srgbClr val="FFB1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100;p43">
                  <a:extLst>
                    <a:ext uri="{FF2B5EF4-FFF2-40B4-BE49-F238E27FC236}">
                      <a16:creationId xmlns:a16="http://schemas.microsoft.com/office/drawing/2014/main" id="{DD49BC64-8036-215B-006E-D65E8DFC679C}"/>
                    </a:ext>
                  </a:extLst>
                </p:cNvPr>
                <p:cNvSpPr/>
                <p:nvPr/>
              </p:nvSpPr>
              <p:spPr>
                <a:xfrm>
                  <a:off x="1713150" y="2512825"/>
                  <a:ext cx="63350" cy="63375"/>
                </a:xfrm>
                <a:custGeom>
                  <a:avLst/>
                  <a:gdLst/>
                  <a:ahLst/>
                  <a:cxnLst/>
                  <a:rect l="l" t="t" r="r" b="b"/>
                  <a:pathLst>
                    <a:path w="2534" h="2535" fill="none" extrusionOk="0">
                      <a:moveTo>
                        <a:pt x="1872" y="2192"/>
                      </a:moveTo>
                      <a:cubicBezTo>
                        <a:pt x="1347" y="2534"/>
                        <a:pt x="662" y="2374"/>
                        <a:pt x="343" y="1872"/>
                      </a:cubicBezTo>
                      <a:cubicBezTo>
                        <a:pt x="0" y="1347"/>
                        <a:pt x="160" y="662"/>
                        <a:pt x="662" y="343"/>
                      </a:cubicBezTo>
                      <a:cubicBezTo>
                        <a:pt x="1187" y="0"/>
                        <a:pt x="1872" y="160"/>
                        <a:pt x="2192" y="662"/>
                      </a:cubicBezTo>
                      <a:cubicBezTo>
                        <a:pt x="2534" y="1187"/>
                        <a:pt x="2374" y="1872"/>
                        <a:pt x="1872" y="2192"/>
                      </a:cubicBezTo>
                      <a:close/>
                    </a:path>
                  </a:pathLst>
                </a:custGeom>
                <a:noFill/>
                <a:ln w="9700" cap="flat" cmpd="sng">
                  <a:solidFill>
                    <a:srgbClr val="000000"/>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101;p43">
                  <a:extLst>
                    <a:ext uri="{FF2B5EF4-FFF2-40B4-BE49-F238E27FC236}">
                      <a16:creationId xmlns:a16="http://schemas.microsoft.com/office/drawing/2014/main" id="{DE190A53-6D7E-5E99-5977-7CA332ECC4C0}"/>
                    </a:ext>
                  </a:extLst>
                </p:cNvPr>
                <p:cNvSpPr/>
                <p:nvPr/>
              </p:nvSpPr>
              <p:spPr>
                <a:xfrm>
                  <a:off x="1661225" y="2580425"/>
                  <a:ext cx="63350" cy="55100"/>
                </a:xfrm>
                <a:custGeom>
                  <a:avLst/>
                  <a:gdLst/>
                  <a:ahLst/>
                  <a:cxnLst/>
                  <a:rect l="l" t="t" r="r" b="b"/>
                  <a:pathLst>
                    <a:path w="2534" h="2204" extrusionOk="0">
                      <a:moveTo>
                        <a:pt x="1272" y="1"/>
                      </a:moveTo>
                      <a:cubicBezTo>
                        <a:pt x="1065" y="1"/>
                        <a:pt x="853" y="56"/>
                        <a:pt x="662" y="172"/>
                      </a:cubicBezTo>
                      <a:cubicBezTo>
                        <a:pt x="160" y="515"/>
                        <a:pt x="0" y="1200"/>
                        <a:pt x="343" y="1702"/>
                      </a:cubicBezTo>
                      <a:cubicBezTo>
                        <a:pt x="547" y="2022"/>
                        <a:pt x="899" y="2203"/>
                        <a:pt x="1264" y="2203"/>
                      </a:cubicBezTo>
                      <a:cubicBezTo>
                        <a:pt x="1471" y="2203"/>
                        <a:pt x="1682" y="2145"/>
                        <a:pt x="1872" y="2021"/>
                      </a:cubicBezTo>
                      <a:cubicBezTo>
                        <a:pt x="2374" y="1702"/>
                        <a:pt x="2534" y="1017"/>
                        <a:pt x="2191" y="492"/>
                      </a:cubicBezTo>
                      <a:cubicBezTo>
                        <a:pt x="1988" y="172"/>
                        <a:pt x="1636" y="1"/>
                        <a:pt x="1272" y="1"/>
                      </a:cubicBezTo>
                      <a:close/>
                    </a:path>
                  </a:pathLst>
                </a:custGeom>
                <a:solidFill>
                  <a:srgbClr val="FFB1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102;p43">
                  <a:extLst>
                    <a:ext uri="{FF2B5EF4-FFF2-40B4-BE49-F238E27FC236}">
                      <a16:creationId xmlns:a16="http://schemas.microsoft.com/office/drawing/2014/main" id="{6FDB3407-2AEF-3D69-F3E0-1FE4DB48FF45}"/>
                    </a:ext>
                  </a:extLst>
                </p:cNvPr>
                <p:cNvSpPr/>
                <p:nvPr/>
              </p:nvSpPr>
              <p:spPr>
                <a:xfrm>
                  <a:off x="1661225" y="2576725"/>
                  <a:ext cx="63350" cy="62800"/>
                </a:xfrm>
                <a:custGeom>
                  <a:avLst/>
                  <a:gdLst/>
                  <a:ahLst/>
                  <a:cxnLst/>
                  <a:rect l="l" t="t" r="r" b="b"/>
                  <a:pathLst>
                    <a:path w="2534" h="2512" fill="none" extrusionOk="0">
                      <a:moveTo>
                        <a:pt x="1872" y="2169"/>
                      </a:moveTo>
                      <a:cubicBezTo>
                        <a:pt x="1347" y="2512"/>
                        <a:pt x="662" y="2352"/>
                        <a:pt x="343" y="1850"/>
                      </a:cubicBezTo>
                      <a:cubicBezTo>
                        <a:pt x="0" y="1348"/>
                        <a:pt x="160" y="663"/>
                        <a:pt x="662" y="320"/>
                      </a:cubicBezTo>
                      <a:cubicBezTo>
                        <a:pt x="1187" y="1"/>
                        <a:pt x="1872" y="138"/>
                        <a:pt x="2191" y="640"/>
                      </a:cubicBezTo>
                      <a:cubicBezTo>
                        <a:pt x="2534" y="1165"/>
                        <a:pt x="2374" y="1850"/>
                        <a:pt x="1872" y="2169"/>
                      </a:cubicBezTo>
                      <a:close/>
                    </a:path>
                  </a:pathLst>
                </a:custGeom>
                <a:noFill/>
                <a:ln w="9700" cap="flat" cmpd="sng">
                  <a:solidFill>
                    <a:srgbClr val="000000"/>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103;p43">
                  <a:extLst>
                    <a:ext uri="{FF2B5EF4-FFF2-40B4-BE49-F238E27FC236}">
                      <a16:creationId xmlns:a16="http://schemas.microsoft.com/office/drawing/2014/main" id="{D6CB9866-6296-146A-74C1-65B40ACBF9A1}"/>
                    </a:ext>
                  </a:extLst>
                </p:cNvPr>
                <p:cNvSpPr/>
                <p:nvPr/>
              </p:nvSpPr>
              <p:spPr>
                <a:xfrm>
                  <a:off x="1607000" y="2640375"/>
                  <a:ext cx="63375" cy="55200"/>
                </a:xfrm>
                <a:custGeom>
                  <a:avLst/>
                  <a:gdLst/>
                  <a:ahLst/>
                  <a:cxnLst/>
                  <a:rect l="l" t="t" r="r" b="b"/>
                  <a:pathLst>
                    <a:path w="2535" h="2208" extrusionOk="0">
                      <a:moveTo>
                        <a:pt x="1267" y="0"/>
                      </a:moveTo>
                      <a:cubicBezTo>
                        <a:pt x="1061" y="0"/>
                        <a:pt x="852" y="56"/>
                        <a:pt x="663" y="171"/>
                      </a:cubicBezTo>
                      <a:cubicBezTo>
                        <a:pt x="161" y="513"/>
                        <a:pt x="1" y="1198"/>
                        <a:pt x="343" y="1700"/>
                      </a:cubicBezTo>
                      <a:cubicBezTo>
                        <a:pt x="544" y="2031"/>
                        <a:pt x="891" y="2208"/>
                        <a:pt x="1250" y="2208"/>
                      </a:cubicBezTo>
                      <a:cubicBezTo>
                        <a:pt x="1462" y="2208"/>
                        <a:pt x="1678" y="2147"/>
                        <a:pt x="1872" y="2020"/>
                      </a:cubicBezTo>
                      <a:cubicBezTo>
                        <a:pt x="2375" y="1700"/>
                        <a:pt x="2534" y="1016"/>
                        <a:pt x="2192" y="513"/>
                      </a:cubicBezTo>
                      <a:cubicBezTo>
                        <a:pt x="1987" y="177"/>
                        <a:pt x="1633" y="0"/>
                        <a:pt x="1267" y="0"/>
                      </a:cubicBezTo>
                      <a:close/>
                    </a:path>
                  </a:pathLst>
                </a:custGeom>
                <a:solidFill>
                  <a:srgbClr val="FFB1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104;p43">
                  <a:extLst>
                    <a:ext uri="{FF2B5EF4-FFF2-40B4-BE49-F238E27FC236}">
                      <a16:creationId xmlns:a16="http://schemas.microsoft.com/office/drawing/2014/main" id="{14AB2BFF-08AC-2AD9-54A4-8D8FBAA7F4F7}"/>
                    </a:ext>
                  </a:extLst>
                </p:cNvPr>
                <p:cNvSpPr/>
                <p:nvPr/>
              </p:nvSpPr>
              <p:spPr>
                <a:xfrm>
                  <a:off x="1607000" y="2636650"/>
                  <a:ext cx="63375" cy="62800"/>
                </a:xfrm>
                <a:custGeom>
                  <a:avLst/>
                  <a:gdLst/>
                  <a:ahLst/>
                  <a:cxnLst/>
                  <a:rect l="l" t="t" r="r" b="b"/>
                  <a:pathLst>
                    <a:path w="2535" h="2512" fill="none" extrusionOk="0">
                      <a:moveTo>
                        <a:pt x="1872" y="2169"/>
                      </a:moveTo>
                      <a:cubicBezTo>
                        <a:pt x="1347" y="2511"/>
                        <a:pt x="663" y="2374"/>
                        <a:pt x="343" y="1849"/>
                      </a:cubicBezTo>
                      <a:cubicBezTo>
                        <a:pt x="1" y="1347"/>
                        <a:pt x="161" y="662"/>
                        <a:pt x="663" y="320"/>
                      </a:cubicBezTo>
                      <a:cubicBezTo>
                        <a:pt x="1188" y="1"/>
                        <a:pt x="1872" y="137"/>
                        <a:pt x="2192" y="662"/>
                      </a:cubicBezTo>
                      <a:cubicBezTo>
                        <a:pt x="2534" y="1165"/>
                        <a:pt x="2375" y="1849"/>
                        <a:pt x="1872" y="2169"/>
                      </a:cubicBezTo>
                      <a:close/>
                    </a:path>
                  </a:pathLst>
                </a:custGeom>
                <a:noFill/>
                <a:ln w="9700" cap="flat" cmpd="sng">
                  <a:solidFill>
                    <a:srgbClr val="000000"/>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105;p43">
                  <a:extLst>
                    <a:ext uri="{FF2B5EF4-FFF2-40B4-BE49-F238E27FC236}">
                      <a16:creationId xmlns:a16="http://schemas.microsoft.com/office/drawing/2014/main" id="{064348D5-DCC0-B376-F4AD-FB714709D686}"/>
                    </a:ext>
                  </a:extLst>
                </p:cNvPr>
                <p:cNvSpPr/>
                <p:nvPr/>
              </p:nvSpPr>
              <p:spPr>
                <a:xfrm>
                  <a:off x="1422700" y="1484550"/>
                  <a:ext cx="537550" cy="507875"/>
                </a:xfrm>
                <a:custGeom>
                  <a:avLst/>
                  <a:gdLst/>
                  <a:ahLst/>
                  <a:cxnLst/>
                  <a:rect l="l" t="t" r="r" b="b"/>
                  <a:pathLst>
                    <a:path w="21502" h="20315" extrusionOk="0">
                      <a:moveTo>
                        <a:pt x="12668" y="0"/>
                      </a:moveTo>
                      <a:lnTo>
                        <a:pt x="5341" y="4428"/>
                      </a:lnTo>
                      <a:cubicBezTo>
                        <a:pt x="1278" y="6871"/>
                        <a:pt x="0" y="12143"/>
                        <a:pt x="2443" y="16183"/>
                      </a:cubicBezTo>
                      <a:cubicBezTo>
                        <a:pt x="4050" y="18842"/>
                        <a:pt x="6873" y="20315"/>
                        <a:pt x="9774" y="20315"/>
                      </a:cubicBezTo>
                      <a:cubicBezTo>
                        <a:pt x="11281" y="20315"/>
                        <a:pt x="12808" y="19917"/>
                        <a:pt x="14198" y="19082"/>
                      </a:cubicBezTo>
                      <a:lnTo>
                        <a:pt x="21502" y="14654"/>
                      </a:lnTo>
                      <a:lnTo>
                        <a:pt x="1266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106;p43">
                  <a:extLst>
                    <a:ext uri="{FF2B5EF4-FFF2-40B4-BE49-F238E27FC236}">
                      <a16:creationId xmlns:a16="http://schemas.microsoft.com/office/drawing/2014/main" id="{FA023E70-303B-0482-E199-10C532533F31}"/>
                    </a:ext>
                  </a:extLst>
                </p:cNvPr>
                <p:cNvSpPr/>
                <p:nvPr/>
              </p:nvSpPr>
              <p:spPr>
                <a:xfrm>
                  <a:off x="1422700" y="1484550"/>
                  <a:ext cx="537550" cy="538125"/>
                </a:xfrm>
                <a:custGeom>
                  <a:avLst/>
                  <a:gdLst/>
                  <a:ahLst/>
                  <a:cxnLst/>
                  <a:rect l="l" t="t" r="r" b="b"/>
                  <a:pathLst>
                    <a:path w="21502" h="21525" fill="none" extrusionOk="0">
                      <a:moveTo>
                        <a:pt x="21502" y="14654"/>
                      </a:moveTo>
                      <a:lnTo>
                        <a:pt x="14198" y="19082"/>
                      </a:lnTo>
                      <a:cubicBezTo>
                        <a:pt x="10135" y="21525"/>
                        <a:pt x="4885" y="20223"/>
                        <a:pt x="2443" y="16183"/>
                      </a:cubicBezTo>
                      <a:cubicBezTo>
                        <a:pt x="0" y="12143"/>
                        <a:pt x="1278" y="6871"/>
                        <a:pt x="5341" y="4428"/>
                      </a:cubicBezTo>
                      <a:lnTo>
                        <a:pt x="12668" y="0"/>
                      </a:ln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107;p43">
                  <a:extLst>
                    <a:ext uri="{FF2B5EF4-FFF2-40B4-BE49-F238E27FC236}">
                      <a16:creationId xmlns:a16="http://schemas.microsoft.com/office/drawing/2014/main" id="{FA1C4CA2-E6DE-8490-7FCC-679DB2A47630}"/>
                    </a:ext>
                  </a:extLst>
                </p:cNvPr>
                <p:cNvSpPr/>
                <p:nvPr/>
              </p:nvSpPr>
              <p:spPr>
                <a:xfrm>
                  <a:off x="1739400" y="1005225"/>
                  <a:ext cx="814300" cy="845700"/>
                </a:xfrm>
                <a:custGeom>
                  <a:avLst/>
                  <a:gdLst/>
                  <a:ahLst/>
                  <a:cxnLst/>
                  <a:rect l="l" t="t" r="r" b="b"/>
                  <a:pathLst>
                    <a:path w="32572" h="33828" extrusionOk="0">
                      <a:moveTo>
                        <a:pt x="14494" y="0"/>
                      </a:moveTo>
                      <a:lnTo>
                        <a:pt x="0" y="19173"/>
                      </a:lnTo>
                      <a:lnTo>
                        <a:pt x="8834" y="33827"/>
                      </a:lnTo>
                      <a:lnTo>
                        <a:pt x="32572" y="29924"/>
                      </a:lnTo>
                      <a:lnTo>
                        <a:pt x="1449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108;p43">
                  <a:extLst>
                    <a:ext uri="{FF2B5EF4-FFF2-40B4-BE49-F238E27FC236}">
                      <a16:creationId xmlns:a16="http://schemas.microsoft.com/office/drawing/2014/main" id="{B7BE6A61-2B67-F29C-D299-DC6CE32FD8EB}"/>
                    </a:ext>
                  </a:extLst>
                </p:cNvPr>
                <p:cNvSpPr/>
                <p:nvPr/>
              </p:nvSpPr>
              <p:spPr>
                <a:xfrm>
                  <a:off x="1739400" y="1005225"/>
                  <a:ext cx="814300" cy="845700"/>
                </a:xfrm>
                <a:custGeom>
                  <a:avLst/>
                  <a:gdLst/>
                  <a:ahLst/>
                  <a:cxnLst/>
                  <a:rect l="l" t="t" r="r" b="b"/>
                  <a:pathLst>
                    <a:path w="32572" h="33828" fill="none" extrusionOk="0">
                      <a:moveTo>
                        <a:pt x="14494" y="0"/>
                      </a:moveTo>
                      <a:lnTo>
                        <a:pt x="0" y="19173"/>
                      </a:lnTo>
                      <a:lnTo>
                        <a:pt x="8834" y="33827"/>
                      </a:lnTo>
                      <a:lnTo>
                        <a:pt x="32572" y="29924"/>
                      </a:ln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109;p43">
                  <a:extLst>
                    <a:ext uri="{FF2B5EF4-FFF2-40B4-BE49-F238E27FC236}">
                      <a16:creationId xmlns:a16="http://schemas.microsoft.com/office/drawing/2014/main" id="{CF77066D-F735-C185-C043-81397F2CDA43}"/>
                    </a:ext>
                  </a:extLst>
                </p:cNvPr>
                <p:cNvSpPr/>
                <p:nvPr/>
              </p:nvSpPr>
              <p:spPr>
                <a:xfrm>
                  <a:off x="1777625" y="1877700"/>
                  <a:ext cx="398325" cy="519600"/>
                </a:xfrm>
                <a:custGeom>
                  <a:avLst/>
                  <a:gdLst/>
                  <a:ahLst/>
                  <a:cxnLst/>
                  <a:rect l="l" t="t" r="r" b="b"/>
                  <a:pathLst>
                    <a:path w="15933" h="20784" extrusionOk="0">
                      <a:moveTo>
                        <a:pt x="5570" y="1"/>
                      </a:moveTo>
                      <a:lnTo>
                        <a:pt x="1" y="3356"/>
                      </a:lnTo>
                      <a:lnTo>
                        <a:pt x="9199" y="18581"/>
                      </a:lnTo>
                      <a:cubicBezTo>
                        <a:pt x="10038" y="19978"/>
                        <a:pt x="11409" y="20784"/>
                        <a:pt x="12682" y="20784"/>
                      </a:cubicBezTo>
                      <a:cubicBezTo>
                        <a:pt x="13176" y="20784"/>
                        <a:pt x="13656" y="20662"/>
                        <a:pt x="14084" y="20407"/>
                      </a:cubicBezTo>
                      <a:cubicBezTo>
                        <a:pt x="15636" y="19471"/>
                        <a:pt x="15933" y="17143"/>
                        <a:pt x="14769" y="15225"/>
                      </a:cubicBezTo>
                      <a:lnTo>
                        <a:pt x="557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110;p43">
                  <a:extLst>
                    <a:ext uri="{FF2B5EF4-FFF2-40B4-BE49-F238E27FC236}">
                      <a16:creationId xmlns:a16="http://schemas.microsoft.com/office/drawing/2014/main" id="{6704A03C-3613-8A58-87ED-6F453F8D63CD}"/>
                    </a:ext>
                  </a:extLst>
                </p:cNvPr>
                <p:cNvSpPr/>
                <p:nvPr/>
              </p:nvSpPr>
              <p:spPr>
                <a:xfrm>
                  <a:off x="1777625" y="1877700"/>
                  <a:ext cx="398325" cy="533000"/>
                </a:xfrm>
                <a:custGeom>
                  <a:avLst/>
                  <a:gdLst/>
                  <a:ahLst/>
                  <a:cxnLst/>
                  <a:rect l="l" t="t" r="r" b="b"/>
                  <a:pathLst>
                    <a:path w="15933" h="21320" fill="none" extrusionOk="0">
                      <a:moveTo>
                        <a:pt x="14084" y="20407"/>
                      </a:moveTo>
                      <a:lnTo>
                        <a:pt x="14084" y="20407"/>
                      </a:lnTo>
                      <a:cubicBezTo>
                        <a:pt x="12554" y="21320"/>
                        <a:pt x="10363" y="20521"/>
                        <a:pt x="9199" y="18581"/>
                      </a:cubicBezTo>
                      <a:lnTo>
                        <a:pt x="1" y="3356"/>
                      </a:lnTo>
                      <a:lnTo>
                        <a:pt x="5570" y="1"/>
                      </a:lnTo>
                      <a:lnTo>
                        <a:pt x="14769" y="15225"/>
                      </a:lnTo>
                      <a:cubicBezTo>
                        <a:pt x="15933" y="17143"/>
                        <a:pt x="15636" y="19471"/>
                        <a:pt x="14084" y="20407"/>
                      </a:cubicBez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111;p43">
                  <a:extLst>
                    <a:ext uri="{FF2B5EF4-FFF2-40B4-BE49-F238E27FC236}">
                      <a16:creationId xmlns:a16="http://schemas.microsoft.com/office/drawing/2014/main" id="{83DDDFB7-C728-5B43-2A72-F556E324A227}"/>
                    </a:ext>
                  </a:extLst>
                </p:cNvPr>
                <p:cNvSpPr/>
                <p:nvPr/>
              </p:nvSpPr>
              <p:spPr>
                <a:xfrm>
                  <a:off x="2680950" y="1086250"/>
                  <a:ext cx="131250" cy="79325"/>
                </a:xfrm>
                <a:custGeom>
                  <a:avLst/>
                  <a:gdLst/>
                  <a:ahLst/>
                  <a:cxnLst/>
                  <a:rect l="l" t="t" r="r" b="b"/>
                  <a:pathLst>
                    <a:path w="5250" h="3173" fill="none" extrusionOk="0">
                      <a:moveTo>
                        <a:pt x="0" y="3173"/>
                      </a:moveTo>
                      <a:lnTo>
                        <a:pt x="5250" y="0"/>
                      </a:ln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112;p43">
                  <a:extLst>
                    <a:ext uri="{FF2B5EF4-FFF2-40B4-BE49-F238E27FC236}">
                      <a16:creationId xmlns:a16="http://schemas.microsoft.com/office/drawing/2014/main" id="{E02462AA-454B-DCAC-84B7-613FE7362085}"/>
                    </a:ext>
                  </a:extLst>
                </p:cNvPr>
                <p:cNvSpPr/>
                <p:nvPr/>
              </p:nvSpPr>
              <p:spPr>
                <a:xfrm>
                  <a:off x="2526875" y="879100"/>
                  <a:ext cx="81050" cy="130700"/>
                </a:xfrm>
                <a:custGeom>
                  <a:avLst/>
                  <a:gdLst/>
                  <a:ahLst/>
                  <a:cxnLst/>
                  <a:rect l="l" t="t" r="r" b="b"/>
                  <a:pathLst>
                    <a:path w="3242" h="5228" fill="none" extrusionOk="0">
                      <a:moveTo>
                        <a:pt x="0" y="5228"/>
                      </a:moveTo>
                      <a:lnTo>
                        <a:pt x="3241" y="1"/>
                      </a:ln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113;p43">
                  <a:extLst>
                    <a:ext uri="{FF2B5EF4-FFF2-40B4-BE49-F238E27FC236}">
                      <a16:creationId xmlns:a16="http://schemas.microsoft.com/office/drawing/2014/main" id="{5976AE24-1EAA-5920-3CB1-6D50EF10D7B2}"/>
                    </a:ext>
                  </a:extLst>
                </p:cNvPr>
                <p:cNvSpPr/>
                <p:nvPr/>
              </p:nvSpPr>
              <p:spPr>
                <a:xfrm>
                  <a:off x="2747125" y="1363000"/>
                  <a:ext cx="153525" cy="11450"/>
                </a:xfrm>
                <a:custGeom>
                  <a:avLst/>
                  <a:gdLst/>
                  <a:ahLst/>
                  <a:cxnLst/>
                  <a:rect l="l" t="t" r="r" b="b"/>
                  <a:pathLst>
                    <a:path w="6141" h="458" fill="none" extrusionOk="0">
                      <a:moveTo>
                        <a:pt x="1" y="457"/>
                      </a:moveTo>
                      <a:lnTo>
                        <a:pt x="6141" y="1"/>
                      </a:ln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114;p43">
                  <a:extLst>
                    <a:ext uri="{FF2B5EF4-FFF2-40B4-BE49-F238E27FC236}">
                      <a16:creationId xmlns:a16="http://schemas.microsoft.com/office/drawing/2014/main" id="{F44A3099-444D-C040-7EBA-2E340F286D0E}"/>
                    </a:ext>
                  </a:extLst>
                </p:cNvPr>
                <p:cNvSpPr/>
                <p:nvPr/>
              </p:nvSpPr>
              <p:spPr>
                <a:xfrm>
                  <a:off x="2276925" y="1068550"/>
                  <a:ext cx="357825" cy="499900"/>
                </a:xfrm>
                <a:custGeom>
                  <a:avLst/>
                  <a:gdLst/>
                  <a:ahLst/>
                  <a:cxnLst/>
                  <a:rect l="l" t="t" r="r" b="b"/>
                  <a:pathLst>
                    <a:path w="14313" h="19996" extrusionOk="0">
                      <a:moveTo>
                        <a:pt x="69" y="1"/>
                      </a:moveTo>
                      <a:cubicBezTo>
                        <a:pt x="46" y="1"/>
                        <a:pt x="23" y="1"/>
                        <a:pt x="1" y="1"/>
                      </a:cubicBezTo>
                      <a:lnTo>
                        <a:pt x="12075" y="19996"/>
                      </a:lnTo>
                      <a:cubicBezTo>
                        <a:pt x="14267" y="15910"/>
                        <a:pt x="14312" y="10797"/>
                        <a:pt x="11733" y="6552"/>
                      </a:cubicBezTo>
                      <a:cubicBezTo>
                        <a:pt x="9189" y="2304"/>
                        <a:pt x="4679" y="1"/>
                        <a:pt x="6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115;p43">
                  <a:extLst>
                    <a:ext uri="{FF2B5EF4-FFF2-40B4-BE49-F238E27FC236}">
                      <a16:creationId xmlns:a16="http://schemas.microsoft.com/office/drawing/2014/main" id="{BF96AEC7-908B-2D8D-A772-BE642DE20940}"/>
                    </a:ext>
                  </a:extLst>
                </p:cNvPr>
                <p:cNvSpPr/>
                <p:nvPr/>
              </p:nvSpPr>
              <p:spPr>
                <a:xfrm>
                  <a:off x="2276925" y="1067975"/>
                  <a:ext cx="357825" cy="500475"/>
                </a:xfrm>
                <a:custGeom>
                  <a:avLst/>
                  <a:gdLst/>
                  <a:ahLst/>
                  <a:cxnLst/>
                  <a:rect l="l" t="t" r="r" b="b"/>
                  <a:pathLst>
                    <a:path w="14313" h="20019" fill="none" extrusionOk="0">
                      <a:moveTo>
                        <a:pt x="1" y="24"/>
                      </a:moveTo>
                      <a:lnTo>
                        <a:pt x="12075" y="20019"/>
                      </a:lnTo>
                      <a:cubicBezTo>
                        <a:pt x="14267" y="15933"/>
                        <a:pt x="14312" y="10820"/>
                        <a:pt x="11733" y="6575"/>
                      </a:cubicBezTo>
                      <a:cubicBezTo>
                        <a:pt x="9176" y="2306"/>
                        <a:pt x="4634" y="1"/>
                        <a:pt x="1" y="24"/>
                      </a:cubicBez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116;p43">
                  <a:extLst>
                    <a:ext uri="{FF2B5EF4-FFF2-40B4-BE49-F238E27FC236}">
                      <a16:creationId xmlns:a16="http://schemas.microsoft.com/office/drawing/2014/main" id="{F8E3B7AA-0B95-B15F-DEEC-B338F228B4D4}"/>
                    </a:ext>
                  </a:extLst>
                </p:cNvPr>
                <p:cNvSpPr/>
                <p:nvPr/>
              </p:nvSpPr>
              <p:spPr>
                <a:xfrm>
                  <a:off x="2084625" y="916075"/>
                  <a:ext cx="586075" cy="865500"/>
                </a:xfrm>
                <a:custGeom>
                  <a:avLst/>
                  <a:gdLst/>
                  <a:ahLst/>
                  <a:cxnLst/>
                  <a:rect l="l" t="t" r="r" b="b"/>
                  <a:pathLst>
                    <a:path w="23443" h="34620" extrusionOk="0">
                      <a:moveTo>
                        <a:pt x="2685" y="1"/>
                      </a:moveTo>
                      <a:cubicBezTo>
                        <a:pt x="2269" y="1"/>
                        <a:pt x="1846" y="112"/>
                        <a:pt x="1461" y="348"/>
                      </a:cubicBezTo>
                      <a:cubicBezTo>
                        <a:pt x="366" y="1010"/>
                        <a:pt x="1" y="2448"/>
                        <a:pt x="685" y="3566"/>
                      </a:cubicBezTo>
                      <a:lnTo>
                        <a:pt x="18763" y="33490"/>
                      </a:lnTo>
                      <a:cubicBezTo>
                        <a:pt x="19201" y="34214"/>
                        <a:pt x="19978" y="34620"/>
                        <a:pt x="20777" y="34620"/>
                      </a:cubicBezTo>
                      <a:cubicBezTo>
                        <a:pt x="21187" y="34620"/>
                        <a:pt x="21602" y="34513"/>
                        <a:pt x="21981" y="34289"/>
                      </a:cubicBezTo>
                      <a:cubicBezTo>
                        <a:pt x="23077" y="33604"/>
                        <a:pt x="23442" y="32166"/>
                        <a:pt x="22780" y="31071"/>
                      </a:cubicBezTo>
                      <a:lnTo>
                        <a:pt x="4680" y="1124"/>
                      </a:lnTo>
                      <a:cubicBezTo>
                        <a:pt x="4246" y="405"/>
                        <a:pt x="3478" y="1"/>
                        <a:pt x="26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117;p43">
                  <a:extLst>
                    <a:ext uri="{FF2B5EF4-FFF2-40B4-BE49-F238E27FC236}">
                      <a16:creationId xmlns:a16="http://schemas.microsoft.com/office/drawing/2014/main" id="{1C8395A3-FA60-A620-CDE0-352AE756AB57}"/>
                    </a:ext>
                  </a:extLst>
                </p:cNvPr>
                <p:cNvSpPr/>
                <p:nvPr/>
              </p:nvSpPr>
              <p:spPr>
                <a:xfrm>
                  <a:off x="2084625" y="907625"/>
                  <a:ext cx="586075" cy="882225"/>
                </a:xfrm>
                <a:custGeom>
                  <a:avLst/>
                  <a:gdLst/>
                  <a:ahLst/>
                  <a:cxnLst/>
                  <a:rect l="l" t="t" r="r" b="b"/>
                  <a:pathLst>
                    <a:path w="23443" h="35289" fill="none" extrusionOk="0">
                      <a:moveTo>
                        <a:pt x="21981" y="34627"/>
                      </a:moveTo>
                      <a:lnTo>
                        <a:pt x="21981" y="34627"/>
                      </a:lnTo>
                      <a:cubicBezTo>
                        <a:pt x="20863" y="35289"/>
                        <a:pt x="19425" y="34924"/>
                        <a:pt x="18763" y="33828"/>
                      </a:cubicBezTo>
                      <a:lnTo>
                        <a:pt x="685" y="3904"/>
                      </a:lnTo>
                      <a:cubicBezTo>
                        <a:pt x="1" y="2786"/>
                        <a:pt x="366" y="1348"/>
                        <a:pt x="1461" y="686"/>
                      </a:cubicBezTo>
                      <a:cubicBezTo>
                        <a:pt x="2580" y="1"/>
                        <a:pt x="4018" y="366"/>
                        <a:pt x="4680" y="1462"/>
                      </a:cubicBezTo>
                      <a:lnTo>
                        <a:pt x="22780" y="31409"/>
                      </a:lnTo>
                      <a:cubicBezTo>
                        <a:pt x="23442" y="32504"/>
                        <a:pt x="23077" y="33942"/>
                        <a:pt x="21981" y="34627"/>
                      </a:cubicBez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118;p43">
                  <a:extLst>
                    <a:ext uri="{FF2B5EF4-FFF2-40B4-BE49-F238E27FC236}">
                      <a16:creationId xmlns:a16="http://schemas.microsoft.com/office/drawing/2014/main" id="{F6A6B2B2-4CCF-C12B-E786-5BE23FA2D2EA}"/>
                    </a:ext>
                  </a:extLst>
                </p:cNvPr>
                <p:cNvSpPr/>
                <p:nvPr/>
              </p:nvSpPr>
              <p:spPr>
                <a:xfrm>
                  <a:off x="2053400" y="2002100"/>
                  <a:ext cx="189325" cy="173650"/>
                </a:xfrm>
                <a:custGeom>
                  <a:avLst/>
                  <a:gdLst/>
                  <a:ahLst/>
                  <a:cxnLst/>
                  <a:rect l="l" t="t" r="r" b="b"/>
                  <a:pathLst>
                    <a:path w="7573" h="6946" extrusionOk="0">
                      <a:moveTo>
                        <a:pt x="4902" y="1"/>
                      </a:moveTo>
                      <a:cubicBezTo>
                        <a:pt x="4651" y="24"/>
                        <a:pt x="4491" y="69"/>
                        <a:pt x="4491" y="69"/>
                      </a:cubicBezTo>
                      <a:cubicBezTo>
                        <a:pt x="4491" y="69"/>
                        <a:pt x="1569" y="2306"/>
                        <a:pt x="679" y="4223"/>
                      </a:cubicBezTo>
                      <a:cubicBezTo>
                        <a:pt x="0" y="5724"/>
                        <a:pt x="845" y="6945"/>
                        <a:pt x="2153" y="6945"/>
                      </a:cubicBezTo>
                      <a:cubicBezTo>
                        <a:pt x="2516" y="6945"/>
                        <a:pt x="2915" y="6851"/>
                        <a:pt x="3327" y="6643"/>
                      </a:cubicBezTo>
                      <a:cubicBezTo>
                        <a:pt x="5244" y="5684"/>
                        <a:pt x="7572" y="3219"/>
                        <a:pt x="6705" y="1393"/>
                      </a:cubicBezTo>
                      <a:cubicBezTo>
                        <a:pt x="6157" y="183"/>
                        <a:pt x="5381" y="1"/>
                        <a:pt x="490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119;p43">
                  <a:extLst>
                    <a:ext uri="{FF2B5EF4-FFF2-40B4-BE49-F238E27FC236}">
                      <a16:creationId xmlns:a16="http://schemas.microsoft.com/office/drawing/2014/main" id="{16717C93-E153-E297-F940-C1C99E55A9F0}"/>
                    </a:ext>
                  </a:extLst>
                </p:cNvPr>
                <p:cNvSpPr/>
                <p:nvPr/>
              </p:nvSpPr>
              <p:spPr>
                <a:xfrm>
                  <a:off x="2048675" y="2002100"/>
                  <a:ext cx="194050" cy="190050"/>
                </a:xfrm>
                <a:custGeom>
                  <a:avLst/>
                  <a:gdLst/>
                  <a:ahLst/>
                  <a:cxnLst/>
                  <a:rect l="l" t="t" r="r" b="b"/>
                  <a:pathLst>
                    <a:path w="7762" h="7602" fill="none" extrusionOk="0">
                      <a:moveTo>
                        <a:pt x="4680" y="69"/>
                      </a:moveTo>
                      <a:cubicBezTo>
                        <a:pt x="4680" y="69"/>
                        <a:pt x="4840" y="24"/>
                        <a:pt x="5091" y="1"/>
                      </a:cubicBezTo>
                      <a:cubicBezTo>
                        <a:pt x="5570" y="1"/>
                        <a:pt x="6346" y="183"/>
                        <a:pt x="6894" y="1393"/>
                      </a:cubicBezTo>
                      <a:cubicBezTo>
                        <a:pt x="7761" y="3219"/>
                        <a:pt x="5433" y="5684"/>
                        <a:pt x="3516" y="6643"/>
                      </a:cubicBezTo>
                      <a:cubicBezTo>
                        <a:pt x="1621" y="7602"/>
                        <a:pt x="1" y="6141"/>
                        <a:pt x="868" y="4223"/>
                      </a:cubicBezTo>
                      <a:cubicBezTo>
                        <a:pt x="1758" y="2306"/>
                        <a:pt x="4680" y="69"/>
                        <a:pt x="4680" y="69"/>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120;p43">
                  <a:extLst>
                    <a:ext uri="{FF2B5EF4-FFF2-40B4-BE49-F238E27FC236}">
                      <a16:creationId xmlns:a16="http://schemas.microsoft.com/office/drawing/2014/main" id="{9CF1E1EB-5643-B83F-B2C4-B62B92A6CDF1}"/>
                    </a:ext>
                  </a:extLst>
                </p:cNvPr>
                <p:cNvSpPr/>
                <p:nvPr/>
              </p:nvSpPr>
              <p:spPr>
                <a:xfrm>
                  <a:off x="1982475" y="1940400"/>
                  <a:ext cx="205450" cy="173225"/>
                </a:xfrm>
                <a:custGeom>
                  <a:avLst/>
                  <a:gdLst/>
                  <a:ahLst/>
                  <a:cxnLst/>
                  <a:rect l="l" t="t" r="r" b="b"/>
                  <a:pathLst>
                    <a:path w="8218" h="6929" extrusionOk="0">
                      <a:moveTo>
                        <a:pt x="5574" y="1"/>
                      </a:moveTo>
                      <a:cubicBezTo>
                        <a:pt x="5189" y="1"/>
                        <a:pt x="4166" y="266"/>
                        <a:pt x="2375" y="2492"/>
                      </a:cubicBezTo>
                      <a:cubicBezTo>
                        <a:pt x="1" y="5413"/>
                        <a:pt x="1462" y="6486"/>
                        <a:pt x="2032" y="6737"/>
                      </a:cubicBezTo>
                      <a:cubicBezTo>
                        <a:pt x="2283" y="6843"/>
                        <a:pt x="2570" y="6929"/>
                        <a:pt x="2898" y="6929"/>
                      </a:cubicBezTo>
                      <a:cubicBezTo>
                        <a:pt x="3345" y="6929"/>
                        <a:pt x="3868" y="6769"/>
                        <a:pt x="4475" y="6281"/>
                      </a:cubicBezTo>
                      <a:cubicBezTo>
                        <a:pt x="5525" y="5436"/>
                        <a:pt x="8218" y="2697"/>
                        <a:pt x="7533" y="1350"/>
                      </a:cubicBezTo>
                      <a:cubicBezTo>
                        <a:pt x="6893" y="48"/>
                        <a:pt x="5826" y="26"/>
                        <a:pt x="5756" y="26"/>
                      </a:cubicBezTo>
                      <a:cubicBezTo>
                        <a:pt x="5754" y="26"/>
                        <a:pt x="5753" y="27"/>
                        <a:pt x="5753" y="27"/>
                      </a:cubicBezTo>
                      <a:cubicBezTo>
                        <a:pt x="5753" y="27"/>
                        <a:pt x="5695" y="1"/>
                        <a:pt x="557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121;p43">
                  <a:extLst>
                    <a:ext uri="{FF2B5EF4-FFF2-40B4-BE49-F238E27FC236}">
                      <a16:creationId xmlns:a16="http://schemas.microsoft.com/office/drawing/2014/main" id="{2222B5BB-E52A-835B-5FF7-128C305AAB7D}"/>
                    </a:ext>
                  </a:extLst>
                </p:cNvPr>
                <p:cNvSpPr/>
                <p:nvPr/>
              </p:nvSpPr>
              <p:spPr>
                <a:xfrm>
                  <a:off x="1982475" y="1929650"/>
                  <a:ext cx="205450" cy="188900"/>
                </a:xfrm>
                <a:custGeom>
                  <a:avLst/>
                  <a:gdLst/>
                  <a:ahLst/>
                  <a:cxnLst/>
                  <a:rect l="l" t="t" r="r" b="b"/>
                  <a:pathLst>
                    <a:path w="8218" h="7556" fill="none" extrusionOk="0">
                      <a:moveTo>
                        <a:pt x="5753" y="457"/>
                      </a:moveTo>
                      <a:cubicBezTo>
                        <a:pt x="5753" y="457"/>
                        <a:pt x="4726" y="0"/>
                        <a:pt x="2375" y="2922"/>
                      </a:cubicBezTo>
                      <a:cubicBezTo>
                        <a:pt x="1" y="5843"/>
                        <a:pt x="1462" y="6916"/>
                        <a:pt x="2032" y="7167"/>
                      </a:cubicBezTo>
                      <a:cubicBezTo>
                        <a:pt x="2626" y="7418"/>
                        <a:pt x="3425" y="7555"/>
                        <a:pt x="4475" y="6711"/>
                      </a:cubicBezTo>
                      <a:cubicBezTo>
                        <a:pt x="5525" y="5866"/>
                        <a:pt x="8218" y="3127"/>
                        <a:pt x="7533" y="1780"/>
                      </a:cubicBezTo>
                      <a:cubicBezTo>
                        <a:pt x="6871" y="434"/>
                        <a:pt x="5753" y="457"/>
                        <a:pt x="5753" y="457"/>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122;p43">
                  <a:extLst>
                    <a:ext uri="{FF2B5EF4-FFF2-40B4-BE49-F238E27FC236}">
                      <a16:creationId xmlns:a16="http://schemas.microsoft.com/office/drawing/2014/main" id="{A3ACF903-00CC-DE4C-DE40-E02B14D2A624}"/>
                    </a:ext>
                  </a:extLst>
                </p:cNvPr>
                <p:cNvSpPr/>
                <p:nvPr/>
              </p:nvSpPr>
              <p:spPr>
                <a:xfrm>
                  <a:off x="1928950" y="1868500"/>
                  <a:ext cx="175100" cy="186475"/>
                </a:xfrm>
                <a:custGeom>
                  <a:avLst/>
                  <a:gdLst/>
                  <a:ahLst/>
                  <a:cxnLst/>
                  <a:rect l="l" t="t" r="r" b="b"/>
                  <a:pathLst>
                    <a:path w="7004" h="7459" extrusionOk="0">
                      <a:moveTo>
                        <a:pt x="4637" y="1"/>
                      </a:moveTo>
                      <a:cubicBezTo>
                        <a:pt x="2659" y="1"/>
                        <a:pt x="1" y="4657"/>
                        <a:pt x="316" y="6030"/>
                      </a:cubicBezTo>
                      <a:cubicBezTo>
                        <a:pt x="550" y="7051"/>
                        <a:pt x="1510" y="7459"/>
                        <a:pt x="2257" y="7459"/>
                      </a:cubicBezTo>
                      <a:cubicBezTo>
                        <a:pt x="2528" y="7459"/>
                        <a:pt x="2771" y="7405"/>
                        <a:pt x="2941" y="7308"/>
                      </a:cubicBezTo>
                      <a:cubicBezTo>
                        <a:pt x="3580" y="6965"/>
                        <a:pt x="7004" y="3793"/>
                        <a:pt x="6958" y="2058"/>
                      </a:cubicBezTo>
                      <a:cubicBezTo>
                        <a:pt x="6958" y="2058"/>
                        <a:pt x="6707" y="163"/>
                        <a:pt x="4721" y="4"/>
                      </a:cubicBezTo>
                      <a:cubicBezTo>
                        <a:pt x="4693" y="2"/>
                        <a:pt x="4665" y="1"/>
                        <a:pt x="46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123;p43">
                  <a:extLst>
                    <a:ext uri="{FF2B5EF4-FFF2-40B4-BE49-F238E27FC236}">
                      <a16:creationId xmlns:a16="http://schemas.microsoft.com/office/drawing/2014/main" id="{1C1C28F6-8D51-A821-F869-A48EA97FC9C7}"/>
                    </a:ext>
                  </a:extLst>
                </p:cNvPr>
                <p:cNvSpPr/>
                <p:nvPr/>
              </p:nvSpPr>
              <p:spPr>
                <a:xfrm>
                  <a:off x="1928850" y="1865150"/>
                  <a:ext cx="175200" cy="195175"/>
                </a:xfrm>
                <a:custGeom>
                  <a:avLst/>
                  <a:gdLst/>
                  <a:ahLst/>
                  <a:cxnLst/>
                  <a:rect l="l" t="t" r="r" b="b"/>
                  <a:pathLst>
                    <a:path w="7008" h="7807" fill="none" extrusionOk="0">
                      <a:moveTo>
                        <a:pt x="6962" y="2192"/>
                      </a:moveTo>
                      <a:cubicBezTo>
                        <a:pt x="6962" y="2192"/>
                        <a:pt x="6711" y="297"/>
                        <a:pt x="4725" y="138"/>
                      </a:cubicBezTo>
                      <a:cubicBezTo>
                        <a:pt x="2739" y="1"/>
                        <a:pt x="0" y="4771"/>
                        <a:pt x="320" y="6164"/>
                      </a:cubicBezTo>
                      <a:cubicBezTo>
                        <a:pt x="639" y="7556"/>
                        <a:pt x="2306" y="7807"/>
                        <a:pt x="2945" y="7442"/>
                      </a:cubicBezTo>
                      <a:cubicBezTo>
                        <a:pt x="3584" y="7099"/>
                        <a:pt x="7008" y="3927"/>
                        <a:pt x="6962" y="2192"/>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75" name="Google Shape;2352;p43">
              <a:extLst>
                <a:ext uri="{FF2B5EF4-FFF2-40B4-BE49-F238E27FC236}">
                  <a16:creationId xmlns:a16="http://schemas.microsoft.com/office/drawing/2014/main" id="{D3A68F1A-0946-10CD-0CB3-C47468382375}"/>
                </a:ext>
              </a:extLst>
            </p:cNvPr>
            <p:cNvGrpSpPr/>
            <p:nvPr/>
          </p:nvGrpSpPr>
          <p:grpSpPr>
            <a:xfrm>
              <a:off x="1614496" y="3691841"/>
              <a:ext cx="1273507" cy="1083421"/>
              <a:chOff x="619004" y="3490033"/>
              <a:chExt cx="1104600" cy="939725"/>
            </a:xfrm>
          </p:grpSpPr>
          <p:sp>
            <p:nvSpPr>
              <p:cNvPr id="276" name="Google Shape;2353;p43">
                <a:extLst>
                  <a:ext uri="{FF2B5EF4-FFF2-40B4-BE49-F238E27FC236}">
                    <a16:creationId xmlns:a16="http://schemas.microsoft.com/office/drawing/2014/main" id="{1AD11D60-B01F-35CA-78FA-D8870DAD5A3D}"/>
                  </a:ext>
                </a:extLst>
              </p:cNvPr>
              <p:cNvSpPr txBox="1"/>
              <p:nvPr/>
            </p:nvSpPr>
            <p:spPr>
              <a:xfrm>
                <a:off x="619004" y="3850158"/>
                <a:ext cx="1104600" cy="579600"/>
              </a:xfrm>
              <a:prstGeom prst="rect">
                <a:avLst/>
              </a:prstGeom>
              <a:noFill/>
              <a:ln>
                <a:noFill/>
              </a:ln>
            </p:spPr>
            <p:txBody>
              <a:bodyPr spcFirstLastPara="1" wrap="square" lIns="0" tIns="6700" rIns="0" bIns="0" anchor="ctr" anchorCtr="0">
                <a:noAutofit/>
              </a:bodyPr>
              <a:lstStyle/>
              <a:p>
                <a:pPr marL="12700" marR="0" lvl="0" indent="0" algn="ctr" rtl="0">
                  <a:lnSpc>
                    <a:spcPct val="100000"/>
                  </a:lnSpc>
                  <a:spcBef>
                    <a:spcPts val="0"/>
                  </a:spcBef>
                  <a:spcAft>
                    <a:spcPts val="0"/>
                  </a:spcAft>
                  <a:buNone/>
                </a:pPr>
                <a:endParaRPr sz="1200" dirty="0">
                  <a:solidFill>
                    <a:srgbClr val="000000"/>
                  </a:solidFill>
                  <a:latin typeface="Roboto"/>
                  <a:ea typeface="Roboto"/>
                  <a:cs typeface="Roboto"/>
                  <a:sym typeface="Roboto"/>
                </a:endParaRPr>
              </a:p>
            </p:txBody>
          </p:sp>
          <p:sp>
            <p:nvSpPr>
              <p:cNvPr id="277" name="Google Shape;2355;p43">
                <a:extLst>
                  <a:ext uri="{FF2B5EF4-FFF2-40B4-BE49-F238E27FC236}">
                    <a16:creationId xmlns:a16="http://schemas.microsoft.com/office/drawing/2014/main" id="{9D29750D-97B3-B43C-E7E9-B3A0D85E559C}"/>
                  </a:ext>
                </a:extLst>
              </p:cNvPr>
              <p:cNvSpPr/>
              <p:nvPr/>
            </p:nvSpPr>
            <p:spPr>
              <a:xfrm>
                <a:off x="653399" y="3490033"/>
                <a:ext cx="1035900" cy="324600"/>
              </a:xfrm>
              <a:prstGeom prst="roundRect">
                <a:avLst>
                  <a:gd name="adj" fmla="val 5000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3" name="TextBox 292">
              <a:extLst>
                <a:ext uri="{FF2B5EF4-FFF2-40B4-BE49-F238E27FC236}">
                  <a16:creationId xmlns:a16="http://schemas.microsoft.com/office/drawing/2014/main" id="{D32464A0-F51E-4397-9116-7EC97EFE4AD3}"/>
                </a:ext>
              </a:extLst>
            </p:cNvPr>
            <p:cNvSpPr txBox="1"/>
            <p:nvPr/>
          </p:nvSpPr>
          <p:spPr>
            <a:xfrm>
              <a:off x="1794414" y="3714975"/>
              <a:ext cx="887068" cy="307777"/>
            </a:xfrm>
            <a:prstGeom prst="rect">
              <a:avLst/>
            </a:prstGeom>
            <a:noFill/>
          </p:spPr>
          <p:txBody>
            <a:bodyPr wrap="square">
              <a:spAutoFit/>
            </a:bodyPr>
            <a:lstStyle/>
            <a:p>
              <a:pPr algn="ctr"/>
              <a:r>
                <a:rPr lang="en-US" sz="1400" b="1" dirty="0">
                  <a:solidFill>
                    <a:schemeClr val="bg1"/>
                  </a:solidFill>
                  <a:latin typeface="Times New Roman" panose="02020603050405020304" pitchFamily="18" charset="0"/>
                  <a:cs typeface="Times New Roman" panose="02020603050405020304" pitchFamily="18" charset="0"/>
                </a:rPr>
                <a:t>subject</a:t>
              </a:r>
              <a:endParaRPr lang="fa-IR" sz="1400" b="1" dirty="0">
                <a:solidFill>
                  <a:schemeClr val="bg1"/>
                </a:solidFill>
                <a:latin typeface="Times New Roman" panose="02020603050405020304" pitchFamily="18" charset="0"/>
                <a:cs typeface="Times New Roman" panose="02020603050405020304" pitchFamily="18" charset="0"/>
              </a:endParaRPr>
            </a:p>
          </p:txBody>
        </p:sp>
      </p:grpSp>
      <p:grpSp>
        <p:nvGrpSpPr>
          <p:cNvPr id="302" name="Group 301">
            <a:extLst>
              <a:ext uri="{FF2B5EF4-FFF2-40B4-BE49-F238E27FC236}">
                <a16:creationId xmlns:a16="http://schemas.microsoft.com/office/drawing/2014/main" id="{24D50797-4EA4-A51C-692E-D093021C172F}"/>
              </a:ext>
            </a:extLst>
          </p:cNvPr>
          <p:cNvGrpSpPr/>
          <p:nvPr/>
        </p:nvGrpSpPr>
        <p:grpSpPr>
          <a:xfrm>
            <a:off x="3078674" y="1948484"/>
            <a:ext cx="1347201" cy="2826778"/>
            <a:chOff x="3078674" y="1948484"/>
            <a:chExt cx="1347201" cy="2826778"/>
          </a:xfrm>
        </p:grpSpPr>
        <p:grpSp>
          <p:nvGrpSpPr>
            <p:cNvPr id="47" name="Google Shape;2124;p43">
              <a:extLst>
                <a:ext uri="{FF2B5EF4-FFF2-40B4-BE49-F238E27FC236}">
                  <a16:creationId xmlns:a16="http://schemas.microsoft.com/office/drawing/2014/main" id="{102A4F52-3243-65D7-A129-ADD85BF49E06}"/>
                </a:ext>
              </a:extLst>
            </p:cNvPr>
            <p:cNvGrpSpPr/>
            <p:nvPr/>
          </p:nvGrpSpPr>
          <p:grpSpPr>
            <a:xfrm>
              <a:off x="3078674" y="1948484"/>
              <a:ext cx="1310463" cy="1222870"/>
              <a:chOff x="1812262" y="3167581"/>
              <a:chExt cx="1136655" cy="1060679"/>
            </a:xfrm>
          </p:grpSpPr>
          <p:sp>
            <p:nvSpPr>
              <p:cNvPr id="48" name="Google Shape;2125;p43">
                <a:extLst>
                  <a:ext uri="{FF2B5EF4-FFF2-40B4-BE49-F238E27FC236}">
                    <a16:creationId xmlns:a16="http://schemas.microsoft.com/office/drawing/2014/main" id="{A89754A6-FABD-5A1B-6CA2-6197C26CD022}"/>
                  </a:ext>
                </a:extLst>
              </p:cNvPr>
              <p:cNvSpPr/>
              <p:nvPr/>
            </p:nvSpPr>
            <p:spPr>
              <a:xfrm>
                <a:off x="1994637" y="3167581"/>
                <a:ext cx="954280" cy="954280"/>
              </a:xfrm>
              <a:custGeom>
                <a:avLst/>
                <a:gdLst/>
                <a:ahLst/>
                <a:cxnLst/>
                <a:rect l="l" t="t" r="r" b="b"/>
                <a:pathLst>
                  <a:path w="62885" h="62885" extrusionOk="0">
                    <a:moveTo>
                      <a:pt x="7830" y="1"/>
                    </a:moveTo>
                    <a:cubicBezTo>
                      <a:pt x="3493" y="1"/>
                      <a:pt x="1" y="3493"/>
                      <a:pt x="1" y="7807"/>
                    </a:cubicBezTo>
                    <a:lnTo>
                      <a:pt x="1" y="55055"/>
                    </a:lnTo>
                    <a:cubicBezTo>
                      <a:pt x="1" y="59369"/>
                      <a:pt x="3493" y="62884"/>
                      <a:pt x="7830" y="62884"/>
                    </a:cubicBezTo>
                    <a:lnTo>
                      <a:pt x="55056" y="62884"/>
                    </a:lnTo>
                    <a:cubicBezTo>
                      <a:pt x="59370" y="62884"/>
                      <a:pt x="62885" y="59369"/>
                      <a:pt x="62885" y="55055"/>
                    </a:cubicBezTo>
                    <a:lnTo>
                      <a:pt x="62885" y="7807"/>
                    </a:lnTo>
                    <a:cubicBezTo>
                      <a:pt x="62885" y="3493"/>
                      <a:pt x="59370" y="1"/>
                      <a:pt x="55056" y="1"/>
                    </a:cubicBezTo>
                    <a:close/>
                  </a:path>
                </a:pathLst>
              </a:cu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2126;p43">
                <a:extLst>
                  <a:ext uri="{FF2B5EF4-FFF2-40B4-BE49-F238E27FC236}">
                    <a16:creationId xmlns:a16="http://schemas.microsoft.com/office/drawing/2014/main" id="{380F8581-8E56-A3E8-B1E4-D0A96DD6CD6B}"/>
                  </a:ext>
                </a:extLst>
              </p:cNvPr>
              <p:cNvGrpSpPr/>
              <p:nvPr/>
            </p:nvGrpSpPr>
            <p:grpSpPr>
              <a:xfrm>
                <a:off x="1812262" y="3258046"/>
                <a:ext cx="1002430" cy="970214"/>
                <a:chOff x="3691525" y="934450"/>
                <a:chExt cx="1651450" cy="1598375"/>
              </a:xfrm>
            </p:grpSpPr>
            <p:sp>
              <p:nvSpPr>
                <p:cNvPr id="50" name="Google Shape;2127;p43">
                  <a:extLst>
                    <a:ext uri="{FF2B5EF4-FFF2-40B4-BE49-F238E27FC236}">
                      <a16:creationId xmlns:a16="http://schemas.microsoft.com/office/drawing/2014/main" id="{CA5ECB98-7DBE-F1E8-6EC6-2C84361B8294}"/>
                    </a:ext>
                  </a:extLst>
                </p:cNvPr>
                <p:cNvSpPr/>
                <p:nvPr/>
              </p:nvSpPr>
              <p:spPr>
                <a:xfrm>
                  <a:off x="4674150" y="1845175"/>
                  <a:ext cx="383500" cy="377900"/>
                </a:xfrm>
                <a:custGeom>
                  <a:avLst/>
                  <a:gdLst/>
                  <a:ahLst/>
                  <a:cxnLst/>
                  <a:rect l="l" t="t" r="r" b="b"/>
                  <a:pathLst>
                    <a:path w="15340" h="15116" extrusionOk="0">
                      <a:moveTo>
                        <a:pt x="7604" y="0"/>
                      </a:moveTo>
                      <a:cubicBezTo>
                        <a:pt x="7339" y="0"/>
                        <a:pt x="7072" y="16"/>
                        <a:pt x="6803" y="47"/>
                      </a:cubicBezTo>
                      <a:cubicBezTo>
                        <a:pt x="2831" y="526"/>
                        <a:pt x="1" y="4246"/>
                        <a:pt x="480" y="8401"/>
                      </a:cubicBezTo>
                      <a:cubicBezTo>
                        <a:pt x="926" y="12261"/>
                        <a:pt x="4091" y="15116"/>
                        <a:pt x="7705" y="15116"/>
                      </a:cubicBezTo>
                      <a:cubicBezTo>
                        <a:pt x="7980" y="15116"/>
                        <a:pt x="8258" y="15099"/>
                        <a:pt x="8537" y="15066"/>
                      </a:cubicBezTo>
                      <a:cubicBezTo>
                        <a:pt x="12509" y="14609"/>
                        <a:pt x="15339" y="10866"/>
                        <a:pt x="14860" y="6734"/>
                      </a:cubicBezTo>
                      <a:cubicBezTo>
                        <a:pt x="14413" y="2862"/>
                        <a:pt x="11249" y="0"/>
                        <a:pt x="7604"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128;p43">
                  <a:extLst>
                    <a:ext uri="{FF2B5EF4-FFF2-40B4-BE49-F238E27FC236}">
                      <a16:creationId xmlns:a16="http://schemas.microsoft.com/office/drawing/2014/main" id="{626DBBB9-8CBF-1B39-6DAB-A0F04CEE1217}"/>
                    </a:ext>
                  </a:extLst>
                </p:cNvPr>
                <p:cNvSpPr/>
                <p:nvPr/>
              </p:nvSpPr>
              <p:spPr>
                <a:xfrm>
                  <a:off x="4234200" y="1827475"/>
                  <a:ext cx="383500" cy="377825"/>
                </a:xfrm>
                <a:custGeom>
                  <a:avLst/>
                  <a:gdLst/>
                  <a:ahLst/>
                  <a:cxnLst/>
                  <a:rect l="l" t="t" r="r" b="b"/>
                  <a:pathLst>
                    <a:path w="15340" h="15113" extrusionOk="0">
                      <a:moveTo>
                        <a:pt x="7604" y="1"/>
                      </a:moveTo>
                      <a:cubicBezTo>
                        <a:pt x="7339" y="1"/>
                        <a:pt x="7072" y="16"/>
                        <a:pt x="6802" y="47"/>
                      </a:cubicBezTo>
                      <a:cubicBezTo>
                        <a:pt x="2831" y="526"/>
                        <a:pt x="1" y="4247"/>
                        <a:pt x="480" y="8401"/>
                      </a:cubicBezTo>
                      <a:cubicBezTo>
                        <a:pt x="948" y="12272"/>
                        <a:pt x="4111" y="15112"/>
                        <a:pt x="7754" y="15112"/>
                      </a:cubicBezTo>
                      <a:cubicBezTo>
                        <a:pt x="8020" y="15112"/>
                        <a:pt x="8289" y="15097"/>
                        <a:pt x="8560" y="15066"/>
                      </a:cubicBezTo>
                      <a:cubicBezTo>
                        <a:pt x="12532" y="14609"/>
                        <a:pt x="15339" y="10866"/>
                        <a:pt x="14860" y="6712"/>
                      </a:cubicBezTo>
                      <a:cubicBezTo>
                        <a:pt x="14413" y="2860"/>
                        <a:pt x="11248" y="1"/>
                        <a:pt x="7604"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129;p43">
                  <a:extLst>
                    <a:ext uri="{FF2B5EF4-FFF2-40B4-BE49-F238E27FC236}">
                      <a16:creationId xmlns:a16="http://schemas.microsoft.com/office/drawing/2014/main" id="{13E651BE-3BDD-CD3B-74CF-327202E0FFCB}"/>
                    </a:ext>
                  </a:extLst>
                </p:cNvPr>
                <p:cNvSpPr/>
                <p:nvPr/>
              </p:nvSpPr>
              <p:spPr>
                <a:xfrm>
                  <a:off x="4076125" y="2124750"/>
                  <a:ext cx="1135025" cy="408075"/>
                </a:xfrm>
                <a:custGeom>
                  <a:avLst/>
                  <a:gdLst/>
                  <a:ahLst/>
                  <a:cxnLst/>
                  <a:rect l="l" t="t" r="r" b="b"/>
                  <a:pathLst>
                    <a:path w="45401" h="16323" extrusionOk="0">
                      <a:moveTo>
                        <a:pt x="23262" y="1"/>
                      </a:moveTo>
                      <a:cubicBezTo>
                        <a:pt x="23185" y="1"/>
                        <a:pt x="23146" y="2"/>
                        <a:pt x="23146" y="2"/>
                      </a:cubicBezTo>
                      <a:cubicBezTo>
                        <a:pt x="18284" y="345"/>
                        <a:pt x="13719" y="1920"/>
                        <a:pt x="10227" y="4430"/>
                      </a:cubicBezTo>
                      <a:cubicBezTo>
                        <a:pt x="7465" y="6416"/>
                        <a:pt x="1530" y="12077"/>
                        <a:pt x="1" y="14770"/>
                      </a:cubicBezTo>
                      <a:lnTo>
                        <a:pt x="3767" y="16322"/>
                      </a:lnTo>
                      <a:lnTo>
                        <a:pt x="42433" y="16322"/>
                      </a:lnTo>
                      <a:lnTo>
                        <a:pt x="45400" y="15158"/>
                      </a:lnTo>
                      <a:cubicBezTo>
                        <a:pt x="43506" y="13013"/>
                        <a:pt x="40265" y="7854"/>
                        <a:pt x="36772" y="5184"/>
                      </a:cubicBezTo>
                      <a:cubicBezTo>
                        <a:pt x="30226" y="195"/>
                        <a:pt x="24165" y="1"/>
                        <a:pt x="232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130;p43">
                  <a:extLst>
                    <a:ext uri="{FF2B5EF4-FFF2-40B4-BE49-F238E27FC236}">
                      <a16:creationId xmlns:a16="http://schemas.microsoft.com/office/drawing/2014/main" id="{0922367B-CF81-49D1-C33F-4A1F7D7CEA87}"/>
                    </a:ext>
                  </a:extLst>
                </p:cNvPr>
                <p:cNvSpPr/>
                <p:nvPr/>
              </p:nvSpPr>
              <p:spPr>
                <a:xfrm>
                  <a:off x="4076125" y="2119075"/>
                  <a:ext cx="1135025" cy="413750"/>
                </a:xfrm>
                <a:custGeom>
                  <a:avLst/>
                  <a:gdLst/>
                  <a:ahLst/>
                  <a:cxnLst/>
                  <a:rect l="l" t="t" r="r" b="b"/>
                  <a:pathLst>
                    <a:path w="45401" h="16550" fill="none" extrusionOk="0">
                      <a:moveTo>
                        <a:pt x="45400" y="15385"/>
                      </a:moveTo>
                      <a:cubicBezTo>
                        <a:pt x="43506" y="13240"/>
                        <a:pt x="40265" y="8081"/>
                        <a:pt x="36772" y="5411"/>
                      </a:cubicBezTo>
                      <a:cubicBezTo>
                        <a:pt x="29674" y="1"/>
                        <a:pt x="23146" y="229"/>
                        <a:pt x="23146" y="229"/>
                      </a:cubicBezTo>
                      <a:cubicBezTo>
                        <a:pt x="18284" y="572"/>
                        <a:pt x="13719" y="2147"/>
                        <a:pt x="10227" y="4657"/>
                      </a:cubicBezTo>
                      <a:cubicBezTo>
                        <a:pt x="7465" y="6643"/>
                        <a:pt x="1530" y="12304"/>
                        <a:pt x="1" y="14997"/>
                      </a:cubicBezTo>
                      <a:lnTo>
                        <a:pt x="3767" y="16549"/>
                      </a:lnTo>
                      <a:lnTo>
                        <a:pt x="42433" y="16549"/>
                      </a:ln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2131;p43">
                  <a:extLst>
                    <a:ext uri="{FF2B5EF4-FFF2-40B4-BE49-F238E27FC236}">
                      <a16:creationId xmlns:a16="http://schemas.microsoft.com/office/drawing/2014/main" id="{7F461FA9-2988-10FA-4432-D821A7F69EC5}"/>
                    </a:ext>
                  </a:extLst>
                </p:cNvPr>
                <p:cNvSpPr/>
                <p:nvPr/>
              </p:nvSpPr>
              <p:spPr>
                <a:xfrm>
                  <a:off x="4189125" y="2124800"/>
                  <a:ext cx="931300" cy="408025"/>
                </a:xfrm>
                <a:custGeom>
                  <a:avLst/>
                  <a:gdLst/>
                  <a:ahLst/>
                  <a:cxnLst/>
                  <a:rect l="l" t="t" r="r" b="b"/>
                  <a:pathLst>
                    <a:path w="37252" h="16321" extrusionOk="0">
                      <a:moveTo>
                        <a:pt x="18626" y="0"/>
                      </a:moveTo>
                      <a:cubicBezTo>
                        <a:pt x="11436" y="0"/>
                        <a:pt x="4908" y="6209"/>
                        <a:pt x="0" y="16320"/>
                      </a:cubicBezTo>
                      <a:lnTo>
                        <a:pt x="37251" y="16320"/>
                      </a:lnTo>
                      <a:cubicBezTo>
                        <a:pt x="32344" y="6209"/>
                        <a:pt x="25816" y="0"/>
                        <a:pt x="186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132;p43">
                  <a:extLst>
                    <a:ext uri="{FF2B5EF4-FFF2-40B4-BE49-F238E27FC236}">
                      <a16:creationId xmlns:a16="http://schemas.microsoft.com/office/drawing/2014/main" id="{4CBE11AA-8C71-9EE5-DBE2-B2856D055934}"/>
                    </a:ext>
                  </a:extLst>
                </p:cNvPr>
                <p:cNvSpPr/>
                <p:nvPr/>
              </p:nvSpPr>
              <p:spPr>
                <a:xfrm>
                  <a:off x="4189125" y="2321100"/>
                  <a:ext cx="931300" cy="211725"/>
                </a:xfrm>
                <a:custGeom>
                  <a:avLst/>
                  <a:gdLst/>
                  <a:ahLst/>
                  <a:cxnLst/>
                  <a:rect l="l" t="t" r="r" b="b"/>
                  <a:pathLst>
                    <a:path w="37252" h="8469" fill="none" extrusionOk="0">
                      <a:moveTo>
                        <a:pt x="5204" y="0"/>
                      </a:moveTo>
                      <a:cubicBezTo>
                        <a:pt x="3333" y="2351"/>
                        <a:pt x="1575" y="5204"/>
                        <a:pt x="0" y="8468"/>
                      </a:cubicBezTo>
                      <a:lnTo>
                        <a:pt x="37251" y="8468"/>
                      </a:lnTo>
                      <a:cubicBezTo>
                        <a:pt x="35745" y="5364"/>
                        <a:pt x="34078" y="2625"/>
                        <a:pt x="32298" y="320"/>
                      </a:cubicBezTo>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133;p43">
                  <a:extLst>
                    <a:ext uri="{FF2B5EF4-FFF2-40B4-BE49-F238E27FC236}">
                      <a16:creationId xmlns:a16="http://schemas.microsoft.com/office/drawing/2014/main" id="{4EBB5CBE-7097-AFC4-B84E-931F5F93CD29}"/>
                    </a:ext>
                  </a:extLst>
                </p:cNvPr>
                <p:cNvSpPr/>
                <p:nvPr/>
              </p:nvSpPr>
              <p:spPr>
                <a:xfrm>
                  <a:off x="4493275" y="2099675"/>
                  <a:ext cx="320725" cy="164375"/>
                </a:xfrm>
                <a:custGeom>
                  <a:avLst/>
                  <a:gdLst/>
                  <a:ahLst/>
                  <a:cxnLst/>
                  <a:rect l="l" t="t" r="r" b="b"/>
                  <a:pathLst>
                    <a:path w="12829" h="6575" extrusionOk="0">
                      <a:moveTo>
                        <a:pt x="6414" y="1"/>
                      </a:moveTo>
                      <a:cubicBezTo>
                        <a:pt x="2876" y="1"/>
                        <a:pt x="0" y="1462"/>
                        <a:pt x="0" y="3288"/>
                      </a:cubicBezTo>
                      <a:cubicBezTo>
                        <a:pt x="0" y="5091"/>
                        <a:pt x="2876" y="6575"/>
                        <a:pt x="6414" y="6575"/>
                      </a:cubicBezTo>
                      <a:cubicBezTo>
                        <a:pt x="9952" y="6575"/>
                        <a:pt x="12828" y="5091"/>
                        <a:pt x="12828" y="3288"/>
                      </a:cubicBezTo>
                      <a:cubicBezTo>
                        <a:pt x="12828" y="1462"/>
                        <a:pt x="9952" y="1"/>
                        <a:pt x="64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134;p43">
                  <a:extLst>
                    <a:ext uri="{FF2B5EF4-FFF2-40B4-BE49-F238E27FC236}">
                      <a16:creationId xmlns:a16="http://schemas.microsoft.com/office/drawing/2014/main" id="{E09B09BD-D95B-F52C-8606-7C490476D2B4}"/>
                    </a:ext>
                  </a:extLst>
                </p:cNvPr>
                <p:cNvSpPr/>
                <p:nvPr/>
              </p:nvSpPr>
              <p:spPr>
                <a:xfrm>
                  <a:off x="4493275" y="2099675"/>
                  <a:ext cx="320725" cy="164375"/>
                </a:xfrm>
                <a:custGeom>
                  <a:avLst/>
                  <a:gdLst/>
                  <a:ahLst/>
                  <a:cxnLst/>
                  <a:rect l="l" t="t" r="r" b="b"/>
                  <a:pathLst>
                    <a:path w="12829" h="6575" fill="none" extrusionOk="0">
                      <a:moveTo>
                        <a:pt x="12828" y="3288"/>
                      </a:moveTo>
                      <a:cubicBezTo>
                        <a:pt x="12828" y="5091"/>
                        <a:pt x="9952" y="6575"/>
                        <a:pt x="6414" y="6575"/>
                      </a:cubicBezTo>
                      <a:cubicBezTo>
                        <a:pt x="2876" y="6575"/>
                        <a:pt x="0" y="5091"/>
                        <a:pt x="0" y="3288"/>
                      </a:cubicBezTo>
                      <a:cubicBezTo>
                        <a:pt x="0" y="1462"/>
                        <a:pt x="2876" y="1"/>
                        <a:pt x="6414" y="1"/>
                      </a:cubicBezTo>
                      <a:cubicBezTo>
                        <a:pt x="9952" y="1"/>
                        <a:pt x="12828" y="1462"/>
                        <a:pt x="12828" y="3288"/>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135;p43">
                  <a:extLst>
                    <a:ext uri="{FF2B5EF4-FFF2-40B4-BE49-F238E27FC236}">
                      <a16:creationId xmlns:a16="http://schemas.microsoft.com/office/drawing/2014/main" id="{CB71535B-114E-7A6C-D8A5-0ACA493C62B7}"/>
                    </a:ext>
                  </a:extLst>
                </p:cNvPr>
                <p:cNvSpPr/>
                <p:nvPr/>
              </p:nvSpPr>
              <p:spPr>
                <a:xfrm>
                  <a:off x="4557750" y="1931925"/>
                  <a:ext cx="191750" cy="260225"/>
                </a:xfrm>
                <a:custGeom>
                  <a:avLst/>
                  <a:gdLst/>
                  <a:ahLst/>
                  <a:cxnLst/>
                  <a:rect l="l" t="t" r="r" b="b"/>
                  <a:pathLst>
                    <a:path w="7670" h="10409" extrusionOk="0">
                      <a:moveTo>
                        <a:pt x="1598" y="0"/>
                      </a:moveTo>
                      <a:cubicBezTo>
                        <a:pt x="708" y="0"/>
                        <a:pt x="0" y="731"/>
                        <a:pt x="0" y="1621"/>
                      </a:cubicBezTo>
                      <a:lnTo>
                        <a:pt x="0" y="8811"/>
                      </a:lnTo>
                      <a:cubicBezTo>
                        <a:pt x="0" y="9701"/>
                        <a:pt x="708" y="10409"/>
                        <a:pt x="1598" y="10409"/>
                      </a:cubicBezTo>
                      <a:lnTo>
                        <a:pt x="6072" y="10409"/>
                      </a:lnTo>
                      <a:cubicBezTo>
                        <a:pt x="6962" y="10409"/>
                        <a:pt x="7670" y="9701"/>
                        <a:pt x="7670" y="8811"/>
                      </a:cubicBezTo>
                      <a:lnTo>
                        <a:pt x="7670" y="1621"/>
                      </a:lnTo>
                      <a:cubicBezTo>
                        <a:pt x="7670" y="731"/>
                        <a:pt x="6962" y="0"/>
                        <a:pt x="60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136;p43">
                  <a:extLst>
                    <a:ext uri="{FF2B5EF4-FFF2-40B4-BE49-F238E27FC236}">
                      <a16:creationId xmlns:a16="http://schemas.microsoft.com/office/drawing/2014/main" id="{D4947172-6702-89AC-1F06-A92B71A2755C}"/>
                    </a:ext>
                  </a:extLst>
                </p:cNvPr>
                <p:cNvSpPr/>
                <p:nvPr/>
              </p:nvSpPr>
              <p:spPr>
                <a:xfrm>
                  <a:off x="4557750" y="1931925"/>
                  <a:ext cx="191750" cy="260225"/>
                </a:xfrm>
                <a:custGeom>
                  <a:avLst/>
                  <a:gdLst/>
                  <a:ahLst/>
                  <a:cxnLst/>
                  <a:rect l="l" t="t" r="r" b="b"/>
                  <a:pathLst>
                    <a:path w="7670" h="10409" fill="none" extrusionOk="0">
                      <a:moveTo>
                        <a:pt x="6072" y="10409"/>
                      </a:moveTo>
                      <a:lnTo>
                        <a:pt x="1598" y="10409"/>
                      </a:lnTo>
                      <a:cubicBezTo>
                        <a:pt x="708" y="10409"/>
                        <a:pt x="0" y="9701"/>
                        <a:pt x="0" y="8811"/>
                      </a:cubicBezTo>
                      <a:lnTo>
                        <a:pt x="0" y="1621"/>
                      </a:lnTo>
                      <a:cubicBezTo>
                        <a:pt x="0" y="731"/>
                        <a:pt x="708" y="0"/>
                        <a:pt x="1598" y="0"/>
                      </a:cubicBezTo>
                      <a:lnTo>
                        <a:pt x="6072" y="0"/>
                      </a:lnTo>
                      <a:cubicBezTo>
                        <a:pt x="6962" y="0"/>
                        <a:pt x="7670" y="731"/>
                        <a:pt x="7670" y="1621"/>
                      </a:cubicBezTo>
                      <a:lnTo>
                        <a:pt x="7670" y="8811"/>
                      </a:lnTo>
                      <a:cubicBezTo>
                        <a:pt x="7670" y="9701"/>
                        <a:pt x="6962" y="10409"/>
                        <a:pt x="6072" y="10409"/>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137;p43">
                  <a:extLst>
                    <a:ext uri="{FF2B5EF4-FFF2-40B4-BE49-F238E27FC236}">
                      <a16:creationId xmlns:a16="http://schemas.microsoft.com/office/drawing/2014/main" id="{8460B6D6-C503-C26E-F64F-AC3611FEEAED}"/>
                    </a:ext>
                  </a:extLst>
                </p:cNvPr>
                <p:cNvSpPr/>
                <p:nvPr/>
              </p:nvSpPr>
              <p:spPr>
                <a:xfrm>
                  <a:off x="4318075" y="1303175"/>
                  <a:ext cx="655700" cy="546650"/>
                </a:xfrm>
                <a:custGeom>
                  <a:avLst/>
                  <a:gdLst/>
                  <a:ahLst/>
                  <a:cxnLst/>
                  <a:rect l="l" t="t" r="r" b="b"/>
                  <a:pathLst>
                    <a:path w="26228" h="21866" extrusionOk="0">
                      <a:moveTo>
                        <a:pt x="11791" y="1"/>
                      </a:moveTo>
                      <a:cubicBezTo>
                        <a:pt x="8289" y="1"/>
                        <a:pt x="1466" y="817"/>
                        <a:pt x="640" y="8237"/>
                      </a:cubicBezTo>
                      <a:cubicBezTo>
                        <a:pt x="1" y="13966"/>
                        <a:pt x="2375" y="17960"/>
                        <a:pt x="2375" y="17960"/>
                      </a:cubicBezTo>
                      <a:cubicBezTo>
                        <a:pt x="4094" y="20988"/>
                        <a:pt x="9359" y="21866"/>
                        <a:pt x="14341" y="21866"/>
                      </a:cubicBezTo>
                      <a:cubicBezTo>
                        <a:pt x="19613" y="21866"/>
                        <a:pt x="24569" y="20883"/>
                        <a:pt x="24675" y="20425"/>
                      </a:cubicBezTo>
                      <a:cubicBezTo>
                        <a:pt x="24858" y="19535"/>
                        <a:pt x="26113" y="11889"/>
                        <a:pt x="26159" y="6251"/>
                      </a:cubicBezTo>
                      <a:cubicBezTo>
                        <a:pt x="26227" y="1070"/>
                        <a:pt x="18489" y="179"/>
                        <a:pt x="13719" y="65"/>
                      </a:cubicBezTo>
                      <a:cubicBezTo>
                        <a:pt x="13442" y="60"/>
                        <a:pt x="12738" y="1"/>
                        <a:pt x="11791"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138;p43">
                  <a:extLst>
                    <a:ext uri="{FF2B5EF4-FFF2-40B4-BE49-F238E27FC236}">
                      <a16:creationId xmlns:a16="http://schemas.microsoft.com/office/drawing/2014/main" id="{6380D2E8-B005-CA5C-E71F-05B5DA6A690E}"/>
                    </a:ext>
                  </a:extLst>
                </p:cNvPr>
                <p:cNvSpPr/>
                <p:nvPr/>
              </p:nvSpPr>
              <p:spPr>
                <a:xfrm>
                  <a:off x="4283850" y="1718475"/>
                  <a:ext cx="153525" cy="150150"/>
                </a:xfrm>
                <a:custGeom>
                  <a:avLst/>
                  <a:gdLst/>
                  <a:ahLst/>
                  <a:cxnLst/>
                  <a:rect l="l" t="t" r="r" b="b"/>
                  <a:pathLst>
                    <a:path w="6141" h="6006" extrusionOk="0">
                      <a:moveTo>
                        <a:pt x="3065" y="0"/>
                      </a:moveTo>
                      <a:cubicBezTo>
                        <a:pt x="1437" y="0"/>
                        <a:pt x="91" y="1285"/>
                        <a:pt x="46" y="2923"/>
                      </a:cubicBezTo>
                      <a:cubicBezTo>
                        <a:pt x="0" y="4567"/>
                        <a:pt x="1301" y="5959"/>
                        <a:pt x="2968" y="6005"/>
                      </a:cubicBezTo>
                      <a:cubicBezTo>
                        <a:pt x="2996" y="6005"/>
                        <a:pt x="3024" y="6006"/>
                        <a:pt x="3053" y="6006"/>
                      </a:cubicBezTo>
                      <a:cubicBezTo>
                        <a:pt x="4681" y="6006"/>
                        <a:pt x="6027" y="4721"/>
                        <a:pt x="6095" y="3106"/>
                      </a:cubicBezTo>
                      <a:cubicBezTo>
                        <a:pt x="6140" y="1440"/>
                        <a:pt x="4816" y="47"/>
                        <a:pt x="3150" y="2"/>
                      </a:cubicBezTo>
                      <a:cubicBezTo>
                        <a:pt x="3122" y="1"/>
                        <a:pt x="3093" y="0"/>
                        <a:pt x="30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2139;p43">
                  <a:extLst>
                    <a:ext uri="{FF2B5EF4-FFF2-40B4-BE49-F238E27FC236}">
                      <a16:creationId xmlns:a16="http://schemas.microsoft.com/office/drawing/2014/main" id="{7D522D81-85CA-3C72-18D2-08C9F08F9B37}"/>
                    </a:ext>
                  </a:extLst>
                </p:cNvPr>
                <p:cNvSpPr/>
                <p:nvPr/>
              </p:nvSpPr>
              <p:spPr>
                <a:xfrm>
                  <a:off x="4283850" y="1717375"/>
                  <a:ext cx="153525" cy="152375"/>
                </a:xfrm>
                <a:custGeom>
                  <a:avLst/>
                  <a:gdLst/>
                  <a:ahLst/>
                  <a:cxnLst/>
                  <a:rect l="l" t="t" r="r" b="b"/>
                  <a:pathLst>
                    <a:path w="6141" h="6095" fill="none" extrusionOk="0">
                      <a:moveTo>
                        <a:pt x="46" y="2967"/>
                      </a:moveTo>
                      <a:cubicBezTo>
                        <a:pt x="0" y="4611"/>
                        <a:pt x="1301" y="6003"/>
                        <a:pt x="2968" y="6049"/>
                      </a:cubicBezTo>
                      <a:cubicBezTo>
                        <a:pt x="4634" y="6094"/>
                        <a:pt x="6026" y="4793"/>
                        <a:pt x="6095" y="3150"/>
                      </a:cubicBezTo>
                      <a:cubicBezTo>
                        <a:pt x="6140" y="1484"/>
                        <a:pt x="4816" y="91"/>
                        <a:pt x="3150" y="46"/>
                      </a:cubicBezTo>
                      <a:cubicBezTo>
                        <a:pt x="1484" y="0"/>
                        <a:pt x="92" y="1301"/>
                        <a:pt x="46" y="2967"/>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140;p43">
                  <a:extLst>
                    <a:ext uri="{FF2B5EF4-FFF2-40B4-BE49-F238E27FC236}">
                      <a16:creationId xmlns:a16="http://schemas.microsoft.com/office/drawing/2014/main" id="{E73BE1F3-CBAE-4778-3AFC-EF56562ACF2E}"/>
                    </a:ext>
                  </a:extLst>
                </p:cNvPr>
                <p:cNvSpPr/>
                <p:nvPr/>
              </p:nvSpPr>
              <p:spPr>
                <a:xfrm>
                  <a:off x="4347750" y="1751975"/>
                  <a:ext cx="59375" cy="58425"/>
                </a:xfrm>
                <a:custGeom>
                  <a:avLst/>
                  <a:gdLst/>
                  <a:ahLst/>
                  <a:cxnLst/>
                  <a:rect l="l" t="t" r="r" b="b"/>
                  <a:pathLst>
                    <a:path w="2375" h="2337" extrusionOk="0">
                      <a:moveTo>
                        <a:pt x="1119" y="579"/>
                      </a:moveTo>
                      <a:lnTo>
                        <a:pt x="1119" y="579"/>
                      </a:lnTo>
                      <a:cubicBezTo>
                        <a:pt x="1131" y="590"/>
                        <a:pt x="1142" y="596"/>
                        <a:pt x="1145" y="596"/>
                      </a:cubicBezTo>
                      <a:cubicBezTo>
                        <a:pt x="1148" y="596"/>
                        <a:pt x="1142" y="590"/>
                        <a:pt x="1119" y="579"/>
                      </a:cubicBezTo>
                      <a:close/>
                      <a:moveTo>
                        <a:pt x="439" y="1"/>
                      </a:moveTo>
                      <a:cubicBezTo>
                        <a:pt x="369" y="1"/>
                        <a:pt x="299" y="4"/>
                        <a:pt x="229" y="8"/>
                      </a:cubicBezTo>
                      <a:cubicBezTo>
                        <a:pt x="92" y="8"/>
                        <a:pt x="1" y="100"/>
                        <a:pt x="1" y="237"/>
                      </a:cubicBezTo>
                      <a:cubicBezTo>
                        <a:pt x="1" y="342"/>
                        <a:pt x="79" y="467"/>
                        <a:pt x="199" y="467"/>
                      </a:cubicBezTo>
                      <a:cubicBezTo>
                        <a:pt x="209" y="467"/>
                        <a:pt x="219" y="467"/>
                        <a:pt x="229" y="465"/>
                      </a:cubicBezTo>
                      <a:lnTo>
                        <a:pt x="708" y="465"/>
                      </a:lnTo>
                      <a:cubicBezTo>
                        <a:pt x="731" y="488"/>
                        <a:pt x="754" y="488"/>
                        <a:pt x="754" y="488"/>
                      </a:cubicBezTo>
                      <a:lnTo>
                        <a:pt x="800" y="488"/>
                      </a:lnTo>
                      <a:cubicBezTo>
                        <a:pt x="868" y="511"/>
                        <a:pt x="937" y="511"/>
                        <a:pt x="1028" y="533"/>
                      </a:cubicBezTo>
                      <a:cubicBezTo>
                        <a:pt x="1051" y="556"/>
                        <a:pt x="1096" y="579"/>
                        <a:pt x="1119" y="579"/>
                      </a:cubicBezTo>
                      <a:cubicBezTo>
                        <a:pt x="1142" y="579"/>
                        <a:pt x="1142" y="579"/>
                        <a:pt x="1165" y="602"/>
                      </a:cubicBezTo>
                      <a:cubicBezTo>
                        <a:pt x="1165" y="602"/>
                        <a:pt x="1188" y="602"/>
                        <a:pt x="1188" y="625"/>
                      </a:cubicBezTo>
                      <a:cubicBezTo>
                        <a:pt x="1256" y="647"/>
                        <a:pt x="1302" y="670"/>
                        <a:pt x="1370" y="716"/>
                      </a:cubicBezTo>
                      <a:cubicBezTo>
                        <a:pt x="1370" y="716"/>
                        <a:pt x="1393" y="739"/>
                        <a:pt x="1393" y="739"/>
                      </a:cubicBezTo>
                      <a:cubicBezTo>
                        <a:pt x="1416" y="762"/>
                        <a:pt x="1439" y="762"/>
                        <a:pt x="1462" y="784"/>
                      </a:cubicBezTo>
                      <a:cubicBezTo>
                        <a:pt x="1507" y="830"/>
                        <a:pt x="1530" y="876"/>
                        <a:pt x="1576" y="921"/>
                      </a:cubicBezTo>
                      <a:cubicBezTo>
                        <a:pt x="1588" y="934"/>
                        <a:pt x="1592" y="938"/>
                        <a:pt x="1592" y="938"/>
                      </a:cubicBezTo>
                      <a:lnTo>
                        <a:pt x="1592" y="938"/>
                      </a:lnTo>
                      <a:cubicBezTo>
                        <a:pt x="1594" y="940"/>
                        <a:pt x="1596" y="942"/>
                        <a:pt x="1599" y="944"/>
                      </a:cubicBezTo>
                      <a:cubicBezTo>
                        <a:pt x="1621" y="967"/>
                        <a:pt x="1621" y="990"/>
                        <a:pt x="1644" y="990"/>
                      </a:cubicBezTo>
                      <a:cubicBezTo>
                        <a:pt x="1667" y="1058"/>
                        <a:pt x="1690" y="1104"/>
                        <a:pt x="1713" y="1150"/>
                      </a:cubicBezTo>
                      <a:cubicBezTo>
                        <a:pt x="1735" y="1172"/>
                        <a:pt x="1735" y="1195"/>
                        <a:pt x="1758" y="1218"/>
                      </a:cubicBezTo>
                      <a:cubicBezTo>
                        <a:pt x="1763" y="1228"/>
                        <a:pt x="1765" y="1231"/>
                        <a:pt x="1765" y="1231"/>
                      </a:cubicBezTo>
                      <a:cubicBezTo>
                        <a:pt x="1765" y="1231"/>
                        <a:pt x="1755" y="1214"/>
                        <a:pt x="1752" y="1214"/>
                      </a:cubicBezTo>
                      <a:lnTo>
                        <a:pt x="1752" y="1214"/>
                      </a:lnTo>
                      <a:cubicBezTo>
                        <a:pt x="1751" y="1214"/>
                        <a:pt x="1752" y="1221"/>
                        <a:pt x="1758" y="1241"/>
                      </a:cubicBezTo>
                      <a:cubicBezTo>
                        <a:pt x="1804" y="1332"/>
                        <a:pt x="1827" y="1424"/>
                        <a:pt x="1850" y="1515"/>
                      </a:cubicBezTo>
                      <a:cubicBezTo>
                        <a:pt x="1850" y="1560"/>
                        <a:pt x="1872" y="1606"/>
                        <a:pt x="1872" y="1652"/>
                      </a:cubicBezTo>
                      <a:cubicBezTo>
                        <a:pt x="1872" y="1664"/>
                        <a:pt x="1879" y="1677"/>
                        <a:pt x="1885" y="1685"/>
                      </a:cubicBezTo>
                      <a:lnTo>
                        <a:pt x="1885" y="1685"/>
                      </a:lnTo>
                      <a:cubicBezTo>
                        <a:pt x="1886" y="1696"/>
                        <a:pt x="1889" y="1708"/>
                        <a:pt x="1895" y="1720"/>
                      </a:cubicBezTo>
                      <a:cubicBezTo>
                        <a:pt x="1895" y="1789"/>
                        <a:pt x="1895" y="1857"/>
                        <a:pt x="1895" y="1926"/>
                      </a:cubicBezTo>
                      <a:cubicBezTo>
                        <a:pt x="1895" y="1971"/>
                        <a:pt x="1895" y="2040"/>
                        <a:pt x="1895" y="2108"/>
                      </a:cubicBezTo>
                      <a:cubicBezTo>
                        <a:pt x="1872" y="2245"/>
                        <a:pt x="2009" y="2337"/>
                        <a:pt x="2123" y="2337"/>
                      </a:cubicBezTo>
                      <a:cubicBezTo>
                        <a:pt x="2260" y="2337"/>
                        <a:pt x="2352" y="2245"/>
                        <a:pt x="2352" y="2108"/>
                      </a:cubicBezTo>
                      <a:cubicBezTo>
                        <a:pt x="2375" y="2017"/>
                        <a:pt x="2375" y="1926"/>
                        <a:pt x="2375" y="1857"/>
                      </a:cubicBezTo>
                      <a:cubicBezTo>
                        <a:pt x="2352" y="1424"/>
                        <a:pt x="2238" y="1013"/>
                        <a:pt x="1964" y="670"/>
                      </a:cubicBezTo>
                      <a:cubicBezTo>
                        <a:pt x="1596" y="181"/>
                        <a:pt x="1029" y="1"/>
                        <a:pt x="439"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141;p43">
                  <a:extLst>
                    <a:ext uri="{FF2B5EF4-FFF2-40B4-BE49-F238E27FC236}">
                      <a16:creationId xmlns:a16="http://schemas.microsoft.com/office/drawing/2014/main" id="{A58AB16B-99FD-FEAD-BDF4-AE807C527858}"/>
                    </a:ext>
                  </a:extLst>
                </p:cNvPr>
                <p:cNvSpPr/>
                <p:nvPr/>
              </p:nvSpPr>
              <p:spPr>
                <a:xfrm>
                  <a:off x="4873875" y="1724750"/>
                  <a:ext cx="153525" cy="149625"/>
                </a:xfrm>
                <a:custGeom>
                  <a:avLst/>
                  <a:gdLst/>
                  <a:ahLst/>
                  <a:cxnLst/>
                  <a:rect l="l" t="t" r="r" b="b"/>
                  <a:pathLst>
                    <a:path w="6141" h="5985" extrusionOk="0">
                      <a:moveTo>
                        <a:pt x="3087" y="1"/>
                      </a:moveTo>
                      <a:cubicBezTo>
                        <a:pt x="1437" y="1"/>
                        <a:pt x="91" y="1285"/>
                        <a:pt x="46" y="2901"/>
                      </a:cubicBezTo>
                      <a:cubicBezTo>
                        <a:pt x="1" y="4567"/>
                        <a:pt x="1302" y="5936"/>
                        <a:pt x="2991" y="5982"/>
                      </a:cubicBezTo>
                      <a:cubicBezTo>
                        <a:pt x="3033" y="5984"/>
                        <a:pt x="3075" y="5985"/>
                        <a:pt x="3116" y="5985"/>
                      </a:cubicBezTo>
                      <a:cubicBezTo>
                        <a:pt x="4726" y="5985"/>
                        <a:pt x="6051" y="4707"/>
                        <a:pt x="6095" y="3083"/>
                      </a:cubicBezTo>
                      <a:cubicBezTo>
                        <a:pt x="6141" y="1440"/>
                        <a:pt x="4840" y="47"/>
                        <a:pt x="3173" y="2"/>
                      </a:cubicBezTo>
                      <a:cubicBezTo>
                        <a:pt x="3145" y="1"/>
                        <a:pt x="3116" y="1"/>
                        <a:pt x="30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142;p43">
                  <a:extLst>
                    <a:ext uri="{FF2B5EF4-FFF2-40B4-BE49-F238E27FC236}">
                      <a16:creationId xmlns:a16="http://schemas.microsoft.com/office/drawing/2014/main" id="{73D4E811-DBCF-1C27-718F-BB935C22F4E9}"/>
                    </a:ext>
                  </a:extLst>
                </p:cNvPr>
                <p:cNvSpPr/>
                <p:nvPr/>
              </p:nvSpPr>
              <p:spPr>
                <a:xfrm>
                  <a:off x="4873875" y="1723650"/>
                  <a:ext cx="153525" cy="152375"/>
                </a:xfrm>
                <a:custGeom>
                  <a:avLst/>
                  <a:gdLst/>
                  <a:ahLst/>
                  <a:cxnLst/>
                  <a:rect l="l" t="t" r="r" b="b"/>
                  <a:pathLst>
                    <a:path w="6141" h="6095" fill="none" extrusionOk="0">
                      <a:moveTo>
                        <a:pt x="6095" y="3127"/>
                      </a:moveTo>
                      <a:cubicBezTo>
                        <a:pt x="6049" y="4793"/>
                        <a:pt x="4657" y="6094"/>
                        <a:pt x="2991" y="6026"/>
                      </a:cubicBezTo>
                      <a:cubicBezTo>
                        <a:pt x="1302" y="5980"/>
                        <a:pt x="1" y="4611"/>
                        <a:pt x="46" y="2945"/>
                      </a:cubicBezTo>
                      <a:cubicBezTo>
                        <a:pt x="92" y="1301"/>
                        <a:pt x="1484" y="0"/>
                        <a:pt x="3173" y="46"/>
                      </a:cubicBezTo>
                      <a:cubicBezTo>
                        <a:pt x="4840" y="91"/>
                        <a:pt x="6141" y="1484"/>
                        <a:pt x="6095" y="3127"/>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2143;p43">
                  <a:extLst>
                    <a:ext uri="{FF2B5EF4-FFF2-40B4-BE49-F238E27FC236}">
                      <a16:creationId xmlns:a16="http://schemas.microsoft.com/office/drawing/2014/main" id="{6ADD40BA-2A0E-F10C-64A7-977DE060A59F}"/>
                    </a:ext>
                  </a:extLst>
                </p:cNvPr>
                <p:cNvSpPr/>
                <p:nvPr/>
              </p:nvSpPr>
              <p:spPr>
                <a:xfrm>
                  <a:off x="4902975" y="1757925"/>
                  <a:ext cx="63375" cy="55750"/>
                </a:xfrm>
                <a:custGeom>
                  <a:avLst/>
                  <a:gdLst/>
                  <a:ahLst/>
                  <a:cxnLst/>
                  <a:rect l="l" t="t" r="r" b="b"/>
                  <a:pathLst>
                    <a:path w="2535" h="2230" extrusionOk="0">
                      <a:moveTo>
                        <a:pt x="1854" y="1"/>
                      </a:moveTo>
                      <a:cubicBezTo>
                        <a:pt x="1608" y="1"/>
                        <a:pt x="1363" y="39"/>
                        <a:pt x="1142" y="136"/>
                      </a:cubicBezTo>
                      <a:cubicBezTo>
                        <a:pt x="412" y="432"/>
                        <a:pt x="1" y="1254"/>
                        <a:pt x="24" y="2007"/>
                      </a:cubicBezTo>
                      <a:cubicBezTo>
                        <a:pt x="35" y="2156"/>
                        <a:pt x="155" y="2230"/>
                        <a:pt x="272" y="2230"/>
                      </a:cubicBezTo>
                      <a:cubicBezTo>
                        <a:pt x="389" y="2230"/>
                        <a:pt x="503" y="2156"/>
                        <a:pt x="503" y="2007"/>
                      </a:cubicBezTo>
                      <a:cubicBezTo>
                        <a:pt x="503" y="1939"/>
                        <a:pt x="503" y="1847"/>
                        <a:pt x="503" y="1779"/>
                      </a:cubicBezTo>
                      <a:cubicBezTo>
                        <a:pt x="503" y="1756"/>
                        <a:pt x="503" y="1733"/>
                        <a:pt x="503" y="1733"/>
                      </a:cubicBezTo>
                      <a:cubicBezTo>
                        <a:pt x="526" y="1688"/>
                        <a:pt x="526" y="1642"/>
                        <a:pt x="526" y="1619"/>
                      </a:cubicBezTo>
                      <a:cubicBezTo>
                        <a:pt x="549" y="1528"/>
                        <a:pt x="571" y="1437"/>
                        <a:pt x="594" y="1368"/>
                      </a:cubicBezTo>
                      <a:cubicBezTo>
                        <a:pt x="617" y="1322"/>
                        <a:pt x="640" y="1277"/>
                        <a:pt x="663" y="1231"/>
                      </a:cubicBezTo>
                      <a:lnTo>
                        <a:pt x="663" y="1231"/>
                      </a:lnTo>
                      <a:cubicBezTo>
                        <a:pt x="650" y="1250"/>
                        <a:pt x="645" y="1257"/>
                        <a:pt x="643" y="1257"/>
                      </a:cubicBezTo>
                      <a:cubicBezTo>
                        <a:pt x="639" y="1257"/>
                        <a:pt x="663" y="1208"/>
                        <a:pt x="663" y="1208"/>
                      </a:cubicBezTo>
                      <a:cubicBezTo>
                        <a:pt x="663" y="1186"/>
                        <a:pt x="686" y="1163"/>
                        <a:pt x="686" y="1140"/>
                      </a:cubicBezTo>
                      <a:cubicBezTo>
                        <a:pt x="731" y="1094"/>
                        <a:pt x="754" y="1049"/>
                        <a:pt x="777" y="1003"/>
                      </a:cubicBezTo>
                      <a:cubicBezTo>
                        <a:pt x="800" y="980"/>
                        <a:pt x="800" y="957"/>
                        <a:pt x="822" y="934"/>
                      </a:cubicBezTo>
                      <a:cubicBezTo>
                        <a:pt x="827" y="926"/>
                        <a:pt x="829" y="920"/>
                        <a:pt x="831" y="916"/>
                      </a:cubicBezTo>
                      <a:lnTo>
                        <a:pt x="831" y="916"/>
                      </a:lnTo>
                      <a:cubicBezTo>
                        <a:pt x="822" y="923"/>
                        <a:pt x="822" y="934"/>
                        <a:pt x="822" y="934"/>
                      </a:cubicBezTo>
                      <a:lnTo>
                        <a:pt x="822" y="934"/>
                      </a:lnTo>
                      <a:cubicBezTo>
                        <a:pt x="822" y="921"/>
                        <a:pt x="830" y="908"/>
                        <a:pt x="832" y="908"/>
                      </a:cubicBezTo>
                      <a:lnTo>
                        <a:pt x="832" y="908"/>
                      </a:lnTo>
                      <a:cubicBezTo>
                        <a:pt x="833" y="908"/>
                        <a:pt x="833" y="910"/>
                        <a:pt x="831" y="916"/>
                      </a:cubicBezTo>
                      <a:lnTo>
                        <a:pt x="831" y="916"/>
                      </a:lnTo>
                      <a:cubicBezTo>
                        <a:pt x="834" y="914"/>
                        <a:pt x="839" y="912"/>
                        <a:pt x="845" y="912"/>
                      </a:cubicBezTo>
                      <a:cubicBezTo>
                        <a:pt x="868" y="866"/>
                        <a:pt x="914" y="820"/>
                        <a:pt x="959" y="797"/>
                      </a:cubicBezTo>
                      <a:cubicBezTo>
                        <a:pt x="982" y="775"/>
                        <a:pt x="982" y="752"/>
                        <a:pt x="1005" y="729"/>
                      </a:cubicBezTo>
                      <a:cubicBezTo>
                        <a:pt x="1024" y="716"/>
                        <a:pt x="1031" y="712"/>
                        <a:pt x="1032" y="712"/>
                      </a:cubicBezTo>
                      <a:lnTo>
                        <a:pt x="1032" y="712"/>
                      </a:lnTo>
                      <a:cubicBezTo>
                        <a:pt x="1034" y="712"/>
                        <a:pt x="1022" y="723"/>
                        <a:pt x="1024" y="723"/>
                      </a:cubicBezTo>
                      <a:cubicBezTo>
                        <a:pt x="1025" y="723"/>
                        <a:pt x="1032" y="719"/>
                        <a:pt x="1051" y="706"/>
                      </a:cubicBezTo>
                      <a:cubicBezTo>
                        <a:pt x="1096" y="683"/>
                        <a:pt x="1142" y="638"/>
                        <a:pt x="1211" y="615"/>
                      </a:cubicBezTo>
                      <a:cubicBezTo>
                        <a:pt x="1230" y="596"/>
                        <a:pt x="1249" y="593"/>
                        <a:pt x="1268" y="579"/>
                      </a:cubicBezTo>
                      <a:lnTo>
                        <a:pt x="1268" y="579"/>
                      </a:lnTo>
                      <a:cubicBezTo>
                        <a:pt x="1268" y="579"/>
                        <a:pt x="1269" y="579"/>
                        <a:pt x="1269" y="579"/>
                      </a:cubicBezTo>
                      <a:cubicBezTo>
                        <a:pt x="1281" y="579"/>
                        <a:pt x="1331" y="563"/>
                        <a:pt x="1347" y="546"/>
                      </a:cubicBezTo>
                      <a:cubicBezTo>
                        <a:pt x="1530" y="486"/>
                        <a:pt x="1713" y="465"/>
                        <a:pt x="1909" y="465"/>
                      </a:cubicBezTo>
                      <a:cubicBezTo>
                        <a:pt x="2007" y="465"/>
                        <a:pt x="2108" y="470"/>
                        <a:pt x="2215" y="478"/>
                      </a:cubicBezTo>
                      <a:cubicBezTo>
                        <a:pt x="2233" y="482"/>
                        <a:pt x="2252" y="484"/>
                        <a:pt x="2272" y="484"/>
                      </a:cubicBezTo>
                      <a:cubicBezTo>
                        <a:pt x="2371" y="484"/>
                        <a:pt x="2473" y="433"/>
                        <a:pt x="2512" y="318"/>
                      </a:cubicBezTo>
                      <a:cubicBezTo>
                        <a:pt x="2534" y="227"/>
                        <a:pt x="2466" y="67"/>
                        <a:pt x="2329" y="44"/>
                      </a:cubicBezTo>
                      <a:cubicBezTo>
                        <a:pt x="2175" y="17"/>
                        <a:pt x="2015" y="1"/>
                        <a:pt x="1854"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144;p43">
                  <a:extLst>
                    <a:ext uri="{FF2B5EF4-FFF2-40B4-BE49-F238E27FC236}">
                      <a16:creationId xmlns:a16="http://schemas.microsoft.com/office/drawing/2014/main" id="{539BE3E2-CAAC-7A8E-FE1F-103F3747D13C}"/>
                    </a:ext>
                  </a:extLst>
                </p:cNvPr>
                <p:cNvSpPr/>
                <p:nvPr/>
              </p:nvSpPr>
              <p:spPr>
                <a:xfrm>
                  <a:off x="4415650" y="1389250"/>
                  <a:ext cx="482225" cy="633425"/>
                </a:xfrm>
                <a:custGeom>
                  <a:avLst/>
                  <a:gdLst/>
                  <a:ahLst/>
                  <a:cxnLst/>
                  <a:rect l="l" t="t" r="r" b="b"/>
                  <a:pathLst>
                    <a:path w="19289" h="25337" extrusionOk="0">
                      <a:moveTo>
                        <a:pt x="8363" y="0"/>
                      </a:moveTo>
                      <a:cubicBezTo>
                        <a:pt x="3881" y="0"/>
                        <a:pt x="183" y="3635"/>
                        <a:pt x="138" y="8126"/>
                      </a:cubicBezTo>
                      <a:lnTo>
                        <a:pt x="47" y="17005"/>
                      </a:lnTo>
                      <a:cubicBezTo>
                        <a:pt x="1" y="21525"/>
                        <a:pt x="3653" y="25245"/>
                        <a:pt x="8172" y="25291"/>
                      </a:cubicBezTo>
                      <a:lnTo>
                        <a:pt x="10843" y="25337"/>
                      </a:lnTo>
                      <a:cubicBezTo>
                        <a:pt x="10871" y="25337"/>
                        <a:pt x="10899" y="25337"/>
                        <a:pt x="10926" y="25337"/>
                      </a:cubicBezTo>
                      <a:cubicBezTo>
                        <a:pt x="15408" y="25337"/>
                        <a:pt x="19106" y="21680"/>
                        <a:pt x="19151" y="17188"/>
                      </a:cubicBezTo>
                      <a:lnTo>
                        <a:pt x="19243" y="8332"/>
                      </a:lnTo>
                      <a:cubicBezTo>
                        <a:pt x="19288" y="3812"/>
                        <a:pt x="15636" y="69"/>
                        <a:pt x="11117" y="23"/>
                      </a:cubicBezTo>
                      <a:lnTo>
                        <a:pt x="8446" y="0"/>
                      </a:lnTo>
                      <a:cubicBezTo>
                        <a:pt x="8418" y="0"/>
                        <a:pt x="8390" y="0"/>
                        <a:pt x="83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145;p43">
                  <a:extLst>
                    <a:ext uri="{FF2B5EF4-FFF2-40B4-BE49-F238E27FC236}">
                      <a16:creationId xmlns:a16="http://schemas.microsoft.com/office/drawing/2014/main" id="{FD8A0465-7F44-EDD1-5A1B-13972752AA60}"/>
                    </a:ext>
                  </a:extLst>
                </p:cNvPr>
                <p:cNvSpPr/>
                <p:nvPr/>
              </p:nvSpPr>
              <p:spPr>
                <a:xfrm>
                  <a:off x="4415650" y="1388100"/>
                  <a:ext cx="482225" cy="635725"/>
                </a:xfrm>
                <a:custGeom>
                  <a:avLst/>
                  <a:gdLst/>
                  <a:ahLst/>
                  <a:cxnLst/>
                  <a:rect l="l" t="t" r="r" b="b"/>
                  <a:pathLst>
                    <a:path w="19289" h="25429" fill="none" extrusionOk="0">
                      <a:moveTo>
                        <a:pt x="19151" y="17234"/>
                      </a:moveTo>
                      <a:cubicBezTo>
                        <a:pt x="19106" y="21753"/>
                        <a:pt x="15362" y="25428"/>
                        <a:pt x="10843" y="25383"/>
                      </a:cubicBezTo>
                      <a:lnTo>
                        <a:pt x="8172" y="25337"/>
                      </a:lnTo>
                      <a:cubicBezTo>
                        <a:pt x="3653" y="25291"/>
                        <a:pt x="1" y="21571"/>
                        <a:pt x="47" y="17051"/>
                      </a:cubicBezTo>
                      <a:lnTo>
                        <a:pt x="138" y="8172"/>
                      </a:lnTo>
                      <a:cubicBezTo>
                        <a:pt x="184" y="3653"/>
                        <a:pt x="3927" y="1"/>
                        <a:pt x="8446" y="46"/>
                      </a:cubicBezTo>
                      <a:lnTo>
                        <a:pt x="11117" y="69"/>
                      </a:lnTo>
                      <a:cubicBezTo>
                        <a:pt x="15636" y="115"/>
                        <a:pt x="19288" y="3858"/>
                        <a:pt x="19243" y="8378"/>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146;p43">
                  <a:extLst>
                    <a:ext uri="{FF2B5EF4-FFF2-40B4-BE49-F238E27FC236}">
                      <a16:creationId xmlns:a16="http://schemas.microsoft.com/office/drawing/2014/main" id="{DD1F9E0E-582B-C5C4-B62C-19559B107C9E}"/>
                    </a:ext>
                  </a:extLst>
                </p:cNvPr>
                <p:cNvSpPr/>
                <p:nvPr/>
              </p:nvSpPr>
              <p:spPr>
                <a:xfrm>
                  <a:off x="4627925" y="1656875"/>
                  <a:ext cx="57100" cy="109025"/>
                </a:xfrm>
                <a:custGeom>
                  <a:avLst/>
                  <a:gdLst/>
                  <a:ahLst/>
                  <a:cxnLst/>
                  <a:rect l="l" t="t" r="r" b="b"/>
                  <a:pathLst>
                    <a:path w="2284" h="4361" extrusionOk="0">
                      <a:moveTo>
                        <a:pt x="1074" y="1"/>
                      </a:moveTo>
                      <a:lnTo>
                        <a:pt x="1" y="4360"/>
                      </a:lnTo>
                      <a:lnTo>
                        <a:pt x="2283" y="4337"/>
                      </a:lnTo>
                      <a:lnTo>
                        <a:pt x="1074" y="1"/>
                      </a:lnTo>
                      <a:close/>
                    </a:path>
                  </a:pathLst>
                </a:custGeom>
                <a:solidFill>
                  <a:srgbClr val="FF81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147;p43">
                  <a:extLst>
                    <a:ext uri="{FF2B5EF4-FFF2-40B4-BE49-F238E27FC236}">
                      <a16:creationId xmlns:a16="http://schemas.microsoft.com/office/drawing/2014/main" id="{F222ACC1-FC8C-AF69-9FDF-BBB0C6AC04BE}"/>
                    </a:ext>
                  </a:extLst>
                </p:cNvPr>
                <p:cNvSpPr/>
                <p:nvPr/>
              </p:nvSpPr>
              <p:spPr>
                <a:xfrm>
                  <a:off x="4423650" y="1747950"/>
                  <a:ext cx="125575" cy="120300"/>
                </a:xfrm>
                <a:custGeom>
                  <a:avLst/>
                  <a:gdLst/>
                  <a:ahLst/>
                  <a:cxnLst/>
                  <a:rect l="l" t="t" r="r" b="b"/>
                  <a:pathLst>
                    <a:path w="5023" h="4812" extrusionOk="0">
                      <a:moveTo>
                        <a:pt x="2508" y="1"/>
                      </a:moveTo>
                      <a:cubicBezTo>
                        <a:pt x="1272" y="1"/>
                        <a:pt x="223" y="947"/>
                        <a:pt x="115" y="2201"/>
                      </a:cubicBezTo>
                      <a:cubicBezTo>
                        <a:pt x="1" y="3525"/>
                        <a:pt x="982" y="4689"/>
                        <a:pt x="2306" y="4803"/>
                      </a:cubicBezTo>
                      <a:cubicBezTo>
                        <a:pt x="2376" y="4809"/>
                        <a:pt x="2446" y="4812"/>
                        <a:pt x="2515" y="4812"/>
                      </a:cubicBezTo>
                      <a:cubicBezTo>
                        <a:pt x="3750" y="4812"/>
                        <a:pt x="4800" y="3865"/>
                        <a:pt x="4908" y="2612"/>
                      </a:cubicBezTo>
                      <a:cubicBezTo>
                        <a:pt x="5022" y="1288"/>
                        <a:pt x="4041" y="124"/>
                        <a:pt x="2717" y="10"/>
                      </a:cubicBezTo>
                      <a:cubicBezTo>
                        <a:pt x="2646" y="4"/>
                        <a:pt x="2577" y="1"/>
                        <a:pt x="2508" y="1"/>
                      </a:cubicBezTo>
                      <a:close/>
                    </a:path>
                  </a:pathLst>
                </a:custGeom>
                <a:solidFill>
                  <a:srgbClr val="FF81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148;p43">
                  <a:extLst>
                    <a:ext uri="{FF2B5EF4-FFF2-40B4-BE49-F238E27FC236}">
                      <a16:creationId xmlns:a16="http://schemas.microsoft.com/office/drawing/2014/main" id="{E1F5CD8E-D11A-482B-2DAE-BCACF1846D9A}"/>
                    </a:ext>
                  </a:extLst>
                </p:cNvPr>
                <p:cNvSpPr/>
                <p:nvPr/>
              </p:nvSpPr>
              <p:spPr>
                <a:xfrm>
                  <a:off x="4752900" y="1747950"/>
                  <a:ext cx="125575" cy="120300"/>
                </a:xfrm>
                <a:custGeom>
                  <a:avLst/>
                  <a:gdLst/>
                  <a:ahLst/>
                  <a:cxnLst/>
                  <a:rect l="l" t="t" r="r" b="b"/>
                  <a:pathLst>
                    <a:path w="5023" h="4812" extrusionOk="0">
                      <a:moveTo>
                        <a:pt x="2508" y="1"/>
                      </a:moveTo>
                      <a:cubicBezTo>
                        <a:pt x="1272" y="1"/>
                        <a:pt x="223" y="947"/>
                        <a:pt x="115" y="2201"/>
                      </a:cubicBezTo>
                      <a:cubicBezTo>
                        <a:pt x="1" y="3525"/>
                        <a:pt x="982" y="4689"/>
                        <a:pt x="2306" y="4803"/>
                      </a:cubicBezTo>
                      <a:cubicBezTo>
                        <a:pt x="2376" y="4809"/>
                        <a:pt x="2446" y="4812"/>
                        <a:pt x="2515" y="4812"/>
                      </a:cubicBezTo>
                      <a:cubicBezTo>
                        <a:pt x="3750" y="4812"/>
                        <a:pt x="4800" y="3865"/>
                        <a:pt x="4908" y="2612"/>
                      </a:cubicBezTo>
                      <a:cubicBezTo>
                        <a:pt x="5022" y="1288"/>
                        <a:pt x="4041" y="124"/>
                        <a:pt x="2717" y="10"/>
                      </a:cubicBezTo>
                      <a:cubicBezTo>
                        <a:pt x="2647" y="4"/>
                        <a:pt x="2577" y="1"/>
                        <a:pt x="2508" y="1"/>
                      </a:cubicBezTo>
                      <a:close/>
                    </a:path>
                  </a:pathLst>
                </a:custGeom>
                <a:solidFill>
                  <a:srgbClr val="FF81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149;p43">
                  <a:extLst>
                    <a:ext uri="{FF2B5EF4-FFF2-40B4-BE49-F238E27FC236}">
                      <a16:creationId xmlns:a16="http://schemas.microsoft.com/office/drawing/2014/main" id="{89385B63-A295-11D8-CB3F-D21C9129EB18}"/>
                    </a:ext>
                  </a:extLst>
                </p:cNvPr>
                <p:cNvSpPr/>
                <p:nvPr/>
              </p:nvSpPr>
              <p:spPr>
                <a:xfrm>
                  <a:off x="4617100" y="1847475"/>
                  <a:ext cx="94175" cy="42250"/>
                </a:xfrm>
                <a:custGeom>
                  <a:avLst/>
                  <a:gdLst/>
                  <a:ahLst/>
                  <a:cxnLst/>
                  <a:rect l="l" t="t" r="r" b="b"/>
                  <a:pathLst>
                    <a:path w="3767" h="1690" extrusionOk="0">
                      <a:moveTo>
                        <a:pt x="0" y="0"/>
                      </a:moveTo>
                      <a:lnTo>
                        <a:pt x="0" y="0"/>
                      </a:lnTo>
                      <a:cubicBezTo>
                        <a:pt x="114" y="936"/>
                        <a:pt x="890" y="1666"/>
                        <a:pt x="1872" y="1689"/>
                      </a:cubicBezTo>
                      <a:cubicBezTo>
                        <a:pt x="2831" y="1689"/>
                        <a:pt x="3630" y="982"/>
                        <a:pt x="3766" y="46"/>
                      </a:cubicBez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150;p43">
                  <a:extLst>
                    <a:ext uri="{FF2B5EF4-FFF2-40B4-BE49-F238E27FC236}">
                      <a16:creationId xmlns:a16="http://schemas.microsoft.com/office/drawing/2014/main" id="{14E69432-71AF-11EB-1B99-E1B6CD8CF75E}"/>
                    </a:ext>
                  </a:extLst>
                </p:cNvPr>
                <p:cNvSpPr/>
                <p:nvPr/>
              </p:nvSpPr>
              <p:spPr>
                <a:xfrm>
                  <a:off x="4617100" y="1847475"/>
                  <a:ext cx="94175" cy="42250"/>
                </a:xfrm>
                <a:custGeom>
                  <a:avLst/>
                  <a:gdLst/>
                  <a:ahLst/>
                  <a:cxnLst/>
                  <a:rect l="l" t="t" r="r" b="b"/>
                  <a:pathLst>
                    <a:path w="3767" h="1690" fill="none" extrusionOk="0">
                      <a:moveTo>
                        <a:pt x="0" y="0"/>
                      </a:moveTo>
                      <a:cubicBezTo>
                        <a:pt x="114" y="936"/>
                        <a:pt x="890" y="1666"/>
                        <a:pt x="1872" y="1689"/>
                      </a:cubicBezTo>
                      <a:cubicBezTo>
                        <a:pt x="2831" y="1689"/>
                        <a:pt x="3630" y="982"/>
                        <a:pt x="3766" y="46"/>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151;p43">
                  <a:extLst>
                    <a:ext uri="{FF2B5EF4-FFF2-40B4-BE49-F238E27FC236}">
                      <a16:creationId xmlns:a16="http://schemas.microsoft.com/office/drawing/2014/main" id="{3DAF30C8-F7B9-67AD-6240-ECD148824C18}"/>
                    </a:ext>
                  </a:extLst>
                </p:cNvPr>
                <p:cNvSpPr/>
                <p:nvPr/>
              </p:nvSpPr>
              <p:spPr>
                <a:xfrm>
                  <a:off x="4473875" y="1671075"/>
                  <a:ext cx="56500" cy="54950"/>
                </a:xfrm>
                <a:custGeom>
                  <a:avLst/>
                  <a:gdLst/>
                  <a:ahLst/>
                  <a:cxnLst/>
                  <a:rect l="l" t="t" r="r" b="b"/>
                  <a:pathLst>
                    <a:path w="2260" h="2198" extrusionOk="0">
                      <a:moveTo>
                        <a:pt x="1086" y="0"/>
                      </a:moveTo>
                      <a:cubicBezTo>
                        <a:pt x="525" y="0"/>
                        <a:pt x="45" y="464"/>
                        <a:pt x="23" y="1053"/>
                      </a:cubicBezTo>
                      <a:cubicBezTo>
                        <a:pt x="0" y="1669"/>
                        <a:pt x="479" y="2172"/>
                        <a:pt x="1073" y="2194"/>
                      </a:cubicBezTo>
                      <a:cubicBezTo>
                        <a:pt x="1100" y="2196"/>
                        <a:pt x="1127" y="2197"/>
                        <a:pt x="1154" y="2197"/>
                      </a:cubicBezTo>
                      <a:cubicBezTo>
                        <a:pt x="1735" y="2197"/>
                        <a:pt x="2215" y="1733"/>
                        <a:pt x="2237" y="1144"/>
                      </a:cubicBezTo>
                      <a:cubicBezTo>
                        <a:pt x="2260" y="528"/>
                        <a:pt x="1781" y="26"/>
                        <a:pt x="1164" y="3"/>
                      </a:cubicBezTo>
                      <a:cubicBezTo>
                        <a:pt x="1138" y="1"/>
                        <a:pt x="1112" y="0"/>
                        <a:pt x="1086"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152;p43">
                  <a:extLst>
                    <a:ext uri="{FF2B5EF4-FFF2-40B4-BE49-F238E27FC236}">
                      <a16:creationId xmlns:a16="http://schemas.microsoft.com/office/drawing/2014/main" id="{333DF41B-A390-E001-742A-9CDBE3F69E8F}"/>
                    </a:ext>
                  </a:extLst>
                </p:cNvPr>
                <p:cNvSpPr/>
                <p:nvPr/>
              </p:nvSpPr>
              <p:spPr>
                <a:xfrm>
                  <a:off x="4766600" y="1671075"/>
                  <a:ext cx="56525" cy="54950"/>
                </a:xfrm>
                <a:custGeom>
                  <a:avLst/>
                  <a:gdLst/>
                  <a:ahLst/>
                  <a:cxnLst/>
                  <a:rect l="l" t="t" r="r" b="b"/>
                  <a:pathLst>
                    <a:path w="2261" h="2198" extrusionOk="0">
                      <a:moveTo>
                        <a:pt x="1106" y="0"/>
                      </a:moveTo>
                      <a:cubicBezTo>
                        <a:pt x="526" y="0"/>
                        <a:pt x="45" y="464"/>
                        <a:pt x="23" y="1053"/>
                      </a:cubicBezTo>
                      <a:cubicBezTo>
                        <a:pt x="1" y="1669"/>
                        <a:pt x="480" y="2172"/>
                        <a:pt x="1096" y="2194"/>
                      </a:cubicBezTo>
                      <a:cubicBezTo>
                        <a:pt x="1122" y="2196"/>
                        <a:pt x="1148" y="2197"/>
                        <a:pt x="1174" y="2197"/>
                      </a:cubicBezTo>
                      <a:cubicBezTo>
                        <a:pt x="1735" y="2197"/>
                        <a:pt x="2216" y="1733"/>
                        <a:pt x="2237" y="1144"/>
                      </a:cubicBezTo>
                      <a:cubicBezTo>
                        <a:pt x="2260" y="528"/>
                        <a:pt x="1781" y="26"/>
                        <a:pt x="1187" y="3"/>
                      </a:cubicBezTo>
                      <a:cubicBezTo>
                        <a:pt x="1160" y="1"/>
                        <a:pt x="1133" y="0"/>
                        <a:pt x="1106"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153;p43">
                  <a:extLst>
                    <a:ext uri="{FF2B5EF4-FFF2-40B4-BE49-F238E27FC236}">
                      <a16:creationId xmlns:a16="http://schemas.microsoft.com/office/drawing/2014/main" id="{3159D7D1-F038-ACBB-FCF1-027092C7144B}"/>
                    </a:ext>
                  </a:extLst>
                </p:cNvPr>
                <p:cNvSpPr/>
                <p:nvPr/>
              </p:nvSpPr>
              <p:spPr>
                <a:xfrm>
                  <a:off x="4260450" y="1291350"/>
                  <a:ext cx="725300" cy="379250"/>
                </a:xfrm>
                <a:custGeom>
                  <a:avLst/>
                  <a:gdLst/>
                  <a:ahLst/>
                  <a:cxnLst/>
                  <a:rect l="l" t="t" r="r" b="b"/>
                  <a:pathLst>
                    <a:path w="29012" h="15170" extrusionOk="0">
                      <a:moveTo>
                        <a:pt x="15321" y="1"/>
                      </a:moveTo>
                      <a:cubicBezTo>
                        <a:pt x="12587" y="1"/>
                        <a:pt x="10041" y="349"/>
                        <a:pt x="8560" y="767"/>
                      </a:cubicBezTo>
                      <a:cubicBezTo>
                        <a:pt x="2237" y="2524"/>
                        <a:pt x="0" y="6176"/>
                        <a:pt x="206" y="9714"/>
                      </a:cubicBezTo>
                      <a:cubicBezTo>
                        <a:pt x="350" y="12482"/>
                        <a:pt x="3414" y="14153"/>
                        <a:pt x="7601" y="14153"/>
                      </a:cubicBezTo>
                      <a:cubicBezTo>
                        <a:pt x="11353" y="14153"/>
                        <a:pt x="16008" y="12811"/>
                        <a:pt x="20269" y="9714"/>
                      </a:cubicBezTo>
                      <a:cubicBezTo>
                        <a:pt x="20269" y="9714"/>
                        <a:pt x="23807" y="14234"/>
                        <a:pt x="26980" y="15169"/>
                      </a:cubicBezTo>
                      <a:cubicBezTo>
                        <a:pt x="26980" y="15169"/>
                        <a:pt x="29011" y="5537"/>
                        <a:pt x="24994" y="2364"/>
                      </a:cubicBezTo>
                      <a:cubicBezTo>
                        <a:pt x="22726" y="586"/>
                        <a:pt x="18865" y="1"/>
                        <a:pt x="15321"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154;p43">
                  <a:extLst>
                    <a:ext uri="{FF2B5EF4-FFF2-40B4-BE49-F238E27FC236}">
                      <a16:creationId xmlns:a16="http://schemas.microsoft.com/office/drawing/2014/main" id="{B93FD601-52CD-727A-9598-4286D6A61980}"/>
                    </a:ext>
                  </a:extLst>
                </p:cNvPr>
                <p:cNvSpPr/>
                <p:nvPr/>
              </p:nvSpPr>
              <p:spPr>
                <a:xfrm>
                  <a:off x="3964300" y="1011275"/>
                  <a:ext cx="1378675" cy="1224300"/>
                </a:xfrm>
                <a:custGeom>
                  <a:avLst/>
                  <a:gdLst/>
                  <a:ahLst/>
                  <a:cxnLst/>
                  <a:rect l="l" t="t" r="r" b="b"/>
                  <a:pathLst>
                    <a:path w="55147" h="48972" extrusionOk="0">
                      <a:moveTo>
                        <a:pt x="27577" y="4231"/>
                      </a:moveTo>
                      <a:cubicBezTo>
                        <a:pt x="30125" y="4231"/>
                        <a:pt x="32716" y="4716"/>
                        <a:pt x="35220" y="5738"/>
                      </a:cubicBezTo>
                      <a:cubicBezTo>
                        <a:pt x="45582" y="9961"/>
                        <a:pt x="50535" y="21784"/>
                        <a:pt x="46313" y="32147"/>
                      </a:cubicBezTo>
                      <a:cubicBezTo>
                        <a:pt x="43114" y="39980"/>
                        <a:pt x="35554" y="44734"/>
                        <a:pt x="27581" y="44734"/>
                      </a:cubicBezTo>
                      <a:cubicBezTo>
                        <a:pt x="25029" y="44734"/>
                        <a:pt x="22434" y="44247"/>
                        <a:pt x="19927" y="43217"/>
                      </a:cubicBezTo>
                      <a:cubicBezTo>
                        <a:pt x="9564" y="38995"/>
                        <a:pt x="4611" y="27171"/>
                        <a:pt x="8834" y="16831"/>
                      </a:cubicBezTo>
                      <a:cubicBezTo>
                        <a:pt x="12034" y="8978"/>
                        <a:pt x="19600" y="4231"/>
                        <a:pt x="27577" y="4231"/>
                      </a:cubicBezTo>
                      <a:close/>
                      <a:moveTo>
                        <a:pt x="27566" y="0"/>
                      </a:moveTo>
                      <a:cubicBezTo>
                        <a:pt x="22198" y="0"/>
                        <a:pt x="16794" y="1758"/>
                        <a:pt x="12280" y="5373"/>
                      </a:cubicBezTo>
                      <a:cubicBezTo>
                        <a:pt x="1712" y="13818"/>
                        <a:pt x="0" y="29225"/>
                        <a:pt x="8468" y="39794"/>
                      </a:cubicBezTo>
                      <a:cubicBezTo>
                        <a:pt x="13302" y="45829"/>
                        <a:pt x="20416" y="48971"/>
                        <a:pt x="27594" y="48971"/>
                      </a:cubicBezTo>
                      <a:cubicBezTo>
                        <a:pt x="32958" y="48971"/>
                        <a:pt x="38356" y="47217"/>
                        <a:pt x="42866" y="43605"/>
                      </a:cubicBezTo>
                      <a:cubicBezTo>
                        <a:pt x="53434" y="35137"/>
                        <a:pt x="55146" y="19730"/>
                        <a:pt x="46678" y="9185"/>
                      </a:cubicBezTo>
                      <a:cubicBezTo>
                        <a:pt x="41847" y="3140"/>
                        <a:pt x="34739" y="0"/>
                        <a:pt x="275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155;p43">
                  <a:extLst>
                    <a:ext uri="{FF2B5EF4-FFF2-40B4-BE49-F238E27FC236}">
                      <a16:creationId xmlns:a16="http://schemas.microsoft.com/office/drawing/2014/main" id="{52968FF3-1684-4860-A071-401B9C212D08}"/>
                    </a:ext>
                  </a:extLst>
                </p:cNvPr>
                <p:cNvSpPr/>
                <p:nvPr/>
              </p:nvSpPr>
              <p:spPr>
                <a:xfrm>
                  <a:off x="3964300" y="934450"/>
                  <a:ext cx="1378675" cy="1378100"/>
                </a:xfrm>
                <a:custGeom>
                  <a:avLst/>
                  <a:gdLst/>
                  <a:ahLst/>
                  <a:cxnLst/>
                  <a:rect l="l" t="t" r="r" b="b"/>
                  <a:pathLst>
                    <a:path w="55147" h="55124" fill="none" extrusionOk="0">
                      <a:moveTo>
                        <a:pt x="19927" y="46290"/>
                      </a:moveTo>
                      <a:cubicBezTo>
                        <a:pt x="9564" y="42068"/>
                        <a:pt x="4611" y="30244"/>
                        <a:pt x="8834" y="19904"/>
                      </a:cubicBezTo>
                      <a:cubicBezTo>
                        <a:pt x="13056" y="9542"/>
                        <a:pt x="24880" y="4589"/>
                        <a:pt x="35220" y="8811"/>
                      </a:cubicBezTo>
                      <a:cubicBezTo>
                        <a:pt x="45582" y="13034"/>
                        <a:pt x="50535" y="24857"/>
                        <a:pt x="46313" y="35220"/>
                      </a:cubicBezTo>
                      <a:cubicBezTo>
                        <a:pt x="42090" y="45560"/>
                        <a:pt x="30266" y="50536"/>
                        <a:pt x="19927" y="46290"/>
                      </a:cubicBezTo>
                      <a:close/>
                      <a:moveTo>
                        <a:pt x="46678" y="12258"/>
                      </a:moveTo>
                      <a:cubicBezTo>
                        <a:pt x="38233" y="1690"/>
                        <a:pt x="22825" y="1"/>
                        <a:pt x="12280" y="8446"/>
                      </a:cubicBezTo>
                      <a:cubicBezTo>
                        <a:pt x="1712" y="16891"/>
                        <a:pt x="0" y="32298"/>
                        <a:pt x="8468" y="42867"/>
                      </a:cubicBezTo>
                      <a:cubicBezTo>
                        <a:pt x="16914" y="53412"/>
                        <a:pt x="32321" y="55124"/>
                        <a:pt x="42866" y="46678"/>
                      </a:cubicBezTo>
                      <a:cubicBezTo>
                        <a:pt x="53434" y="38210"/>
                        <a:pt x="55146" y="22803"/>
                        <a:pt x="46678" y="12258"/>
                      </a:cubicBez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156;p43">
                  <a:extLst>
                    <a:ext uri="{FF2B5EF4-FFF2-40B4-BE49-F238E27FC236}">
                      <a16:creationId xmlns:a16="http://schemas.microsoft.com/office/drawing/2014/main" id="{158158BC-B972-AD28-3362-5EDF4EFA0B27}"/>
                    </a:ext>
                  </a:extLst>
                </p:cNvPr>
                <p:cNvSpPr/>
                <p:nvPr/>
              </p:nvSpPr>
              <p:spPr>
                <a:xfrm>
                  <a:off x="4017925" y="1962175"/>
                  <a:ext cx="192900" cy="184900"/>
                </a:xfrm>
                <a:custGeom>
                  <a:avLst/>
                  <a:gdLst/>
                  <a:ahLst/>
                  <a:cxnLst/>
                  <a:rect l="l" t="t" r="r" b="b"/>
                  <a:pathLst>
                    <a:path w="7716" h="7396" extrusionOk="0">
                      <a:moveTo>
                        <a:pt x="4908" y="0"/>
                      </a:moveTo>
                      <a:lnTo>
                        <a:pt x="1" y="3926"/>
                      </a:lnTo>
                      <a:lnTo>
                        <a:pt x="2854" y="7395"/>
                      </a:lnTo>
                      <a:lnTo>
                        <a:pt x="7716" y="3515"/>
                      </a:lnTo>
                      <a:lnTo>
                        <a:pt x="490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157;p43">
                  <a:extLst>
                    <a:ext uri="{FF2B5EF4-FFF2-40B4-BE49-F238E27FC236}">
                      <a16:creationId xmlns:a16="http://schemas.microsoft.com/office/drawing/2014/main" id="{FBB7324E-0309-B31B-CFBF-FA0590CE65DC}"/>
                    </a:ext>
                  </a:extLst>
                </p:cNvPr>
                <p:cNvSpPr/>
                <p:nvPr/>
              </p:nvSpPr>
              <p:spPr>
                <a:xfrm>
                  <a:off x="4017925" y="1962175"/>
                  <a:ext cx="192900" cy="184900"/>
                </a:xfrm>
                <a:custGeom>
                  <a:avLst/>
                  <a:gdLst/>
                  <a:ahLst/>
                  <a:cxnLst/>
                  <a:rect l="l" t="t" r="r" b="b"/>
                  <a:pathLst>
                    <a:path w="7716" h="7396" fill="none" extrusionOk="0">
                      <a:moveTo>
                        <a:pt x="1" y="3926"/>
                      </a:moveTo>
                      <a:lnTo>
                        <a:pt x="4908" y="0"/>
                      </a:lnTo>
                      <a:lnTo>
                        <a:pt x="7716" y="3515"/>
                      </a:lnTo>
                      <a:lnTo>
                        <a:pt x="2854" y="7395"/>
                      </a:ln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158;p43">
                  <a:extLst>
                    <a:ext uri="{FF2B5EF4-FFF2-40B4-BE49-F238E27FC236}">
                      <a16:creationId xmlns:a16="http://schemas.microsoft.com/office/drawing/2014/main" id="{48A8B0EC-488F-1A2F-9698-F01B91234F74}"/>
                    </a:ext>
                  </a:extLst>
                </p:cNvPr>
                <p:cNvSpPr/>
                <p:nvPr/>
              </p:nvSpPr>
              <p:spPr>
                <a:xfrm>
                  <a:off x="3691525" y="2048225"/>
                  <a:ext cx="413175" cy="366575"/>
                </a:xfrm>
                <a:custGeom>
                  <a:avLst/>
                  <a:gdLst/>
                  <a:ahLst/>
                  <a:cxnLst/>
                  <a:rect l="l" t="t" r="r" b="b"/>
                  <a:pathLst>
                    <a:path w="16527" h="14663" extrusionOk="0">
                      <a:moveTo>
                        <a:pt x="12518" y="1"/>
                      </a:moveTo>
                      <a:cubicBezTo>
                        <a:pt x="12274" y="1"/>
                        <a:pt x="12028" y="77"/>
                        <a:pt x="11824" y="233"/>
                      </a:cubicBezTo>
                      <a:lnTo>
                        <a:pt x="571" y="9272"/>
                      </a:lnTo>
                      <a:cubicBezTo>
                        <a:pt x="92" y="9660"/>
                        <a:pt x="1" y="10345"/>
                        <a:pt x="389" y="10824"/>
                      </a:cubicBezTo>
                      <a:lnTo>
                        <a:pt x="3128" y="14248"/>
                      </a:lnTo>
                      <a:cubicBezTo>
                        <a:pt x="3351" y="14523"/>
                        <a:pt x="3671" y="14663"/>
                        <a:pt x="3995" y="14663"/>
                      </a:cubicBezTo>
                      <a:cubicBezTo>
                        <a:pt x="4234" y="14663"/>
                        <a:pt x="4476" y="14586"/>
                        <a:pt x="4680" y="14430"/>
                      </a:cubicBezTo>
                      <a:lnTo>
                        <a:pt x="15956" y="5391"/>
                      </a:lnTo>
                      <a:cubicBezTo>
                        <a:pt x="16435" y="5003"/>
                        <a:pt x="16526" y="4319"/>
                        <a:pt x="16138" y="3839"/>
                      </a:cubicBezTo>
                      <a:lnTo>
                        <a:pt x="13399" y="416"/>
                      </a:lnTo>
                      <a:cubicBezTo>
                        <a:pt x="13176" y="140"/>
                        <a:pt x="12848" y="1"/>
                        <a:pt x="125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159;p43">
                  <a:extLst>
                    <a:ext uri="{FF2B5EF4-FFF2-40B4-BE49-F238E27FC236}">
                      <a16:creationId xmlns:a16="http://schemas.microsoft.com/office/drawing/2014/main" id="{36FA4820-2495-90F2-8449-0C961761D202}"/>
                    </a:ext>
                  </a:extLst>
                </p:cNvPr>
                <p:cNvSpPr/>
                <p:nvPr/>
              </p:nvSpPr>
              <p:spPr>
                <a:xfrm>
                  <a:off x="3691525" y="2044900"/>
                  <a:ext cx="413175" cy="373225"/>
                </a:xfrm>
                <a:custGeom>
                  <a:avLst/>
                  <a:gdLst/>
                  <a:ahLst/>
                  <a:cxnLst/>
                  <a:rect l="l" t="t" r="r" b="b"/>
                  <a:pathLst>
                    <a:path w="16527" h="14929" fill="none" extrusionOk="0">
                      <a:moveTo>
                        <a:pt x="3128" y="14381"/>
                      </a:moveTo>
                      <a:lnTo>
                        <a:pt x="389" y="10957"/>
                      </a:lnTo>
                      <a:cubicBezTo>
                        <a:pt x="1" y="10478"/>
                        <a:pt x="92" y="9793"/>
                        <a:pt x="571" y="9405"/>
                      </a:cubicBezTo>
                      <a:lnTo>
                        <a:pt x="11824" y="366"/>
                      </a:lnTo>
                      <a:cubicBezTo>
                        <a:pt x="12303" y="1"/>
                        <a:pt x="13011" y="69"/>
                        <a:pt x="13399" y="549"/>
                      </a:cubicBezTo>
                      <a:lnTo>
                        <a:pt x="16138" y="3972"/>
                      </a:lnTo>
                      <a:cubicBezTo>
                        <a:pt x="16526" y="4452"/>
                        <a:pt x="16435" y="5136"/>
                        <a:pt x="15956" y="5524"/>
                      </a:cubicBezTo>
                      <a:lnTo>
                        <a:pt x="4680" y="14563"/>
                      </a:lnTo>
                      <a:cubicBezTo>
                        <a:pt x="4200" y="14928"/>
                        <a:pt x="3516" y="14860"/>
                        <a:pt x="3128" y="14381"/>
                      </a:cubicBez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78" name="Google Shape;2357;p43">
              <a:extLst>
                <a:ext uri="{FF2B5EF4-FFF2-40B4-BE49-F238E27FC236}">
                  <a16:creationId xmlns:a16="http://schemas.microsoft.com/office/drawing/2014/main" id="{CE17B58A-3592-CBCF-304B-2E220B847FBC}"/>
                </a:ext>
              </a:extLst>
            </p:cNvPr>
            <p:cNvGrpSpPr/>
            <p:nvPr/>
          </p:nvGrpSpPr>
          <p:grpSpPr>
            <a:xfrm>
              <a:off x="3152368" y="3691841"/>
              <a:ext cx="1273507" cy="1083421"/>
              <a:chOff x="1978076" y="3490033"/>
              <a:chExt cx="1104600" cy="939725"/>
            </a:xfrm>
          </p:grpSpPr>
          <p:sp>
            <p:nvSpPr>
              <p:cNvPr id="279" name="Google Shape;2358;p43">
                <a:extLst>
                  <a:ext uri="{FF2B5EF4-FFF2-40B4-BE49-F238E27FC236}">
                    <a16:creationId xmlns:a16="http://schemas.microsoft.com/office/drawing/2014/main" id="{9B993259-91DA-7560-68E3-94C5D98463D8}"/>
                  </a:ext>
                </a:extLst>
              </p:cNvPr>
              <p:cNvSpPr txBox="1"/>
              <p:nvPr/>
            </p:nvSpPr>
            <p:spPr>
              <a:xfrm>
                <a:off x="1978076" y="3850158"/>
                <a:ext cx="1104600" cy="579600"/>
              </a:xfrm>
              <a:prstGeom prst="rect">
                <a:avLst/>
              </a:prstGeom>
              <a:noFill/>
              <a:ln>
                <a:noFill/>
              </a:ln>
            </p:spPr>
            <p:txBody>
              <a:bodyPr spcFirstLastPara="1" wrap="square" lIns="0" tIns="6700" rIns="0" bIns="0" anchor="ctr" anchorCtr="0">
                <a:noAutofit/>
              </a:bodyPr>
              <a:lstStyle/>
              <a:p>
                <a:pPr marL="12700" lvl="0" indent="0" algn="ctr" rtl="0">
                  <a:spcBef>
                    <a:spcPts val="0"/>
                  </a:spcBef>
                  <a:spcAft>
                    <a:spcPts val="0"/>
                  </a:spcAft>
                  <a:buNone/>
                </a:pPr>
                <a:endParaRPr sz="1200" dirty="0">
                  <a:latin typeface="Roboto"/>
                  <a:ea typeface="Roboto"/>
                  <a:cs typeface="Roboto"/>
                  <a:sym typeface="Roboto"/>
                </a:endParaRPr>
              </a:p>
            </p:txBody>
          </p:sp>
          <p:sp>
            <p:nvSpPr>
              <p:cNvPr id="280" name="Google Shape;2360;p43">
                <a:extLst>
                  <a:ext uri="{FF2B5EF4-FFF2-40B4-BE49-F238E27FC236}">
                    <a16:creationId xmlns:a16="http://schemas.microsoft.com/office/drawing/2014/main" id="{132E5664-F94E-72D1-1493-FD3FE18D4317}"/>
                  </a:ext>
                </a:extLst>
              </p:cNvPr>
              <p:cNvSpPr/>
              <p:nvPr/>
            </p:nvSpPr>
            <p:spPr>
              <a:xfrm>
                <a:off x="2012426" y="3490033"/>
                <a:ext cx="1035900" cy="324600"/>
              </a:xfrm>
              <a:prstGeom prst="roundRect">
                <a:avLst>
                  <a:gd name="adj" fmla="val 5000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4" name="TextBox 293">
              <a:extLst>
                <a:ext uri="{FF2B5EF4-FFF2-40B4-BE49-F238E27FC236}">
                  <a16:creationId xmlns:a16="http://schemas.microsoft.com/office/drawing/2014/main" id="{052FA4A2-BC39-55AF-02DE-D377F0AB3AAF}"/>
                </a:ext>
              </a:extLst>
            </p:cNvPr>
            <p:cNvSpPr txBox="1"/>
            <p:nvPr/>
          </p:nvSpPr>
          <p:spPr>
            <a:xfrm>
              <a:off x="3330871" y="3714975"/>
              <a:ext cx="887068" cy="307777"/>
            </a:xfrm>
            <a:prstGeom prst="rect">
              <a:avLst/>
            </a:prstGeom>
            <a:noFill/>
          </p:spPr>
          <p:txBody>
            <a:bodyPr wrap="square">
              <a:spAutoFit/>
            </a:bodyPr>
            <a:lstStyle/>
            <a:p>
              <a:pPr algn="ctr"/>
              <a:r>
                <a:rPr lang="en-US" sz="1400" b="1" dirty="0">
                  <a:latin typeface="Times New Roman" panose="02020603050405020304" pitchFamily="18" charset="0"/>
                  <a:cs typeface="Times New Roman" panose="02020603050405020304" pitchFamily="18" charset="0"/>
                </a:rPr>
                <a:t>subject</a:t>
              </a:r>
              <a:endParaRPr lang="fa-IR" sz="1400" b="1" dirty="0">
                <a:latin typeface="Times New Roman" panose="02020603050405020304" pitchFamily="18" charset="0"/>
                <a:cs typeface="Times New Roman" panose="02020603050405020304" pitchFamily="18" charset="0"/>
              </a:endParaRPr>
            </a:p>
          </p:txBody>
        </p:sp>
      </p:grpSp>
      <p:grpSp>
        <p:nvGrpSpPr>
          <p:cNvPr id="303" name="Group 302">
            <a:extLst>
              <a:ext uri="{FF2B5EF4-FFF2-40B4-BE49-F238E27FC236}">
                <a16:creationId xmlns:a16="http://schemas.microsoft.com/office/drawing/2014/main" id="{C39E5D01-B77A-8964-D2F0-553FA8168C75}"/>
              </a:ext>
            </a:extLst>
          </p:cNvPr>
          <p:cNvGrpSpPr/>
          <p:nvPr/>
        </p:nvGrpSpPr>
        <p:grpSpPr>
          <a:xfrm>
            <a:off x="4644187" y="1951406"/>
            <a:ext cx="1319561" cy="2823856"/>
            <a:chOff x="4644187" y="1951406"/>
            <a:chExt cx="1319561" cy="2823856"/>
          </a:xfrm>
        </p:grpSpPr>
        <p:grpSp>
          <p:nvGrpSpPr>
            <p:cNvPr id="179" name="Google Shape;2256;p43">
              <a:extLst>
                <a:ext uri="{FF2B5EF4-FFF2-40B4-BE49-F238E27FC236}">
                  <a16:creationId xmlns:a16="http://schemas.microsoft.com/office/drawing/2014/main" id="{B983BEBE-79F6-BAFA-6670-50237F094F29}"/>
                </a:ext>
              </a:extLst>
            </p:cNvPr>
            <p:cNvGrpSpPr/>
            <p:nvPr/>
          </p:nvGrpSpPr>
          <p:grpSpPr>
            <a:xfrm>
              <a:off x="4644187" y="1951406"/>
              <a:ext cx="1248539" cy="1217027"/>
              <a:chOff x="3263792" y="1688958"/>
              <a:chExt cx="1082944" cy="1055611"/>
            </a:xfrm>
          </p:grpSpPr>
          <p:sp>
            <p:nvSpPr>
              <p:cNvPr id="180" name="Google Shape;2257;p43">
                <a:extLst>
                  <a:ext uri="{FF2B5EF4-FFF2-40B4-BE49-F238E27FC236}">
                    <a16:creationId xmlns:a16="http://schemas.microsoft.com/office/drawing/2014/main" id="{FEAECD8B-39B4-EAB4-FC97-8D6EA70A381E}"/>
                  </a:ext>
                </a:extLst>
              </p:cNvPr>
              <p:cNvSpPr/>
              <p:nvPr/>
            </p:nvSpPr>
            <p:spPr>
              <a:xfrm>
                <a:off x="3410468" y="1688958"/>
                <a:ext cx="936267" cy="936616"/>
              </a:xfrm>
              <a:custGeom>
                <a:avLst/>
                <a:gdLst/>
                <a:ahLst/>
                <a:cxnLst/>
                <a:rect l="l" t="t" r="r" b="b"/>
                <a:pathLst>
                  <a:path w="61698" h="61721" extrusionOk="0">
                    <a:moveTo>
                      <a:pt x="7670" y="1"/>
                    </a:moveTo>
                    <a:cubicBezTo>
                      <a:pt x="3424" y="1"/>
                      <a:pt x="0" y="3447"/>
                      <a:pt x="0" y="7670"/>
                    </a:cubicBezTo>
                    <a:lnTo>
                      <a:pt x="0" y="54028"/>
                    </a:lnTo>
                    <a:cubicBezTo>
                      <a:pt x="0" y="58273"/>
                      <a:pt x="3424" y="61720"/>
                      <a:pt x="7670" y="61720"/>
                    </a:cubicBezTo>
                    <a:lnTo>
                      <a:pt x="54028" y="61720"/>
                    </a:lnTo>
                    <a:cubicBezTo>
                      <a:pt x="58273" y="61720"/>
                      <a:pt x="61697" y="58273"/>
                      <a:pt x="61697" y="54028"/>
                    </a:cubicBezTo>
                    <a:lnTo>
                      <a:pt x="61697" y="7670"/>
                    </a:lnTo>
                    <a:cubicBezTo>
                      <a:pt x="61697" y="3447"/>
                      <a:pt x="58273" y="1"/>
                      <a:pt x="54028" y="1"/>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1" name="Google Shape;2258;p43">
                <a:extLst>
                  <a:ext uri="{FF2B5EF4-FFF2-40B4-BE49-F238E27FC236}">
                    <a16:creationId xmlns:a16="http://schemas.microsoft.com/office/drawing/2014/main" id="{E6528D6E-B5E6-C925-F34D-3633B931AC36}"/>
                  </a:ext>
                </a:extLst>
              </p:cNvPr>
              <p:cNvGrpSpPr/>
              <p:nvPr/>
            </p:nvGrpSpPr>
            <p:grpSpPr>
              <a:xfrm>
                <a:off x="3263792" y="1727267"/>
                <a:ext cx="967786" cy="1017302"/>
                <a:chOff x="3598525" y="3225550"/>
                <a:chExt cx="1594375" cy="1675950"/>
              </a:xfrm>
            </p:grpSpPr>
            <p:sp>
              <p:nvSpPr>
                <p:cNvPr id="182" name="Google Shape;2259;p43">
                  <a:extLst>
                    <a:ext uri="{FF2B5EF4-FFF2-40B4-BE49-F238E27FC236}">
                      <a16:creationId xmlns:a16="http://schemas.microsoft.com/office/drawing/2014/main" id="{3A84334F-70D1-EECA-8413-784AD7136F5C}"/>
                    </a:ext>
                  </a:extLst>
                </p:cNvPr>
                <p:cNvSpPr/>
                <p:nvPr/>
              </p:nvSpPr>
              <p:spPr>
                <a:xfrm>
                  <a:off x="4072150" y="4110025"/>
                  <a:ext cx="373775" cy="405175"/>
                </a:xfrm>
                <a:custGeom>
                  <a:avLst/>
                  <a:gdLst/>
                  <a:ahLst/>
                  <a:cxnLst/>
                  <a:rect l="l" t="t" r="r" b="b"/>
                  <a:pathLst>
                    <a:path w="14951" h="16207" extrusionOk="0">
                      <a:moveTo>
                        <a:pt x="6642" y="0"/>
                      </a:moveTo>
                      <a:lnTo>
                        <a:pt x="0" y="3766"/>
                      </a:lnTo>
                      <a:lnTo>
                        <a:pt x="9404" y="16206"/>
                      </a:lnTo>
                      <a:lnTo>
                        <a:pt x="14951" y="10523"/>
                      </a:lnTo>
                      <a:lnTo>
                        <a:pt x="664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2260;p43">
                  <a:extLst>
                    <a:ext uri="{FF2B5EF4-FFF2-40B4-BE49-F238E27FC236}">
                      <a16:creationId xmlns:a16="http://schemas.microsoft.com/office/drawing/2014/main" id="{1803CD7C-47D2-C645-B9B0-5DF505A4DDE2}"/>
                    </a:ext>
                  </a:extLst>
                </p:cNvPr>
                <p:cNvSpPr/>
                <p:nvPr/>
              </p:nvSpPr>
              <p:spPr>
                <a:xfrm>
                  <a:off x="4072150" y="4110025"/>
                  <a:ext cx="373775" cy="405175"/>
                </a:xfrm>
                <a:custGeom>
                  <a:avLst/>
                  <a:gdLst/>
                  <a:ahLst/>
                  <a:cxnLst/>
                  <a:rect l="l" t="t" r="r" b="b"/>
                  <a:pathLst>
                    <a:path w="14951" h="16207" fill="none" extrusionOk="0">
                      <a:moveTo>
                        <a:pt x="0" y="3766"/>
                      </a:moveTo>
                      <a:lnTo>
                        <a:pt x="6642" y="0"/>
                      </a:lnTo>
                      <a:lnTo>
                        <a:pt x="14951" y="10523"/>
                      </a:lnTo>
                      <a:lnTo>
                        <a:pt x="9404" y="16206"/>
                      </a:ln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2261;p43">
                  <a:extLst>
                    <a:ext uri="{FF2B5EF4-FFF2-40B4-BE49-F238E27FC236}">
                      <a16:creationId xmlns:a16="http://schemas.microsoft.com/office/drawing/2014/main" id="{807CBFBA-6E31-A3BF-678A-884EF5B1ADA0}"/>
                    </a:ext>
                  </a:extLst>
                </p:cNvPr>
                <p:cNvSpPr/>
                <p:nvPr/>
              </p:nvSpPr>
              <p:spPr>
                <a:xfrm>
                  <a:off x="3598525" y="4169925"/>
                  <a:ext cx="756100" cy="731575"/>
                </a:xfrm>
                <a:custGeom>
                  <a:avLst/>
                  <a:gdLst/>
                  <a:ahLst/>
                  <a:cxnLst/>
                  <a:rect l="l" t="t" r="r" b="b"/>
                  <a:pathLst>
                    <a:path w="30244" h="29263" extrusionOk="0">
                      <a:moveTo>
                        <a:pt x="19676" y="1"/>
                      </a:moveTo>
                      <a:cubicBezTo>
                        <a:pt x="19676" y="1"/>
                        <a:pt x="7167" y="7008"/>
                        <a:pt x="0" y="11026"/>
                      </a:cubicBezTo>
                      <a:lnTo>
                        <a:pt x="16183" y="29263"/>
                      </a:lnTo>
                      <a:cubicBezTo>
                        <a:pt x="21593" y="23465"/>
                        <a:pt x="30244" y="13514"/>
                        <a:pt x="30244" y="13514"/>
                      </a:cubicBezTo>
                      <a:lnTo>
                        <a:pt x="1967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2262;p43">
                  <a:extLst>
                    <a:ext uri="{FF2B5EF4-FFF2-40B4-BE49-F238E27FC236}">
                      <a16:creationId xmlns:a16="http://schemas.microsoft.com/office/drawing/2014/main" id="{64AD743C-8970-F46C-F2D6-56AC013A2687}"/>
                    </a:ext>
                  </a:extLst>
                </p:cNvPr>
                <p:cNvSpPr/>
                <p:nvPr/>
              </p:nvSpPr>
              <p:spPr>
                <a:xfrm>
                  <a:off x="3598525" y="4169925"/>
                  <a:ext cx="756100" cy="731575"/>
                </a:xfrm>
                <a:custGeom>
                  <a:avLst/>
                  <a:gdLst/>
                  <a:ahLst/>
                  <a:cxnLst/>
                  <a:rect l="l" t="t" r="r" b="b"/>
                  <a:pathLst>
                    <a:path w="30244" h="29263" fill="none" extrusionOk="0">
                      <a:moveTo>
                        <a:pt x="16183" y="29263"/>
                      </a:moveTo>
                      <a:cubicBezTo>
                        <a:pt x="21593" y="23465"/>
                        <a:pt x="30244" y="13514"/>
                        <a:pt x="30244" y="13514"/>
                      </a:cubicBezTo>
                      <a:lnTo>
                        <a:pt x="19676" y="1"/>
                      </a:lnTo>
                      <a:cubicBezTo>
                        <a:pt x="19676" y="1"/>
                        <a:pt x="7167" y="7008"/>
                        <a:pt x="0" y="11026"/>
                      </a:cubicBezTo>
                      <a:close/>
                    </a:path>
                  </a:pathLst>
                </a:custGeom>
                <a:noFill/>
                <a:ln w="9700" cap="flat" cmpd="sng">
                  <a:solidFill>
                    <a:srgbClr val="000000"/>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2263;p43">
                  <a:extLst>
                    <a:ext uri="{FF2B5EF4-FFF2-40B4-BE49-F238E27FC236}">
                      <a16:creationId xmlns:a16="http://schemas.microsoft.com/office/drawing/2014/main" id="{95AD03D0-BCA2-A064-8CE9-166E904DCDE7}"/>
                    </a:ext>
                  </a:extLst>
                </p:cNvPr>
                <p:cNvSpPr/>
                <p:nvPr/>
              </p:nvSpPr>
              <p:spPr>
                <a:xfrm>
                  <a:off x="4234200" y="4476625"/>
                  <a:ext cx="62225" cy="54525"/>
                </a:xfrm>
                <a:custGeom>
                  <a:avLst/>
                  <a:gdLst/>
                  <a:ahLst/>
                  <a:cxnLst/>
                  <a:rect l="l" t="t" r="r" b="b"/>
                  <a:pathLst>
                    <a:path w="2489" h="2181" extrusionOk="0">
                      <a:moveTo>
                        <a:pt x="1256" y="1"/>
                      </a:moveTo>
                      <a:cubicBezTo>
                        <a:pt x="1051" y="1"/>
                        <a:pt x="845" y="57"/>
                        <a:pt x="662" y="173"/>
                      </a:cubicBezTo>
                      <a:cubicBezTo>
                        <a:pt x="137" y="492"/>
                        <a:pt x="1" y="1177"/>
                        <a:pt x="343" y="1679"/>
                      </a:cubicBezTo>
                      <a:cubicBezTo>
                        <a:pt x="547" y="2000"/>
                        <a:pt x="900" y="2181"/>
                        <a:pt x="1259" y="2181"/>
                      </a:cubicBezTo>
                      <a:cubicBezTo>
                        <a:pt x="1462" y="2181"/>
                        <a:pt x="1668" y="2123"/>
                        <a:pt x="1849" y="1999"/>
                      </a:cubicBezTo>
                      <a:cubicBezTo>
                        <a:pt x="2352" y="1679"/>
                        <a:pt x="2488" y="994"/>
                        <a:pt x="2169" y="492"/>
                      </a:cubicBezTo>
                      <a:cubicBezTo>
                        <a:pt x="1965" y="173"/>
                        <a:pt x="1614" y="1"/>
                        <a:pt x="125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2264;p43">
                  <a:extLst>
                    <a:ext uri="{FF2B5EF4-FFF2-40B4-BE49-F238E27FC236}">
                      <a16:creationId xmlns:a16="http://schemas.microsoft.com/office/drawing/2014/main" id="{BAB611F3-E4B2-8E79-088B-1304EB79097D}"/>
                    </a:ext>
                  </a:extLst>
                </p:cNvPr>
                <p:cNvSpPr/>
                <p:nvPr/>
              </p:nvSpPr>
              <p:spPr>
                <a:xfrm>
                  <a:off x="4234200" y="4472950"/>
                  <a:ext cx="62225" cy="62225"/>
                </a:xfrm>
                <a:custGeom>
                  <a:avLst/>
                  <a:gdLst/>
                  <a:ahLst/>
                  <a:cxnLst/>
                  <a:rect l="l" t="t" r="r" b="b"/>
                  <a:pathLst>
                    <a:path w="2489" h="2489" fill="none" extrusionOk="0">
                      <a:moveTo>
                        <a:pt x="1849" y="2146"/>
                      </a:moveTo>
                      <a:cubicBezTo>
                        <a:pt x="1347" y="2488"/>
                        <a:pt x="662" y="2328"/>
                        <a:pt x="343" y="1826"/>
                      </a:cubicBezTo>
                      <a:cubicBezTo>
                        <a:pt x="1" y="1324"/>
                        <a:pt x="137" y="639"/>
                        <a:pt x="662" y="320"/>
                      </a:cubicBezTo>
                      <a:cubicBezTo>
                        <a:pt x="1165" y="0"/>
                        <a:pt x="1849" y="137"/>
                        <a:pt x="2169" y="639"/>
                      </a:cubicBezTo>
                      <a:cubicBezTo>
                        <a:pt x="2488" y="1141"/>
                        <a:pt x="2352" y="1826"/>
                        <a:pt x="1849" y="2146"/>
                      </a:cubicBezTo>
                      <a:close/>
                    </a:path>
                  </a:pathLst>
                </a:custGeom>
                <a:noFill/>
                <a:ln w="9700" cap="flat" cmpd="sng">
                  <a:solidFill>
                    <a:srgbClr val="000000"/>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2265;p43">
                  <a:extLst>
                    <a:ext uri="{FF2B5EF4-FFF2-40B4-BE49-F238E27FC236}">
                      <a16:creationId xmlns:a16="http://schemas.microsoft.com/office/drawing/2014/main" id="{B3BACEE2-81F4-E38C-9E78-8001C525B204}"/>
                    </a:ext>
                  </a:extLst>
                </p:cNvPr>
                <p:cNvSpPr/>
                <p:nvPr/>
              </p:nvSpPr>
              <p:spPr>
                <a:xfrm>
                  <a:off x="4182850" y="4539400"/>
                  <a:ext cx="62225" cy="54825"/>
                </a:xfrm>
                <a:custGeom>
                  <a:avLst/>
                  <a:gdLst/>
                  <a:ahLst/>
                  <a:cxnLst/>
                  <a:rect l="l" t="t" r="r" b="b"/>
                  <a:pathLst>
                    <a:path w="2489" h="2193" extrusionOk="0">
                      <a:moveTo>
                        <a:pt x="1244" y="1"/>
                      </a:moveTo>
                      <a:cubicBezTo>
                        <a:pt x="1039" y="1"/>
                        <a:pt x="830" y="56"/>
                        <a:pt x="639" y="173"/>
                      </a:cubicBezTo>
                      <a:cubicBezTo>
                        <a:pt x="137" y="515"/>
                        <a:pt x="0" y="1177"/>
                        <a:pt x="320" y="1679"/>
                      </a:cubicBezTo>
                      <a:cubicBezTo>
                        <a:pt x="539" y="2015"/>
                        <a:pt x="889" y="2192"/>
                        <a:pt x="1251" y="2192"/>
                      </a:cubicBezTo>
                      <a:cubicBezTo>
                        <a:pt x="1454" y="2192"/>
                        <a:pt x="1660" y="2136"/>
                        <a:pt x="1849" y="2021"/>
                      </a:cubicBezTo>
                      <a:cubicBezTo>
                        <a:pt x="2351" y="1679"/>
                        <a:pt x="2488" y="1017"/>
                        <a:pt x="2169" y="492"/>
                      </a:cubicBezTo>
                      <a:cubicBezTo>
                        <a:pt x="1951" y="172"/>
                        <a:pt x="1603"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2266;p43">
                  <a:extLst>
                    <a:ext uri="{FF2B5EF4-FFF2-40B4-BE49-F238E27FC236}">
                      <a16:creationId xmlns:a16="http://schemas.microsoft.com/office/drawing/2014/main" id="{37D688F5-B8CA-667E-3E6D-59CBEC4604ED}"/>
                    </a:ext>
                  </a:extLst>
                </p:cNvPr>
                <p:cNvSpPr/>
                <p:nvPr/>
              </p:nvSpPr>
              <p:spPr>
                <a:xfrm>
                  <a:off x="4182850" y="4535700"/>
                  <a:ext cx="62225" cy="62225"/>
                </a:xfrm>
                <a:custGeom>
                  <a:avLst/>
                  <a:gdLst/>
                  <a:ahLst/>
                  <a:cxnLst/>
                  <a:rect l="l" t="t" r="r" b="b"/>
                  <a:pathLst>
                    <a:path w="2489" h="2489" fill="none" extrusionOk="0">
                      <a:moveTo>
                        <a:pt x="1849" y="2169"/>
                      </a:moveTo>
                      <a:cubicBezTo>
                        <a:pt x="1324" y="2489"/>
                        <a:pt x="662" y="2352"/>
                        <a:pt x="320" y="1827"/>
                      </a:cubicBezTo>
                      <a:cubicBezTo>
                        <a:pt x="0" y="1325"/>
                        <a:pt x="137" y="663"/>
                        <a:pt x="639" y="321"/>
                      </a:cubicBezTo>
                      <a:cubicBezTo>
                        <a:pt x="1164" y="1"/>
                        <a:pt x="1826" y="138"/>
                        <a:pt x="2169" y="640"/>
                      </a:cubicBezTo>
                      <a:cubicBezTo>
                        <a:pt x="2488" y="1165"/>
                        <a:pt x="2351" y="1827"/>
                        <a:pt x="1849" y="2169"/>
                      </a:cubicBezTo>
                      <a:close/>
                    </a:path>
                  </a:pathLst>
                </a:custGeom>
                <a:noFill/>
                <a:ln w="9700" cap="flat" cmpd="sng">
                  <a:solidFill>
                    <a:srgbClr val="000000"/>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2267;p43">
                  <a:extLst>
                    <a:ext uri="{FF2B5EF4-FFF2-40B4-BE49-F238E27FC236}">
                      <a16:creationId xmlns:a16="http://schemas.microsoft.com/office/drawing/2014/main" id="{513391A0-125D-7A43-F031-9D93989FAA5E}"/>
                    </a:ext>
                  </a:extLst>
                </p:cNvPr>
                <p:cNvSpPr/>
                <p:nvPr/>
              </p:nvSpPr>
              <p:spPr>
                <a:xfrm>
                  <a:off x="4129200" y="4598750"/>
                  <a:ext cx="62225" cy="54850"/>
                </a:xfrm>
                <a:custGeom>
                  <a:avLst/>
                  <a:gdLst/>
                  <a:ahLst/>
                  <a:cxnLst/>
                  <a:rect l="l" t="t" r="r" b="b"/>
                  <a:pathLst>
                    <a:path w="2489" h="2194" extrusionOk="0">
                      <a:moveTo>
                        <a:pt x="1244" y="0"/>
                      </a:moveTo>
                      <a:cubicBezTo>
                        <a:pt x="1039" y="0"/>
                        <a:pt x="830" y="56"/>
                        <a:pt x="640" y="172"/>
                      </a:cubicBezTo>
                      <a:cubicBezTo>
                        <a:pt x="138" y="515"/>
                        <a:pt x="1" y="1177"/>
                        <a:pt x="320" y="1702"/>
                      </a:cubicBezTo>
                      <a:cubicBezTo>
                        <a:pt x="538" y="2021"/>
                        <a:pt x="886" y="2193"/>
                        <a:pt x="1239" y="2193"/>
                      </a:cubicBezTo>
                      <a:cubicBezTo>
                        <a:pt x="1441" y="2193"/>
                        <a:pt x="1644" y="2137"/>
                        <a:pt x="1827" y="2021"/>
                      </a:cubicBezTo>
                      <a:cubicBezTo>
                        <a:pt x="2352" y="1679"/>
                        <a:pt x="2489" y="1017"/>
                        <a:pt x="2169" y="492"/>
                      </a:cubicBezTo>
                      <a:cubicBezTo>
                        <a:pt x="1951" y="172"/>
                        <a:pt x="1603"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2268;p43">
                  <a:extLst>
                    <a:ext uri="{FF2B5EF4-FFF2-40B4-BE49-F238E27FC236}">
                      <a16:creationId xmlns:a16="http://schemas.microsoft.com/office/drawing/2014/main" id="{277A2B46-9209-2383-BF88-6CB0292F8988}"/>
                    </a:ext>
                  </a:extLst>
                </p:cNvPr>
                <p:cNvSpPr/>
                <p:nvPr/>
              </p:nvSpPr>
              <p:spPr>
                <a:xfrm>
                  <a:off x="4129200" y="4595050"/>
                  <a:ext cx="62225" cy="62225"/>
                </a:xfrm>
                <a:custGeom>
                  <a:avLst/>
                  <a:gdLst/>
                  <a:ahLst/>
                  <a:cxnLst/>
                  <a:rect l="l" t="t" r="r" b="b"/>
                  <a:pathLst>
                    <a:path w="2489" h="2489" fill="none" extrusionOk="0">
                      <a:moveTo>
                        <a:pt x="1827" y="2169"/>
                      </a:moveTo>
                      <a:cubicBezTo>
                        <a:pt x="1325" y="2489"/>
                        <a:pt x="663" y="2352"/>
                        <a:pt x="320" y="1850"/>
                      </a:cubicBezTo>
                      <a:cubicBezTo>
                        <a:pt x="1" y="1325"/>
                        <a:pt x="138" y="663"/>
                        <a:pt x="640" y="320"/>
                      </a:cubicBezTo>
                      <a:cubicBezTo>
                        <a:pt x="1165" y="1"/>
                        <a:pt x="1827" y="138"/>
                        <a:pt x="2169" y="640"/>
                      </a:cubicBezTo>
                      <a:cubicBezTo>
                        <a:pt x="2489" y="1165"/>
                        <a:pt x="2352" y="1827"/>
                        <a:pt x="1827" y="2169"/>
                      </a:cubicBezTo>
                      <a:close/>
                    </a:path>
                  </a:pathLst>
                </a:custGeom>
                <a:noFill/>
                <a:ln w="9700" cap="flat" cmpd="sng">
                  <a:solidFill>
                    <a:srgbClr val="000000"/>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2269;p43">
                  <a:extLst>
                    <a:ext uri="{FF2B5EF4-FFF2-40B4-BE49-F238E27FC236}">
                      <a16:creationId xmlns:a16="http://schemas.microsoft.com/office/drawing/2014/main" id="{D4EA6C43-E780-4593-4993-92D60C2A0455}"/>
                    </a:ext>
                  </a:extLst>
                </p:cNvPr>
                <p:cNvSpPr/>
                <p:nvPr/>
              </p:nvSpPr>
              <p:spPr>
                <a:xfrm>
                  <a:off x="4953775" y="3578775"/>
                  <a:ext cx="184900" cy="180900"/>
                </a:xfrm>
                <a:custGeom>
                  <a:avLst/>
                  <a:gdLst/>
                  <a:ahLst/>
                  <a:cxnLst/>
                  <a:rect l="l" t="t" r="r" b="b"/>
                  <a:pathLst>
                    <a:path w="7396" h="7236" fill="none" extrusionOk="0">
                      <a:moveTo>
                        <a:pt x="0" y="7236"/>
                      </a:moveTo>
                      <a:cubicBezTo>
                        <a:pt x="0" y="7236"/>
                        <a:pt x="5547" y="0"/>
                        <a:pt x="6483" y="479"/>
                      </a:cubicBezTo>
                      <a:cubicBezTo>
                        <a:pt x="7396" y="959"/>
                        <a:pt x="5592" y="4109"/>
                        <a:pt x="3036" y="7030"/>
                      </a:cubicBezTo>
                    </a:path>
                  </a:pathLst>
                </a:custGeom>
                <a:noFill/>
                <a:ln w="6850" cap="flat" cmpd="sng">
                  <a:solidFill>
                    <a:srgbClr val="002A3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2270;p43">
                  <a:extLst>
                    <a:ext uri="{FF2B5EF4-FFF2-40B4-BE49-F238E27FC236}">
                      <a16:creationId xmlns:a16="http://schemas.microsoft.com/office/drawing/2014/main" id="{6E1E4505-C0EB-3598-FF70-D95887898327}"/>
                    </a:ext>
                  </a:extLst>
                </p:cNvPr>
                <p:cNvSpPr/>
                <p:nvPr/>
              </p:nvSpPr>
              <p:spPr>
                <a:xfrm>
                  <a:off x="4962150" y="3557700"/>
                  <a:ext cx="230750" cy="219375"/>
                </a:xfrm>
                <a:custGeom>
                  <a:avLst/>
                  <a:gdLst/>
                  <a:ahLst/>
                  <a:cxnLst/>
                  <a:rect l="l" t="t" r="r" b="b"/>
                  <a:pathLst>
                    <a:path w="9230" h="8775" extrusionOk="0">
                      <a:moveTo>
                        <a:pt x="6677" y="0"/>
                      </a:moveTo>
                      <a:cubicBezTo>
                        <a:pt x="4870" y="0"/>
                        <a:pt x="1286" y="5089"/>
                        <a:pt x="1286" y="5089"/>
                      </a:cubicBezTo>
                      <a:cubicBezTo>
                        <a:pt x="0" y="6624"/>
                        <a:pt x="433" y="8775"/>
                        <a:pt x="1458" y="8775"/>
                      </a:cubicBezTo>
                      <a:cubicBezTo>
                        <a:pt x="1743" y="8775"/>
                        <a:pt x="2074" y="8608"/>
                        <a:pt x="2427" y="8216"/>
                      </a:cubicBezTo>
                      <a:cubicBezTo>
                        <a:pt x="4048" y="6412"/>
                        <a:pt x="9229" y="866"/>
                        <a:pt x="6946" y="44"/>
                      </a:cubicBezTo>
                      <a:cubicBezTo>
                        <a:pt x="6862" y="14"/>
                        <a:pt x="6772" y="0"/>
                        <a:pt x="6677" y="0"/>
                      </a:cubicBezTo>
                      <a:close/>
                    </a:path>
                  </a:pathLst>
                </a:custGeom>
                <a:solidFill>
                  <a:srgbClr val="F6F6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2271;p43">
                  <a:extLst>
                    <a:ext uri="{FF2B5EF4-FFF2-40B4-BE49-F238E27FC236}">
                      <a16:creationId xmlns:a16="http://schemas.microsoft.com/office/drawing/2014/main" id="{ECFEF3BA-BF47-E33D-AA9D-9F8FC92E2C23}"/>
                    </a:ext>
                  </a:extLst>
                </p:cNvPr>
                <p:cNvSpPr/>
                <p:nvPr/>
              </p:nvSpPr>
              <p:spPr>
                <a:xfrm>
                  <a:off x="4953200" y="3543950"/>
                  <a:ext cx="239700" cy="264225"/>
                </a:xfrm>
                <a:custGeom>
                  <a:avLst/>
                  <a:gdLst/>
                  <a:ahLst/>
                  <a:cxnLst/>
                  <a:rect l="l" t="t" r="r" b="b"/>
                  <a:pathLst>
                    <a:path w="9588" h="10569" fill="none" extrusionOk="0">
                      <a:moveTo>
                        <a:pt x="1644" y="5639"/>
                      </a:moveTo>
                      <a:cubicBezTo>
                        <a:pt x="1644" y="5639"/>
                        <a:pt x="5615" y="1"/>
                        <a:pt x="7304" y="594"/>
                      </a:cubicBezTo>
                      <a:cubicBezTo>
                        <a:pt x="9587" y="1416"/>
                        <a:pt x="4406" y="6962"/>
                        <a:pt x="2785" y="8766"/>
                      </a:cubicBezTo>
                      <a:cubicBezTo>
                        <a:pt x="1164" y="10569"/>
                        <a:pt x="0" y="7601"/>
                        <a:pt x="1644" y="5639"/>
                      </a:cubicBezTo>
                      <a:close/>
                    </a:path>
                  </a:pathLst>
                </a:custGeom>
                <a:noFill/>
                <a:ln w="685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2272;p43">
                  <a:extLst>
                    <a:ext uri="{FF2B5EF4-FFF2-40B4-BE49-F238E27FC236}">
                      <a16:creationId xmlns:a16="http://schemas.microsoft.com/office/drawing/2014/main" id="{4D6A08C6-3201-D158-0DA1-249C869F6EE5}"/>
                    </a:ext>
                  </a:extLst>
                </p:cNvPr>
                <p:cNvSpPr/>
                <p:nvPr/>
              </p:nvSpPr>
              <p:spPr>
                <a:xfrm>
                  <a:off x="4607400" y="3640650"/>
                  <a:ext cx="449675" cy="617200"/>
                </a:xfrm>
                <a:custGeom>
                  <a:avLst/>
                  <a:gdLst/>
                  <a:ahLst/>
                  <a:cxnLst/>
                  <a:rect l="l" t="t" r="r" b="b"/>
                  <a:pathLst>
                    <a:path w="17987" h="24688" extrusionOk="0">
                      <a:moveTo>
                        <a:pt x="14048" y="1"/>
                      </a:moveTo>
                      <a:cubicBezTo>
                        <a:pt x="13820" y="1"/>
                        <a:pt x="13557" y="76"/>
                        <a:pt x="13285" y="241"/>
                      </a:cubicBezTo>
                      <a:cubicBezTo>
                        <a:pt x="12509" y="698"/>
                        <a:pt x="9633" y="6313"/>
                        <a:pt x="9633" y="6313"/>
                      </a:cubicBezTo>
                      <a:lnTo>
                        <a:pt x="0" y="21172"/>
                      </a:lnTo>
                      <a:lnTo>
                        <a:pt x="12668" y="24687"/>
                      </a:lnTo>
                      <a:cubicBezTo>
                        <a:pt x="12668" y="24687"/>
                        <a:pt x="13810" y="21560"/>
                        <a:pt x="14449" y="20076"/>
                      </a:cubicBezTo>
                      <a:cubicBezTo>
                        <a:pt x="15088" y="18616"/>
                        <a:pt x="17096" y="14187"/>
                        <a:pt x="17553" y="13274"/>
                      </a:cubicBezTo>
                      <a:cubicBezTo>
                        <a:pt x="17987" y="12339"/>
                        <a:pt x="17644" y="9873"/>
                        <a:pt x="17370" y="8481"/>
                      </a:cubicBezTo>
                      <a:cubicBezTo>
                        <a:pt x="17096" y="7089"/>
                        <a:pt x="16686" y="3825"/>
                        <a:pt x="16686" y="3825"/>
                      </a:cubicBezTo>
                      <a:lnTo>
                        <a:pt x="14951" y="2318"/>
                      </a:lnTo>
                      <a:lnTo>
                        <a:pt x="11824" y="11243"/>
                      </a:lnTo>
                      <a:cubicBezTo>
                        <a:pt x="11824" y="11243"/>
                        <a:pt x="12828" y="7956"/>
                        <a:pt x="13011" y="7089"/>
                      </a:cubicBezTo>
                      <a:cubicBezTo>
                        <a:pt x="13170" y="6244"/>
                        <a:pt x="14380" y="2935"/>
                        <a:pt x="14380" y="2935"/>
                      </a:cubicBezTo>
                      <a:cubicBezTo>
                        <a:pt x="14380" y="2935"/>
                        <a:pt x="14426" y="2775"/>
                        <a:pt x="14494" y="2524"/>
                      </a:cubicBezTo>
                      <a:cubicBezTo>
                        <a:pt x="14608" y="1999"/>
                        <a:pt x="14814" y="1063"/>
                        <a:pt x="14768" y="629"/>
                      </a:cubicBezTo>
                      <a:cubicBezTo>
                        <a:pt x="14739" y="236"/>
                        <a:pt x="14450" y="1"/>
                        <a:pt x="140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2273;p43">
                  <a:extLst>
                    <a:ext uri="{FF2B5EF4-FFF2-40B4-BE49-F238E27FC236}">
                      <a16:creationId xmlns:a16="http://schemas.microsoft.com/office/drawing/2014/main" id="{1E4EA41A-ACCB-4DD6-3E8D-18C54528011E}"/>
                    </a:ext>
                  </a:extLst>
                </p:cNvPr>
                <p:cNvSpPr/>
                <p:nvPr/>
              </p:nvSpPr>
              <p:spPr>
                <a:xfrm>
                  <a:off x="4607400" y="3635250"/>
                  <a:ext cx="449675" cy="622600"/>
                </a:xfrm>
                <a:custGeom>
                  <a:avLst/>
                  <a:gdLst/>
                  <a:ahLst/>
                  <a:cxnLst/>
                  <a:rect l="l" t="t" r="r" b="b"/>
                  <a:pathLst>
                    <a:path w="17987" h="24904" fill="none" extrusionOk="0">
                      <a:moveTo>
                        <a:pt x="11824" y="11459"/>
                      </a:moveTo>
                      <a:cubicBezTo>
                        <a:pt x="11824" y="11459"/>
                        <a:pt x="12828" y="8172"/>
                        <a:pt x="13011" y="7305"/>
                      </a:cubicBezTo>
                      <a:cubicBezTo>
                        <a:pt x="13170" y="6460"/>
                        <a:pt x="14380" y="3151"/>
                        <a:pt x="14380" y="3151"/>
                      </a:cubicBezTo>
                      <a:cubicBezTo>
                        <a:pt x="14380" y="3151"/>
                        <a:pt x="14426" y="2991"/>
                        <a:pt x="14494" y="2740"/>
                      </a:cubicBezTo>
                      <a:cubicBezTo>
                        <a:pt x="14608" y="2215"/>
                        <a:pt x="14814" y="1279"/>
                        <a:pt x="14768" y="845"/>
                      </a:cubicBezTo>
                      <a:cubicBezTo>
                        <a:pt x="14723" y="229"/>
                        <a:pt x="14038" y="1"/>
                        <a:pt x="13285" y="457"/>
                      </a:cubicBezTo>
                      <a:cubicBezTo>
                        <a:pt x="12509" y="914"/>
                        <a:pt x="9633" y="6529"/>
                        <a:pt x="9633" y="6529"/>
                      </a:cubicBezTo>
                      <a:lnTo>
                        <a:pt x="0" y="21388"/>
                      </a:lnTo>
                      <a:lnTo>
                        <a:pt x="12668" y="24903"/>
                      </a:lnTo>
                      <a:cubicBezTo>
                        <a:pt x="12668" y="24903"/>
                        <a:pt x="13810" y="21776"/>
                        <a:pt x="14449" y="20292"/>
                      </a:cubicBezTo>
                      <a:cubicBezTo>
                        <a:pt x="15088" y="18832"/>
                        <a:pt x="17096" y="14403"/>
                        <a:pt x="17553" y="13490"/>
                      </a:cubicBezTo>
                      <a:cubicBezTo>
                        <a:pt x="17987" y="12555"/>
                        <a:pt x="17644" y="10089"/>
                        <a:pt x="17370" y="8697"/>
                      </a:cubicBezTo>
                      <a:cubicBezTo>
                        <a:pt x="17096" y="7305"/>
                        <a:pt x="16686" y="4041"/>
                        <a:pt x="16686" y="4041"/>
                      </a:cubicBezTo>
                      <a:lnTo>
                        <a:pt x="14951" y="2534"/>
                      </a:lnTo>
                    </a:path>
                  </a:pathLst>
                </a:custGeom>
                <a:noFill/>
                <a:ln w="6850" cap="flat" cmpd="sng">
                  <a:solidFill>
                    <a:srgbClr val="002A3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2274;p43">
                  <a:extLst>
                    <a:ext uri="{FF2B5EF4-FFF2-40B4-BE49-F238E27FC236}">
                      <a16:creationId xmlns:a16="http://schemas.microsoft.com/office/drawing/2014/main" id="{90338090-9DEF-1D84-0239-7C1C43569A54}"/>
                    </a:ext>
                  </a:extLst>
                </p:cNvPr>
                <p:cNvSpPr/>
                <p:nvPr/>
              </p:nvSpPr>
              <p:spPr>
                <a:xfrm>
                  <a:off x="4128625" y="3329775"/>
                  <a:ext cx="957550" cy="1304800"/>
                </a:xfrm>
                <a:custGeom>
                  <a:avLst/>
                  <a:gdLst/>
                  <a:ahLst/>
                  <a:cxnLst/>
                  <a:rect l="l" t="t" r="r" b="b"/>
                  <a:pathLst>
                    <a:path w="38302" h="52192" extrusionOk="0">
                      <a:moveTo>
                        <a:pt x="5409" y="1"/>
                      </a:moveTo>
                      <a:cubicBezTo>
                        <a:pt x="4495" y="1"/>
                        <a:pt x="3716" y="724"/>
                        <a:pt x="3630" y="1652"/>
                      </a:cubicBezTo>
                      <a:lnTo>
                        <a:pt x="92" y="47850"/>
                      </a:lnTo>
                      <a:cubicBezTo>
                        <a:pt x="1" y="48854"/>
                        <a:pt x="754" y="49722"/>
                        <a:pt x="1736" y="49790"/>
                      </a:cubicBezTo>
                      <a:lnTo>
                        <a:pt x="32732" y="52187"/>
                      </a:lnTo>
                      <a:cubicBezTo>
                        <a:pt x="32775" y="52190"/>
                        <a:pt x="32817" y="52191"/>
                        <a:pt x="32859" y="52191"/>
                      </a:cubicBezTo>
                      <a:cubicBezTo>
                        <a:pt x="33807" y="52191"/>
                        <a:pt x="34585" y="51460"/>
                        <a:pt x="34672" y="50520"/>
                      </a:cubicBezTo>
                      <a:lnTo>
                        <a:pt x="38210" y="4322"/>
                      </a:lnTo>
                      <a:cubicBezTo>
                        <a:pt x="38302" y="3318"/>
                        <a:pt x="37548" y="2450"/>
                        <a:pt x="36567" y="2382"/>
                      </a:cubicBezTo>
                      <a:lnTo>
                        <a:pt x="5570" y="8"/>
                      </a:lnTo>
                      <a:cubicBezTo>
                        <a:pt x="5516" y="3"/>
                        <a:pt x="5462" y="1"/>
                        <a:pt x="5409"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2275;p43">
                  <a:extLst>
                    <a:ext uri="{FF2B5EF4-FFF2-40B4-BE49-F238E27FC236}">
                      <a16:creationId xmlns:a16="http://schemas.microsoft.com/office/drawing/2014/main" id="{BC0F3E36-572B-5927-64AC-476BF29BF036}"/>
                    </a:ext>
                  </a:extLst>
                </p:cNvPr>
                <p:cNvSpPr/>
                <p:nvPr/>
              </p:nvSpPr>
              <p:spPr>
                <a:xfrm>
                  <a:off x="4211950" y="3415000"/>
                  <a:ext cx="810900" cy="1067100"/>
                </a:xfrm>
                <a:custGeom>
                  <a:avLst/>
                  <a:gdLst/>
                  <a:ahLst/>
                  <a:cxnLst/>
                  <a:rect l="l" t="t" r="r" b="b"/>
                  <a:pathLst>
                    <a:path w="32436" h="42684" extrusionOk="0">
                      <a:moveTo>
                        <a:pt x="3059" y="0"/>
                      </a:moveTo>
                      <a:lnTo>
                        <a:pt x="0" y="40469"/>
                      </a:lnTo>
                      <a:lnTo>
                        <a:pt x="29376" y="42683"/>
                      </a:lnTo>
                      <a:lnTo>
                        <a:pt x="32435" y="2237"/>
                      </a:lnTo>
                      <a:lnTo>
                        <a:pt x="305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2276;p43">
                  <a:extLst>
                    <a:ext uri="{FF2B5EF4-FFF2-40B4-BE49-F238E27FC236}">
                      <a16:creationId xmlns:a16="http://schemas.microsoft.com/office/drawing/2014/main" id="{EC994762-0C5E-1796-89F0-2E8E4B34A093}"/>
                    </a:ext>
                  </a:extLst>
                </p:cNvPr>
                <p:cNvSpPr/>
                <p:nvPr/>
              </p:nvSpPr>
              <p:spPr>
                <a:xfrm>
                  <a:off x="4326650" y="3476625"/>
                  <a:ext cx="601475" cy="770950"/>
                </a:xfrm>
                <a:custGeom>
                  <a:avLst/>
                  <a:gdLst/>
                  <a:ahLst/>
                  <a:cxnLst/>
                  <a:rect l="l" t="t" r="r" b="b"/>
                  <a:pathLst>
                    <a:path w="24059" h="30838" extrusionOk="0">
                      <a:moveTo>
                        <a:pt x="2123" y="0"/>
                      </a:moveTo>
                      <a:lnTo>
                        <a:pt x="0" y="29262"/>
                      </a:lnTo>
                      <a:lnTo>
                        <a:pt x="21935" y="30837"/>
                      </a:lnTo>
                      <a:lnTo>
                        <a:pt x="24058" y="1598"/>
                      </a:lnTo>
                      <a:lnTo>
                        <a:pt x="21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277;p43">
                  <a:extLst>
                    <a:ext uri="{FF2B5EF4-FFF2-40B4-BE49-F238E27FC236}">
                      <a16:creationId xmlns:a16="http://schemas.microsoft.com/office/drawing/2014/main" id="{5EAFC1F1-5644-823B-631E-913461BF6DCF}"/>
                    </a:ext>
                  </a:extLst>
                </p:cNvPr>
                <p:cNvSpPr/>
                <p:nvPr/>
              </p:nvSpPr>
              <p:spPr>
                <a:xfrm>
                  <a:off x="4320925" y="3470925"/>
                  <a:ext cx="612900" cy="782925"/>
                </a:xfrm>
                <a:custGeom>
                  <a:avLst/>
                  <a:gdLst/>
                  <a:ahLst/>
                  <a:cxnLst/>
                  <a:rect l="l" t="t" r="r" b="b"/>
                  <a:pathLst>
                    <a:path w="24516" h="31317" extrusionOk="0">
                      <a:moveTo>
                        <a:pt x="2557" y="479"/>
                      </a:moveTo>
                      <a:lnTo>
                        <a:pt x="24059" y="2031"/>
                      </a:lnTo>
                      <a:lnTo>
                        <a:pt x="21959" y="30837"/>
                      </a:lnTo>
                      <a:lnTo>
                        <a:pt x="480" y="29285"/>
                      </a:lnTo>
                      <a:lnTo>
                        <a:pt x="2557" y="479"/>
                      </a:lnTo>
                      <a:close/>
                      <a:moveTo>
                        <a:pt x="2147" y="0"/>
                      </a:moveTo>
                      <a:lnTo>
                        <a:pt x="1" y="29696"/>
                      </a:lnTo>
                      <a:lnTo>
                        <a:pt x="22370" y="31316"/>
                      </a:lnTo>
                      <a:lnTo>
                        <a:pt x="24515" y="1621"/>
                      </a:lnTo>
                      <a:lnTo>
                        <a:pt x="2147" y="0"/>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278;p43">
                  <a:extLst>
                    <a:ext uri="{FF2B5EF4-FFF2-40B4-BE49-F238E27FC236}">
                      <a16:creationId xmlns:a16="http://schemas.microsoft.com/office/drawing/2014/main" id="{06E9AE9F-A078-1AAC-BD3A-0D40D26A65A3}"/>
                    </a:ext>
                  </a:extLst>
                </p:cNvPr>
                <p:cNvSpPr/>
                <p:nvPr/>
              </p:nvSpPr>
              <p:spPr>
                <a:xfrm>
                  <a:off x="4348900" y="4022250"/>
                  <a:ext cx="504450" cy="224175"/>
                </a:xfrm>
                <a:custGeom>
                  <a:avLst/>
                  <a:gdLst/>
                  <a:ahLst/>
                  <a:cxnLst/>
                  <a:rect l="l" t="t" r="r" b="b"/>
                  <a:pathLst>
                    <a:path w="20178" h="8967" extrusionOk="0">
                      <a:moveTo>
                        <a:pt x="9987" y="1"/>
                      </a:moveTo>
                      <a:cubicBezTo>
                        <a:pt x="6325" y="1"/>
                        <a:pt x="2923" y="2795"/>
                        <a:pt x="0" y="7506"/>
                      </a:cubicBezTo>
                      <a:lnTo>
                        <a:pt x="20178" y="8967"/>
                      </a:lnTo>
                      <a:cubicBezTo>
                        <a:pt x="17713" y="3625"/>
                        <a:pt x="14380" y="316"/>
                        <a:pt x="10500" y="19"/>
                      </a:cubicBezTo>
                      <a:cubicBezTo>
                        <a:pt x="10329" y="7"/>
                        <a:pt x="10158" y="1"/>
                        <a:pt x="99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279;p43">
                  <a:extLst>
                    <a:ext uri="{FF2B5EF4-FFF2-40B4-BE49-F238E27FC236}">
                      <a16:creationId xmlns:a16="http://schemas.microsoft.com/office/drawing/2014/main" id="{BB28516B-5627-AEF8-A976-768046E55DDA}"/>
                    </a:ext>
                  </a:extLst>
                </p:cNvPr>
                <p:cNvSpPr/>
                <p:nvPr/>
              </p:nvSpPr>
              <p:spPr>
                <a:xfrm>
                  <a:off x="4341475" y="4018225"/>
                  <a:ext cx="518725" cy="232775"/>
                </a:xfrm>
                <a:custGeom>
                  <a:avLst/>
                  <a:gdLst/>
                  <a:ahLst/>
                  <a:cxnLst/>
                  <a:rect l="l" t="t" r="r" b="b"/>
                  <a:pathLst>
                    <a:path w="20749" h="9311" extrusionOk="0">
                      <a:moveTo>
                        <a:pt x="10266" y="342"/>
                      </a:moveTo>
                      <a:cubicBezTo>
                        <a:pt x="10443" y="342"/>
                        <a:pt x="10620" y="349"/>
                        <a:pt x="10797" y="363"/>
                      </a:cubicBezTo>
                      <a:cubicBezTo>
                        <a:pt x="14426" y="614"/>
                        <a:pt x="17667" y="3581"/>
                        <a:pt x="20201" y="8922"/>
                      </a:cubicBezTo>
                      <a:lnTo>
                        <a:pt x="571" y="7507"/>
                      </a:lnTo>
                      <a:cubicBezTo>
                        <a:pt x="3543" y="2822"/>
                        <a:pt x="6885" y="342"/>
                        <a:pt x="10266" y="342"/>
                      </a:cubicBezTo>
                      <a:close/>
                      <a:moveTo>
                        <a:pt x="10288" y="1"/>
                      </a:moveTo>
                      <a:cubicBezTo>
                        <a:pt x="6727" y="1"/>
                        <a:pt x="3225" y="2618"/>
                        <a:pt x="138" y="7575"/>
                      </a:cubicBezTo>
                      <a:lnTo>
                        <a:pt x="1" y="7804"/>
                      </a:lnTo>
                      <a:lnTo>
                        <a:pt x="20749" y="9310"/>
                      </a:lnTo>
                      <a:lnTo>
                        <a:pt x="20612" y="9036"/>
                      </a:lnTo>
                      <a:cubicBezTo>
                        <a:pt x="18033" y="3421"/>
                        <a:pt x="14632" y="294"/>
                        <a:pt x="10820" y="20"/>
                      </a:cubicBezTo>
                      <a:cubicBezTo>
                        <a:pt x="10643" y="7"/>
                        <a:pt x="10465" y="1"/>
                        <a:pt x="10288"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280;p43">
                  <a:extLst>
                    <a:ext uri="{FF2B5EF4-FFF2-40B4-BE49-F238E27FC236}">
                      <a16:creationId xmlns:a16="http://schemas.microsoft.com/office/drawing/2014/main" id="{E5567FF9-3537-888B-AB5C-B0A7749A9FFB}"/>
                    </a:ext>
                  </a:extLst>
                </p:cNvPr>
                <p:cNvSpPr/>
                <p:nvPr/>
              </p:nvSpPr>
              <p:spPr>
                <a:xfrm>
                  <a:off x="4469875" y="3630025"/>
                  <a:ext cx="313875" cy="240800"/>
                </a:xfrm>
                <a:custGeom>
                  <a:avLst/>
                  <a:gdLst/>
                  <a:ahLst/>
                  <a:cxnLst/>
                  <a:rect l="l" t="t" r="r" b="b"/>
                  <a:pathLst>
                    <a:path w="12555" h="9632" extrusionOk="0">
                      <a:moveTo>
                        <a:pt x="6733" y="1"/>
                      </a:moveTo>
                      <a:cubicBezTo>
                        <a:pt x="5623" y="1"/>
                        <a:pt x="1551" y="1014"/>
                        <a:pt x="799" y="3268"/>
                      </a:cubicBezTo>
                      <a:cubicBezTo>
                        <a:pt x="0" y="5756"/>
                        <a:pt x="1279" y="7719"/>
                        <a:pt x="1279" y="7719"/>
                      </a:cubicBezTo>
                      <a:cubicBezTo>
                        <a:pt x="1989" y="9211"/>
                        <a:pt x="4502" y="9631"/>
                        <a:pt x="6807" y="9631"/>
                      </a:cubicBezTo>
                      <a:cubicBezTo>
                        <a:pt x="9018" y="9631"/>
                        <a:pt x="11038" y="9244"/>
                        <a:pt x="11093" y="9043"/>
                      </a:cubicBezTo>
                      <a:cubicBezTo>
                        <a:pt x="11208" y="8655"/>
                        <a:pt x="12554" y="5756"/>
                        <a:pt x="12395" y="3200"/>
                      </a:cubicBezTo>
                      <a:cubicBezTo>
                        <a:pt x="12235" y="666"/>
                        <a:pt x="9655" y="484"/>
                        <a:pt x="9655" y="484"/>
                      </a:cubicBezTo>
                      <a:cubicBezTo>
                        <a:pt x="9655" y="484"/>
                        <a:pt x="7533" y="210"/>
                        <a:pt x="6962" y="27"/>
                      </a:cubicBezTo>
                      <a:cubicBezTo>
                        <a:pt x="6915" y="10"/>
                        <a:pt x="6837" y="1"/>
                        <a:pt x="6733"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281;p43">
                  <a:extLst>
                    <a:ext uri="{FF2B5EF4-FFF2-40B4-BE49-F238E27FC236}">
                      <a16:creationId xmlns:a16="http://schemas.microsoft.com/office/drawing/2014/main" id="{BAFA2D16-ACBA-5964-67DE-D790EED869F4}"/>
                    </a:ext>
                  </a:extLst>
                </p:cNvPr>
                <p:cNvSpPr/>
                <p:nvPr/>
              </p:nvSpPr>
              <p:spPr>
                <a:xfrm>
                  <a:off x="4572575" y="3914800"/>
                  <a:ext cx="92475" cy="143950"/>
                </a:xfrm>
                <a:custGeom>
                  <a:avLst/>
                  <a:gdLst/>
                  <a:ahLst/>
                  <a:cxnLst/>
                  <a:rect l="l" t="t" r="r" b="b"/>
                  <a:pathLst>
                    <a:path w="3699" h="5758" extrusionOk="0">
                      <a:moveTo>
                        <a:pt x="1652" y="1"/>
                      </a:moveTo>
                      <a:cubicBezTo>
                        <a:pt x="912" y="1"/>
                        <a:pt x="296" y="579"/>
                        <a:pt x="252" y="1327"/>
                      </a:cubicBezTo>
                      <a:lnTo>
                        <a:pt x="69" y="4226"/>
                      </a:lnTo>
                      <a:cubicBezTo>
                        <a:pt x="1" y="5002"/>
                        <a:pt x="594" y="5664"/>
                        <a:pt x="1370" y="5709"/>
                      </a:cubicBezTo>
                      <a:lnTo>
                        <a:pt x="1987" y="5755"/>
                      </a:lnTo>
                      <a:cubicBezTo>
                        <a:pt x="2014" y="5757"/>
                        <a:pt x="2041" y="5758"/>
                        <a:pt x="2068" y="5758"/>
                      </a:cubicBezTo>
                      <a:cubicBezTo>
                        <a:pt x="2789" y="5758"/>
                        <a:pt x="3426" y="5179"/>
                        <a:pt x="3470" y="4431"/>
                      </a:cubicBezTo>
                      <a:lnTo>
                        <a:pt x="3653" y="1555"/>
                      </a:lnTo>
                      <a:cubicBezTo>
                        <a:pt x="3699" y="779"/>
                        <a:pt x="3105" y="94"/>
                        <a:pt x="2329" y="49"/>
                      </a:cubicBezTo>
                      <a:lnTo>
                        <a:pt x="1736" y="3"/>
                      </a:lnTo>
                      <a:cubicBezTo>
                        <a:pt x="1708" y="1"/>
                        <a:pt x="1680" y="1"/>
                        <a:pt x="165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282;p43">
                  <a:extLst>
                    <a:ext uri="{FF2B5EF4-FFF2-40B4-BE49-F238E27FC236}">
                      <a16:creationId xmlns:a16="http://schemas.microsoft.com/office/drawing/2014/main" id="{A09534FC-7360-E4F3-D1C8-8A39DDD321FD}"/>
                    </a:ext>
                  </a:extLst>
                </p:cNvPr>
                <p:cNvSpPr/>
                <p:nvPr/>
              </p:nvSpPr>
              <p:spPr>
                <a:xfrm>
                  <a:off x="4568600" y="3910825"/>
                  <a:ext cx="99875" cy="151975"/>
                </a:xfrm>
                <a:custGeom>
                  <a:avLst/>
                  <a:gdLst/>
                  <a:ahLst/>
                  <a:cxnLst/>
                  <a:rect l="l" t="t" r="r" b="b"/>
                  <a:pathLst>
                    <a:path w="3995" h="6079" extrusionOk="0">
                      <a:moveTo>
                        <a:pt x="1812" y="342"/>
                      </a:moveTo>
                      <a:cubicBezTo>
                        <a:pt x="1839" y="342"/>
                        <a:pt x="1867" y="343"/>
                        <a:pt x="1895" y="345"/>
                      </a:cubicBezTo>
                      <a:lnTo>
                        <a:pt x="2488" y="368"/>
                      </a:lnTo>
                      <a:cubicBezTo>
                        <a:pt x="2830" y="390"/>
                        <a:pt x="3127" y="550"/>
                        <a:pt x="3333" y="801"/>
                      </a:cubicBezTo>
                      <a:cubicBezTo>
                        <a:pt x="3561" y="1052"/>
                        <a:pt x="3675" y="1372"/>
                        <a:pt x="3652" y="1691"/>
                      </a:cubicBezTo>
                      <a:lnTo>
                        <a:pt x="3470" y="4590"/>
                      </a:lnTo>
                      <a:cubicBezTo>
                        <a:pt x="3426" y="5247"/>
                        <a:pt x="2878" y="5757"/>
                        <a:pt x="2229" y="5757"/>
                      </a:cubicBezTo>
                      <a:cubicBezTo>
                        <a:pt x="2201" y="5757"/>
                        <a:pt x="2174" y="5756"/>
                        <a:pt x="2146" y="5754"/>
                      </a:cubicBezTo>
                      <a:lnTo>
                        <a:pt x="1552" y="5709"/>
                      </a:lnTo>
                      <a:lnTo>
                        <a:pt x="1529" y="5709"/>
                      </a:lnTo>
                      <a:cubicBezTo>
                        <a:pt x="867" y="5663"/>
                        <a:pt x="343" y="5070"/>
                        <a:pt x="388" y="4385"/>
                      </a:cubicBezTo>
                      <a:lnTo>
                        <a:pt x="571" y="1509"/>
                      </a:lnTo>
                      <a:cubicBezTo>
                        <a:pt x="615" y="852"/>
                        <a:pt x="1163" y="342"/>
                        <a:pt x="1812" y="342"/>
                      </a:cubicBezTo>
                      <a:close/>
                      <a:moveTo>
                        <a:pt x="1833" y="0"/>
                      </a:moveTo>
                      <a:cubicBezTo>
                        <a:pt x="1002" y="0"/>
                        <a:pt x="295" y="647"/>
                        <a:pt x="228" y="1486"/>
                      </a:cubicBezTo>
                      <a:lnTo>
                        <a:pt x="46" y="4362"/>
                      </a:lnTo>
                      <a:cubicBezTo>
                        <a:pt x="0" y="5229"/>
                        <a:pt x="662" y="5983"/>
                        <a:pt x="1507" y="6051"/>
                      </a:cubicBezTo>
                      <a:lnTo>
                        <a:pt x="1529" y="6051"/>
                      </a:lnTo>
                      <a:lnTo>
                        <a:pt x="2123" y="6074"/>
                      </a:lnTo>
                      <a:cubicBezTo>
                        <a:pt x="2164" y="6077"/>
                        <a:pt x="2205" y="6079"/>
                        <a:pt x="2246" y="6079"/>
                      </a:cubicBezTo>
                      <a:cubicBezTo>
                        <a:pt x="3060" y="6079"/>
                        <a:pt x="3746" y="5439"/>
                        <a:pt x="3789" y="4613"/>
                      </a:cubicBezTo>
                      <a:lnTo>
                        <a:pt x="3972" y="1714"/>
                      </a:lnTo>
                      <a:cubicBezTo>
                        <a:pt x="3995" y="1303"/>
                        <a:pt x="3858" y="892"/>
                        <a:pt x="3584" y="573"/>
                      </a:cubicBezTo>
                      <a:cubicBezTo>
                        <a:pt x="3310" y="253"/>
                        <a:pt x="2922" y="71"/>
                        <a:pt x="2511" y="48"/>
                      </a:cubicBezTo>
                      <a:lnTo>
                        <a:pt x="1917" y="2"/>
                      </a:lnTo>
                      <a:cubicBezTo>
                        <a:pt x="1889" y="1"/>
                        <a:pt x="1861" y="0"/>
                        <a:pt x="1833"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283;p43">
                  <a:extLst>
                    <a:ext uri="{FF2B5EF4-FFF2-40B4-BE49-F238E27FC236}">
                      <a16:creationId xmlns:a16="http://schemas.microsoft.com/office/drawing/2014/main" id="{9454378C-D0C3-A7C8-2DE5-88F27F8B9315}"/>
                    </a:ext>
                  </a:extLst>
                </p:cNvPr>
                <p:cNvSpPr/>
                <p:nvPr/>
              </p:nvSpPr>
              <p:spPr>
                <a:xfrm>
                  <a:off x="4447625" y="3806775"/>
                  <a:ext cx="71925" cy="67750"/>
                </a:xfrm>
                <a:custGeom>
                  <a:avLst/>
                  <a:gdLst/>
                  <a:ahLst/>
                  <a:cxnLst/>
                  <a:rect l="l" t="t" r="r" b="b"/>
                  <a:pathLst>
                    <a:path w="2877" h="2710" extrusionOk="0">
                      <a:moveTo>
                        <a:pt x="1434" y="0"/>
                      </a:moveTo>
                      <a:cubicBezTo>
                        <a:pt x="748" y="0"/>
                        <a:pt x="155" y="522"/>
                        <a:pt x="91" y="1220"/>
                      </a:cubicBezTo>
                      <a:cubicBezTo>
                        <a:pt x="0" y="1950"/>
                        <a:pt x="548" y="2635"/>
                        <a:pt x="1301" y="2703"/>
                      </a:cubicBezTo>
                      <a:cubicBezTo>
                        <a:pt x="1345" y="2708"/>
                        <a:pt x="1389" y="2709"/>
                        <a:pt x="1433" y="2709"/>
                      </a:cubicBezTo>
                      <a:cubicBezTo>
                        <a:pt x="2133" y="2709"/>
                        <a:pt x="2743" y="2203"/>
                        <a:pt x="2808" y="1494"/>
                      </a:cubicBezTo>
                      <a:cubicBezTo>
                        <a:pt x="2876" y="741"/>
                        <a:pt x="2328" y="79"/>
                        <a:pt x="1598" y="10"/>
                      </a:cubicBezTo>
                      <a:cubicBezTo>
                        <a:pt x="1543" y="3"/>
                        <a:pt x="1488" y="0"/>
                        <a:pt x="14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284;p43">
                  <a:extLst>
                    <a:ext uri="{FF2B5EF4-FFF2-40B4-BE49-F238E27FC236}">
                      <a16:creationId xmlns:a16="http://schemas.microsoft.com/office/drawing/2014/main" id="{3E5E35B7-5D26-92B0-C308-A408083A0C65}"/>
                    </a:ext>
                  </a:extLst>
                </p:cNvPr>
                <p:cNvSpPr/>
                <p:nvPr/>
              </p:nvSpPr>
              <p:spPr>
                <a:xfrm>
                  <a:off x="4444775" y="3802325"/>
                  <a:ext cx="79325" cy="76175"/>
                </a:xfrm>
                <a:custGeom>
                  <a:avLst/>
                  <a:gdLst/>
                  <a:ahLst/>
                  <a:cxnLst/>
                  <a:rect l="l" t="t" r="r" b="b"/>
                  <a:pathLst>
                    <a:path w="3173" h="3047" extrusionOk="0">
                      <a:moveTo>
                        <a:pt x="1555" y="345"/>
                      </a:moveTo>
                      <a:cubicBezTo>
                        <a:pt x="1585" y="345"/>
                        <a:pt x="1614" y="346"/>
                        <a:pt x="1643" y="348"/>
                      </a:cubicBezTo>
                      <a:lnTo>
                        <a:pt x="1689" y="348"/>
                      </a:lnTo>
                      <a:cubicBezTo>
                        <a:pt x="2351" y="416"/>
                        <a:pt x="2830" y="1010"/>
                        <a:pt x="2762" y="1649"/>
                      </a:cubicBezTo>
                      <a:cubicBezTo>
                        <a:pt x="2698" y="2269"/>
                        <a:pt x="2174" y="2728"/>
                        <a:pt x="1564" y="2728"/>
                      </a:cubicBezTo>
                      <a:cubicBezTo>
                        <a:pt x="1522" y="2728"/>
                        <a:pt x="1480" y="2726"/>
                        <a:pt x="1438" y="2722"/>
                      </a:cubicBezTo>
                      <a:cubicBezTo>
                        <a:pt x="1118" y="2676"/>
                        <a:pt x="822" y="2516"/>
                        <a:pt x="639" y="2288"/>
                      </a:cubicBezTo>
                      <a:cubicBezTo>
                        <a:pt x="434" y="2037"/>
                        <a:pt x="342" y="1717"/>
                        <a:pt x="365" y="1398"/>
                      </a:cubicBezTo>
                      <a:cubicBezTo>
                        <a:pt x="431" y="788"/>
                        <a:pt x="953" y="345"/>
                        <a:pt x="1555" y="345"/>
                      </a:cubicBezTo>
                      <a:close/>
                      <a:moveTo>
                        <a:pt x="1583" y="0"/>
                      </a:moveTo>
                      <a:cubicBezTo>
                        <a:pt x="811" y="0"/>
                        <a:pt x="111" y="575"/>
                        <a:pt x="46" y="1375"/>
                      </a:cubicBezTo>
                      <a:cubicBezTo>
                        <a:pt x="0" y="1786"/>
                        <a:pt x="114" y="2174"/>
                        <a:pt x="365" y="2493"/>
                      </a:cubicBezTo>
                      <a:cubicBezTo>
                        <a:pt x="639" y="2813"/>
                        <a:pt x="1004" y="2996"/>
                        <a:pt x="1415" y="3041"/>
                      </a:cubicBezTo>
                      <a:lnTo>
                        <a:pt x="1461" y="3041"/>
                      </a:lnTo>
                      <a:cubicBezTo>
                        <a:pt x="1504" y="3045"/>
                        <a:pt x="1547" y="3047"/>
                        <a:pt x="1590" y="3047"/>
                      </a:cubicBezTo>
                      <a:cubicBezTo>
                        <a:pt x="2358" y="3047"/>
                        <a:pt x="3017" y="2473"/>
                        <a:pt x="3081" y="1695"/>
                      </a:cubicBezTo>
                      <a:cubicBezTo>
                        <a:pt x="3173" y="850"/>
                        <a:pt x="2556" y="97"/>
                        <a:pt x="1712" y="6"/>
                      </a:cubicBezTo>
                      <a:cubicBezTo>
                        <a:pt x="1669" y="2"/>
                        <a:pt x="1626" y="0"/>
                        <a:pt x="1583"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285;p43">
                  <a:extLst>
                    <a:ext uri="{FF2B5EF4-FFF2-40B4-BE49-F238E27FC236}">
                      <a16:creationId xmlns:a16="http://schemas.microsoft.com/office/drawing/2014/main" id="{654A7343-ABBF-9624-BD88-1226B3BD8F9A}"/>
                    </a:ext>
                  </a:extLst>
                </p:cNvPr>
                <p:cNvSpPr/>
                <p:nvPr/>
              </p:nvSpPr>
              <p:spPr>
                <a:xfrm>
                  <a:off x="4479000" y="3821850"/>
                  <a:ext cx="25700" cy="27975"/>
                </a:xfrm>
                <a:custGeom>
                  <a:avLst/>
                  <a:gdLst/>
                  <a:ahLst/>
                  <a:cxnLst/>
                  <a:rect l="l" t="t" r="r" b="b"/>
                  <a:pathLst>
                    <a:path w="1028" h="1119" extrusionOk="0">
                      <a:moveTo>
                        <a:pt x="699" y="450"/>
                      </a:moveTo>
                      <a:cubicBezTo>
                        <a:pt x="695" y="450"/>
                        <a:pt x="702" y="464"/>
                        <a:pt x="706" y="464"/>
                      </a:cubicBezTo>
                      <a:cubicBezTo>
                        <a:pt x="707" y="464"/>
                        <a:pt x="708" y="462"/>
                        <a:pt x="708" y="457"/>
                      </a:cubicBezTo>
                      <a:cubicBezTo>
                        <a:pt x="703" y="452"/>
                        <a:pt x="701" y="450"/>
                        <a:pt x="699" y="450"/>
                      </a:cubicBezTo>
                      <a:close/>
                      <a:moveTo>
                        <a:pt x="115" y="1"/>
                      </a:moveTo>
                      <a:cubicBezTo>
                        <a:pt x="69" y="1"/>
                        <a:pt x="23" y="23"/>
                        <a:pt x="1" y="92"/>
                      </a:cubicBezTo>
                      <a:cubicBezTo>
                        <a:pt x="1" y="138"/>
                        <a:pt x="46" y="206"/>
                        <a:pt x="115" y="206"/>
                      </a:cubicBezTo>
                      <a:lnTo>
                        <a:pt x="252" y="206"/>
                      </a:lnTo>
                      <a:cubicBezTo>
                        <a:pt x="274" y="206"/>
                        <a:pt x="297" y="206"/>
                        <a:pt x="320" y="229"/>
                      </a:cubicBezTo>
                      <a:lnTo>
                        <a:pt x="366" y="229"/>
                      </a:lnTo>
                      <a:cubicBezTo>
                        <a:pt x="389" y="229"/>
                        <a:pt x="434" y="252"/>
                        <a:pt x="457" y="252"/>
                      </a:cubicBezTo>
                      <a:cubicBezTo>
                        <a:pt x="480" y="274"/>
                        <a:pt x="503" y="274"/>
                        <a:pt x="503" y="274"/>
                      </a:cubicBezTo>
                      <a:cubicBezTo>
                        <a:pt x="503" y="274"/>
                        <a:pt x="503" y="274"/>
                        <a:pt x="503" y="274"/>
                      </a:cubicBezTo>
                      <a:lnTo>
                        <a:pt x="503" y="274"/>
                      </a:lnTo>
                      <a:cubicBezTo>
                        <a:pt x="510" y="282"/>
                        <a:pt x="515" y="285"/>
                        <a:pt x="518" y="285"/>
                      </a:cubicBezTo>
                      <a:cubicBezTo>
                        <a:pt x="520" y="285"/>
                        <a:pt x="520" y="283"/>
                        <a:pt x="519" y="280"/>
                      </a:cubicBezTo>
                      <a:lnTo>
                        <a:pt x="519" y="280"/>
                      </a:lnTo>
                      <a:cubicBezTo>
                        <a:pt x="522" y="284"/>
                        <a:pt x="526" y="289"/>
                        <a:pt x="526" y="297"/>
                      </a:cubicBezTo>
                      <a:lnTo>
                        <a:pt x="548" y="297"/>
                      </a:lnTo>
                      <a:cubicBezTo>
                        <a:pt x="571" y="320"/>
                        <a:pt x="594" y="320"/>
                        <a:pt x="617" y="343"/>
                      </a:cubicBezTo>
                      <a:cubicBezTo>
                        <a:pt x="617" y="343"/>
                        <a:pt x="617" y="366"/>
                        <a:pt x="617" y="366"/>
                      </a:cubicBezTo>
                      <a:cubicBezTo>
                        <a:pt x="640" y="366"/>
                        <a:pt x="640" y="366"/>
                        <a:pt x="640" y="389"/>
                      </a:cubicBezTo>
                      <a:cubicBezTo>
                        <a:pt x="662" y="411"/>
                        <a:pt x="685" y="434"/>
                        <a:pt x="708" y="457"/>
                      </a:cubicBezTo>
                      <a:cubicBezTo>
                        <a:pt x="708" y="457"/>
                        <a:pt x="731" y="480"/>
                        <a:pt x="731" y="480"/>
                      </a:cubicBezTo>
                      <a:cubicBezTo>
                        <a:pt x="731" y="503"/>
                        <a:pt x="754" y="526"/>
                        <a:pt x="754" y="548"/>
                      </a:cubicBezTo>
                      <a:cubicBezTo>
                        <a:pt x="754" y="571"/>
                        <a:pt x="777" y="571"/>
                        <a:pt x="777" y="594"/>
                      </a:cubicBezTo>
                      <a:cubicBezTo>
                        <a:pt x="777" y="640"/>
                        <a:pt x="799" y="685"/>
                        <a:pt x="799" y="731"/>
                      </a:cubicBezTo>
                      <a:cubicBezTo>
                        <a:pt x="799" y="754"/>
                        <a:pt x="799" y="754"/>
                        <a:pt x="822" y="777"/>
                      </a:cubicBezTo>
                      <a:cubicBezTo>
                        <a:pt x="822" y="799"/>
                        <a:pt x="822" y="799"/>
                        <a:pt x="822" y="822"/>
                      </a:cubicBezTo>
                      <a:cubicBezTo>
                        <a:pt x="822" y="845"/>
                        <a:pt x="822" y="868"/>
                        <a:pt x="822" y="914"/>
                      </a:cubicBezTo>
                      <a:cubicBezTo>
                        <a:pt x="822" y="936"/>
                        <a:pt x="799" y="959"/>
                        <a:pt x="799" y="1005"/>
                      </a:cubicBezTo>
                      <a:cubicBezTo>
                        <a:pt x="799" y="1051"/>
                        <a:pt x="845" y="1096"/>
                        <a:pt x="914" y="1119"/>
                      </a:cubicBezTo>
                      <a:cubicBezTo>
                        <a:pt x="959" y="1119"/>
                        <a:pt x="1005" y="1073"/>
                        <a:pt x="1028" y="1005"/>
                      </a:cubicBezTo>
                      <a:cubicBezTo>
                        <a:pt x="1028" y="982"/>
                        <a:pt x="1028" y="936"/>
                        <a:pt x="1028" y="891"/>
                      </a:cubicBezTo>
                      <a:cubicBezTo>
                        <a:pt x="1028" y="708"/>
                        <a:pt x="982" y="503"/>
                        <a:pt x="891" y="343"/>
                      </a:cubicBezTo>
                      <a:cubicBezTo>
                        <a:pt x="708" y="92"/>
                        <a:pt x="411" y="1"/>
                        <a:pt x="115"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286;p43">
                  <a:extLst>
                    <a:ext uri="{FF2B5EF4-FFF2-40B4-BE49-F238E27FC236}">
                      <a16:creationId xmlns:a16="http://schemas.microsoft.com/office/drawing/2014/main" id="{DDE7CFE6-7F5A-A3B4-629D-EF0AFC4CEF46}"/>
                    </a:ext>
                  </a:extLst>
                </p:cNvPr>
                <p:cNvSpPr/>
                <p:nvPr/>
              </p:nvSpPr>
              <p:spPr>
                <a:xfrm>
                  <a:off x="4731800" y="3829700"/>
                  <a:ext cx="71925" cy="68225"/>
                </a:xfrm>
                <a:custGeom>
                  <a:avLst/>
                  <a:gdLst/>
                  <a:ahLst/>
                  <a:cxnLst/>
                  <a:rect l="l" t="t" r="r" b="b"/>
                  <a:pathLst>
                    <a:path w="2877" h="2729" extrusionOk="0">
                      <a:moveTo>
                        <a:pt x="1448" y="0"/>
                      </a:moveTo>
                      <a:cubicBezTo>
                        <a:pt x="746" y="0"/>
                        <a:pt x="133" y="527"/>
                        <a:pt x="69" y="1216"/>
                      </a:cubicBezTo>
                      <a:cubicBezTo>
                        <a:pt x="0" y="1969"/>
                        <a:pt x="548" y="2631"/>
                        <a:pt x="1301" y="2722"/>
                      </a:cubicBezTo>
                      <a:cubicBezTo>
                        <a:pt x="1344" y="2726"/>
                        <a:pt x="1386" y="2728"/>
                        <a:pt x="1428" y="2728"/>
                      </a:cubicBezTo>
                      <a:cubicBezTo>
                        <a:pt x="2128" y="2728"/>
                        <a:pt x="2720" y="2202"/>
                        <a:pt x="2785" y="1513"/>
                      </a:cubicBezTo>
                      <a:cubicBezTo>
                        <a:pt x="2876" y="759"/>
                        <a:pt x="2328" y="97"/>
                        <a:pt x="1575" y="6"/>
                      </a:cubicBezTo>
                      <a:cubicBezTo>
                        <a:pt x="1532" y="2"/>
                        <a:pt x="1490" y="0"/>
                        <a:pt x="14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287;p43">
                  <a:extLst>
                    <a:ext uri="{FF2B5EF4-FFF2-40B4-BE49-F238E27FC236}">
                      <a16:creationId xmlns:a16="http://schemas.microsoft.com/office/drawing/2014/main" id="{E67AC742-A7A9-DEBD-6665-F1B3E4CBE362}"/>
                    </a:ext>
                  </a:extLst>
                </p:cNvPr>
                <p:cNvSpPr/>
                <p:nvPr/>
              </p:nvSpPr>
              <p:spPr>
                <a:xfrm>
                  <a:off x="4728375" y="3825700"/>
                  <a:ext cx="78200" cy="76200"/>
                </a:xfrm>
                <a:custGeom>
                  <a:avLst/>
                  <a:gdLst/>
                  <a:ahLst/>
                  <a:cxnLst/>
                  <a:rect l="l" t="t" r="r" b="b"/>
                  <a:pathLst>
                    <a:path w="3128" h="3048" extrusionOk="0">
                      <a:moveTo>
                        <a:pt x="1522" y="342"/>
                      </a:moveTo>
                      <a:cubicBezTo>
                        <a:pt x="1562" y="342"/>
                        <a:pt x="1603" y="344"/>
                        <a:pt x="1644" y="349"/>
                      </a:cubicBezTo>
                      <a:lnTo>
                        <a:pt x="1689" y="349"/>
                      </a:lnTo>
                      <a:cubicBezTo>
                        <a:pt x="2009" y="372"/>
                        <a:pt x="2306" y="531"/>
                        <a:pt x="2511" y="782"/>
                      </a:cubicBezTo>
                      <a:cubicBezTo>
                        <a:pt x="2694" y="1033"/>
                        <a:pt x="2808" y="1330"/>
                        <a:pt x="2762" y="1650"/>
                      </a:cubicBezTo>
                      <a:cubicBezTo>
                        <a:pt x="2697" y="2281"/>
                        <a:pt x="2154" y="2726"/>
                        <a:pt x="1529" y="2726"/>
                      </a:cubicBezTo>
                      <a:cubicBezTo>
                        <a:pt x="1499" y="2726"/>
                        <a:pt x="1469" y="2725"/>
                        <a:pt x="1438" y="2723"/>
                      </a:cubicBezTo>
                      <a:cubicBezTo>
                        <a:pt x="1119" y="2677"/>
                        <a:pt x="845" y="2517"/>
                        <a:pt x="639" y="2266"/>
                      </a:cubicBezTo>
                      <a:cubicBezTo>
                        <a:pt x="434" y="2038"/>
                        <a:pt x="343" y="1718"/>
                        <a:pt x="365" y="1399"/>
                      </a:cubicBezTo>
                      <a:cubicBezTo>
                        <a:pt x="430" y="800"/>
                        <a:pt x="934" y="342"/>
                        <a:pt x="1522" y="342"/>
                      </a:cubicBezTo>
                      <a:close/>
                      <a:moveTo>
                        <a:pt x="1603" y="1"/>
                      </a:moveTo>
                      <a:cubicBezTo>
                        <a:pt x="813" y="1"/>
                        <a:pt x="132" y="576"/>
                        <a:pt x="46" y="1376"/>
                      </a:cubicBezTo>
                      <a:cubicBezTo>
                        <a:pt x="0" y="1764"/>
                        <a:pt x="114" y="2175"/>
                        <a:pt x="388" y="2494"/>
                      </a:cubicBezTo>
                      <a:cubicBezTo>
                        <a:pt x="639" y="2814"/>
                        <a:pt x="1005" y="2996"/>
                        <a:pt x="1415" y="3042"/>
                      </a:cubicBezTo>
                      <a:lnTo>
                        <a:pt x="1461" y="3042"/>
                      </a:lnTo>
                      <a:cubicBezTo>
                        <a:pt x="1503" y="3046"/>
                        <a:pt x="1544" y="3047"/>
                        <a:pt x="1586" y="3047"/>
                      </a:cubicBezTo>
                      <a:cubicBezTo>
                        <a:pt x="2355" y="3047"/>
                        <a:pt x="3018" y="2452"/>
                        <a:pt x="3104" y="1673"/>
                      </a:cubicBezTo>
                      <a:cubicBezTo>
                        <a:pt x="3127" y="1285"/>
                        <a:pt x="3013" y="874"/>
                        <a:pt x="2762" y="554"/>
                      </a:cubicBezTo>
                      <a:cubicBezTo>
                        <a:pt x="2488" y="257"/>
                        <a:pt x="2123" y="52"/>
                        <a:pt x="1735" y="6"/>
                      </a:cubicBezTo>
                      <a:cubicBezTo>
                        <a:pt x="1691" y="3"/>
                        <a:pt x="1646" y="1"/>
                        <a:pt x="1603"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88;p43">
                  <a:extLst>
                    <a:ext uri="{FF2B5EF4-FFF2-40B4-BE49-F238E27FC236}">
                      <a16:creationId xmlns:a16="http://schemas.microsoft.com/office/drawing/2014/main" id="{18F4A6A0-F948-49A5-5627-096A3F024E81}"/>
                    </a:ext>
                  </a:extLst>
                </p:cNvPr>
                <p:cNvSpPr/>
                <p:nvPr/>
              </p:nvSpPr>
              <p:spPr>
                <a:xfrm>
                  <a:off x="4746050" y="3844950"/>
                  <a:ext cx="29700" cy="24000"/>
                </a:xfrm>
                <a:custGeom>
                  <a:avLst/>
                  <a:gdLst/>
                  <a:ahLst/>
                  <a:cxnLst/>
                  <a:rect l="l" t="t" r="r" b="b"/>
                  <a:pathLst>
                    <a:path w="1188" h="960" extrusionOk="0">
                      <a:moveTo>
                        <a:pt x="395" y="379"/>
                      </a:moveTo>
                      <a:cubicBezTo>
                        <a:pt x="389" y="381"/>
                        <a:pt x="389" y="386"/>
                        <a:pt x="389" y="400"/>
                      </a:cubicBezTo>
                      <a:cubicBezTo>
                        <a:pt x="403" y="386"/>
                        <a:pt x="399" y="381"/>
                        <a:pt x="395" y="379"/>
                      </a:cubicBezTo>
                      <a:close/>
                      <a:moveTo>
                        <a:pt x="837" y="1"/>
                      </a:moveTo>
                      <a:cubicBezTo>
                        <a:pt x="743" y="1"/>
                        <a:pt x="651" y="12"/>
                        <a:pt x="571" y="35"/>
                      </a:cubicBezTo>
                      <a:cubicBezTo>
                        <a:pt x="229" y="149"/>
                        <a:pt x="24" y="492"/>
                        <a:pt x="1" y="857"/>
                      </a:cubicBezTo>
                      <a:cubicBezTo>
                        <a:pt x="1" y="925"/>
                        <a:pt x="52" y="960"/>
                        <a:pt x="104" y="960"/>
                      </a:cubicBezTo>
                      <a:cubicBezTo>
                        <a:pt x="155" y="960"/>
                        <a:pt x="206" y="925"/>
                        <a:pt x="206" y="857"/>
                      </a:cubicBezTo>
                      <a:cubicBezTo>
                        <a:pt x="206" y="834"/>
                        <a:pt x="229" y="788"/>
                        <a:pt x="229" y="766"/>
                      </a:cubicBezTo>
                      <a:cubicBezTo>
                        <a:pt x="229" y="743"/>
                        <a:pt x="229" y="743"/>
                        <a:pt x="229" y="743"/>
                      </a:cubicBezTo>
                      <a:cubicBezTo>
                        <a:pt x="229" y="720"/>
                        <a:pt x="229" y="697"/>
                        <a:pt x="252" y="697"/>
                      </a:cubicBezTo>
                      <a:cubicBezTo>
                        <a:pt x="252" y="652"/>
                        <a:pt x="275" y="606"/>
                        <a:pt x="275" y="583"/>
                      </a:cubicBezTo>
                      <a:cubicBezTo>
                        <a:pt x="298" y="560"/>
                        <a:pt x="298" y="537"/>
                        <a:pt x="320" y="515"/>
                      </a:cubicBezTo>
                      <a:cubicBezTo>
                        <a:pt x="320" y="492"/>
                        <a:pt x="320" y="492"/>
                        <a:pt x="320" y="469"/>
                      </a:cubicBezTo>
                      <a:cubicBezTo>
                        <a:pt x="343" y="446"/>
                        <a:pt x="366" y="423"/>
                        <a:pt x="366" y="423"/>
                      </a:cubicBezTo>
                      <a:cubicBezTo>
                        <a:pt x="389" y="400"/>
                        <a:pt x="389" y="400"/>
                        <a:pt x="389" y="378"/>
                      </a:cubicBezTo>
                      <a:cubicBezTo>
                        <a:pt x="389" y="378"/>
                        <a:pt x="392" y="378"/>
                        <a:pt x="395" y="379"/>
                      </a:cubicBezTo>
                      <a:lnTo>
                        <a:pt x="395" y="379"/>
                      </a:lnTo>
                      <a:cubicBezTo>
                        <a:pt x="398" y="378"/>
                        <a:pt x="403" y="378"/>
                        <a:pt x="412" y="378"/>
                      </a:cubicBezTo>
                      <a:cubicBezTo>
                        <a:pt x="412" y="355"/>
                        <a:pt x="434" y="355"/>
                        <a:pt x="457" y="332"/>
                      </a:cubicBezTo>
                      <a:cubicBezTo>
                        <a:pt x="457" y="332"/>
                        <a:pt x="480" y="309"/>
                        <a:pt x="480" y="309"/>
                      </a:cubicBezTo>
                      <a:cubicBezTo>
                        <a:pt x="492" y="298"/>
                        <a:pt x="492" y="298"/>
                        <a:pt x="492" y="298"/>
                      </a:cubicBezTo>
                      <a:cubicBezTo>
                        <a:pt x="492" y="298"/>
                        <a:pt x="492" y="298"/>
                        <a:pt x="503" y="286"/>
                      </a:cubicBezTo>
                      <a:cubicBezTo>
                        <a:pt x="526" y="286"/>
                        <a:pt x="549" y="263"/>
                        <a:pt x="571" y="263"/>
                      </a:cubicBezTo>
                      <a:cubicBezTo>
                        <a:pt x="594" y="241"/>
                        <a:pt x="594" y="241"/>
                        <a:pt x="617" y="241"/>
                      </a:cubicBezTo>
                      <a:lnTo>
                        <a:pt x="640" y="241"/>
                      </a:lnTo>
                      <a:cubicBezTo>
                        <a:pt x="708" y="218"/>
                        <a:pt x="771" y="206"/>
                        <a:pt x="834" y="206"/>
                      </a:cubicBezTo>
                      <a:cubicBezTo>
                        <a:pt x="897" y="206"/>
                        <a:pt x="959" y="218"/>
                        <a:pt x="1028" y="241"/>
                      </a:cubicBezTo>
                      <a:cubicBezTo>
                        <a:pt x="1096" y="241"/>
                        <a:pt x="1142" y="241"/>
                        <a:pt x="1165" y="172"/>
                      </a:cubicBezTo>
                      <a:cubicBezTo>
                        <a:pt x="1188" y="127"/>
                        <a:pt x="1165" y="35"/>
                        <a:pt x="1119" y="35"/>
                      </a:cubicBezTo>
                      <a:cubicBezTo>
                        <a:pt x="1028" y="12"/>
                        <a:pt x="931" y="1"/>
                        <a:pt x="837"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89;p43">
                  <a:extLst>
                    <a:ext uri="{FF2B5EF4-FFF2-40B4-BE49-F238E27FC236}">
                      <a16:creationId xmlns:a16="http://schemas.microsoft.com/office/drawing/2014/main" id="{5D45C06C-E562-933B-33D8-063081A95414}"/>
                    </a:ext>
                  </a:extLst>
                </p:cNvPr>
                <p:cNvSpPr/>
                <p:nvPr/>
              </p:nvSpPr>
              <p:spPr>
                <a:xfrm>
                  <a:off x="4513250" y="3666925"/>
                  <a:ext cx="232250" cy="288775"/>
                </a:xfrm>
                <a:custGeom>
                  <a:avLst/>
                  <a:gdLst/>
                  <a:ahLst/>
                  <a:cxnLst/>
                  <a:rect l="l" t="t" r="r" b="b"/>
                  <a:pathLst>
                    <a:path w="9290" h="11551" extrusionOk="0">
                      <a:moveTo>
                        <a:pt x="4225" y="0"/>
                      </a:moveTo>
                      <a:cubicBezTo>
                        <a:pt x="2296" y="0"/>
                        <a:pt x="654" y="1479"/>
                        <a:pt x="502" y="3413"/>
                      </a:cubicBezTo>
                      <a:lnTo>
                        <a:pt x="160" y="7407"/>
                      </a:lnTo>
                      <a:cubicBezTo>
                        <a:pt x="0" y="9462"/>
                        <a:pt x="1529" y="11265"/>
                        <a:pt x="3561" y="11425"/>
                      </a:cubicBezTo>
                      <a:lnTo>
                        <a:pt x="4771" y="11539"/>
                      </a:lnTo>
                      <a:cubicBezTo>
                        <a:pt x="4868" y="11546"/>
                        <a:pt x="4966" y="11550"/>
                        <a:pt x="5062" y="11550"/>
                      </a:cubicBezTo>
                      <a:cubicBezTo>
                        <a:pt x="6972" y="11550"/>
                        <a:pt x="8614" y="10071"/>
                        <a:pt x="8788" y="8138"/>
                      </a:cubicBezTo>
                      <a:lnTo>
                        <a:pt x="9107" y="4120"/>
                      </a:lnTo>
                      <a:cubicBezTo>
                        <a:pt x="9290" y="2089"/>
                        <a:pt x="7761" y="286"/>
                        <a:pt x="5706" y="126"/>
                      </a:cubicBezTo>
                      <a:lnTo>
                        <a:pt x="4519" y="12"/>
                      </a:lnTo>
                      <a:cubicBezTo>
                        <a:pt x="4421" y="4"/>
                        <a:pt x="4322" y="0"/>
                        <a:pt x="42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290;p43">
                  <a:extLst>
                    <a:ext uri="{FF2B5EF4-FFF2-40B4-BE49-F238E27FC236}">
                      <a16:creationId xmlns:a16="http://schemas.microsoft.com/office/drawing/2014/main" id="{7E99AD1C-8E93-7DE1-D4FC-58A3D5E69D4F}"/>
                    </a:ext>
                  </a:extLst>
                </p:cNvPr>
                <p:cNvSpPr/>
                <p:nvPr/>
              </p:nvSpPr>
              <p:spPr>
                <a:xfrm>
                  <a:off x="4508675" y="3662975"/>
                  <a:ext cx="238550" cy="296650"/>
                </a:xfrm>
                <a:custGeom>
                  <a:avLst/>
                  <a:gdLst/>
                  <a:ahLst/>
                  <a:cxnLst/>
                  <a:rect l="l" t="t" r="r" b="b"/>
                  <a:pathLst>
                    <a:path w="9542" h="11866" extrusionOk="0">
                      <a:moveTo>
                        <a:pt x="4376" y="320"/>
                      </a:moveTo>
                      <a:cubicBezTo>
                        <a:pt x="4462" y="320"/>
                        <a:pt x="4548" y="323"/>
                        <a:pt x="4634" y="330"/>
                      </a:cubicBezTo>
                      <a:lnTo>
                        <a:pt x="4680" y="330"/>
                      </a:lnTo>
                      <a:lnTo>
                        <a:pt x="5889" y="444"/>
                      </a:lnTo>
                      <a:cubicBezTo>
                        <a:pt x="6825" y="512"/>
                        <a:pt x="7693" y="969"/>
                        <a:pt x="8286" y="1676"/>
                      </a:cubicBezTo>
                      <a:cubicBezTo>
                        <a:pt x="8902" y="2407"/>
                        <a:pt x="9199" y="3343"/>
                        <a:pt x="9131" y="4278"/>
                      </a:cubicBezTo>
                      <a:lnTo>
                        <a:pt x="8811" y="8273"/>
                      </a:lnTo>
                      <a:cubicBezTo>
                        <a:pt x="8720" y="9209"/>
                        <a:pt x="8286" y="10076"/>
                        <a:pt x="7556" y="10692"/>
                      </a:cubicBezTo>
                      <a:cubicBezTo>
                        <a:pt x="6912" y="11235"/>
                        <a:pt x="6127" y="11530"/>
                        <a:pt x="5309" y="11530"/>
                      </a:cubicBezTo>
                      <a:cubicBezTo>
                        <a:pt x="5199" y="11530"/>
                        <a:pt x="5088" y="11525"/>
                        <a:pt x="4976" y="11514"/>
                      </a:cubicBezTo>
                      <a:lnTo>
                        <a:pt x="3767" y="11423"/>
                      </a:lnTo>
                      <a:cubicBezTo>
                        <a:pt x="1804" y="11263"/>
                        <a:pt x="343" y="9551"/>
                        <a:pt x="503" y="7588"/>
                      </a:cubicBezTo>
                      <a:lnTo>
                        <a:pt x="845" y="3594"/>
                      </a:lnTo>
                      <a:cubicBezTo>
                        <a:pt x="913" y="2658"/>
                        <a:pt x="1370" y="1791"/>
                        <a:pt x="2100" y="1174"/>
                      </a:cubicBezTo>
                      <a:cubicBezTo>
                        <a:pt x="2741" y="616"/>
                        <a:pt x="3551" y="320"/>
                        <a:pt x="4376" y="320"/>
                      </a:cubicBezTo>
                      <a:close/>
                      <a:moveTo>
                        <a:pt x="4415" y="1"/>
                      </a:moveTo>
                      <a:cubicBezTo>
                        <a:pt x="3489" y="1"/>
                        <a:pt x="2596" y="302"/>
                        <a:pt x="1872" y="923"/>
                      </a:cubicBezTo>
                      <a:cubicBezTo>
                        <a:pt x="1073" y="1585"/>
                        <a:pt x="594" y="2544"/>
                        <a:pt x="503" y="3571"/>
                      </a:cubicBezTo>
                      <a:lnTo>
                        <a:pt x="183" y="7565"/>
                      </a:lnTo>
                      <a:cubicBezTo>
                        <a:pt x="0" y="9688"/>
                        <a:pt x="1598" y="11583"/>
                        <a:pt x="3744" y="11765"/>
                      </a:cubicBezTo>
                      <a:lnTo>
                        <a:pt x="4931" y="11856"/>
                      </a:lnTo>
                      <a:lnTo>
                        <a:pt x="4976" y="11856"/>
                      </a:lnTo>
                      <a:cubicBezTo>
                        <a:pt x="5068" y="11863"/>
                        <a:pt x="5158" y="11866"/>
                        <a:pt x="5249" y="11866"/>
                      </a:cubicBezTo>
                      <a:cubicBezTo>
                        <a:pt x="6176" y="11866"/>
                        <a:pt x="7054" y="11547"/>
                        <a:pt x="7761" y="10943"/>
                      </a:cubicBezTo>
                      <a:cubicBezTo>
                        <a:pt x="8560" y="10259"/>
                        <a:pt x="9039" y="9323"/>
                        <a:pt x="9131" y="8296"/>
                      </a:cubicBezTo>
                      <a:lnTo>
                        <a:pt x="9473" y="4301"/>
                      </a:lnTo>
                      <a:cubicBezTo>
                        <a:pt x="9541" y="3274"/>
                        <a:pt x="9222" y="2270"/>
                        <a:pt x="8560" y="1471"/>
                      </a:cubicBezTo>
                      <a:cubicBezTo>
                        <a:pt x="7875" y="672"/>
                        <a:pt x="6939" y="193"/>
                        <a:pt x="5912" y="101"/>
                      </a:cubicBezTo>
                      <a:lnTo>
                        <a:pt x="4702" y="10"/>
                      </a:lnTo>
                      <a:cubicBezTo>
                        <a:pt x="4606" y="4"/>
                        <a:pt x="4511" y="1"/>
                        <a:pt x="4415"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91;p43">
                  <a:extLst>
                    <a:ext uri="{FF2B5EF4-FFF2-40B4-BE49-F238E27FC236}">
                      <a16:creationId xmlns:a16="http://schemas.microsoft.com/office/drawing/2014/main" id="{A7AE43E3-824B-B10E-7340-DA3A1A9201C5}"/>
                    </a:ext>
                  </a:extLst>
                </p:cNvPr>
                <p:cNvSpPr/>
                <p:nvPr/>
              </p:nvSpPr>
              <p:spPr>
                <a:xfrm>
                  <a:off x="4384150" y="3550650"/>
                  <a:ext cx="390475" cy="294050"/>
                </a:xfrm>
                <a:custGeom>
                  <a:avLst/>
                  <a:gdLst/>
                  <a:ahLst/>
                  <a:cxnLst/>
                  <a:rect l="l" t="t" r="r" b="b"/>
                  <a:pathLst>
                    <a:path w="15619" h="11762" extrusionOk="0">
                      <a:moveTo>
                        <a:pt x="7334" y="0"/>
                      </a:moveTo>
                      <a:cubicBezTo>
                        <a:pt x="5635" y="0"/>
                        <a:pt x="4400" y="905"/>
                        <a:pt x="5118" y="3225"/>
                      </a:cubicBezTo>
                      <a:cubicBezTo>
                        <a:pt x="5118" y="3225"/>
                        <a:pt x="3624" y="2457"/>
                        <a:pt x="2431" y="2457"/>
                      </a:cubicBezTo>
                      <a:cubicBezTo>
                        <a:pt x="1843" y="2457"/>
                        <a:pt x="1327" y="2644"/>
                        <a:pt x="1101" y="3202"/>
                      </a:cubicBezTo>
                      <a:cubicBezTo>
                        <a:pt x="0" y="5829"/>
                        <a:pt x="3703" y="7607"/>
                        <a:pt x="7306" y="7607"/>
                      </a:cubicBezTo>
                      <a:cubicBezTo>
                        <a:pt x="9307" y="7607"/>
                        <a:pt x="11277" y="7059"/>
                        <a:pt x="12377" y="5804"/>
                      </a:cubicBezTo>
                      <a:cubicBezTo>
                        <a:pt x="12948" y="6078"/>
                        <a:pt x="13655" y="6557"/>
                        <a:pt x="13746" y="7356"/>
                      </a:cubicBezTo>
                      <a:cubicBezTo>
                        <a:pt x="13906" y="8726"/>
                        <a:pt x="14020" y="11762"/>
                        <a:pt x="14020" y="11762"/>
                      </a:cubicBezTo>
                      <a:cubicBezTo>
                        <a:pt x="14020" y="11762"/>
                        <a:pt x="14249" y="11054"/>
                        <a:pt x="14568" y="10461"/>
                      </a:cubicBezTo>
                      <a:cubicBezTo>
                        <a:pt x="14910" y="9890"/>
                        <a:pt x="15618" y="6580"/>
                        <a:pt x="15207" y="5941"/>
                      </a:cubicBezTo>
                      <a:cubicBezTo>
                        <a:pt x="14956" y="5507"/>
                        <a:pt x="13929" y="4731"/>
                        <a:pt x="13107" y="4298"/>
                      </a:cubicBezTo>
                      <a:cubicBezTo>
                        <a:pt x="13380" y="1982"/>
                        <a:pt x="9848" y="0"/>
                        <a:pt x="7334"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92;p43">
                  <a:extLst>
                    <a:ext uri="{FF2B5EF4-FFF2-40B4-BE49-F238E27FC236}">
                      <a16:creationId xmlns:a16="http://schemas.microsoft.com/office/drawing/2014/main" id="{97E86C60-EA7E-BEC8-D3EF-8F80749A0682}"/>
                    </a:ext>
                  </a:extLst>
                </p:cNvPr>
                <p:cNvSpPr/>
                <p:nvPr/>
              </p:nvSpPr>
              <p:spPr>
                <a:xfrm>
                  <a:off x="4513800" y="3797975"/>
                  <a:ext cx="233650" cy="157400"/>
                </a:xfrm>
                <a:custGeom>
                  <a:avLst/>
                  <a:gdLst/>
                  <a:ahLst/>
                  <a:cxnLst/>
                  <a:rect l="l" t="t" r="r" b="b"/>
                  <a:pathLst>
                    <a:path w="9346" h="6296" extrusionOk="0">
                      <a:moveTo>
                        <a:pt x="9109" y="0"/>
                      </a:moveTo>
                      <a:cubicBezTo>
                        <a:pt x="9071" y="0"/>
                        <a:pt x="9017" y="97"/>
                        <a:pt x="8948" y="316"/>
                      </a:cubicBezTo>
                      <a:cubicBezTo>
                        <a:pt x="8535" y="1632"/>
                        <a:pt x="7766" y="2792"/>
                        <a:pt x="7112" y="2792"/>
                      </a:cubicBezTo>
                      <a:cubicBezTo>
                        <a:pt x="6972" y="2792"/>
                        <a:pt x="6837" y="2739"/>
                        <a:pt x="6712" y="2622"/>
                      </a:cubicBezTo>
                      <a:cubicBezTo>
                        <a:pt x="6004" y="1983"/>
                        <a:pt x="5411" y="1937"/>
                        <a:pt x="4475" y="1891"/>
                      </a:cubicBezTo>
                      <a:cubicBezTo>
                        <a:pt x="4449" y="1890"/>
                        <a:pt x="4424" y="1890"/>
                        <a:pt x="4399" y="1890"/>
                      </a:cubicBezTo>
                      <a:cubicBezTo>
                        <a:pt x="3731" y="1890"/>
                        <a:pt x="3266" y="2330"/>
                        <a:pt x="2601" y="2330"/>
                      </a:cubicBezTo>
                      <a:cubicBezTo>
                        <a:pt x="2403" y="2330"/>
                        <a:pt x="2186" y="2290"/>
                        <a:pt x="1941" y="2188"/>
                      </a:cubicBezTo>
                      <a:cubicBezTo>
                        <a:pt x="846" y="1732"/>
                        <a:pt x="275" y="568"/>
                        <a:pt x="275" y="568"/>
                      </a:cubicBezTo>
                      <a:lnTo>
                        <a:pt x="275" y="568"/>
                      </a:lnTo>
                      <a:cubicBezTo>
                        <a:pt x="275" y="568"/>
                        <a:pt x="1" y="2371"/>
                        <a:pt x="298" y="3558"/>
                      </a:cubicBezTo>
                      <a:cubicBezTo>
                        <a:pt x="594" y="4745"/>
                        <a:pt x="1804" y="5931"/>
                        <a:pt x="3539" y="6183"/>
                      </a:cubicBezTo>
                      <a:cubicBezTo>
                        <a:pt x="3986" y="6253"/>
                        <a:pt x="4413" y="6295"/>
                        <a:pt x="4820" y="6295"/>
                      </a:cubicBezTo>
                      <a:cubicBezTo>
                        <a:pt x="5992" y="6295"/>
                        <a:pt x="7007" y="5949"/>
                        <a:pt x="7921" y="4950"/>
                      </a:cubicBezTo>
                      <a:cubicBezTo>
                        <a:pt x="8965" y="3808"/>
                        <a:pt x="9346" y="0"/>
                        <a:pt x="9109"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293;p43">
                  <a:extLst>
                    <a:ext uri="{FF2B5EF4-FFF2-40B4-BE49-F238E27FC236}">
                      <a16:creationId xmlns:a16="http://schemas.microsoft.com/office/drawing/2014/main" id="{343307B5-B61A-4AF9-2971-BA9A18B77376}"/>
                    </a:ext>
                  </a:extLst>
                </p:cNvPr>
                <p:cNvSpPr/>
                <p:nvPr/>
              </p:nvSpPr>
              <p:spPr>
                <a:xfrm>
                  <a:off x="4614250" y="3789325"/>
                  <a:ext cx="25700" cy="49675"/>
                </a:xfrm>
                <a:custGeom>
                  <a:avLst/>
                  <a:gdLst/>
                  <a:ahLst/>
                  <a:cxnLst/>
                  <a:rect l="l" t="t" r="r" b="b"/>
                  <a:pathLst>
                    <a:path w="1028" h="1987" extrusionOk="0">
                      <a:moveTo>
                        <a:pt x="639" y="1"/>
                      </a:moveTo>
                      <a:lnTo>
                        <a:pt x="0" y="1941"/>
                      </a:lnTo>
                      <a:lnTo>
                        <a:pt x="1027" y="1986"/>
                      </a:lnTo>
                      <a:lnTo>
                        <a:pt x="639" y="1"/>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294;p43">
                  <a:extLst>
                    <a:ext uri="{FF2B5EF4-FFF2-40B4-BE49-F238E27FC236}">
                      <a16:creationId xmlns:a16="http://schemas.microsoft.com/office/drawing/2014/main" id="{D75737A3-F6CE-9ED8-94B7-F483737D4093}"/>
                    </a:ext>
                  </a:extLst>
                </p:cNvPr>
                <p:cNvSpPr/>
                <p:nvPr/>
              </p:nvSpPr>
              <p:spPr>
                <a:xfrm>
                  <a:off x="4606825" y="3873775"/>
                  <a:ext cx="42250" cy="20675"/>
                </a:xfrm>
                <a:custGeom>
                  <a:avLst/>
                  <a:gdLst/>
                  <a:ahLst/>
                  <a:cxnLst/>
                  <a:rect l="l" t="t" r="r" b="b"/>
                  <a:pathLst>
                    <a:path w="1690" h="827" extrusionOk="0">
                      <a:moveTo>
                        <a:pt x="0" y="1"/>
                      </a:moveTo>
                      <a:lnTo>
                        <a:pt x="0" y="1"/>
                      </a:lnTo>
                      <a:cubicBezTo>
                        <a:pt x="23" y="434"/>
                        <a:pt x="343" y="800"/>
                        <a:pt x="776" y="822"/>
                      </a:cubicBezTo>
                      <a:cubicBezTo>
                        <a:pt x="806" y="825"/>
                        <a:pt x="835" y="827"/>
                        <a:pt x="864" y="827"/>
                      </a:cubicBezTo>
                      <a:cubicBezTo>
                        <a:pt x="1262" y="827"/>
                        <a:pt x="1604" y="542"/>
                        <a:pt x="1690" y="138"/>
                      </a:cubicBez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95;p43">
                  <a:extLst>
                    <a:ext uri="{FF2B5EF4-FFF2-40B4-BE49-F238E27FC236}">
                      <a16:creationId xmlns:a16="http://schemas.microsoft.com/office/drawing/2014/main" id="{33DFDF7A-EB94-4CDA-B0E7-B0D4B12FF0DC}"/>
                    </a:ext>
                  </a:extLst>
                </p:cNvPr>
                <p:cNvSpPr/>
                <p:nvPr/>
              </p:nvSpPr>
              <p:spPr>
                <a:xfrm>
                  <a:off x="4546325" y="3790425"/>
                  <a:ext cx="26275" cy="25225"/>
                </a:xfrm>
                <a:custGeom>
                  <a:avLst/>
                  <a:gdLst/>
                  <a:ahLst/>
                  <a:cxnLst/>
                  <a:rect l="l" t="t" r="r" b="b"/>
                  <a:pathLst>
                    <a:path w="1051" h="1009" extrusionOk="0">
                      <a:moveTo>
                        <a:pt x="548" y="0"/>
                      </a:moveTo>
                      <a:cubicBezTo>
                        <a:pt x="293" y="0"/>
                        <a:pt x="67" y="177"/>
                        <a:pt x="24" y="436"/>
                      </a:cubicBezTo>
                      <a:cubicBezTo>
                        <a:pt x="1" y="710"/>
                        <a:pt x="206" y="961"/>
                        <a:pt x="480" y="1006"/>
                      </a:cubicBezTo>
                      <a:cubicBezTo>
                        <a:pt x="494" y="1008"/>
                        <a:pt x="508" y="1008"/>
                        <a:pt x="522" y="1008"/>
                      </a:cubicBezTo>
                      <a:cubicBezTo>
                        <a:pt x="779" y="1008"/>
                        <a:pt x="1006" y="810"/>
                        <a:pt x="1028" y="550"/>
                      </a:cubicBezTo>
                      <a:cubicBezTo>
                        <a:pt x="1051" y="276"/>
                        <a:pt x="868" y="25"/>
                        <a:pt x="594" y="2"/>
                      </a:cubicBezTo>
                      <a:cubicBezTo>
                        <a:pt x="579" y="1"/>
                        <a:pt x="564" y="0"/>
                        <a:pt x="548"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296;p43">
                  <a:extLst>
                    <a:ext uri="{FF2B5EF4-FFF2-40B4-BE49-F238E27FC236}">
                      <a16:creationId xmlns:a16="http://schemas.microsoft.com/office/drawing/2014/main" id="{6DA0CB6E-FD26-BDF1-1335-CF284C8AD905}"/>
                    </a:ext>
                  </a:extLst>
                </p:cNvPr>
                <p:cNvSpPr/>
                <p:nvPr/>
              </p:nvSpPr>
              <p:spPr>
                <a:xfrm>
                  <a:off x="4678725" y="3800000"/>
                  <a:ext cx="26275" cy="24900"/>
                </a:xfrm>
                <a:custGeom>
                  <a:avLst/>
                  <a:gdLst/>
                  <a:ahLst/>
                  <a:cxnLst/>
                  <a:rect l="l" t="t" r="r" b="b"/>
                  <a:pathLst>
                    <a:path w="1051" h="996" extrusionOk="0">
                      <a:moveTo>
                        <a:pt x="495" y="1"/>
                      </a:moveTo>
                      <a:cubicBezTo>
                        <a:pt x="256" y="1"/>
                        <a:pt x="65" y="193"/>
                        <a:pt x="23" y="441"/>
                      </a:cubicBezTo>
                      <a:cubicBezTo>
                        <a:pt x="0" y="715"/>
                        <a:pt x="183" y="966"/>
                        <a:pt x="457" y="989"/>
                      </a:cubicBezTo>
                      <a:cubicBezTo>
                        <a:pt x="483" y="993"/>
                        <a:pt x="508" y="995"/>
                        <a:pt x="534" y="995"/>
                      </a:cubicBezTo>
                      <a:cubicBezTo>
                        <a:pt x="776" y="995"/>
                        <a:pt x="986" y="803"/>
                        <a:pt x="1028" y="555"/>
                      </a:cubicBezTo>
                      <a:cubicBezTo>
                        <a:pt x="1050" y="281"/>
                        <a:pt x="845" y="30"/>
                        <a:pt x="571" y="7"/>
                      </a:cubicBezTo>
                      <a:cubicBezTo>
                        <a:pt x="545" y="3"/>
                        <a:pt x="520" y="1"/>
                        <a:pt x="495"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7;p43">
                  <a:extLst>
                    <a:ext uri="{FF2B5EF4-FFF2-40B4-BE49-F238E27FC236}">
                      <a16:creationId xmlns:a16="http://schemas.microsoft.com/office/drawing/2014/main" id="{C188A7AC-925F-A330-62C3-072DA0943626}"/>
                    </a:ext>
                  </a:extLst>
                </p:cNvPr>
                <p:cNvSpPr/>
                <p:nvPr/>
              </p:nvSpPr>
              <p:spPr>
                <a:xfrm>
                  <a:off x="4533200" y="3977600"/>
                  <a:ext cx="168375" cy="112000"/>
                </a:xfrm>
                <a:custGeom>
                  <a:avLst/>
                  <a:gdLst/>
                  <a:ahLst/>
                  <a:cxnLst/>
                  <a:rect l="l" t="t" r="r" b="b"/>
                  <a:pathLst>
                    <a:path w="6735" h="4480" extrusionOk="0">
                      <a:moveTo>
                        <a:pt x="1054" y="1"/>
                      </a:moveTo>
                      <a:cubicBezTo>
                        <a:pt x="616" y="1"/>
                        <a:pt x="251" y="336"/>
                        <a:pt x="206" y="778"/>
                      </a:cubicBezTo>
                      <a:lnTo>
                        <a:pt x="24" y="3243"/>
                      </a:lnTo>
                      <a:cubicBezTo>
                        <a:pt x="1" y="3700"/>
                        <a:pt x="343" y="4110"/>
                        <a:pt x="800" y="4133"/>
                      </a:cubicBezTo>
                      <a:lnTo>
                        <a:pt x="5525" y="4476"/>
                      </a:lnTo>
                      <a:cubicBezTo>
                        <a:pt x="5553" y="4478"/>
                        <a:pt x="5581" y="4479"/>
                        <a:pt x="5608" y="4479"/>
                      </a:cubicBezTo>
                      <a:cubicBezTo>
                        <a:pt x="6095" y="4479"/>
                        <a:pt x="6486" y="4106"/>
                        <a:pt x="6529" y="3631"/>
                      </a:cubicBezTo>
                      <a:lnTo>
                        <a:pt x="6689" y="1257"/>
                      </a:lnTo>
                      <a:cubicBezTo>
                        <a:pt x="6734" y="801"/>
                        <a:pt x="6392" y="390"/>
                        <a:pt x="5913" y="344"/>
                      </a:cubicBezTo>
                      <a:lnTo>
                        <a:pt x="1097" y="2"/>
                      </a:lnTo>
                      <a:cubicBezTo>
                        <a:pt x="1082" y="1"/>
                        <a:pt x="1068" y="1"/>
                        <a:pt x="10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98;p43">
                  <a:extLst>
                    <a:ext uri="{FF2B5EF4-FFF2-40B4-BE49-F238E27FC236}">
                      <a16:creationId xmlns:a16="http://schemas.microsoft.com/office/drawing/2014/main" id="{B5883BF8-A7EC-A790-EBCD-393824415CBD}"/>
                    </a:ext>
                  </a:extLst>
                </p:cNvPr>
                <p:cNvSpPr/>
                <p:nvPr/>
              </p:nvSpPr>
              <p:spPr>
                <a:xfrm>
                  <a:off x="4529225" y="3975175"/>
                  <a:ext cx="175775" cy="117275"/>
                </a:xfrm>
                <a:custGeom>
                  <a:avLst/>
                  <a:gdLst/>
                  <a:ahLst/>
                  <a:cxnLst/>
                  <a:rect l="l" t="t" r="r" b="b"/>
                  <a:pathLst>
                    <a:path w="7031" h="4691" extrusionOk="0">
                      <a:moveTo>
                        <a:pt x="1957" y="322"/>
                      </a:moveTo>
                      <a:cubicBezTo>
                        <a:pt x="1997" y="322"/>
                        <a:pt x="2037" y="324"/>
                        <a:pt x="2077" y="327"/>
                      </a:cubicBezTo>
                      <a:lnTo>
                        <a:pt x="5250" y="555"/>
                      </a:lnTo>
                      <a:cubicBezTo>
                        <a:pt x="6072" y="624"/>
                        <a:pt x="6688" y="1331"/>
                        <a:pt x="6620" y="2153"/>
                      </a:cubicBezTo>
                      <a:lnTo>
                        <a:pt x="6574" y="2792"/>
                      </a:lnTo>
                      <a:cubicBezTo>
                        <a:pt x="6508" y="3664"/>
                        <a:pt x="5777" y="4349"/>
                        <a:pt x="4896" y="4349"/>
                      </a:cubicBezTo>
                      <a:cubicBezTo>
                        <a:pt x="4854" y="4349"/>
                        <a:pt x="4813" y="4347"/>
                        <a:pt x="4771" y="4344"/>
                      </a:cubicBezTo>
                      <a:lnTo>
                        <a:pt x="1803" y="4139"/>
                      </a:lnTo>
                      <a:cubicBezTo>
                        <a:pt x="982" y="4070"/>
                        <a:pt x="365" y="3363"/>
                        <a:pt x="411" y="2541"/>
                      </a:cubicBezTo>
                      <a:lnTo>
                        <a:pt x="480" y="1719"/>
                      </a:lnTo>
                      <a:cubicBezTo>
                        <a:pt x="523" y="938"/>
                        <a:pt x="1185" y="322"/>
                        <a:pt x="1957" y="322"/>
                      </a:cubicBezTo>
                      <a:close/>
                      <a:moveTo>
                        <a:pt x="1939" y="0"/>
                      </a:moveTo>
                      <a:cubicBezTo>
                        <a:pt x="1003" y="0"/>
                        <a:pt x="202" y="746"/>
                        <a:pt x="137" y="1697"/>
                      </a:cubicBezTo>
                      <a:lnTo>
                        <a:pt x="91" y="2496"/>
                      </a:lnTo>
                      <a:cubicBezTo>
                        <a:pt x="0" y="3523"/>
                        <a:pt x="776" y="4390"/>
                        <a:pt x="1781" y="4458"/>
                      </a:cubicBezTo>
                      <a:lnTo>
                        <a:pt x="4748" y="4687"/>
                      </a:lnTo>
                      <a:cubicBezTo>
                        <a:pt x="4790" y="4689"/>
                        <a:pt x="4833" y="4691"/>
                        <a:pt x="4875" y="4691"/>
                      </a:cubicBezTo>
                      <a:cubicBezTo>
                        <a:pt x="5938" y="4691"/>
                        <a:pt x="6828" y="3869"/>
                        <a:pt x="6916" y="2815"/>
                      </a:cubicBezTo>
                      <a:lnTo>
                        <a:pt x="6962" y="2176"/>
                      </a:lnTo>
                      <a:cubicBezTo>
                        <a:pt x="7030" y="1172"/>
                        <a:pt x="6277" y="304"/>
                        <a:pt x="5273" y="236"/>
                      </a:cubicBezTo>
                      <a:lnTo>
                        <a:pt x="2100" y="8"/>
                      </a:lnTo>
                      <a:cubicBezTo>
                        <a:pt x="2046" y="3"/>
                        <a:pt x="1993" y="0"/>
                        <a:pt x="1939"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99;p43">
                  <a:extLst>
                    <a:ext uri="{FF2B5EF4-FFF2-40B4-BE49-F238E27FC236}">
                      <a16:creationId xmlns:a16="http://schemas.microsoft.com/office/drawing/2014/main" id="{4F4F6235-B0E7-3C14-D2BA-E9D5384C21F2}"/>
                    </a:ext>
                  </a:extLst>
                </p:cNvPr>
                <p:cNvSpPr/>
                <p:nvPr/>
              </p:nvSpPr>
              <p:spPr>
                <a:xfrm>
                  <a:off x="4546900" y="3985050"/>
                  <a:ext cx="10300" cy="87900"/>
                </a:xfrm>
                <a:custGeom>
                  <a:avLst/>
                  <a:gdLst/>
                  <a:ahLst/>
                  <a:cxnLst/>
                  <a:rect l="l" t="t" r="r" b="b"/>
                  <a:pathLst>
                    <a:path w="412" h="3516" extrusionOk="0">
                      <a:moveTo>
                        <a:pt x="412" y="1"/>
                      </a:moveTo>
                      <a:lnTo>
                        <a:pt x="412" y="1"/>
                      </a:lnTo>
                      <a:cubicBezTo>
                        <a:pt x="343" y="46"/>
                        <a:pt x="275" y="92"/>
                        <a:pt x="229" y="138"/>
                      </a:cubicBezTo>
                      <a:lnTo>
                        <a:pt x="1" y="3379"/>
                      </a:lnTo>
                      <a:cubicBezTo>
                        <a:pt x="46" y="3424"/>
                        <a:pt x="92" y="3470"/>
                        <a:pt x="161" y="3516"/>
                      </a:cubicBezTo>
                      <a:lnTo>
                        <a:pt x="412" y="1"/>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00;p43">
                  <a:extLst>
                    <a:ext uri="{FF2B5EF4-FFF2-40B4-BE49-F238E27FC236}">
                      <a16:creationId xmlns:a16="http://schemas.microsoft.com/office/drawing/2014/main" id="{2A5F3531-7FE2-B2EF-7978-CF8799A06B9A}"/>
                    </a:ext>
                  </a:extLst>
                </p:cNvPr>
                <p:cNvSpPr/>
                <p:nvPr/>
              </p:nvSpPr>
              <p:spPr>
                <a:xfrm>
                  <a:off x="4564600" y="3979350"/>
                  <a:ext cx="11425" cy="102175"/>
                </a:xfrm>
                <a:custGeom>
                  <a:avLst/>
                  <a:gdLst/>
                  <a:ahLst/>
                  <a:cxnLst/>
                  <a:rect l="l" t="t" r="r" b="b"/>
                  <a:pathLst>
                    <a:path w="457" h="4087" extrusionOk="0">
                      <a:moveTo>
                        <a:pt x="457" y="0"/>
                      </a:moveTo>
                      <a:cubicBezTo>
                        <a:pt x="388" y="0"/>
                        <a:pt x="343" y="23"/>
                        <a:pt x="274" y="23"/>
                      </a:cubicBezTo>
                      <a:lnTo>
                        <a:pt x="0" y="4040"/>
                      </a:lnTo>
                      <a:cubicBezTo>
                        <a:pt x="46" y="4063"/>
                        <a:pt x="114" y="4086"/>
                        <a:pt x="160" y="4086"/>
                      </a:cubicBezTo>
                      <a:lnTo>
                        <a:pt x="457" y="0"/>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301;p43">
                  <a:extLst>
                    <a:ext uri="{FF2B5EF4-FFF2-40B4-BE49-F238E27FC236}">
                      <a16:creationId xmlns:a16="http://schemas.microsoft.com/office/drawing/2014/main" id="{481F34D6-9D41-FDB2-BDD8-B41FBF1CA2D3}"/>
                    </a:ext>
                  </a:extLst>
                </p:cNvPr>
                <p:cNvSpPr/>
                <p:nvPr/>
              </p:nvSpPr>
              <p:spPr>
                <a:xfrm>
                  <a:off x="4584000" y="3979925"/>
                  <a:ext cx="12000" cy="103875"/>
                </a:xfrm>
                <a:custGeom>
                  <a:avLst/>
                  <a:gdLst/>
                  <a:ahLst/>
                  <a:cxnLst/>
                  <a:rect l="l" t="t" r="r" b="b"/>
                  <a:pathLst>
                    <a:path w="480" h="4155" extrusionOk="0">
                      <a:moveTo>
                        <a:pt x="297" y="0"/>
                      </a:moveTo>
                      <a:lnTo>
                        <a:pt x="0" y="4132"/>
                      </a:lnTo>
                      <a:lnTo>
                        <a:pt x="160" y="4154"/>
                      </a:lnTo>
                      <a:lnTo>
                        <a:pt x="480" y="23"/>
                      </a:lnTo>
                      <a:lnTo>
                        <a:pt x="297" y="0"/>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302;p43">
                  <a:extLst>
                    <a:ext uri="{FF2B5EF4-FFF2-40B4-BE49-F238E27FC236}">
                      <a16:creationId xmlns:a16="http://schemas.microsoft.com/office/drawing/2014/main" id="{80B6983D-C028-ECE6-F015-6A931CAF04AF}"/>
                    </a:ext>
                  </a:extLst>
                </p:cNvPr>
                <p:cNvSpPr/>
                <p:nvPr/>
              </p:nvSpPr>
              <p:spPr>
                <a:xfrm>
                  <a:off x="4606250" y="3981625"/>
                  <a:ext cx="12000" cy="103875"/>
                </a:xfrm>
                <a:custGeom>
                  <a:avLst/>
                  <a:gdLst/>
                  <a:ahLst/>
                  <a:cxnLst/>
                  <a:rect l="l" t="t" r="r" b="b"/>
                  <a:pathLst>
                    <a:path w="480" h="4155" extrusionOk="0">
                      <a:moveTo>
                        <a:pt x="297" y="1"/>
                      </a:moveTo>
                      <a:lnTo>
                        <a:pt x="1" y="4132"/>
                      </a:lnTo>
                      <a:lnTo>
                        <a:pt x="160" y="4155"/>
                      </a:lnTo>
                      <a:lnTo>
                        <a:pt x="480" y="1"/>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303;p43">
                  <a:extLst>
                    <a:ext uri="{FF2B5EF4-FFF2-40B4-BE49-F238E27FC236}">
                      <a16:creationId xmlns:a16="http://schemas.microsoft.com/office/drawing/2014/main" id="{753B3324-03C6-B5C8-36B3-E2F92F38B529}"/>
                    </a:ext>
                  </a:extLst>
                </p:cNvPr>
                <p:cNvSpPr/>
                <p:nvPr/>
              </p:nvSpPr>
              <p:spPr>
                <a:xfrm>
                  <a:off x="4625075" y="3982775"/>
                  <a:ext cx="12025" cy="103875"/>
                </a:xfrm>
                <a:custGeom>
                  <a:avLst/>
                  <a:gdLst/>
                  <a:ahLst/>
                  <a:cxnLst/>
                  <a:rect l="l" t="t" r="r" b="b"/>
                  <a:pathLst>
                    <a:path w="481" h="4155" extrusionOk="0">
                      <a:moveTo>
                        <a:pt x="298" y="0"/>
                      </a:moveTo>
                      <a:lnTo>
                        <a:pt x="1" y="4154"/>
                      </a:lnTo>
                      <a:lnTo>
                        <a:pt x="161" y="4154"/>
                      </a:lnTo>
                      <a:lnTo>
                        <a:pt x="480" y="23"/>
                      </a:lnTo>
                      <a:lnTo>
                        <a:pt x="298" y="0"/>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304;p43">
                  <a:extLst>
                    <a:ext uri="{FF2B5EF4-FFF2-40B4-BE49-F238E27FC236}">
                      <a16:creationId xmlns:a16="http://schemas.microsoft.com/office/drawing/2014/main" id="{03159A21-5B21-03B5-6880-01B7F5CE52F1}"/>
                    </a:ext>
                  </a:extLst>
                </p:cNvPr>
                <p:cNvSpPr/>
                <p:nvPr/>
              </p:nvSpPr>
              <p:spPr>
                <a:xfrm>
                  <a:off x="4645625" y="3984475"/>
                  <a:ext cx="11450" cy="103875"/>
                </a:xfrm>
                <a:custGeom>
                  <a:avLst/>
                  <a:gdLst/>
                  <a:ahLst/>
                  <a:cxnLst/>
                  <a:rect l="l" t="t" r="r" b="b"/>
                  <a:pathLst>
                    <a:path w="458" h="4155" extrusionOk="0">
                      <a:moveTo>
                        <a:pt x="297" y="1"/>
                      </a:moveTo>
                      <a:lnTo>
                        <a:pt x="1" y="4132"/>
                      </a:lnTo>
                      <a:lnTo>
                        <a:pt x="160" y="4155"/>
                      </a:lnTo>
                      <a:lnTo>
                        <a:pt x="457" y="1"/>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305;p43">
                  <a:extLst>
                    <a:ext uri="{FF2B5EF4-FFF2-40B4-BE49-F238E27FC236}">
                      <a16:creationId xmlns:a16="http://schemas.microsoft.com/office/drawing/2014/main" id="{F2BBD290-1D29-E770-5310-76FFD1DCC13C}"/>
                    </a:ext>
                  </a:extLst>
                </p:cNvPr>
                <p:cNvSpPr/>
                <p:nvPr/>
              </p:nvSpPr>
              <p:spPr>
                <a:xfrm>
                  <a:off x="4662750" y="3987325"/>
                  <a:ext cx="12000" cy="100475"/>
                </a:xfrm>
                <a:custGeom>
                  <a:avLst/>
                  <a:gdLst/>
                  <a:ahLst/>
                  <a:cxnLst/>
                  <a:rect l="l" t="t" r="r" b="b"/>
                  <a:pathLst>
                    <a:path w="480" h="4019" extrusionOk="0">
                      <a:moveTo>
                        <a:pt x="297" y="1"/>
                      </a:moveTo>
                      <a:lnTo>
                        <a:pt x="0" y="4018"/>
                      </a:lnTo>
                      <a:cubicBezTo>
                        <a:pt x="69" y="3995"/>
                        <a:pt x="137" y="3995"/>
                        <a:pt x="183" y="3972"/>
                      </a:cubicBezTo>
                      <a:lnTo>
                        <a:pt x="480" y="69"/>
                      </a:lnTo>
                      <a:cubicBezTo>
                        <a:pt x="411" y="24"/>
                        <a:pt x="366" y="1"/>
                        <a:pt x="297"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306;p43">
                  <a:extLst>
                    <a:ext uri="{FF2B5EF4-FFF2-40B4-BE49-F238E27FC236}">
                      <a16:creationId xmlns:a16="http://schemas.microsoft.com/office/drawing/2014/main" id="{6B1EAB1B-231A-BA54-81F7-8CFE7085C153}"/>
                    </a:ext>
                  </a:extLst>
                </p:cNvPr>
                <p:cNvSpPr/>
                <p:nvPr/>
              </p:nvSpPr>
              <p:spPr>
                <a:xfrm>
                  <a:off x="4678725" y="3995325"/>
                  <a:ext cx="10300" cy="86200"/>
                </a:xfrm>
                <a:custGeom>
                  <a:avLst/>
                  <a:gdLst/>
                  <a:ahLst/>
                  <a:cxnLst/>
                  <a:rect l="l" t="t" r="r" b="b"/>
                  <a:pathLst>
                    <a:path w="412" h="3448" extrusionOk="0">
                      <a:moveTo>
                        <a:pt x="251" y="0"/>
                      </a:moveTo>
                      <a:lnTo>
                        <a:pt x="0" y="3447"/>
                      </a:lnTo>
                      <a:cubicBezTo>
                        <a:pt x="69" y="3401"/>
                        <a:pt x="137" y="3356"/>
                        <a:pt x="183" y="3310"/>
                      </a:cubicBezTo>
                      <a:lnTo>
                        <a:pt x="411" y="160"/>
                      </a:lnTo>
                      <a:cubicBezTo>
                        <a:pt x="366" y="115"/>
                        <a:pt x="297" y="46"/>
                        <a:pt x="251"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7;p43">
                  <a:extLst>
                    <a:ext uri="{FF2B5EF4-FFF2-40B4-BE49-F238E27FC236}">
                      <a16:creationId xmlns:a16="http://schemas.microsoft.com/office/drawing/2014/main" id="{1D0E5E6D-4FA4-2415-DFA5-730C97EBF440}"/>
                    </a:ext>
                  </a:extLst>
                </p:cNvPr>
                <p:cNvSpPr/>
                <p:nvPr/>
              </p:nvSpPr>
              <p:spPr>
                <a:xfrm>
                  <a:off x="4772300" y="4290350"/>
                  <a:ext cx="126700" cy="117000"/>
                </a:xfrm>
                <a:custGeom>
                  <a:avLst/>
                  <a:gdLst/>
                  <a:ahLst/>
                  <a:cxnLst/>
                  <a:rect l="l" t="t" r="r" b="b"/>
                  <a:pathLst>
                    <a:path w="5068" h="4680" extrusionOk="0">
                      <a:moveTo>
                        <a:pt x="2649" y="0"/>
                      </a:moveTo>
                      <a:lnTo>
                        <a:pt x="1758" y="1461"/>
                      </a:lnTo>
                      <a:lnTo>
                        <a:pt x="1" y="1575"/>
                      </a:lnTo>
                      <a:lnTo>
                        <a:pt x="1188" y="2830"/>
                      </a:lnTo>
                      <a:lnTo>
                        <a:pt x="777" y="4474"/>
                      </a:lnTo>
                      <a:lnTo>
                        <a:pt x="2397" y="3789"/>
                      </a:lnTo>
                      <a:lnTo>
                        <a:pt x="3904" y="4679"/>
                      </a:lnTo>
                      <a:lnTo>
                        <a:pt x="3904" y="4679"/>
                      </a:lnTo>
                      <a:lnTo>
                        <a:pt x="3721" y="3013"/>
                      </a:lnTo>
                      <a:lnTo>
                        <a:pt x="5068" y="1917"/>
                      </a:lnTo>
                      <a:lnTo>
                        <a:pt x="3333" y="1552"/>
                      </a:lnTo>
                      <a:lnTo>
                        <a:pt x="26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08;p43">
                  <a:extLst>
                    <a:ext uri="{FF2B5EF4-FFF2-40B4-BE49-F238E27FC236}">
                      <a16:creationId xmlns:a16="http://schemas.microsoft.com/office/drawing/2014/main" id="{606EF5D5-D7E6-8590-98CD-C31973E29928}"/>
                    </a:ext>
                  </a:extLst>
                </p:cNvPr>
                <p:cNvSpPr/>
                <p:nvPr/>
              </p:nvSpPr>
              <p:spPr>
                <a:xfrm>
                  <a:off x="4772300" y="4290350"/>
                  <a:ext cx="126700" cy="117000"/>
                </a:xfrm>
                <a:custGeom>
                  <a:avLst/>
                  <a:gdLst/>
                  <a:ahLst/>
                  <a:cxnLst/>
                  <a:rect l="l" t="t" r="r" b="b"/>
                  <a:pathLst>
                    <a:path w="5068" h="4680" fill="none" extrusionOk="0">
                      <a:moveTo>
                        <a:pt x="2649" y="0"/>
                      </a:moveTo>
                      <a:lnTo>
                        <a:pt x="1758" y="1461"/>
                      </a:lnTo>
                      <a:lnTo>
                        <a:pt x="1" y="1575"/>
                      </a:lnTo>
                      <a:lnTo>
                        <a:pt x="1188" y="2830"/>
                      </a:lnTo>
                      <a:lnTo>
                        <a:pt x="777" y="4474"/>
                      </a:lnTo>
                      <a:lnTo>
                        <a:pt x="2397" y="3789"/>
                      </a:lnTo>
                      <a:lnTo>
                        <a:pt x="3904" y="4679"/>
                      </a:lnTo>
                      <a:lnTo>
                        <a:pt x="3721" y="3013"/>
                      </a:lnTo>
                      <a:lnTo>
                        <a:pt x="5068" y="1917"/>
                      </a:lnTo>
                      <a:lnTo>
                        <a:pt x="3333" y="1552"/>
                      </a:lnTo>
                      <a:close/>
                    </a:path>
                  </a:pathLst>
                </a:custGeom>
                <a:noFill/>
                <a:ln w="2275"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09;p43">
                  <a:extLst>
                    <a:ext uri="{FF2B5EF4-FFF2-40B4-BE49-F238E27FC236}">
                      <a16:creationId xmlns:a16="http://schemas.microsoft.com/office/drawing/2014/main" id="{5A29F77B-2764-2573-9036-7F21F571B964}"/>
                    </a:ext>
                  </a:extLst>
                </p:cNvPr>
                <p:cNvSpPr/>
                <p:nvPr/>
              </p:nvSpPr>
              <p:spPr>
                <a:xfrm>
                  <a:off x="4610825" y="4279500"/>
                  <a:ext cx="126700" cy="117000"/>
                </a:xfrm>
                <a:custGeom>
                  <a:avLst/>
                  <a:gdLst/>
                  <a:ahLst/>
                  <a:cxnLst/>
                  <a:rect l="l" t="t" r="r" b="b"/>
                  <a:pathLst>
                    <a:path w="5068" h="4680" extrusionOk="0">
                      <a:moveTo>
                        <a:pt x="2648" y="0"/>
                      </a:moveTo>
                      <a:lnTo>
                        <a:pt x="1758" y="1438"/>
                      </a:lnTo>
                      <a:lnTo>
                        <a:pt x="0" y="1575"/>
                      </a:lnTo>
                      <a:lnTo>
                        <a:pt x="1187" y="2831"/>
                      </a:lnTo>
                      <a:lnTo>
                        <a:pt x="776" y="4474"/>
                      </a:lnTo>
                      <a:lnTo>
                        <a:pt x="2397" y="3789"/>
                      </a:lnTo>
                      <a:lnTo>
                        <a:pt x="3903" y="4680"/>
                      </a:lnTo>
                      <a:lnTo>
                        <a:pt x="3721" y="2991"/>
                      </a:lnTo>
                      <a:lnTo>
                        <a:pt x="5067" y="1918"/>
                      </a:lnTo>
                      <a:lnTo>
                        <a:pt x="3333" y="1553"/>
                      </a:lnTo>
                      <a:lnTo>
                        <a:pt x="26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10;p43">
                  <a:extLst>
                    <a:ext uri="{FF2B5EF4-FFF2-40B4-BE49-F238E27FC236}">
                      <a16:creationId xmlns:a16="http://schemas.microsoft.com/office/drawing/2014/main" id="{EA083659-7581-DEDD-1FED-9EA6518123D4}"/>
                    </a:ext>
                  </a:extLst>
                </p:cNvPr>
                <p:cNvSpPr/>
                <p:nvPr/>
              </p:nvSpPr>
              <p:spPr>
                <a:xfrm>
                  <a:off x="4610825" y="4279500"/>
                  <a:ext cx="126700" cy="117000"/>
                </a:xfrm>
                <a:custGeom>
                  <a:avLst/>
                  <a:gdLst/>
                  <a:ahLst/>
                  <a:cxnLst/>
                  <a:rect l="l" t="t" r="r" b="b"/>
                  <a:pathLst>
                    <a:path w="5068" h="4680" fill="none" extrusionOk="0">
                      <a:moveTo>
                        <a:pt x="2648" y="0"/>
                      </a:moveTo>
                      <a:lnTo>
                        <a:pt x="1758" y="1438"/>
                      </a:lnTo>
                      <a:lnTo>
                        <a:pt x="0" y="1575"/>
                      </a:lnTo>
                      <a:lnTo>
                        <a:pt x="1187" y="2831"/>
                      </a:lnTo>
                      <a:lnTo>
                        <a:pt x="776" y="4474"/>
                      </a:lnTo>
                      <a:lnTo>
                        <a:pt x="2397" y="3789"/>
                      </a:lnTo>
                      <a:lnTo>
                        <a:pt x="3903" y="4680"/>
                      </a:lnTo>
                      <a:lnTo>
                        <a:pt x="3721" y="2991"/>
                      </a:lnTo>
                      <a:lnTo>
                        <a:pt x="5067" y="1918"/>
                      </a:lnTo>
                      <a:lnTo>
                        <a:pt x="3333" y="1553"/>
                      </a:lnTo>
                      <a:close/>
                    </a:path>
                  </a:pathLst>
                </a:custGeom>
                <a:noFill/>
                <a:ln w="2275"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11;p43">
                  <a:extLst>
                    <a:ext uri="{FF2B5EF4-FFF2-40B4-BE49-F238E27FC236}">
                      <a16:creationId xmlns:a16="http://schemas.microsoft.com/office/drawing/2014/main" id="{1C0EADDC-F7F5-7674-D959-392ACA1FED5F}"/>
                    </a:ext>
                  </a:extLst>
                </p:cNvPr>
                <p:cNvSpPr/>
                <p:nvPr/>
              </p:nvSpPr>
              <p:spPr>
                <a:xfrm>
                  <a:off x="4449325" y="4268075"/>
                  <a:ext cx="126700" cy="117575"/>
                </a:xfrm>
                <a:custGeom>
                  <a:avLst/>
                  <a:gdLst/>
                  <a:ahLst/>
                  <a:cxnLst/>
                  <a:rect l="l" t="t" r="r" b="b"/>
                  <a:pathLst>
                    <a:path w="5068" h="4703" extrusionOk="0">
                      <a:moveTo>
                        <a:pt x="2648" y="1"/>
                      </a:moveTo>
                      <a:lnTo>
                        <a:pt x="1781" y="1462"/>
                      </a:lnTo>
                      <a:lnTo>
                        <a:pt x="1" y="1599"/>
                      </a:lnTo>
                      <a:lnTo>
                        <a:pt x="1188" y="2854"/>
                      </a:lnTo>
                      <a:lnTo>
                        <a:pt x="777" y="4475"/>
                      </a:lnTo>
                      <a:lnTo>
                        <a:pt x="2397" y="3813"/>
                      </a:lnTo>
                      <a:lnTo>
                        <a:pt x="3904" y="4703"/>
                      </a:lnTo>
                      <a:lnTo>
                        <a:pt x="3721" y="3014"/>
                      </a:lnTo>
                      <a:lnTo>
                        <a:pt x="5068" y="1941"/>
                      </a:lnTo>
                      <a:lnTo>
                        <a:pt x="3333" y="1576"/>
                      </a:lnTo>
                      <a:lnTo>
                        <a:pt x="2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12;p43">
                  <a:extLst>
                    <a:ext uri="{FF2B5EF4-FFF2-40B4-BE49-F238E27FC236}">
                      <a16:creationId xmlns:a16="http://schemas.microsoft.com/office/drawing/2014/main" id="{566E58AB-1132-927F-8BD1-C61D929944BC}"/>
                    </a:ext>
                  </a:extLst>
                </p:cNvPr>
                <p:cNvSpPr/>
                <p:nvPr/>
              </p:nvSpPr>
              <p:spPr>
                <a:xfrm>
                  <a:off x="4449325" y="4268075"/>
                  <a:ext cx="126700" cy="117575"/>
                </a:xfrm>
                <a:custGeom>
                  <a:avLst/>
                  <a:gdLst/>
                  <a:ahLst/>
                  <a:cxnLst/>
                  <a:rect l="l" t="t" r="r" b="b"/>
                  <a:pathLst>
                    <a:path w="5068" h="4703" fill="none" extrusionOk="0">
                      <a:moveTo>
                        <a:pt x="2648" y="1"/>
                      </a:moveTo>
                      <a:lnTo>
                        <a:pt x="1781" y="1462"/>
                      </a:lnTo>
                      <a:lnTo>
                        <a:pt x="1" y="1599"/>
                      </a:lnTo>
                      <a:lnTo>
                        <a:pt x="1188" y="2854"/>
                      </a:lnTo>
                      <a:lnTo>
                        <a:pt x="777" y="4475"/>
                      </a:lnTo>
                      <a:lnTo>
                        <a:pt x="2397" y="3813"/>
                      </a:lnTo>
                      <a:lnTo>
                        <a:pt x="3904" y="4703"/>
                      </a:lnTo>
                      <a:lnTo>
                        <a:pt x="3721" y="3014"/>
                      </a:lnTo>
                      <a:lnTo>
                        <a:pt x="5068" y="1941"/>
                      </a:lnTo>
                      <a:lnTo>
                        <a:pt x="3333" y="1576"/>
                      </a:lnTo>
                      <a:close/>
                    </a:path>
                  </a:pathLst>
                </a:custGeom>
                <a:noFill/>
                <a:ln w="2275"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13;p43">
                  <a:extLst>
                    <a:ext uri="{FF2B5EF4-FFF2-40B4-BE49-F238E27FC236}">
                      <a16:creationId xmlns:a16="http://schemas.microsoft.com/office/drawing/2014/main" id="{F0C3EB76-46CF-9AAB-78B4-021D2EE6816F}"/>
                    </a:ext>
                  </a:extLst>
                </p:cNvPr>
                <p:cNvSpPr/>
                <p:nvPr/>
              </p:nvSpPr>
              <p:spPr>
                <a:xfrm>
                  <a:off x="4287850" y="4257250"/>
                  <a:ext cx="126700" cy="117000"/>
                </a:xfrm>
                <a:custGeom>
                  <a:avLst/>
                  <a:gdLst/>
                  <a:ahLst/>
                  <a:cxnLst/>
                  <a:rect l="l" t="t" r="r" b="b"/>
                  <a:pathLst>
                    <a:path w="5068" h="4680" extrusionOk="0">
                      <a:moveTo>
                        <a:pt x="2648" y="0"/>
                      </a:moveTo>
                      <a:lnTo>
                        <a:pt x="1780" y="1461"/>
                      </a:lnTo>
                      <a:lnTo>
                        <a:pt x="0" y="1575"/>
                      </a:lnTo>
                      <a:lnTo>
                        <a:pt x="1187" y="2831"/>
                      </a:lnTo>
                      <a:lnTo>
                        <a:pt x="776" y="4474"/>
                      </a:lnTo>
                      <a:lnTo>
                        <a:pt x="2397" y="3812"/>
                      </a:lnTo>
                      <a:lnTo>
                        <a:pt x="3903" y="4679"/>
                      </a:lnTo>
                      <a:lnTo>
                        <a:pt x="3721" y="3013"/>
                      </a:lnTo>
                      <a:lnTo>
                        <a:pt x="5067" y="1918"/>
                      </a:lnTo>
                      <a:lnTo>
                        <a:pt x="3333" y="1575"/>
                      </a:lnTo>
                      <a:lnTo>
                        <a:pt x="26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14;p43">
                  <a:extLst>
                    <a:ext uri="{FF2B5EF4-FFF2-40B4-BE49-F238E27FC236}">
                      <a16:creationId xmlns:a16="http://schemas.microsoft.com/office/drawing/2014/main" id="{A3EBF0D1-F4E2-77B6-1FF2-FFCAD8F26246}"/>
                    </a:ext>
                  </a:extLst>
                </p:cNvPr>
                <p:cNvSpPr/>
                <p:nvPr/>
              </p:nvSpPr>
              <p:spPr>
                <a:xfrm>
                  <a:off x="4287850" y="4257250"/>
                  <a:ext cx="126700" cy="117000"/>
                </a:xfrm>
                <a:custGeom>
                  <a:avLst/>
                  <a:gdLst/>
                  <a:ahLst/>
                  <a:cxnLst/>
                  <a:rect l="l" t="t" r="r" b="b"/>
                  <a:pathLst>
                    <a:path w="5068" h="4680" fill="none" extrusionOk="0">
                      <a:moveTo>
                        <a:pt x="2648" y="0"/>
                      </a:moveTo>
                      <a:lnTo>
                        <a:pt x="1780" y="1461"/>
                      </a:lnTo>
                      <a:lnTo>
                        <a:pt x="0" y="1575"/>
                      </a:lnTo>
                      <a:lnTo>
                        <a:pt x="1187" y="2831"/>
                      </a:lnTo>
                      <a:lnTo>
                        <a:pt x="776" y="4474"/>
                      </a:lnTo>
                      <a:lnTo>
                        <a:pt x="2397" y="3812"/>
                      </a:lnTo>
                      <a:lnTo>
                        <a:pt x="3903" y="4679"/>
                      </a:lnTo>
                      <a:lnTo>
                        <a:pt x="3721" y="3013"/>
                      </a:lnTo>
                      <a:lnTo>
                        <a:pt x="5067" y="1918"/>
                      </a:lnTo>
                      <a:lnTo>
                        <a:pt x="3333" y="1575"/>
                      </a:lnTo>
                      <a:close/>
                    </a:path>
                  </a:pathLst>
                </a:custGeom>
                <a:noFill/>
                <a:ln w="2275"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15;p43">
                  <a:extLst>
                    <a:ext uri="{FF2B5EF4-FFF2-40B4-BE49-F238E27FC236}">
                      <a16:creationId xmlns:a16="http://schemas.microsoft.com/office/drawing/2014/main" id="{573D25F6-568A-A588-132F-8515C90CE392}"/>
                    </a:ext>
                  </a:extLst>
                </p:cNvPr>
                <p:cNvSpPr/>
                <p:nvPr/>
              </p:nvSpPr>
              <p:spPr>
                <a:xfrm>
                  <a:off x="4445900" y="3228750"/>
                  <a:ext cx="433150" cy="241250"/>
                </a:xfrm>
                <a:custGeom>
                  <a:avLst/>
                  <a:gdLst/>
                  <a:ahLst/>
                  <a:cxnLst/>
                  <a:rect l="l" t="t" r="r" b="b"/>
                  <a:pathLst>
                    <a:path w="17326" h="9650" extrusionOk="0">
                      <a:moveTo>
                        <a:pt x="8849" y="1896"/>
                      </a:moveTo>
                      <a:cubicBezTo>
                        <a:pt x="8905" y="1896"/>
                        <a:pt x="8960" y="1899"/>
                        <a:pt x="9017" y="1904"/>
                      </a:cubicBezTo>
                      <a:cubicBezTo>
                        <a:pt x="10067" y="1972"/>
                        <a:pt x="10866" y="2885"/>
                        <a:pt x="10911" y="4004"/>
                      </a:cubicBezTo>
                      <a:lnTo>
                        <a:pt x="6825" y="3684"/>
                      </a:lnTo>
                      <a:cubicBezTo>
                        <a:pt x="7041" y="2647"/>
                        <a:pt x="7871" y="1896"/>
                        <a:pt x="8849" y="1896"/>
                      </a:cubicBezTo>
                      <a:close/>
                      <a:moveTo>
                        <a:pt x="8930" y="1"/>
                      </a:moveTo>
                      <a:cubicBezTo>
                        <a:pt x="7024" y="1"/>
                        <a:pt x="5375" y="1512"/>
                        <a:pt x="5091" y="3547"/>
                      </a:cubicBezTo>
                      <a:lnTo>
                        <a:pt x="2991" y="3387"/>
                      </a:lnTo>
                      <a:cubicBezTo>
                        <a:pt x="2922" y="3382"/>
                        <a:pt x="2854" y="3379"/>
                        <a:pt x="2786" y="3379"/>
                      </a:cubicBezTo>
                      <a:cubicBezTo>
                        <a:pt x="1410" y="3379"/>
                        <a:pt x="224" y="4460"/>
                        <a:pt x="115" y="5852"/>
                      </a:cubicBezTo>
                      <a:cubicBezTo>
                        <a:pt x="1" y="7336"/>
                        <a:pt x="1096" y="8637"/>
                        <a:pt x="2580" y="8751"/>
                      </a:cubicBezTo>
                      <a:lnTo>
                        <a:pt x="14335" y="9641"/>
                      </a:lnTo>
                      <a:cubicBezTo>
                        <a:pt x="14406" y="9647"/>
                        <a:pt x="14477" y="9650"/>
                        <a:pt x="14547" y="9650"/>
                      </a:cubicBezTo>
                      <a:cubicBezTo>
                        <a:pt x="15939" y="9650"/>
                        <a:pt x="17102" y="8589"/>
                        <a:pt x="17211" y="7176"/>
                      </a:cubicBezTo>
                      <a:cubicBezTo>
                        <a:pt x="17325" y="5693"/>
                        <a:pt x="16229" y="4414"/>
                        <a:pt x="14746" y="4300"/>
                      </a:cubicBezTo>
                      <a:lnTo>
                        <a:pt x="12646" y="4140"/>
                      </a:lnTo>
                      <a:cubicBezTo>
                        <a:pt x="12669" y="1995"/>
                        <a:pt x="11162" y="169"/>
                        <a:pt x="9176" y="9"/>
                      </a:cubicBezTo>
                      <a:cubicBezTo>
                        <a:pt x="9094" y="3"/>
                        <a:pt x="9012" y="1"/>
                        <a:pt x="89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16;p43">
                  <a:extLst>
                    <a:ext uri="{FF2B5EF4-FFF2-40B4-BE49-F238E27FC236}">
                      <a16:creationId xmlns:a16="http://schemas.microsoft.com/office/drawing/2014/main" id="{62F4BF0A-27D5-7579-0634-CF208A65A153}"/>
                    </a:ext>
                  </a:extLst>
                </p:cNvPr>
                <p:cNvSpPr/>
                <p:nvPr/>
              </p:nvSpPr>
              <p:spPr>
                <a:xfrm>
                  <a:off x="4445900" y="3225550"/>
                  <a:ext cx="433150" cy="247100"/>
                </a:xfrm>
                <a:custGeom>
                  <a:avLst/>
                  <a:gdLst/>
                  <a:ahLst/>
                  <a:cxnLst/>
                  <a:rect l="l" t="t" r="r" b="b"/>
                  <a:pathLst>
                    <a:path w="17326" h="9884" fill="none" extrusionOk="0">
                      <a:moveTo>
                        <a:pt x="9017" y="2032"/>
                      </a:moveTo>
                      <a:cubicBezTo>
                        <a:pt x="10067" y="2100"/>
                        <a:pt x="10866" y="3013"/>
                        <a:pt x="10911" y="4132"/>
                      </a:cubicBezTo>
                      <a:lnTo>
                        <a:pt x="6825" y="3812"/>
                      </a:lnTo>
                      <a:cubicBezTo>
                        <a:pt x="7054" y="2716"/>
                        <a:pt x="7967" y="1940"/>
                        <a:pt x="9017" y="2032"/>
                      </a:cubicBezTo>
                      <a:close/>
                      <a:moveTo>
                        <a:pt x="14746" y="4428"/>
                      </a:moveTo>
                      <a:lnTo>
                        <a:pt x="12646" y="4268"/>
                      </a:lnTo>
                      <a:cubicBezTo>
                        <a:pt x="12669" y="2123"/>
                        <a:pt x="11162" y="297"/>
                        <a:pt x="9176" y="137"/>
                      </a:cubicBezTo>
                      <a:cubicBezTo>
                        <a:pt x="7168" y="0"/>
                        <a:pt x="5387" y="1552"/>
                        <a:pt x="5091" y="3675"/>
                      </a:cubicBezTo>
                      <a:lnTo>
                        <a:pt x="2991" y="3515"/>
                      </a:lnTo>
                      <a:cubicBezTo>
                        <a:pt x="1530" y="3401"/>
                        <a:pt x="229" y="4520"/>
                        <a:pt x="115" y="5980"/>
                      </a:cubicBezTo>
                      <a:cubicBezTo>
                        <a:pt x="1" y="7464"/>
                        <a:pt x="1096" y="8765"/>
                        <a:pt x="2580" y="8879"/>
                      </a:cubicBezTo>
                      <a:lnTo>
                        <a:pt x="14335" y="9769"/>
                      </a:lnTo>
                      <a:cubicBezTo>
                        <a:pt x="15819" y="9884"/>
                        <a:pt x="17097" y="8788"/>
                        <a:pt x="17211" y="7304"/>
                      </a:cubicBezTo>
                      <a:cubicBezTo>
                        <a:pt x="17325" y="5821"/>
                        <a:pt x="16229" y="4542"/>
                        <a:pt x="14746" y="4428"/>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317;p43">
                  <a:extLst>
                    <a:ext uri="{FF2B5EF4-FFF2-40B4-BE49-F238E27FC236}">
                      <a16:creationId xmlns:a16="http://schemas.microsoft.com/office/drawing/2014/main" id="{3F7652C2-6931-028F-4EC9-2310BF2B73CA}"/>
                    </a:ext>
                  </a:extLst>
                </p:cNvPr>
                <p:cNvSpPr/>
                <p:nvPr/>
              </p:nvSpPr>
              <p:spPr>
                <a:xfrm>
                  <a:off x="4966325" y="3730800"/>
                  <a:ext cx="146050" cy="146625"/>
                </a:xfrm>
                <a:custGeom>
                  <a:avLst/>
                  <a:gdLst/>
                  <a:ahLst/>
                  <a:cxnLst/>
                  <a:rect l="l" t="t" r="r" b="b"/>
                  <a:pathLst>
                    <a:path w="5842" h="5865" extrusionOk="0">
                      <a:moveTo>
                        <a:pt x="3906" y="1"/>
                      </a:moveTo>
                      <a:cubicBezTo>
                        <a:pt x="2319" y="1"/>
                        <a:pt x="798" y="2987"/>
                        <a:pt x="411" y="4190"/>
                      </a:cubicBezTo>
                      <a:cubicBezTo>
                        <a:pt x="0" y="5469"/>
                        <a:pt x="776" y="5834"/>
                        <a:pt x="776" y="5834"/>
                      </a:cubicBezTo>
                      <a:cubicBezTo>
                        <a:pt x="838" y="5854"/>
                        <a:pt x="903" y="5864"/>
                        <a:pt x="972" y="5864"/>
                      </a:cubicBezTo>
                      <a:cubicBezTo>
                        <a:pt x="2571" y="5864"/>
                        <a:pt x="5842" y="452"/>
                        <a:pt x="4200" y="36"/>
                      </a:cubicBezTo>
                      <a:cubicBezTo>
                        <a:pt x="4102" y="12"/>
                        <a:pt x="4004" y="1"/>
                        <a:pt x="3906" y="1"/>
                      </a:cubicBezTo>
                      <a:close/>
                    </a:path>
                  </a:pathLst>
                </a:custGeom>
                <a:solidFill>
                  <a:srgbClr val="F6F6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318;p43">
                  <a:extLst>
                    <a:ext uri="{FF2B5EF4-FFF2-40B4-BE49-F238E27FC236}">
                      <a16:creationId xmlns:a16="http://schemas.microsoft.com/office/drawing/2014/main" id="{C3363363-DD57-CDA9-F679-99610B3AEE67}"/>
                    </a:ext>
                  </a:extLst>
                </p:cNvPr>
                <p:cNvSpPr/>
                <p:nvPr/>
              </p:nvSpPr>
              <p:spPr>
                <a:xfrm>
                  <a:off x="4966325" y="3721425"/>
                  <a:ext cx="147825" cy="167775"/>
                </a:xfrm>
                <a:custGeom>
                  <a:avLst/>
                  <a:gdLst/>
                  <a:ahLst/>
                  <a:cxnLst/>
                  <a:rect l="l" t="t" r="r" b="b"/>
                  <a:pathLst>
                    <a:path w="5913" h="6711" fill="none" extrusionOk="0">
                      <a:moveTo>
                        <a:pt x="776" y="6209"/>
                      </a:moveTo>
                      <a:cubicBezTo>
                        <a:pt x="776" y="6209"/>
                        <a:pt x="0" y="5844"/>
                        <a:pt x="411" y="4565"/>
                      </a:cubicBezTo>
                      <a:cubicBezTo>
                        <a:pt x="822" y="3287"/>
                        <a:pt x="2511" y="0"/>
                        <a:pt x="4200" y="411"/>
                      </a:cubicBezTo>
                      <a:cubicBezTo>
                        <a:pt x="5912" y="845"/>
                        <a:pt x="2283" y="6711"/>
                        <a:pt x="776" y="6209"/>
                      </a:cubicBezTo>
                      <a:close/>
                    </a:path>
                  </a:pathLst>
                </a:custGeom>
                <a:noFill/>
                <a:ln w="685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319;p43">
                  <a:extLst>
                    <a:ext uri="{FF2B5EF4-FFF2-40B4-BE49-F238E27FC236}">
                      <a16:creationId xmlns:a16="http://schemas.microsoft.com/office/drawing/2014/main" id="{DE9F3A76-DFE9-75F4-E78F-3C50127DA5C9}"/>
                    </a:ext>
                  </a:extLst>
                </p:cNvPr>
                <p:cNvSpPr/>
                <p:nvPr/>
              </p:nvSpPr>
              <p:spPr>
                <a:xfrm>
                  <a:off x="4987425" y="3824950"/>
                  <a:ext cx="136525" cy="128825"/>
                </a:xfrm>
                <a:custGeom>
                  <a:avLst/>
                  <a:gdLst/>
                  <a:ahLst/>
                  <a:cxnLst/>
                  <a:rect l="l" t="t" r="r" b="b"/>
                  <a:pathLst>
                    <a:path w="5461" h="5153" extrusionOk="0">
                      <a:moveTo>
                        <a:pt x="3628" y="1"/>
                      </a:moveTo>
                      <a:cubicBezTo>
                        <a:pt x="2140" y="1"/>
                        <a:pt x="753" y="2596"/>
                        <a:pt x="389" y="3666"/>
                      </a:cubicBezTo>
                      <a:cubicBezTo>
                        <a:pt x="1" y="4784"/>
                        <a:pt x="731" y="5126"/>
                        <a:pt x="731" y="5126"/>
                      </a:cubicBezTo>
                      <a:cubicBezTo>
                        <a:pt x="788" y="5144"/>
                        <a:pt x="849" y="5152"/>
                        <a:pt x="911" y="5152"/>
                      </a:cubicBezTo>
                      <a:cubicBezTo>
                        <a:pt x="2411" y="5152"/>
                        <a:pt x="5460" y="387"/>
                        <a:pt x="3927" y="36"/>
                      </a:cubicBezTo>
                      <a:cubicBezTo>
                        <a:pt x="3827" y="12"/>
                        <a:pt x="3728" y="1"/>
                        <a:pt x="3628" y="1"/>
                      </a:cubicBezTo>
                      <a:close/>
                    </a:path>
                  </a:pathLst>
                </a:custGeom>
                <a:solidFill>
                  <a:srgbClr val="F6F6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320;p43">
                  <a:extLst>
                    <a:ext uri="{FF2B5EF4-FFF2-40B4-BE49-F238E27FC236}">
                      <a16:creationId xmlns:a16="http://schemas.microsoft.com/office/drawing/2014/main" id="{B37F0782-DDE4-BA9A-9949-044E4B45D07D}"/>
                    </a:ext>
                  </a:extLst>
                </p:cNvPr>
                <p:cNvSpPr/>
                <p:nvPr/>
              </p:nvSpPr>
              <p:spPr>
                <a:xfrm>
                  <a:off x="4987425" y="3816150"/>
                  <a:ext cx="138125" cy="147825"/>
                </a:xfrm>
                <a:custGeom>
                  <a:avLst/>
                  <a:gdLst/>
                  <a:ahLst/>
                  <a:cxnLst/>
                  <a:rect l="l" t="t" r="r" b="b"/>
                  <a:pathLst>
                    <a:path w="5525" h="5913" fill="none" extrusionOk="0">
                      <a:moveTo>
                        <a:pt x="731" y="5478"/>
                      </a:moveTo>
                      <a:cubicBezTo>
                        <a:pt x="731" y="5478"/>
                        <a:pt x="1" y="5136"/>
                        <a:pt x="389" y="4018"/>
                      </a:cubicBezTo>
                      <a:cubicBezTo>
                        <a:pt x="777" y="2876"/>
                        <a:pt x="2329" y="0"/>
                        <a:pt x="3927" y="388"/>
                      </a:cubicBezTo>
                      <a:cubicBezTo>
                        <a:pt x="5525" y="754"/>
                        <a:pt x="2146" y="5912"/>
                        <a:pt x="731" y="5478"/>
                      </a:cubicBezTo>
                      <a:close/>
                    </a:path>
                  </a:pathLst>
                </a:custGeom>
                <a:noFill/>
                <a:ln w="685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321;p43">
                  <a:extLst>
                    <a:ext uri="{FF2B5EF4-FFF2-40B4-BE49-F238E27FC236}">
                      <a16:creationId xmlns:a16="http://schemas.microsoft.com/office/drawing/2014/main" id="{986BC641-2184-AEBF-C513-C3E005189E57}"/>
                    </a:ext>
                  </a:extLst>
                </p:cNvPr>
                <p:cNvSpPr/>
                <p:nvPr/>
              </p:nvSpPr>
              <p:spPr>
                <a:xfrm>
                  <a:off x="4992000" y="3941200"/>
                  <a:ext cx="95950" cy="76475"/>
                </a:xfrm>
                <a:custGeom>
                  <a:avLst/>
                  <a:gdLst/>
                  <a:ahLst/>
                  <a:cxnLst/>
                  <a:rect l="l" t="t" r="r" b="b"/>
                  <a:pathLst>
                    <a:path w="3838" h="3059" extrusionOk="0">
                      <a:moveTo>
                        <a:pt x="2553" y="1"/>
                      </a:moveTo>
                      <a:cubicBezTo>
                        <a:pt x="1533" y="1"/>
                        <a:pt x="579" y="1336"/>
                        <a:pt x="366" y="1892"/>
                      </a:cubicBezTo>
                      <a:cubicBezTo>
                        <a:pt x="1" y="2896"/>
                        <a:pt x="868" y="3056"/>
                        <a:pt x="868" y="3056"/>
                      </a:cubicBezTo>
                      <a:cubicBezTo>
                        <a:pt x="907" y="3058"/>
                        <a:pt x="946" y="3059"/>
                        <a:pt x="985" y="3059"/>
                      </a:cubicBezTo>
                      <a:cubicBezTo>
                        <a:pt x="2979" y="3059"/>
                        <a:pt x="3837" y="221"/>
                        <a:pt x="2762" y="20"/>
                      </a:cubicBezTo>
                      <a:cubicBezTo>
                        <a:pt x="2692" y="7"/>
                        <a:pt x="2622" y="1"/>
                        <a:pt x="2553" y="1"/>
                      </a:cubicBezTo>
                      <a:close/>
                    </a:path>
                  </a:pathLst>
                </a:custGeom>
                <a:solidFill>
                  <a:srgbClr val="F6F6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322;p43">
                  <a:extLst>
                    <a:ext uri="{FF2B5EF4-FFF2-40B4-BE49-F238E27FC236}">
                      <a16:creationId xmlns:a16="http://schemas.microsoft.com/office/drawing/2014/main" id="{E7D24240-C242-2AD5-EC63-69BBDF00876C}"/>
                    </a:ext>
                  </a:extLst>
                </p:cNvPr>
                <p:cNvSpPr/>
                <p:nvPr/>
              </p:nvSpPr>
              <p:spPr>
                <a:xfrm>
                  <a:off x="4992000" y="3936550"/>
                  <a:ext cx="96450" cy="83900"/>
                </a:xfrm>
                <a:custGeom>
                  <a:avLst/>
                  <a:gdLst/>
                  <a:ahLst/>
                  <a:cxnLst/>
                  <a:rect l="l" t="t" r="r" b="b"/>
                  <a:pathLst>
                    <a:path w="3858" h="3356" fill="none" extrusionOk="0">
                      <a:moveTo>
                        <a:pt x="868" y="3242"/>
                      </a:moveTo>
                      <a:cubicBezTo>
                        <a:pt x="868" y="3242"/>
                        <a:pt x="1" y="3082"/>
                        <a:pt x="366" y="2078"/>
                      </a:cubicBezTo>
                      <a:cubicBezTo>
                        <a:pt x="594" y="1484"/>
                        <a:pt x="1667" y="0"/>
                        <a:pt x="2762" y="206"/>
                      </a:cubicBezTo>
                      <a:cubicBezTo>
                        <a:pt x="3858" y="411"/>
                        <a:pt x="2945" y="3356"/>
                        <a:pt x="868" y="3242"/>
                      </a:cubicBezTo>
                      <a:close/>
                    </a:path>
                  </a:pathLst>
                </a:custGeom>
                <a:noFill/>
                <a:ln w="685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81" name="Google Shape;2362;p43">
              <a:extLst>
                <a:ext uri="{FF2B5EF4-FFF2-40B4-BE49-F238E27FC236}">
                  <a16:creationId xmlns:a16="http://schemas.microsoft.com/office/drawing/2014/main" id="{CBC65512-E9C1-8DED-E604-3B3BF32F657E}"/>
                </a:ext>
              </a:extLst>
            </p:cNvPr>
            <p:cNvGrpSpPr/>
            <p:nvPr/>
          </p:nvGrpSpPr>
          <p:grpSpPr>
            <a:xfrm>
              <a:off x="4690241" y="3691841"/>
              <a:ext cx="1273507" cy="1083421"/>
              <a:chOff x="3331741" y="3490033"/>
              <a:chExt cx="1104600" cy="939725"/>
            </a:xfrm>
          </p:grpSpPr>
          <p:sp>
            <p:nvSpPr>
              <p:cNvPr id="282" name="Google Shape;2363;p43">
                <a:extLst>
                  <a:ext uri="{FF2B5EF4-FFF2-40B4-BE49-F238E27FC236}">
                    <a16:creationId xmlns:a16="http://schemas.microsoft.com/office/drawing/2014/main" id="{D688FA59-FA63-9843-9CD0-A9BA63206FB9}"/>
                  </a:ext>
                </a:extLst>
              </p:cNvPr>
              <p:cNvSpPr txBox="1"/>
              <p:nvPr/>
            </p:nvSpPr>
            <p:spPr>
              <a:xfrm>
                <a:off x="3331741" y="3850158"/>
                <a:ext cx="1104600" cy="579600"/>
              </a:xfrm>
              <a:prstGeom prst="rect">
                <a:avLst/>
              </a:prstGeom>
              <a:noFill/>
              <a:ln>
                <a:noFill/>
              </a:ln>
            </p:spPr>
            <p:txBody>
              <a:bodyPr spcFirstLastPara="1" wrap="square" lIns="0" tIns="6700" rIns="0" bIns="0" anchor="ctr" anchorCtr="0">
                <a:noAutofit/>
              </a:bodyPr>
              <a:lstStyle/>
              <a:p>
                <a:pPr marL="12700" lvl="0" indent="0" algn="ctr" rtl="0">
                  <a:spcBef>
                    <a:spcPts val="0"/>
                  </a:spcBef>
                  <a:spcAft>
                    <a:spcPts val="0"/>
                  </a:spcAft>
                  <a:buClr>
                    <a:schemeClr val="dk1"/>
                  </a:buClr>
                  <a:buFont typeface="Arial"/>
                  <a:buNone/>
                </a:pPr>
                <a:endParaRPr sz="1200" dirty="0">
                  <a:solidFill>
                    <a:srgbClr val="000000"/>
                  </a:solidFill>
                  <a:latin typeface="Roboto"/>
                  <a:ea typeface="Roboto"/>
                  <a:cs typeface="Roboto"/>
                  <a:sym typeface="Roboto"/>
                </a:endParaRPr>
              </a:p>
            </p:txBody>
          </p:sp>
          <p:sp>
            <p:nvSpPr>
              <p:cNvPr id="283" name="Google Shape;2365;p43">
                <a:extLst>
                  <a:ext uri="{FF2B5EF4-FFF2-40B4-BE49-F238E27FC236}">
                    <a16:creationId xmlns:a16="http://schemas.microsoft.com/office/drawing/2014/main" id="{CE2F5F64-4C43-88D6-607F-23D0D1D8AE15}"/>
                  </a:ext>
                </a:extLst>
              </p:cNvPr>
              <p:cNvSpPr/>
              <p:nvPr/>
            </p:nvSpPr>
            <p:spPr>
              <a:xfrm>
                <a:off x="3366159" y="3490033"/>
                <a:ext cx="1035900" cy="324600"/>
              </a:xfrm>
              <a:prstGeom prst="roundRect">
                <a:avLst>
                  <a:gd name="adj" fmla="val 5000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95" name="TextBox 294">
              <a:extLst>
                <a:ext uri="{FF2B5EF4-FFF2-40B4-BE49-F238E27FC236}">
                  <a16:creationId xmlns:a16="http://schemas.microsoft.com/office/drawing/2014/main" id="{6F39DE4C-F9E3-1978-A3D6-7FBFEF1C4C36}"/>
                </a:ext>
              </a:extLst>
            </p:cNvPr>
            <p:cNvSpPr txBox="1"/>
            <p:nvPr/>
          </p:nvSpPr>
          <p:spPr>
            <a:xfrm>
              <a:off x="4867328" y="3714975"/>
              <a:ext cx="887068" cy="307777"/>
            </a:xfrm>
            <a:prstGeom prst="rect">
              <a:avLst/>
            </a:prstGeom>
            <a:noFill/>
          </p:spPr>
          <p:txBody>
            <a:bodyPr wrap="square">
              <a:spAutoFit/>
            </a:bodyPr>
            <a:lstStyle/>
            <a:p>
              <a:pPr algn="ctr"/>
              <a:r>
                <a:rPr lang="en-US" sz="1400" b="1" dirty="0">
                  <a:solidFill>
                    <a:schemeClr val="bg1"/>
                  </a:solidFill>
                  <a:latin typeface="Times New Roman" panose="02020603050405020304" pitchFamily="18" charset="0"/>
                  <a:cs typeface="Times New Roman" panose="02020603050405020304" pitchFamily="18" charset="0"/>
                </a:rPr>
                <a:t>subject</a:t>
              </a:r>
              <a:endParaRPr lang="fa-IR" sz="1400" b="1" dirty="0">
                <a:solidFill>
                  <a:schemeClr val="bg1"/>
                </a:solidFill>
                <a:latin typeface="Times New Roman" panose="02020603050405020304" pitchFamily="18" charset="0"/>
                <a:cs typeface="Times New Roman" panose="02020603050405020304" pitchFamily="18" charset="0"/>
              </a:endParaRPr>
            </a:p>
          </p:txBody>
        </p:sp>
      </p:grpSp>
      <p:grpSp>
        <p:nvGrpSpPr>
          <p:cNvPr id="304" name="Group 303">
            <a:extLst>
              <a:ext uri="{FF2B5EF4-FFF2-40B4-BE49-F238E27FC236}">
                <a16:creationId xmlns:a16="http://schemas.microsoft.com/office/drawing/2014/main" id="{97D824D0-D7C4-B70B-A360-37D07B99357F}"/>
              </a:ext>
            </a:extLst>
          </p:cNvPr>
          <p:cNvGrpSpPr/>
          <p:nvPr/>
        </p:nvGrpSpPr>
        <p:grpSpPr>
          <a:xfrm>
            <a:off x="6124617" y="1948489"/>
            <a:ext cx="1377003" cy="2826773"/>
            <a:chOff x="6124617" y="1948489"/>
            <a:chExt cx="1377003" cy="2826773"/>
          </a:xfrm>
        </p:grpSpPr>
        <p:grpSp>
          <p:nvGrpSpPr>
            <p:cNvPr id="139" name="Google Shape;2216;p43">
              <a:extLst>
                <a:ext uri="{FF2B5EF4-FFF2-40B4-BE49-F238E27FC236}">
                  <a16:creationId xmlns:a16="http://schemas.microsoft.com/office/drawing/2014/main" id="{19E83735-74A8-FF33-5E94-D2F535FDFE10}"/>
                </a:ext>
              </a:extLst>
            </p:cNvPr>
            <p:cNvGrpSpPr/>
            <p:nvPr/>
          </p:nvGrpSpPr>
          <p:grpSpPr>
            <a:xfrm>
              <a:off x="6124617" y="1948489"/>
              <a:ext cx="1364154" cy="1276931"/>
              <a:chOff x="4514872" y="3158963"/>
              <a:chExt cx="1183225" cy="1107570"/>
            </a:xfrm>
          </p:grpSpPr>
          <p:sp>
            <p:nvSpPr>
              <p:cNvPr id="140" name="Google Shape;2217;p43">
                <a:extLst>
                  <a:ext uri="{FF2B5EF4-FFF2-40B4-BE49-F238E27FC236}">
                    <a16:creationId xmlns:a16="http://schemas.microsoft.com/office/drawing/2014/main" id="{C5D41352-E6B4-4233-5EB3-B29D6C3BA01C}"/>
                  </a:ext>
                </a:extLst>
              </p:cNvPr>
              <p:cNvSpPr/>
              <p:nvPr/>
            </p:nvSpPr>
            <p:spPr>
              <a:xfrm>
                <a:off x="4716509" y="3158963"/>
                <a:ext cx="936267" cy="936616"/>
              </a:xfrm>
              <a:custGeom>
                <a:avLst/>
                <a:gdLst/>
                <a:ahLst/>
                <a:cxnLst/>
                <a:rect l="l" t="t" r="r" b="b"/>
                <a:pathLst>
                  <a:path w="61698" h="61721" extrusionOk="0">
                    <a:moveTo>
                      <a:pt x="7670" y="1"/>
                    </a:moveTo>
                    <a:cubicBezTo>
                      <a:pt x="3424" y="1"/>
                      <a:pt x="1" y="3447"/>
                      <a:pt x="1" y="7670"/>
                    </a:cubicBezTo>
                    <a:lnTo>
                      <a:pt x="1" y="54028"/>
                    </a:lnTo>
                    <a:cubicBezTo>
                      <a:pt x="1" y="58273"/>
                      <a:pt x="3424" y="61720"/>
                      <a:pt x="7670" y="61720"/>
                    </a:cubicBezTo>
                    <a:lnTo>
                      <a:pt x="54028" y="61720"/>
                    </a:lnTo>
                    <a:cubicBezTo>
                      <a:pt x="58274" y="61720"/>
                      <a:pt x="61697" y="58273"/>
                      <a:pt x="61697" y="54028"/>
                    </a:cubicBezTo>
                    <a:lnTo>
                      <a:pt x="61697" y="7670"/>
                    </a:lnTo>
                    <a:cubicBezTo>
                      <a:pt x="61697" y="3447"/>
                      <a:pt x="58274" y="1"/>
                      <a:pt x="54028" y="1"/>
                    </a:cubicBezTo>
                    <a:close/>
                  </a:path>
                </a:pathLst>
              </a:cu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1" name="Google Shape;2218;p43">
                <a:extLst>
                  <a:ext uri="{FF2B5EF4-FFF2-40B4-BE49-F238E27FC236}">
                    <a16:creationId xmlns:a16="http://schemas.microsoft.com/office/drawing/2014/main" id="{E032D219-4062-DA0A-F5D4-350C13F6E0A4}"/>
                  </a:ext>
                </a:extLst>
              </p:cNvPr>
              <p:cNvGrpSpPr/>
              <p:nvPr/>
            </p:nvGrpSpPr>
            <p:grpSpPr>
              <a:xfrm>
                <a:off x="4514872" y="3219777"/>
                <a:ext cx="1183225" cy="1046756"/>
                <a:chOff x="909700" y="3262625"/>
                <a:chExt cx="1949300" cy="1724475"/>
              </a:xfrm>
            </p:grpSpPr>
            <p:sp>
              <p:nvSpPr>
                <p:cNvPr id="142" name="Google Shape;2219;p43">
                  <a:extLst>
                    <a:ext uri="{FF2B5EF4-FFF2-40B4-BE49-F238E27FC236}">
                      <a16:creationId xmlns:a16="http://schemas.microsoft.com/office/drawing/2014/main" id="{900CEFD9-B81F-0A45-241C-938F447536DA}"/>
                    </a:ext>
                  </a:extLst>
                </p:cNvPr>
                <p:cNvSpPr/>
                <p:nvPr/>
              </p:nvSpPr>
              <p:spPr>
                <a:xfrm>
                  <a:off x="1907725" y="4498050"/>
                  <a:ext cx="248825" cy="366375"/>
                </a:xfrm>
                <a:custGeom>
                  <a:avLst/>
                  <a:gdLst/>
                  <a:ahLst/>
                  <a:cxnLst/>
                  <a:rect l="l" t="t" r="r" b="b"/>
                  <a:pathLst>
                    <a:path w="9953" h="14655" extrusionOk="0">
                      <a:moveTo>
                        <a:pt x="5388" y="1"/>
                      </a:moveTo>
                      <a:lnTo>
                        <a:pt x="1" y="503"/>
                      </a:lnTo>
                      <a:lnTo>
                        <a:pt x="2557" y="14654"/>
                      </a:lnTo>
                      <a:cubicBezTo>
                        <a:pt x="2557" y="14654"/>
                        <a:pt x="9953" y="14654"/>
                        <a:pt x="9245" y="11094"/>
                      </a:cubicBezTo>
                      <a:cubicBezTo>
                        <a:pt x="8537" y="7533"/>
                        <a:pt x="5388" y="1"/>
                        <a:pt x="53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2220;p43">
                  <a:extLst>
                    <a:ext uri="{FF2B5EF4-FFF2-40B4-BE49-F238E27FC236}">
                      <a16:creationId xmlns:a16="http://schemas.microsoft.com/office/drawing/2014/main" id="{15EEBD28-2550-E3DD-2107-59F380B053A4}"/>
                    </a:ext>
                  </a:extLst>
                </p:cNvPr>
                <p:cNvSpPr/>
                <p:nvPr/>
              </p:nvSpPr>
              <p:spPr>
                <a:xfrm>
                  <a:off x="1907725" y="4498050"/>
                  <a:ext cx="248825" cy="366375"/>
                </a:xfrm>
                <a:custGeom>
                  <a:avLst/>
                  <a:gdLst/>
                  <a:ahLst/>
                  <a:cxnLst/>
                  <a:rect l="l" t="t" r="r" b="b"/>
                  <a:pathLst>
                    <a:path w="9953" h="14655" fill="none" extrusionOk="0">
                      <a:moveTo>
                        <a:pt x="5388" y="1"/>
                      </a:moveTo>
                      <a:cubicBezTo>
                        <a:pt x="5388" y="1"/>
                        <a:pt x="8537" y="7533"/>
                        <a:pt x="9245" y="11094"/>
                      </a:cubicBezTo>
                      <a:cubicBezTo>
                        <a:pt x="9953" y="14654"/>
                        <a:pt x="2557" y="14654"/>
                        <a:pt x="2557" y="14654"/>
                      </a:cubicBezTo>
                      <a:lnTo>
                        <a:pt x="1" y="503"/>
                      </a:lnTo>
                      <a:close/>
                    </a:path>
                  </a:pathLst>
                </a:custGeom>
                <a:noFill/>
                <a:ln w="970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2221;p43">
                  <a:extLst>
                    <a:ext uri="{FF2B5EF4-FFF2-40B4-BE49-F238E27FC236}">
                      <a16:creationId xmlns:a16="http://schemas.microsoft.com/office/drawing/2014/main" id="{5FB8368C-A56D-AD2E-911A-7588621C34A8}"/>
                    </a:ext>
                  </a:extLst>
                </p:cNvPr>
                <p:cNvSpPr/>
                <p:nvPr/>
              </p:nvSpPr>
              <p:spPr>
                <a:xfrm>
                  <a:off x="1569925" y="4119725"/>
                  <a:ext cx="532425" cy="517575"/>
                </a:xfrm>
                <a:custGeom>
                  <a:avLst/>
                  <a:gdLst/>
                  <a:ahLst/>
                  <a:cxnLst/>
                  <a:rect l="l" t="t" r="r" b="b"/>
                  <a:pathLst>
                    <a:path w="21297" h="20703" extrusionOk="0">
                      <a:moveTo>
                        <a:pt x="8834" y="0"/>
                      </a:moveTo>
                      <a:lnTo>
                        <a:pt x="0" y="18512"/>
                      </a:lnTo>
                      <a:lnTo>
                        <a:pt x="9792" y="20703"/>
                      </a:lnTo>
                      <a:lnTo>
                        <a:pt x="21296" y="15864"/>
                      </a:lnTo>
                      <a:cubicBezTo>
                        <a:pt x="17667" y="5319"/>
                        <a:pt x="8834" y="0"/>
                        <a:pt x="88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2222;p43">
                  <a:extLst>
                    <a:ext uri="{FF2B5EF4-FFF2-40B4-BE49-F238E27FC236}">
                      <a16:creationId xmlns:a16="http://schemas.microsoft.com/office/drawing/2014/main" id="{D80DF452-7966-47A8-1EFE-38BFC4D62E76}"/>
                    </a:ext>
                  </a:extLst>
                </p:cNvPr>
                <p:cNvSpPr/>
                <p:nvPr/>
              </p:nvSpPr>
              <p:spPr>
                <a:xfrm>
                  <a:off x="1569925" y="4119725"/>
                  <a:ext cx="532425" cy="517575"/>
                </a:xfrm>
                <a:custGeom>
                  <a:avLst/>
                  <a:gdLst/>
                  <a:ahLst/>
                  <a:cxnLst/>
                  <a:rect l="l" t="t" r="r" b="b"/>
                  <a:pathLst>
                    <a:path w="21297" h="20703" fill="none" extrusionOk="0">
                      <a:moveTo>
                        <a:pt x="8834" y="0"/>
                      </a:moveTo>
                      <a:cubicBezTo>
                        <a:pt x="8834" y="0"/>
                        <a:pt x="17667" y="5319"/>
                        <a:pt x="21296" y="15864"/>
                      </a:cubicBezTo>
                      <a:lnTo>
                        <a:pt x="9792" y="20703"/>
                      </a:lnTo>
                      <a:lnTo>
                        <a:pt x="0" y="18512"/>
                      </a:lnTo>
                      <a:close/>
                    </a:path>
                  </a:pathLst>
                </a:custGeom>
                <a:noFill/>
                <a:ln w="970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2223;p43">
                  <a:extLst>
                    <a:ext uri="{FF2B5EF4-FFF2-40B4-BE49-F238E27FC236}">
                      <a16:creationId xmlns:a16="http://schemas.microsoft.com/office/drawing/2014/main" id="{7E7E4360-E7BD-3127-1D27-AC9B8721962E}"/>
                    </a:ext>
                  </a:extLst>
                </p:cNvPr>
                <p:cNvSpPr/>
                <p:nvPr/>
              </p:nvSpPr>
              <p:spPr>
                <a:xfrm>
                  <a:off x="1150500" y="4034125"/>
                  <a:ext cx="938150" cy="952975"/>
                </a:xfrm>
                <a:custGeom>
                  <a:avLst/>
                  <a:gdLst/>
                  <a:ahLst/>
                  <a:cxnLst/>
                  <a:rect l="l" t="t" r="r" b="b"/>
                  <a:pathLst>
                    <a:path w="37526" h="38119" extrusionOk="0">
                      <a:moveTo>
                        <a:pt x="18763" y="1"/>
                      </a:moveTo>
                      <a:cubicBezTo>
                        <a:pt x="9108" y="1"/>
                        <a:pt x="1142" y="16640"/>
                        <a:pt x="1" y="38119"/>
                      </a:cubicBezTo>
                      <a:lnTo>
                        <a:pt x="37525" y="38119"/>
                      </a:lnTo>
                      <a:cubicBezTo>
                        <a:pt x="36384" y="16640"/>
                        <a:pt x="28418" y="1"/>
                        <a:pt x="187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2224;p43">
                  <a:extLst>
                    <a:ext uri="{FF2B5EF4-FFF2-40B4-BE49-F238E27FC236}">
                      <a16:creationId xmlns:a16="http://schemas.microsoft.com/office/drawing/2014/main" id="{281921AB-B169-E10F-91D6-A7EC1D24B644}"/>
                    </a:ext>
                  </a:extLst>
                </p:cNvPr>
                <p:cNvSpPr/>
                <p:nvPr/>
              </p:nvSpPr>
              <p:spPr>
                <a:xfrm>
                  <a:off x="1150500" y="4034125"/>
                  <a:ext cx="938150" cy="952975"/>
                </a:xfrm>
                <a:custGeom>
                  <a:avLst/>
                  <a:gdLst/>
                  <a:ahLst/>
                  <a:cxnLst/>
                  <a:rect l="l" t="t" r="r" b="b"/>
                  <a:pathLst>
                    <a:path w="37526" h="38119" fill="none" extrusionOk="0">
                      <a:moveTo>
                        <a:pt x="37525" y="38119"/>
                      </a:moveTo>
                      <a:cubicBezTo>
                        <a:pt x="36384" y="16640"/>
                        <a:pt x="28418" y="1"/>
                        <a:pt x="18763" y="1"/>
                      </a:cubicBezTo>
                      <a:cubicBezTo>
                        <a:pt x="9108" y="1"/>
                        <a:pt x="1142" y="16640"/>
                        <a:pt x="1" y="38119"/>
                      </a:cubicBezTo>
                      <a:close/>
                    </a:path>
                  </a:pathLst>
                </a:custGeom>
                <a:noFill/>
                <a:ln w="970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2225;p43">
                  <a:extLst>
                    <a:ext uri="{FF2B5EF4-FFF2-40B4-BE49-F238E27FC236}">
                      <a16:creationId xmlns:a16="http://schemas.microsoft.com/office/drawing/2014/main" id="{717B18D1-4EC2-FE65-2142-EFE31CE98E22}"/>
                    </a:ext>
                  </a:extLst>
                </p:cNvPr>
                <p:cNvSpPr/>
                <p:nvPr/>
              </p:nvSpPr>
              <p:spPr>
                <a:xfrm>
                  <a:off x="909700" y="4050675"/>
                  <a:ext cx="631150" cy="690050"/>
                </a:xfrm>
                <a:custGeom>
                  <a:avLst/>
                  <a:gdLst/>
                  <a:ahLst/>
                  <a:cxnLst/>
                  <a:rect l="l" t="t" r="r" b="b"/>
                  <a:pathLst>
                    <a:path w="25246" h="27602" extrusionOk="0">
                      <a:moveTo>
                        <a:pt x="24492" y="0"/>
                      </a:moveTo>
                      <a:cubicBezTo>
                        <a:pt x="24492" y="0"/>
                        <a:pt x="22392" y="160"/>
                        <a:pt x="17850" y="2443"/>
                      </a:cubicBezTo>
                      <a:cubicBezTo>
                        <a:pt x="13307" y="4725"/>
                        <a:pt x="9701" y="7921"/>
                        <a:pt x="5821" y="11664"/>
                      </a:cubicBezTo>
                      <a:cubicBezTo>
                        <a:pt x="1963" y="15385"/>
                        <a:pt x="0" y="19493"/>
                        <a:pt x="0" y="19493"/>
                      </a:cubicBezTo>
                      <a:cubicBezTo>
                        <a:pt x="0" y="19493"/>
                        <a:pt x="8286" y="27140"/>
                        <a:pt x="9085" y="27573"/>
                      </a:cubicBezTo>
                      <a:cubicBezTo>
                        <a:pt x="9119" y="27593"/>
                        <a:pt x="9162" y="27602"/>
                        <a:pt x="9214" y="27602"/>
                      </a:cubicBezTo>
                      <a:cubicBezTo>
                        <a:pt x="10333" y="27602"/>
                        <a:pt x="15339" y="23305"/>
                        <a:pt x="15339" y="23305"/>
                      </a:cubicBezTo>
                      <a:cubicBezTo>
                        <a:pt x="15339" y="23305"/>
                        <a:pt x="19607" y="12942"/>
                        <a:pt x="20452" y="10911"/>
                      </a:cubicBezTo>
                      <a:cubicBezTo>
                        <a:pt x="21273" y="8880"/>
                        <a:pt x="25245" y="1484"/>
                        <a:pt x="25245" y="1484"/>
                      </a:cubicBezTo>
                      <a:lnTo>
                        <a:pt x="2449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2226;p43">
                  <a:extLst>
                    <a:ext uri="{FF2B5EF4-FFF2-40B4-BE49-F238E27FC236}">
                      <a16:creationId xmlns:a16="http://schemas.microsoft.com/office/drawing/2014/main" id="{D46EBB13-27A7-964A-7582-5ADF9306A5E6}"/>
                    </a:ext>
                  </a:extLst>
                </p:cNvPr>
                <p:cNvSpPr/>
                <p:nvPr/>
              </p:nvSpPr>
              <p:spPr>
                <a:xfrm>
                  <a:off x="1241800" y="4271500"/>
                  <a:ext cx="200325" cy="453125"/>
                </a:xfrm>
                <a:custGeom>
                  <a:avLst/>
                  <a:gdLst/>
                  <a:ahLst/>
                  <a:cxnLst/>
                  <a:rect l="l" t="t" r="r" b="b"/>
                  <a:pathLst>
                    <a:path w="8013" h="18125" fill="none" extrusionOk="0">
                      <a:moveTo>
                        <a:pt x="8012" y="1"/>
                      </a:moveTo>
                      <a:lnTo>
                        <a:pt x="1" y="18124"/>
                      </a:lnTo>
                    </a:path>
                  </a:pathLst>
                </a:custGeom>
                <a:noFill/>
                <a:ln w="970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2227;p43">
                  <a:extLst>
                    <a:ext uri="{FF2B5EF4-FFF2-40B4-BE49-F238E27FC236}">
                      <a16:creationId xmlns:a16="http://schemas.microsoft.com/office/drawing/2014/main" id="{98F1A45F-427A-BAF6-8B3D-5BD5300A5932}"/>
                    </a:ext>
                  </a:extLst>
                </p:cNvPr>
                <p:cNvSpPr/>
                <p:nvPr/>
              </p:nvSpPr>
              <p:spPr>
                <a:xfrm>
                  <a:off x="929100" y="4050675"/>
                  <a:ext cx="582625" cy="455400"/>
                </a:xfrm>
                <a:custGeom>
                  <a:avLst/>
                  <a:gdLst/>
                  <a:ahLst/>
                  <a:cxnLst/>
                  <a:rect l="l" t="t" r="r" b="b"/>
                  <a:pathLst>
                    <a:path w="23305" h="18216" fill="none" extrusionOk="0">
                      <a:moveTo>
                        <a:pt x="23305" y="0"/>
                      </a:moveTo>
                      <a:cubicBezTo>
                        <a:pt x="23305" y="0"/>
                        <a:pt x="9815" y="2968"/>
                        <a:pt x="0" y="18215"/>
                      </a:cubicBezTo>
                    </a:path>
                  </a:pathLst>
                </a:custGeom>
                <a:noFill/>
                <a:ln w="970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228;p43">
                  <a:extLst>
                    <a:ext uri="{FF2B5EF4-FFF2-40B4-BE49-F238E27FC236}">
                      <a16:creationId xmlns:a16="http://schemas.microsoft.com/office/drawing/2014/main" id="{4E355955-BCAB-F69A-748D-3A8AC893E367}"/>
                    </a:ext>
                  </a:extLst>
                </p:cNvPr>
                <p:cNvSpPr/>
                <p:nvPr/>
              </p:nvSpPr>
              <p:spPr>
                <a:xfrm>
                  <a:off x="1162975" y="3544500"/>
                  <a:ext cx="852050" cy="489950"/>
                </a:xfrm>
                <a:custGeom>
                  <a:avLst/>
                  <a:gdLst/>
                  <a:ahLst/>
                  <a:cxnLst/>
                  <a:rect l="l" t="t" r="r" b="b"/>
                  <a:pathLst>
                    <a:path w="34082" h="19598" extrusionOk="0">
                      <a:moveTo>
                        <a:pt x="22451" y="0"/>
                      </a:moveTo>
                      <a:cubicBezTo>
                        <a:pt x="19082" y="0"/>
                        <a:pt x="15367" y="6918"/>
                        <a:pt x="12562" y="6918"/>
                      </a:cubicBezTo>
                      <a:cubicBezTo>
                        <a:pt x="12553" y="6918"/>
                        <a:pt x="12544" y="6918"/>
                        <a:pt x="12535" y="6918"/>
                      </a:cubicBezTo>
                      <a:cubicBezTo>
                        <a:pt x="12528" y="6917"/>
                        <a:pt x="12521" y="6917"/>
                        <a:pt x="12513" y="6917"/>
                      </a:cubicBezTo>
                      <a:cubicBezTo>
                        <a:pt x="9633" y="6917"/>
                        <a:pt x="0" y="16008"/>
                        <a:pt x="7719" y="18376"/>
                      </a:cubicBezTo>
                      <a:cubicBezTo>
                        <a:pt x="10740" y="19301"/>
                        <a:pt x="14120" y="19598"/>
                        <a:pt x="17212" y="19598"/>
                      </a:cubicBezTo>
                      <a:cubicBezTo>
                        <a:pt x="22740" y="19598"/>
                        <a:pt x="27348" y="18650"/>
                        <a:pt x="27348" y="18650"/>
                      </a:cubicBezTo>
                      <a:cubicBezTo>
                        <a:pt x="30110" y="18193"/>
                        <a:pt x="34082" y="16299"/>
                        <a:pt x="33854" y="12829"/>
                      </a:cubicBezTo>
                      <a:cubicBezTo>
                        <a:pt x="33620" y="9387"/>
                        <a:pt x="31467" y="9268"/>
                        <a:pt x="31171" y="9268"/>
                      </a:cubicBezTo>
                      <a:cubicBezTo>
                        <a:pt x="31149" y="9268"/>
                        <a:pt x="31137" y="9269"/>
                        <a:pt x="31137" y="9269"/>
                      </a:cubicBezTo>
                      <a:cubicBezTo>
                        <a:pt x="31137" y="9269"/>
                        <a:pt x="31845" y="8036"/>
                        <a:pt x="30590" y="6141"/>
                      </a:cubicBezTo>
                      <a:cubicBezTo>
                        <a:pt x="29235" y="4088"/>
                        <a:pt x="26920" y="3812"/>
                        <a:pt x="25703" y="3812"/>
                      </a:cubicBezTo>
                      <a:cubicBezTo>
                        <a:pt x="25648" y="3812"/>
                        <a:pt x="25595" y="3812"/>
                        <a:pt x="25545" y="3813"/>
                      </a:cubicBezTo>
                      <a:cubicBezTo>
                        <a:pt x="24678" y="1599"/>
                        <a:pt x="23628" y="47"/>
                        <a:pt x="22532" y="1"/>
                      </a:cubicBezTo>
                      <a:cubicBezTo>
                        <a:pt x="22505" y="1"/>
                        <a:pt x="22478" y="0"/>
                        <a:pt x="22451" y="0"/>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229;p43">
                  <a:extLst>
                    <a:ext uri="{FF2B5EF4-FFF2-40B4-BE49-F238E27FC236}">
                      <a16:creationId xmlns:a16="http://schemas.microsoft.com/office/drawing/2014/main" id="{0E621859-7458-17EA-1B15-BC088F291EE9}"/>
                    </a:ext>
                  </a:extLst>
                </p:cNvPr>
                <p:cNvSpPr/>
                <p:nvPr/>
              </p:nvSpPr>
              <p:spPr>
                <a:xfrm>
                  <a:off x="1495725" y="3999325"/>
                  <a:ext cx="247125" cy="135825"/>
                </a:xfrm>
                <a:custGeom>
                  <a:avLst/>
                  <a:gdLst/>
                  <a:ahLst/>
                  <a:cxnLst/>
                  <a:rect l="l" t="t" r="r" b="b"/>
                  <a:pathLst>
                    <a:path w="9885" h="5433" extrusionOk="0">
                      <a:moveTo>
                        <a:pt x="4954" y="0"/>
                      </a:moveTo>
                      <a:cubicBezTo>
                        <a:pt x="2215" y="0"/>
                        <a:pt x="1" y="1210"/>
                        <a:pt x="1" y="2716"/>
                      </a:cubicBezTo>
                      <a:cubicBezTo>
                        <a:pt x="1" y="4200"/>
                        <a:pt x="2215" y="5433"/>
                        <a:pt x="4954" y="5433"/>
                      </a:cubicBezTo>
                      <a:cubicBezTo>
                        <a:pt x="7670" y="5433"/>
                        <a:pt x="9884" y="4200"/>
                        <a:pt x="9884" y="2716"/>
                      </a:cubicBezTo>
                      <a:cubicBezTo>
                        <a:pt x="9884" y="1210"/>
                        <a:pt x="7670" y="0"/>
                        <a:pt x="49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2230;p43">
                  <a:extLst>
                    <a:ext uri="{FF2B5EF4-FFF2-40B4-BE49-F238E27FC236}">
                      <a16:creationId xmlns:a16="http://schemas.microsoft.com/office/drawing/2014/main" id="{07A8BEFB-9604-BCAB-2A5A-EBE7C0EAA950}"/>
                    </a:ext>
                  </a:extLst>
                </p:cNvPr>
                <p:cNvSpPr/>
                <p:nvPr/>
              </p:nvSpPr>
              <p:spPr>
                <a:xfrm>
                  <a:off x="1495725" y="3999325"/>
                  <a:ext cx="247125" cy="135825"/>
                </a:xfrm>
                <a:custGeom>
                  <a:avLst/>
                  <a:gdLst/>
                  <a:ahLst/>
                  <a:cxnLst/>
                  <a:rect l="l" t="t" r="r" b="b"/>
                  <a:pathLst>
                    <a:path w="9885" h="5433" fill="none" extrusionOk="0">
                      <a:moveTo>
                        <a:pt x="1" y="2716"/>
                      </a:moveTo>
                      <a:cubicBezTo>
                        <a:pt x="1" y="4200"/>
                        <a:pt x="2215" y="5433"/>
                        <a:pt x="4954" y="5433"/>
                      </a:cubicBezTo>
                      <a:cubicBezTo>
                        <a:pt x="7670" y="5433"/>
                        <a:pt x="9884" y="4200"/>
                        <a:pt x="9884" y="2716"/>
                      </a:cubicBezTo>
                      <a:cubicBezTo>
                        <a:pt x="9884" y="1210"/>
                        <a:pt x="7670" y="0"/>
                        <a:pt x="4954" y="0"/>
                      </a:cubicBezTo>
                      <a:cubicBezTo>
                        <a:pt x="2215" y="0"/>
                        <a:pt x="1" y="1210"/>
                        <a:pt x="1" y="2716"/>
                      </a:cubicBezTo>
                      <a:close/>
                    </a:path>
                  </a:pathLst>
                </a:custGeom>
                <a:noFill/>
                <a:ln w="685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2231;p43">
                  <a:extLst>
                    <a:ext uri="{FF2B5EF4-FFF2-40B4-BE49-F238E27FC236}">
                      <a16:creationId xmlns:a16="http://schemas.microsoft.com/office/drawing/2014/main" id="{A3177B2C-2130-DD42-CA6B-C888AAE15956}"/>
                    </a:ext>
                  </a:extLst>
                </p:cNvPr>
                <p:cNvSpPr/>
                <p:nvPr/>
              </p:nvSpPr>
              <p:spPr>
                <a:xfrm>
                  <a:off x="1534525" y="3490875"/>
                  <a:ext cx="350400" cy="588350"/>
                </a:xfrm>
                <a:custGeom>
                  <a:avLst/>
                  <a:gdLst/>
                  <a:ahLst/>
                  <a:cxnLst/>
                  <a:rect l="l" t="t" r="r" b="b"/>
                  <a:pathLst>
                    <a:path w="14016" h="23534" extrusionOk="0">
                      <a:moveTo>
                        <a:pt x="5000" y="1"/>
                      </a:moveTo>
                      <a:cubicBezTo>
                        <a:pt x="2284" y="1"/>
                        <a:pt x="47" y="2512"/>
                        <a:pt x="47" y="5616"/>
                      </a:cubicBezTo>
                      <a:lnTo>
                        <a:pt x="47" y="11939"/>
                      </a:lnTo>
                      <a:cubicBezTo>
                        <a:pt x="47" y="12121"/>
                        <a:pt x="69" y="12304"/>
                        <a:pt x="69" y="12486"/>
                      </a:cubicBezTo>
                      <a:cubicBezTo>
                        <a:pt x="24" y="12669"/>
                        <a:pt x="1" y="12852"/>
                        <a:pt x="1" y="13057"/>
                      </a:cubicBezTo>
                      <a:lnTo>
                        <a:pt x="1" y="16914"/>
                      </a:lnTo>
                      <a:lnTo>
                        <a:pt x="1" y="17120"/>
                      </a:lnTo>
                      <a:lnTo>
                        <a:pt x="1" y="20977"/>
                      </a:lnTo>
                      <a:cubicBezTo>
                        <a:pt x="1" y="22370"/>
                        <a:pt x="1142" y="23534"/>
                        <a:pt x="2557" y="23534"/>
                      </a:cubicBezTo>
                      <a:lnTo>
                        <a:pt x="4178" y="23534"/>
                      </a:lnTo>
                      <a:cubicBezTo>
                        <a:pt x="5570" y="23534"/>
                        <a:pt x="6712" y="22370"/>
                        <a:pt x="6712" y="20977"/>
                      </a:cubicBezTo>
                      <a:lnTo>
                        <a:pt x="6712" y="17576"/>
                      </a:lnTo>
                      <a:lnTo>
                        <a:pt x="9085" y="17576"/>
                      </a:lnTo>
                      <a:cubicBezTo>
                        <a:pt x="11802" y="17576"/>
                        <a:pt x="14016" y="15043"/>
                        <a:pt x="14016" y="11939"/>
                      </a:cubicBezTo>
                      <a:lnTo>
                        <a:pt x="14016" y="5616"/>
                      </a:lnTo>
                      <a:cubicBezTo>
                        <a:pt x="14016" y="2512"/>
                        <a:pt x="11802" y="1"/>
                        <a:pt x="908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2232;p43">
                  <a:extLst>
                    <a:ext uri="{FF2B5EF4-FFF2-40B4-BE49-F238E27FC236}">
                      <a16:creationId xmlns:a16="http://schemas.microsoft.com/office/drawing/2014/main" id="{4FFD3B16-FEE2-A543-20DA-99088786D03C}"/>
                    </a:ext>
                  </a:extLst>
                </p:cNvPr>
                <p:cNvSpPr/>
                <p:nvPr/>
              </p:nvSpPr>
              <p:spPr>
                <a:xfrm>
                  <a:off x="1534525" y="3490875"/>
                  <a:ext cx="350400" cy="588350"/>
                </a:xfrm>
                <a:custGeom>
                  <a:avLst/>
                  <a:gdLst/>
                  <a:ahLst/>
                  <a:cxnLst/>
                  <a:rect l="l" t="t" r="r" b="b"/>
                  <a:pathLst>
                    <a:path w="14016" h="23534" fill="none" extrusionOk="0">
                      <a:moveTo>
                        <a:pt x="9085" y="1"/>
                      </a:moveTo>
                      <a:lnTo>
                        <a:pt x="5000" y="1"/>
                      </a:lnTo>
                      <a:cubicBezTo>
                        <a:pt x="2284" y="1"/>
                        <a:pt x="47" y="2512"/>
                        <a:pt x="47" y="5616"/>
                      </a:cubicBezTo>
                      <a:lnTo>
                        <a:pt x="47" y="11939"/>
                      </a:lnTo>
                      <a:cubicBezTo>
                        <a:pt x="47" y="12121"/>
                        <a:pt x="69" y="12304"/>
                        <a:pt x="69" y="12486"/>
                      </a:cubicBezTo>
                      <a:cubicBezTo>
                        <a:pt x="24" y="12669"/>
                        <a:pt x="1" y="12852"/>
                        <a:pt x="1" y="13057"/>
                      </a:cubicBezTo>
                      <a:lnTo>
                        <a:pt x="1" y="16914"/>
                      </a:lnTo>
                      <a:lnTo>
                        <a:pt x="1" y="17120"/>
                      </a:lnTo>
                      <a:lnTo>
                        <a:pt x="1" y="20977"/>
                      </a:lnTo>
                      <a:cubicBezTo>
                        <a:pt x="1" y="22370"/>
                        <a:pt x="1142" y="23534"/>
                        <a:pt x="2557" y="23534"/>
                      </a:cubicBezTo>
                      <a:lnTo>
                        <a:pt x="4178" y="23534"/>
                      </a:lnTo>
                      <a:cubicBezTo>
                        <a:pt x="5570" y="23534"/>
                        <a:pt x="6712" y="22370"/>
                        <a:pt x="6712" y="20977"/>
                      </a:cubicBezTo>
                      <a:lnTo>
                        <a:pt x="6712" y="17576"/>
                      </a:lnTo>
                      <a:lnTo>
                        <a:pt x="9085" y="17576"/>
                      </a:lnTo>
                      <a:cubicBezTo>
                        <a:pt x="11802" y="17576"/>
                        <a:pt x="14016" y="15043"/>
                        <a:pt x="14016" y="11939"/>
                      </a:cubicBezTo>
                      <a:lnTo>
                        <a:pt x="14016" y="5616"/>
                      </a:lnTo>
                      <a:cubicBezTo>
                        <a:pt x="14016" y="2512"/>
                        <a:pt x="11802" y="1"/>
                        <a:pt x="9085" y="1"/>
                      </a:cubicBezTo>
                      <a:close/>
                    </a:path>
                  </a:pathLst>
                </a:custGeom>
                <a:noFill/>
                <a:ln w="685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2233;p43">
                  <a:extLst>
                    <a:ext uri="{FF2B5EF4-FFF2-40B4-BE49-F238E27FC236}">
                      <a16:creationId xmlns:a16="http://schemas.microsoft.com/office/drawing/2014/main" id="{2F1CC568-1FB1-E06A-2D84-71753AD73B73}"/>
                    </a:ext>
                  </a:extLst>
                </p:cNvPr>
                <p:cNvSpPr/>
                <p:nvPr/>
              </p:nvSpPr>
              <p:spPr>
                <a:xfrm>
                  <a:off x="1370200" y="3362200"/>
                  <a:ext cx="603175" cy="503625"/>
                </a:xfrm>
                <a:custGeom>
                  <a:avLst/>
                  <a:gdLst/>
                  <a:ahLst/>
                  <a:cxnLst/>
                  <a:rect l="l" t="t" r="r" b="b"/>
                  <a:pathLst>
                    <a:path w="24127" h="20145" extrusionOk="0">
                      <a:moveTo>
                        <a:pt x="12787" y="0"/>
                      </a:moveTo>
                      <a:cubicBezTo>
                        <a:pt x="10580" y="0"/>
                        <a:pt x="8019" y="382"/>
                        <a:pt x="5433" y="1519"/>
                      </a:cubicBezTo>
                      <a:cubicBezTo>
                        <a:pt x="0" y="3915"/>
                        <a:pt x="160" y="10421"/>
                        <a:pt x="160" y="10421"/>
                      </a:cubicBezTo>
                      <a:cubicBezTo>
                        <a:pt x="662" y="14666"/>
                        <a:pt x="4383" y="17200"/>
                        <a:pt x="4383" y="17200"/>
                      </a:cubicBezTo>
                      <a:lnTo>
                        <a:pt x="6483" y="20144"/>
                      </a:lnTo>
                      <a:lnTo>
                        <a:pt x="6597" y="17907"/>
                      </a:lnTo>
                      <a:lnTo>
                        <a:pt x="8309" y="11060"/>
                      </a:lnTo>
                      <a:cubicBezTo>
                        <a:pt x="13285" y="10329"/>
                        <a:pt x="13627" y="7750"/>
                        <a:pt x="13627" y="7750"/>
                      </a:cubicBezTo>
                      <a:cubicBezTo>
                        <a:pt x="14823" y="8661"/>
                        <a:pt x="17355" y="9482"/>
                        <a:pt x="19453" y="9482"/>
                      </a:cubicBezTo>
                      <a:cubicBezTo>
                        <a:pt x="20878" y="9482"/>
                        <a:pt x="22104" y="9103"/>
                        <a:pt x="22575" y="8115"/>
                      </a:cubicBezTo>
                      <a:cubicBezTo>
                        <a:pt x="24127" y="4806"/>
                        <a:pt x="22415" y="2409"/>
                        <a:pt x="18375" y="902"/>
                      </a:cubicBezTo>
                      <a:cubicBezTo>
                        <a:pt x="17246" y="470"/>
                        <a:pt x="15234" y="0"/>
                        <a:pt x="12787" y="0"/>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2234;p43">
                  <a:extLst>
                    <a:ext uri="{FF2B5EF4-FFF2-40B4-BE49-F238E27FC236}">
                      <a16:creationId xmlns:a16="http://schemas.microsoft.com/office/drawing/2014/main" id="{864005E7-68CD-8EC6-21FF-8DB427D24CF0}"/>
                    </a:ext>
                  </a:extLst>
                </p:cNvPr>
                <p:cNvSpPr/>
                <p:nvPr/>
              </p:nvSpPr>
              <p:spPr>
                <a:xfrm>
                  <a:off x="1680625" y="3659800"/>
                  <a:ext cx="45675" cy="46250"/>
                </a:xfrm>
                <a:custGeom>
                  <a:avLst/>
                  <a:gdLst/>
                  <a:ahLst/>
                  <a:cxnLst/>
                  <a:rect l="l" t="t" r="r" b="b"/>
                  <a:pathLst>
                    <a:path w="1827" h="1850" extrusionOk="0">
                      <a:moveTo>
                        <a:pt x="913" y="0"/>
                      </a:moveTo>
                      <a:cubicBezTo>
                        <a:pt x="411" y="0"/>
                        <a:pt x="0" y="411"/>
                        <a:pt x="0" y="936"/>
                      </a:cubicBezTo>
                      <a:cubicBezTo>
                        <a:pt x="0" y="1438"/>
                        <a:pt x="411" y="1849"/>
                        <a:pt x="913" y="1849"/>
                      </a:cubicBezTo>
                      <a:cubicBezTo>
                        <a:pt x="1415" y="1849"/>
                        <a:pt x="1826" y="1438"/>
                        <a:pt x="1826" y="936"/>
                      </a:cubicBezTo>
                      <a:cubicBezTo>
                        <a:pt x="1826" y="411"/>
                        <a:pt x="1415" y="0"/>
                        <a:pt x="913" y="0"/>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2235;p43">
                  <a:extLst>
                    <a:ext uri="{FF2B5EF4-FFF2-40B4-BE49-F238E27FC236}">
                      <a16:creationId xmlns:a16="http://schemas.microsoft.com/office/drawing/2014/main" id="{4B90CD65-07D2-9B19-6D31-41A2551149C6}"/>
                    </a:ext>
                  </a:extLst>
                </p:cNvPr>
                <p:cNvSpPr/>
                <p:nvPr/>
              </p:nvSpPr>
              <p:spPr>
                <a:xfrm>
                  <a:off x="1831275" y="3659800"/>
                  <a:ext cx="39400" cy="39400"/>
                </a:xfrm>
                <a:custGeom>
                  <a:avLst/>
                  <a:gdLst/>
                  <a:ahLst/>
                  <a:cxnLst/>
                  <a:rect l="l" t="t" r="r" b="b"/>
                  <a:pathLst>
                    <a:path w="1576" h="1576" extrusionOk="0">
                      <a:moveTo>
                        <a:pt x="776" y="0"/>
                      </a:moveTo>
                      <a:cubicBezTo>
                        <a:pt x="343" y="0"/>
                        <a:pt x="0" y="365"/>
                        <a:pt x="0" y="799"/>
                      </a:cubicBezTo>
                      <a:cubicBezTo>
                        <a:pt x="0" y="1233"/>
                        <a:pt x="343" y="1575"/>
                        <a:pt x="776" y="1575"/>
                      </a:cubicBezTo>
                      <a:cubicBezTo>
                        <a:pt x="1210" y="1575"/>
                        <a:pt x="1575" y="1233"/>
                        <a:pt x="1575" y="799"/>
                      </a:cubicBezTo>
                      <a:cubicBezTo>
                        <a:pt x="1575" y="365"/>
                        <a:pt x="1210" y="0"/>
                        <a:pt x="776" y="0"/>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2236;p43">
                  <a:extLst>
                    <a:ext uri="{FF2B5EF4-FFF2-40B4-BE49-F238E27FC236}">
                      <a16:creationId xmlns:a16="http://schemas.microsoft.com/office/drawing/2014/main" id="{777D7759-5AB5-0907-8621-0D25BC072B30}"/>
                    </a:ext>
                  </a:extLst>
                </p:cNvPr>
                <p:cNvSpPr/>
                <p:nvPr/>
              </p:nvSpPr>
              <p:spPr>
                <a:xfrm>
                  <a:off x="1727975" y="3763650"/>
                  <a:ext cx="81050" cy="46375"/>
                </a:xfrm>
                <a:custGeom>
                  <a:avLst/>
                  <a:gdLst/>
                  <a:ahLst/>
                  <a:cxnLst/>
                  <a:rect l="l" t="t" r="r" b="b"/>
                  <a:pathLst>
                    <a:path w="3242" h="1855" extrusionOk="0">
                      <a:moveTo>
                        <a:pt x="1" y="0"/>
                      </a:moveTo>
                      <a:cubicBezTo>
                        <a:pt x="67" y="812"/>
                        <a:pt x="764" y="1855"/>
                        <a:pt x="1689" y="1855"/>
                      </a:cubicBezTo>
                      <a:cubicBezTo>
                        <a:pt x="1727" y="1855"/>
                        <a:pt x="1765" y="1853"/>
                        <a:pt x="1804" y="1849"/>
                      </a:cubicBezTo>
                      <a:cubicBezTo>
                        <a:pt x="2785" y="1758"/>
                        <a:pt x="3242" y="411"/>
                        <a:pt x="3242" y="411"/>
                      </a:cubicBez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2237;p43">
                  <a:extLst>
                    <a:ext uri="{FF2B5EF4-FFF2-40B4-BE49-F238E27FC236}">
                      <a16:creationId xmlns:a16="http://schemas.microsoft.com/office/drawing/2014/main" id="{7C0FC06E-9E0E-A98D-D4FE-10CD2245B19C}"/>
                    </a:ext>
                  </a:extLst>
                </p:cNvPr>
                <p:cNvSpPr/>
                <p:nvPr/>
              </p:nvSpPr>
              <p:spPr>
                <a:xfrm>
                  <a:off x="1720600" y="3756750"/>
                  <a:ext cx="95925" cy="60450"/>
                </a:xfrm>
                <a:custGeom>
                  <a:avLst/>
                  <a:gdLst/>
                  <a:ahLst/>
                  <a:cxnLst/>
                  <a:rect l="l" t="t" r="r" b="b"/>
                  <a:pathLst>
                    <a:path w="3837" h="2418" extrusionOk="0">
                      <a:moveTo>
                        <a:pt x="652" y="616"/>
                      </a:moveTo>
                      <a:cubicBezTo>
                        <a:pt x="1480" y="715"/>
                        <a:pt x="2295" y="814"/>
                        <a:pt x="3127" y="913"/>
                      </a:cubicBezTo>
                      <a:lnTo>
                        <a:pt x="3127" y="913"/>
                      </a:lnTo>
                      <a:cubicBezTo>
                        <a:pt x="3127" y="914"/>
                        <a:pt x="3127" y="915"/>
                        <a:pt x="3126" y="916"/>
                      </a:cubicBezTo>
                      <a:cubicBezTo>
                        <a:pt x="2989" y="1167"/>
                        <a:pt x="2852" y="1372"/>
                        <a:pt x="2647" y="1555"/>
                      </a:cubicBezTo>
                      <a:cubicBezTo>
                        <a:pt x="2472" y="1730"/>
                        <a:pt x="2230" y="1839"/>
                        <a:pt x="1979" y="1839"/>
                      </a:cubicBezTo>
                      <a:cubicBezTo>
                        <a:pt x="1935" y="1839"/>
                        <a:pt x="1892" y="1835"/>
                        <a:pt x="1848" y="1829"/>
                      </a:cubicBezTo>
                      <a:cubicBezTo>
                        <a:pt x="1528" y="1783"/>
                        <a:pt x="1232" y="1577"/>
                        <a:pt x="1026" y="1326"/>
                      </a:cubicBezTo>
                      <a:cubicBezTo>
                        <a:pt x="866" y="1118"/>
                        <a:pt x="728" y="876"/>
                        <a:pt x="652" y="616"/>
                      </a:cubicBezTo>
                      <a:close/>
                      <a:moveTo>
                        <a:pt x="269" y="0"/>
                      </a:moveTo>
                      <a:cubicBezTo>
                        <a:pt x="139" y="0"/>
                        <a:pt x="1" y="148"/>
                        <a:pt x="22" y="276"/>
                      </a:cubicBezTo>
                      <a:cubicBezTo>
                        <a:pt x="90" y="1167"/>
                        <a:pt x="661" y="2080"/>
                        <a:pt x="1528" y="2353"/>
                      </a:cubicBezTo>
                      <a:cubicBezTo>
                        <a:pt x="1675" y="2397"/>
                        <a:pt x="1818" y="2417"/>
                        <a:pt x="1956" y="2417"/>
                      </a:cubicBezTo>
                      <a:cubicBezTo>
                        <a:pt x="2616" y="2417"/>
                        <a:pt x="3174" y="1957"/>
                        <a:pt x="3514" y="1372"/>
                      </a:cubicBezTo>
                      <a:cubicBezTo>
                        <a:pt x="3635" y="1210"/>
                        <a:pt x="3721" y="1031"/>
                        <a:pt x="3786" y="834"/>
                      </a:cubicBezTo>
                      <a:lnTo>
                        <a:pt x="3786" y="834"/>
                      </a:lnTo>
                      <a:cubicBezTo>
                        <a:pt x="3816" y="788"/>
                        <a:pt x="3834" y="736"/>
                        <a:pt x="3834" y="687"/>
                      </a:cubicBezTo>
                      <a:cubicBezTo>
                        <a:pt x="3834" y="677"/>
                        <a:pt x="3833" y="668"/>
                        <a:pt x="3833" y="659"/>
                      </a:cubicBezTo>
                      <a:lnTo>
                        <a:pt x="3833" y="659"/>
                      </a:lnTo>
                      <a:cubicBezTo>
                        <a:pt x="3836" y="549"/>
                        <a:pt x="3765" y="468"/>
                        <a:pt x="3671" y="430"/>
                      </a:cubicBezTo>
                      <a:lnTo>
                        <a:pt x="3671" y="430"/>
                      </a:lnTo>
                      <a:cubicBezTo>
                        <a:pt x="3630" y="410"/>
                        <a:pt x="3585" y="397"/>
                        <a:pt x="3537" y="391"/>
                      </a:cubicBezTo>
                      <a:cubicBezTo>
                        <a:pt x="2601" y="276"/>
                        <a:pt x="1665" y="162"/>
                        <a:pt x="707" y="48"/>
                      </a:cubicBezTo>
                      <a:cubicBezTo>
                        <a:pt x="570" y="25"/>
                        <a:pt x="433" y="25"/>
                        <a:pt x="296" y="2"/>
                      </a:cubicBezTo>
                      <a:cubicBezTo>
                        <a:pt x="287" y="1"/>
                        <a:pt x="278" y="0"/>
                        <a:pt x="269" y="0"/>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2238;p43">
                  <a:extLst>
                    <a:ext uri="{FF2B5EF4-FFF2-40B4-BE49-F238E27FC236}">
                      <a16:creationId xmlns:a16="http://schemas.microsoft.com/office/drawing/2014/main" id="{3CADA5FC-D901-7DCE-AC2F-DFD65F4B8EE8}"/>
                    </a:ext>
                  </a:extLst>
                </p:cNvPr>
                <p:cNvSpPr/>
                <p:nvPr/>
              </p:nvSpPr>
              <p:spPr>
                <a:xfrm>
                  <a:off x="1603575" y="3710000"/>
                  <a:ext cx="107875" cy="107325"/>
                </a:xfrm>
                <a:custGeom>
                  <a:avLst/>
                  <a:gdLst/>
                  <a:ahLst/>
                  <a:cxnLst/>
                  <a:rect l="l" t="t" r="r" b="b"/>
                  <a:pathLst>
                    <a:path w="4315" h="4293" extrusionOk="0">
                      <a:moveTo>
                        <a:pt x="2146" y="1"/>
                      </a:moveTo>
                      <a:cubicBezTo>
                        <a:pt x="960" y="24"/>
                        <a:pt x="1" y="982"/>
                        <a:pt x="24" y="2169"/>
                      </a:cubicBezTo>
                      <a:cubicBezTo>
                        <a:pt x="24" y="3342"/>
                        <a:pt x="960" y="4292"/>
                        <a:pt x="2128" y="4292"/>
                      </a:cubicBezTo>
                      <a:cubicBezTo>
                        <a:pt x="2142" y="4292"/>
                        <a:pt x="2155" y="4292"/>
                        <a:pt x="2169" y="4292"/>
                      </a:cubicBezTo>
                      <a:cubicBezTo>
                        <a:pt x="3356" y="4292"/>
                        <a:pt x="4315" y="3310"/>
                        <a:pt x="4292" y="2146"/>
                      </a:cubicBezTo>
                      <a:cubicBezTo>
                        <a:pt x="4292" y="959"/>
                        <a:pt x="3311" y="1"/>
                        <a:pt x="2146" y="1"/>
                      </a:cubicBezTo>
                      <a:close/>
                    </a:path>
                  </a:pathLst>
                </a:custGeom>
                <a:solidFill>
                  <a:srgbClr val="FF81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2239;p43">
                  <a:extLst>
                    <a:ext uri="{FF2B5EF4-FFF2-40B4-BE49-F238E27FC236}">
                      <a16:creationId xmlns:a16="http://schemas.microsoft.com/office/drawing/2014/main" id="{F09FD753-0B33-9C68-807F-DC0E7CA734ED}"/>
                    </a:ext>
                  </a:extLst>
                </p:cNvPr>
                <p:cNvSpPr/>
                <p:nvPr/>
              </p:nvSpPr>
              <p:spPr>
                <a:xfrm>
                  <a:off x="1829550" y="3725975"/>
                  <a:ext cx="50825" cy="81625"/>
                </a:xfrm>
                <a:custGeom>
                  <a:avLst/>
                  <a:gdLst/>
                  <a:ahLst/>
                  <a:cxnLst/>
                  <a:rect l="l" t="t" r="r" b="b"/>
                  <a:pathLst>
                    <a:path w="2033" h="3265" extrusionOk="0">
                      <a:moveTo>
                        <a:pt x="1621" y="1"/>
                      </a:moveTo>
                      <a:cubicBezTo>
                        <a:pt x="731" y="1"/>
                        <a:pt x="1" y="731"/>
                        <a:pt x="1" y="1644"/>
                      </a:cubicBezTo>
                      <a:cubicBezTo>
                        <a:pt x="23" y="2535"/>
                        <a:pt x="754" y="3265"/>
                        <a:pt x="1644" y="3265"/>
                      </a:cubicBezTo>
                      <a:cubicBezTo>
                        <a:pt x="1758" y="3265"/>
                        <a:pt x="1872" y="3242"/>
                        <a:pt x="1964" y="3219"/>
                      </a:cubicBezTo>
                      <a:cubicBezTo>
                        <a:pt x="2009" y="2923"/>
                        <a:pt x="2032" y="2603"/>
                        <a:pt x="2032" y="2261"/>
                      </a:cubicBezTo>
                      <a:lnTo>
                        <a:pt x="2009" y="47"/>
                      </a:lnTo>
                      <a:cubicBezTo>
                        <a:pt x="1872" y="1"/>
                        <a:pt x="1758" y="1"/>
                        <a:pt x="1621" y="1"/>
                      </a:cubicBezTo>
                      <a:close/>
                    </a:path>
                  </a:pathLst>
                </a:custGeom>
                <a:solidFill>
                  <a:srgbClr val="FF81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2240;p43">
                  <a:extLst>
                    <a:ext uri="{FF2B5EF4-FFF2-40B4-BE49-F238E27FC236}">
                      <a16:creationId xmlns:a16="http://schemas.microsoft.com/office/drawing/2014/main" id="{47562FF6-8B46-0BBD-7743-692385A013C6}"/>
                    </a:ext>
                  </a:extLst>
                </p:cNvPr>
                <p:cNvSpPr/>
                <p:nvPr/>
              </p:nvSpPr>
              <p:spPr>
                <a:xfrm>
                  <a:off x="1771925" y="3659800"/>
                  <a:ext cx="37100" cy="78775"/>
                </a:xfrm>
                <a:custGeom>
                  <a:avLst/>
                  <a:gdLst/>
                  <a:ahLst/>
                  <a:cxnLst/>
                  <a:rect l="l" t="t" r="r" b="b"/>
                  <a:pathLst>
                    <a:path w="1484" h="3151" extrusionOk="0">
                      <a:moveTo>
                        <a:pt x="183" y="0"/>
                      </a:moveTo>
                      <a:lnTo>
                        <a:pt x="0" y="3150"/>
                      </a:lnTo>
                      <a:lnTo>
                        <a:pt x="1484" y="2237"/>
                      </a:lnTo>
                      <a:lnTo>
                        <a:pt x="183" y="0"/>
                      </a:lnTo>
                      <a:close/>
                    </a:path>
                  </a:pathLst>
                </a:custGeom>
                <a:solidFill>
                  <a:srgbClr val="FF81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2241;p43">
                  <a:extLst>
                    <a:ext uri="{FF2B5EF4-FFF2-40B4-BE49-F238E27FC236}">
                      <a16:creationId xmlns:a16="http://schemas.microsoft.com/office/drawing/2014/main" id="{1489181B-1C36-E983-F2FD-0E4D8C9723E2}"/>
                    </a:ext>
                  </a:extLst>
                </p:cNvPr>
                <p:cNvSpPr/>
                <p:nvPr/>
              </p:nvSpPr>
              <p:spPr>
                <a:xfrm>
                  <a:off x="1164200" y="3632975"/>
                  <a:ext cx="390775" cy="376125"/>
                </a:xfrm>
                <a:custGeom>
                  <a:avLst/>
                  <a:gdLst/>
                  <a:ahLst/>
                  <a:cxnLst/>
                  <a:rect l="l" t="t" r="r" b="b"/>
                  <a:pathLst>
                    <a:path w="15631" h="15045" extrusionOk="0">
                      <a:moveTo>
                        <a:pt x="8778" y="0"/>
                      </a:moveTo>
                      <a:cubicBezTo>
                        <a:pt x="7241" y="0"/>
                        <a:pt x="5880" y="874"/>
                        <a:pt x="5410" y="2625"/>
                      </a:cubicBezTo>
                      <a:cubicBezTo>
                        <a:pt x="5410" y="2625"/>
                        <a:pt x="5154" y="2571"/>
                        <a:pt x="4760" y="2571"/>
                      </a:cubicBezTo>
                      <a:cubicBezTo>
                        <a:pt x="3666" y="2571"/>
                        <a:pt x="1504" y="2991"/>
                        <a:pt x="799" y="6163"/>
                      </a:cubicBezTo>
                      <a:cubicBezTo>
                        <a:pt x="0" y="9747"/>
                        <a:pt x="2511" y="12897"/>
                        <a:pt x="6369" y="14403"/>
                      </a:cubicBezTo>
                      <a:cubicBezTo>
                        <a:pt x="7486" y="14846"/>
                        <a:pt x="8483" y="15044"/>
                        <a:pt x="9363" y="15044"/>
                      </a:cubicBezTo>
                      <a:cubicBezTo>
                        <a:pt x="14381" y="15044"/>
                        <a:pt x="15630" y="8602"/>
                        <a:pt x="14038" y="4292"/>
                      </a:cubicBezTo>
                      <a:cubicBezTo>
                        <a:pt x="13000" y="1433"/>
                        <a:pt x="10745" y="0"/>
                        <a:pt x="8778" y="0"/>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2242;p43">
                  <a:extLst>
                    <a:ext uri="{FF2B5EF4-FFF2-40B4-BE49-F238E27FC236}">
                      <a16:creationId xmlns:a16="http://schemas.microsoft.com/office/drawing/2014/main" id="{68481070-F36A-B387-3C64-561D04DF882F}"/>
                    </a:ext>
                  </a:extLst>
                </p:cNvPr>
                <p:cNvSpPr/>
                <p:nvPr/>
              </p:nvSpPr>
              <p:spPr>
                <a:xfrm>
                  <a:off x="1407275" y="3660375"/>
                  <a:ext cx="162675" cy="160925"/>
                </a:xfrm>
                <a:custGeom>
                  <a:avLst/>
                  <a:gdLst/>
                  <a:ahLst/>
                  <a:cxnLst/>
                  <a:rect l="l" t="t" r="r" b="b"/>
                  <a:pathLst>
                    <a:path w="6507" h="6437" extrusionOk="0">
                      <a:moveTo>
                        <a:pt x="3242" y="0"/>
                      </a:moveTo>
                      <a:cubicBezTo>
                        <a:pt x="1462" y="0"/>
                        <a:pt x="1" y="1438"/>
                        <a:pt x="1" y="3218"/>
                      </a:cubicBezTo>
                      <a:cubicBezTo>
                        <a:pt x="1" y="4999"/>
                        <a:pt x="1462" y="6437"/>
                        <a:pt x="3242" y="6437"/>
                      </a:cubicBezTo>
                      <a:cubicBezTo>
                        <a:pt x="5045" y="6437"/>
                        <a:pt x="6506" y="4999"/>
                        <a:pt x="6506" y="3218"/>
                      </a:cubicBezTo>
                      <a:cubicBezTo>
                        <a:pt x="6506" y="1438"/>
                        <a:pt x="5045" y="0"/>
                        <a:pt x="32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2243;p43">
                  <a:extLst>
                    <a:ext uri="{FF2B5EF4-FFF2-40B4-BE49-F238E27FC236}">
                      <a16:creationId xmlns:a16="http://schemas.microsoft.com/office/drawing/2014/main" id="{081C28E1-1C44-4342-9693-43CD643ECD58}"/>
                    </a:ext>
                  </a:extLst>
                </p:cNvPr>
                <p:cNvSpPr/>
                <p:nvPr/>
              </p:nvSpPr>
              <p:spPr>
                <a:xfrm>
                  <a:off x="1471775" y="3694675"/>
                  <a:ext cx="69075" cy="65000"/>
                </a:xfrm>
                <a:custGeom>
                  <a:avLst/>
                  <a:gdLst/>
                  <a:ahLst/>
                  <a:cxnLst/>
                  <a:rect l="l" t="t" r="r" b="b"/>
                  <a:pathLst>
                    <a:path w="2763" h="2600" extrusionOk="0">
                      <a:moveTo>
                        <a:pt x="1957" y="1379"/>
                      </a:moveTo>
                      <a:cubicBezTo>
                        <a:pt x="1957" y="1379"/>
                        <a:pt x="1959" y="1382"/>
                        <a:pt x="1963" y="1390"/>
                      </a:cubicBezTo>
                      <a:cubicBezTo>
                        <a:pt x="1963" y="1394"/>
                        <a:pt x="1963" y="1398"/>
                        <a:pt x="1963" y="1401"/>
                      </a:cubicBezTo>
                      <a:lnTo>
                        <a:pt x="1963" y="1401"/>
                      </a:lnTo>
                      <a:cubicBezTo>
                        <a:pt x="1959" y="1390"/>
                        <a:pt x="1956" y="1379"/>
                        <a:pt x="1957" y="1379"/>
                      </a:cubicBezTo>
                      <a:close/>
                      <a:moveTo>
                        <a:pt x="691" y="1"/>
                      </a:moveTo>
                      <a:cubicBezTo>
                        <a:pt x="568" y="1"/>
                        <a:pt x="444" y="8"/>
                        <a:pt x="320" y="20"/>
                      </a:cubicBezTo>
                      <a:cubicBezTo>
                        <a:pt x="160" y="20"/>
                        <a:pt x="0" y="157"/>
                        <a:pt x="0" y="340"/>
                      </a:cubicBezTo>
                      <a:cubicBezTo>
                        <a:pt x="22" y="469"/>
                        <a:pt x="124" y="639"/>
                        <a:pt x="289" y="639"/>
                      </a:cubicBezTo>
                      <a:cubicBezTo>
                        <a:pt x="299" y="639"/>
                        <a:pt x="309" y="638"/>
                        <a:pt x="320" y="637"/>
                      </a:cubicBezTo>
                      <a:cubicBezTo>
                        <a:pt x="422" y="625"/>
                        <a:pt x="519" y="620"/>
                        <a:pt x="616" y="620"/>
                      </a:cubicBezTo>
                      <a:cubicBezTo>
                        <a:pt x="713" y="620"/>
                        <a:pt x="810" y="625"/>
                        <a:pt x="913" y="637"/>
                      </a:cubicBezTo>
                      <a:lnTo>
                        <a:pt x="982" y="637"/>
                      </a:lnTo>
                      <a:cubicBezTo>
                        <a:pt x="1005" y="659"/>
                        <a:pt x="1050" y="659"/>
                        <a:pt x="1096" y="659"/>
                      </a:cubicBezTo>
                      <a:cubicBezTo>
                        <a:pt x="1164" y="682"/>
                        <a:pt x="1233" y="705"/>
                        <a:pt x="1301" y="728"/>
                      </a:cubicBezTo>
                      <a:cubicBezTo>
                        <a:pt x="1302" y="729"/>
                        <a:pt x="1304" y="730"/>
                        <a:pt x="1305" y="731"/>
                      </a:cubicBezTo>
                      <a:lnTo>
                        <a:pt x="1305" y="731"/>
                      </a:lnTo>
                      <a:cubicBezTo>
                        <a:pt x="1303" y="731"/>
                        <a:pt x="1302" y="730"/>
                        <a:pt x="1301" y="730"/>
                      </a:cubicBezTo>
                      <a:cubicBezTo>
                        <a:pt x="1299" y="730"/>
                        <a:pt x="1304" y="734"/>
                        <a:pt x="1311" y="738"/>
                      </a:cubicBezTo>
                      <a:lnTo>
                        <a:pt x="1311" y="738"/>
                      </a:lnTo>
                      <a:cubicBezTo>
                        <a:pt x="1325" y="751"/>
                        <a:pt x="1328" y="751"/>
                        <a:pt x="1347" y="751"/>
                      </a:cubicBezTo>
                      <a:cubicBezTo>
                        <a:pt x="1370" y="774"/>
                        <a:pt x="1393" y="774"/>
                        <a:pt x="1415" y="796"/>
                      </a:cubicBezTo>
                      <a:cubicBezTo>
                        <a:pt x="1450" y="814"/>
                        <a:pt x="1523" y="844"/>
                        <a:pt x="1567" y="877"/>
                      </a:cubicBezTo>
                      <a:lnTo>
                        <a:pt x="1567" y="877"/>
                      </a:lnTo>
                      <a:cubicBezTo>
                        <a:pt x="1568" y="879"/>
                        <a:pt x="1571" y="883"/>
                        <a:pt x="1575" y="888"/>
                      </a:cubicBezTo>
                      <a:cubicBezTo>
                        <a:pt x="1577" y="888"/>
                        <a:pt x="1578" y="888"/>
                        <a:pt x="1580" y="888"/>
                      </a:cubicBezTo>
                      <a:lnTo>
                        <a:pt x="1580" y="888"/>
                      </a:lnTo>
                      <a:cubicBezTo>
                        <a:pt x="1588" y="896"/>
                        <a:pt x="1594" y="903"/>
                        <a:pt x="1598" y="911"/>
                      </a:cubicBezTo>
                      <a:cubicBezTo>
                        <a:pt x="1594" y="902"/>
                        <a:pt x="1589" y="895"/>
                        <a:pt x="1586" y="890"/>
                      </a:cubicBezTo>
                      <a:lnTo>
                        <a:pt x="1586" y="890"/>
                      </a:lnTo>
                      <a:cubicBezTo>
                        <a:pt x="1599" y="895"/>
                        <a:pt x="1602" y="911"/>
                        <a:pt x="1621" y="911"/>
                      </a:cubicBezTo>
                      <a:cubicBezTo>
                        <a:pt x="1644" y="933"/>
                        <a:pt x="1644" y="956"/>
                        <a:pt x="1666" y="979"/>
                      </a:cubicBezTo>
                      <a:cubicBezTo>
                        <a:pt x="1682" y="995"/>
                        <a:pt x="1741" y="1042"/>
                        <a:pt x="1776" y="1078"/>
                      </a:cubicBezTo>
                      <a:lnTo>
                        <a:pt x="1776" y="1078"/>
                      </a:lnTo>
                      <a:cubicBezTo>
                        <a:pt x="1775" y="1078"/>
                        <a:pt x="1775" y="1077"/>
                        <a:pt x="1775" y="1077"/>
                      </a:cubicBezTo>
                      <a:cubicBezTo>
                        <a:pt x="1773" y="1077"/>
                        <a:pt x="1775" y="1082"/>
                        <a:pt x="1781" y="1093"/>
                      </a:cubicBezTo>
                      <a:cubicBezTo>
                        <a:pt x="1803" y="1116"/>
                        <a:pt x="1803" y="1116"/>
                        <a:pt x="1803" y="1116"/>
                      </a:cubicBezTo>
                      <a:cubicBezTo>
                        <a:pt x="1803" y="1116"/>
                        <a:pt x="1785" y="1088"/>
                        <a:pt x="1777" y="1080"/>
                      </a:cubicBezTo>
                      <a:lnTo>
                        <a:pt x="1777" y="1080"/>
                      </a:lnTo>
                      <a:cubicBezTo>
                        <a:pt x="1793" y="1096"/>
                        <a:pt x="1803" y="1109"/>
                        <a:pt x="1803" y="1116"/>
                      </a:cubicBezTo>
                      <a:cubicBezTo>
                        <a:pt x="1826" y="1139"/>
                        <a:pt x="1826" y="1162"/>
                        <a:pt x="1849" y="1184"/>
                      </a:cubicBezTo>
                      <a:cubicBezTo>
                        <a:pt x="1872" y="1230"/>
                        <a:pt x="1918" y="1299"/>
                        <a:pt x="1940" y="1344"/>
                      </a:cubicBezTo>
                      <a:cubicBezTo>
                        <a:pt x="1940" y="1367"/>
                        <a:pt x="1963" y="1390"/>
                        <a:pt x="1963" y="1413"/>
                      </a:cubicBezTo>
                      <a:cubicBezTo>
                        <a:pt x="1963" y="1418"/>
                        <a:pt x="1963" y="1424"/>
                        <a:pt x="1963" y="1436"/>
                      </a:cubicBezTo>
                      <a:cubicBezTo>
                        <a:pt x="1986" y="1481"/>
                        <a:pt x="2009" y="1527"/>
                        <a:pt x="2032" y="1595"/>
                      </a:cubicBezTo>
                      <a:cubicBezTo>
                        <a:pt x="2054" y="1664"/>
                        <a:pt x="2077" y="1778"/>
                        <a:pt x="2100" y="1869"/>
                      </a:cubicBezTo>
                      <a:cubicBezTo>
                        <a:pt x="2100" y="1869"/>
                        <a:pt x="2100" y="1892"/>
                        <a:pt x="2100" y="1915"/>
                      </a:cubicBezTo>
                      <a:cubicBezTo>
                        <a:pt x="2100" y="1938"/>
                        <a:pt x="2100" y="1983"/>
                        <a:pt x="2100" y="2029"/>
                      </a:cubicBezTo>
                      <a:cubicBezTo>
                        <a:pt x="2123" y="2097"/>
                        <a:pt x="2123" y="2189"/>
                        <a:pt x="2123" y="2280"/>
                      </a:cubicBezTo>
                      <a:cubicBezTo>
                        <a:pt x="2100" y="2440"/>
                        <a:pt x="2260" y="2600"/>
                        <a:pt x="2420" y="2600"/>
                      </a:cubicBezTo>
                      <a:cubicBezTo>
                        <a:pt x="2602" y="2577"/>
                        <a:pt x="2739" y="2463"/>
                        <a:pt x="2739" y="2280"/>
                      </a:cubicBezTo>
                      <a:cubicBezTo>
                        <a:pt x="2762" y="2006"/>
                        <a:pt x="2716" y="1709"/>
                        <a:pt x="2648" y="1436"/>
                      </a:cubicBezTo>
                      <a:cubicBezTo>
                        <a:pt x="2488" y="911"/>
                        <a:pt x="2146" y="431"/>
                        <a:pt x="1644" y="203"/>
                      </a:cubicBezTo>
                      <a:cubicBezTo>
                        <a:pt x="1344" y="53"/>
                        <a:pt x="1021" y="1"/>
                        <a:pt x="691" y="1"/>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2244;p43">
                  <a:extLst>
                    <a:ext uri="{FF2B5EF4-FFF2-40B4-BE49-F238E27FC236}">
                      <a16:creationId xmlns:a16="http://schemas.microsoft.com/office/drawing/2014/main" id="{0465DE55-A060-14BB-DC08-3EB9DF8DB36E}"/>
                    </a:ext>
                  </a:extLst>
                </p:cNvPr>
                <p:cNvSpPr/>
                <p:nvPr/>
              </p:nvSpPr>
              <p:spPr>
                <a:xfrm>
                  <a:off x="1545375" y="3683200"/>
                  <a:ext cx="24575" cy="57650"/>
                </a:xfrm>
                <a:custGeom>
                  <a:avLst/>
                  <a:gdLst/>
                  <a:ahLst/>
                  <a:cxnLst/>
                  <a:rect l="l" t="t" r="r" b="b"/>
                  <a:pathLst>
                    <a:path w="983" h="2306" fill="none" extrusionOk="0">
                      <a:moveTo>
                        <a:pt x="982" y="2305"/>
                      </a:moveTo>
                      <a:cubicBezTo>
                        <a:pt x="982" y="1392"/>
                        <a:pt x="594" y="593"/>
                        <a:pt x="1" y="0"/>
                      </a:cubicBezTo>
                    </a:path>
                  </a:pathLst>
                </a:custGeom>
                <a:noFill/>
                <a:ln w="685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2245;p43">
                  <a:extLst>
                    <a:ext uri="{FF2B5EF4-FFF2-40B4-BE49-F238E27FC236}">
                      <a16:creationId xmlns:a16="http://schemas.microsoft.com/office/drawing/2014/main" id="{0E502A3A-A725-C74C-5BB2-E6EEA4376678}"/>
                    </a:ext>
                  </a:extLst>
                </p:cNvPr>
                <p:cNvSpPr/>
                <p:nvPr/>
              </p:nvSpPr>
              <p:spPr>
                <a:xfrm>
                  <a:off x="1407275" y="3660375"/>
                  <a:ext cx="138125" cy="160925"/>
                </a:xfrm>
                <a:custGeom>
                  <a:avLst/>
                  <a:gdLst/>
                  <a:ahLst/>
                  <a:cxnLst/>
                  <a:rect l="l" t="t" r="r" b="b"/>
                  <a:pathLst>
                    <a:path w="5525" h="6437" fill="none" extrusionOk="0">
                      <a:moveTo>
                        <a:pt x="5525" y="913"/>
                      </a:moveTo>
                      <a:cubicBezTo>
                        <a:pt x="4931" y="342"/>
                        <a:pt x="4132" y="0"/>
                        <a:pt x="3242" y="0"/>
                      </a:cubicBezTo>
                      <a:cubicBezTo>
                        <a:pt x="1462" y="0"/>
                        <a:pt x="1" y="1438"/>
                        <a:pt x="1" y="3218"/>
                      </a:cubicBezTo>
                      <a:cubicBezTo>
                        <a:pt x="1" y="4999"/>
                        <a:pt x="1462" y="6437"/>
                        <a:pt x="3242" y="6437"/>
                      </a:cubicBezTo>
                      <a:cubicBezTo>
                        <a:pt x="3813" y="6437"/>
                        <a:pt x="4338" y="6300"/>
                        <a:pt x="4794" y="6072"/>
                      </a:cubicBezTo>
                      <a:cubicBezTo>
                        <a:pt x="4954" y="5980"/>
                        <a:pt x="5388" y="5684"/>
                        <a:pt x="5525" y="5547"/>
                      </a:cubicBezTo>
                    </a:path>
                  </a:pathLst>
                </a:custGeom>
                <a:noFill/>
                <a:ln w="685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2246;p43">
                  <a:extLst>
                    <a:ext uri="{FF2B5EF4-FFF2-40B4-BE49-F238E27FC236}">
                      <a16:creationId xmlns:a16="http://schemas.microsoft.com/office/drawing/2014/main" id="{5E7503BE-68DF-91EA-4EA7-376E84F9897A}"/>
                    </a:ext>
                  </a:extLst>
                </p:cNvPr>
                <p:cNvSpPr/>
                <p:nvPr/>
              </p:nvSpPr>
              <p:spPr>
                <a:xfrm>
                  <a:off x="2058375" y="3262625"/>
                  <a:ext cx="570100" cy="455975"/>
                </a:xfrm>
                <a:custGeom>
                  <a:avLst/>
                  <a:gdLst/>
                  <a:ahLst/>
                  <a:cxnLst/>
                  <a:rect l="l" t="t" r="r" b="b"/>
                  <a:pathLst>
                    <a:path w="22804" h="18239" extrusionOk="0">
                      <a:moveTo>
                        <a:pt x="3607" y="1"/>
                      </a:moveTo>
                      <a:cubicBezTo>
                        <a:pt x="1598" y="1"/>
                        <a:pt x="1" y="1553"/>
                        <a:pt x="1" y="3447"/>
                      </a:cubicBezTo>
                      <a:lnTo>
                        <a:pt x="1" y="9496"/>
                      </a:lnTo>
                      <a:lnTo>
                        <a:pt x="1" y="11596"/>
                      </a:lnTo>
                      <a:lnTo>
                        <a:pt x="1" y="18238"/>
                      </a:lnTo>
                      <a:lnTo>
                        <a:pt x="3653" y="15043"/>
                      </a:lnTo>
                      <a:lnTo>
                        <a:pt x="19197" y="15043"/>
                      </a:lnTo>
                      <a:cubicBezTo>
                        <a:pt x="21182" y="15043"/>
                        <a:pt x="22803" y="13491"/>
                        <a:pt x="22803" y="11596"/>
                      </a:cubicBezTo>
                      <a:lnTo>
                        <a:pt x="22803" y="3447"/>
                      </a:lnTo>
                      <a:cubicBezTo>
                        <a:pt x="22803" y="1553"/>
                        <a:pt x="21182" y="1"/>
                        <a:pt x="191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2247;p43">
                  <a:extLst>
                    <a:ext uri="{FF2B5EF4-FFF2-40B4-BE49-F238E27FC236}">
                      <a16:creationId xmlns:a16="http://schemas.microsoft.com/office/drawing/2014/main" id="{74353206-44EF-8F62-6CAA-F8432300C8E0}"/>
                    </a:ext>
                  </a:extLst>
                </p:cNvPr>
                <p:cNvSpPr/>
                <p:nvPr/>
              </p:nvSpPr>
              <p:spPr>
                <a:xfrm>
                  <a:off x="2058375" y="3262625"/>
                  <a:ext cx="570100" cy="455975"/>
                </a:xfrm>
                <a:custGeom>
                  <a:avLst/>
                  <a:gdLst/>
                  <a:ahLst/>
                  <a:cxnLst/>
                  <a:rect l="l" t="t" r="r" b="b"/>
                  <a:pathLst>
                    <a:path w="22804" h="18239" fill="none" extrusionOk="0">
                      <a:moveTo>
                        <a:pt x="19197" y="1"/>
                      </a:moveTo>
                      <a:lnTo>
                        <a:pt x="3607" y="1"/>
                      </a:lnTo>
                      <a:cubicBezTo>
                        <a:pt x="1598" y="1"/>
                        <a:pt x="1" y="1553"/>
                        <a:pt x="1" y="3447"/>
                      </a:cubicBezTo>
                      <a:lnTo>
                        <a:pt x="1" y="9496"/>
                      </a:lnTo>
                      <a:lnTo>
                        <a:pt x="1" y="11596"/>
                      </a:lnTo>
                      <a:lnTo>
                        <a:pt x="1" y="18238"/>
                      </a:lnTo>
                      <a:lnTo>
                        <a:pt x="3653" y="15043"/>
                      </a:lnTo>
                      <a:lnTo>
                        <a:pt x="19197" y="15043"/>
                      </a:lnTo>
                      <a:cubicBezTo>
                        <a:pt x="21182" y="15043"/>
                        <a:pt x="22803" y="13491"/>
                        <a:pt x="22803" y="11596"/>
                      </a:cubicBezTo>
                      <a:lnTo>
                        <a:pt x="22803" y="3447"/>
                      </a:lnTo>
                      <a:cubicBezTo>
                        <a:pt x="22803" y="1553"/>
                        <a:pt x="21182" y="1"/>
                        <a:pt x="19197" y="1"/>
                      </a:cubicBezTo>
                      <a:close/>
                    </a:path>
                  </a:pathLst>
                </a:custGeom>
                <a:noFill/>
                <a:ln w="970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2248;p43">
                  <a:extLst>
                    <a:ext uri="{FF2B5EF4-FFF2-40B4-BE49-F238E27FC236}">
                      <a16:creationId xmlns:a16="http://schemas.microsoft.com/office/drawing/2014/main" id="{EC458F40-615F-02E9-FE9E-E9168BDA1877}"/>
                    </a:ext>
                  </a:extLst>
                </p:cNvPr>
                <p:cNvSpPr/>
                <p:nvPr/>
              </p:nvSpPr>
              <p:spPr>
                <a:xfrm>
                  <a:off x="2175350" y="3420125"/>
                  <a:ext cx="78775" cy="74775"/>
                </a:xfrm>
                <a:custGeom>
                  <a:avLst/>
                  <a:gdLst/>
                  <a:ahLst/>
                  <a:cxnLst/>
                  <a:rect l="l" t="t" r="r" b="b"/>
                  <a:pathLst>
                    <a:path w="3151" h="2991" extrusionOk="0">
                      <a:moveTo>
                        <a:pt x="1576" y="1"/>
                      </a:moveTo>
                      <a:cubicBezTo>
                        <a:pt x="708" y="1"/>
                        <a:pt x="1" y="663"/>
                        <a:pt x="1" y="1484"/>
                      </a:cubicBezTo>
                      <a:cubicBezTo>
                        <a:pt x="1" y="2329"/>
                        <a:pt x="708" y="2991"/>
                        <a:pt x="1576" y="2991"/>
                      </a:cubicBezTo>
                      <a:cubicBezTo>
                        <a:pt x="2443" y="2991"/>
                        <a:pt x="3151" y="2329"/>
                        <a:pt x="3151" y="1484"/>
                      </a:cubicBezTo>
                      <a:cubicBezTo>
                        <a:pt x="3151" y="663"/>
                        <a:pt x="2443" y="1"/>
                        <a:pt x="1576" y="1"/>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2249;p43">
                  <a:extLst>
                    <a:ext uri="{FF2B5EF4-FFF2-40B4-BE49-F238E27FC236}">
                      <a16:creationId xmlns:a16="http://schemas.microsoft.com/office/drawing/2014/main" id="{A2E7FE36-09A6-CF4D-854C-9546667DDF8D}"/>
                    </a:ext>
                  </a:extLst>
                </p:cNvPr>
                <p:cNvSpPr/>
                <p:nvPr/>
              </p:nvSpPr>
              <p:spPr>
                <a:xfrm>
                  <a:off x="2311750" y="3420125"/>
                  <a:ext cx="78750" cy="74775"/>
                </a:xfrm>
                <a:custGeom>
                  <a:avLst/>
                  <a:gdLst/>
                  <a:ahLst/>
                  <a:cxnLst/>
                  <a:rect l="l" t="t" r="r" b="b"/>
                  <a:pathLst>
                    <a:path w="3150" h="2991" extrusionOk="0">
                      <a:moveTo>
                        <a:pt x="1575" y="1"/>
                      </a:moveTo>
                      <a:cubicBezTo>
                        <a:pt x="708" y="1"/>
                        <a:pt x="0" y="663"/>
                        <a:pt x="0" y="1484"/>
                      </a:cubicBezTo>
                      <a:cubicBezTo>
                        <a:pt x="0" y="2329"/>
                        <a:pt x="708" y="2991"/>
                        <a:pt x="1575" y="2991"/>
                      </a:cubicBezTo>
                      <a:cubicBezTo>
                        <a:pt x="2442" y="2991"/>
                        <a:pt x="3150" y="2329"/>
                        <a:pt x="3150" y="1484"/>
                      </a:cubicBezTo>
                      <a:cubicBezTo>
                        <a:pt x="3150" y="663"/>
                        <a:pt x="2442" y="1"/>
                        <a:pt x="1575" y="1"/>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2250;p43">
                  <a:extLst>
                    <a:ext uri="{FF2B5EF4-FFF2-40B4-BE49-F238E27FC236}">
                      <a16:creationId xmlns:a16="http://schemas.microsoft.com/office/drawing/2014/main" id="{83C8A47E-9417-DCEF-B663-8C25B2521525}"/>
                    </a:ext>
                  </a:extLst>
                </p:cNvPr>
                <p:cNvSpPr/>
                <p:nvPr/>
              </p:nvSpPr>
              <p:spPr>
                <a:xfrm>
                  <a:off x="2448125" y="3420125"/>
                  <a:ext cx="78775" cy="74775"/>
                </a:xfrm>
                <a:custGeom>
                  <a:avLst/>
                  <a:gdLst/>
                  <a:ahLst/>
                  <a:cxnLst/>
                  <a:rect l="l" t="t" r="r" b="b"/>
                  <a:pathLst>
                    <a:path w="3151" h="2991" extrusionOk="0">
                      <a:moveTo>
                        <a:pt x="1575" y="1"/>
                      </a:moveTo>
                      <a:cubicBezTo>
                        <a:pt x="708" y="1"/>
                        <a:pt x="0" y="663"/>
                        <a:pt x="0" y="1484"/>
                      </a:cubicBezTo>
                      <a:cubicBezTo>
                        <a:pt x="0" y="2329"/>
                        <a:pt x="708" y="2991"/>
                        <a:pt x="1575" y="2991"/>
                      </a:cubicBezTo>
                      <a:cubicBezTo>
                        <a:pt x="2443" y="2991"/>
                        <a:pt x="3150" y="2329"/>
                        <a:pt x="3150" y="1484"/>
                      </a:cubicBezTo>
                      <a:cubicBezTo>
                        <a:pt x="3150" y="663"/>
                        <a:pt x="2443" y="1"/>
                        <a:pt x="1575" y="1"/>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2251;p43">
                  <a:extLst>
                    <a:ext uri="{FF2B5EF4-FFF2-40B4-BE49-F238E27FC236}">
                      <a16:creationId xmlns:a16="http://schemas.microsoft.com/office/drawing/2014/main" id="{9D41A7FD-BDEB-05D8-2430-AC18FDF389E8}"/>
                    </a:ext>
                  </a:extLst>
                </p:cNvPr>
                <p:cNvSpPr/>
                <p:nvPr/>
              </p:nvSpPr>
              <p:spPr>
                <a:xfrm>
                  <a:off x="2138825" y="3883475"/>
                  <a:ext cx="720175" cy="575225"/>
                </a:xfrm>
                <a:custGeom>
                  <a:avLst/>
                  <a:gdLst/>
                  <a:ahLst/>
                  <a:cxnLst/>
                  <a:rect l="l" t="t" r="r" b="b"/>
                  <a:pathLst>
                    <a:path w="28807" h="23009" extrusionOk="0">
                      <a:moveTo>
                        <a:pt x="4566" y="1"/>
                      </a:moveTo>
                      <a:cubicBezTo>
                        <a:pt x="2032" y="1"/>
                        <a:pt x="1" y="1941"/>
                        <a:pt x="1" y="4337"/>
                      </a:cubicBezTo>
                      <a:lnTo>
                        <a:pt x="1" y="14632"/>
                      </a:lnTo>
                      <a:cubicBezTo>
                        <a:pt x="1" y="17028"/>
                        <a:pt x="2032" y="18968"/>
                        <a:pt x="4566" y="18968"/>
                      </a:cubicBezTo>
                      <a:lnTo>
                        <a:pt x="24173" y="18968"/>
                      </a:lnTo>
                      <a:lnTo>
                        <a:pt x="28807" y="23009"/>
                      </a:lnTo>
                      <a:lnTo>
                        <a:pt x="28807" y="14632"/>
                      </a:lnTo>
                      <a:lnTo>
                        <a:pt x="28807" y="11961"/>
                      </a:lnTo>
                      <a:lnTo>
                        <a:pt x="28807" y="4337"/>
                      </a:lnTo>
                      <a:cubicBezTo>
                        <a:pt x="28807" y="1941"/>
                        <a:pt x="26752" y="1"/>
                        <a:pt x="242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2252;p43">
                  <a:extLst>
                    <a:ext uri="{FF2B5EF4-FFF2-40B4-BE49-F238E27FC236}">
                      <a16:creationId xmlns:a16="http://schemas.microsoft.com/office/drawing/2014/main" id="{184891E8-E5FE-7CEE-C086-A34D69853815}"/>
                    </a:ext>
                  </a:extLst>
                </p:cNvPr>
                <p:cNvSpPr/>
                <p:nvPr/>
              </p:nvSpPr>
              <p:spPr>
                <a:xfrm>
                  <a:off x="2138825" y="3883475"/>
                  <a:ext cx="720175" cy="575225"/>
                </a:xfrm>
                <a:custGeom>
                  <a:avLst/>
                  <a:gdLst/>
                  <a:ahLst/>
                  <a:cxnLst/>
                  <a:rect l="l" t="t" r="r" b="b"/>
                  <a:pathLst>
                    <a:path w="28807" h="23009" fill="none" extrusionOk="0">
                      <a:moveTo>
                        <a:pt x="4566" y="1"/>
                      </a:moveTo>
                      <a:lnTo>
                        <a:pt x="24241" y="1"/>
                      </a:lnTo>
                      <a:cubicBezTo>
                        <a:pt x="26752" y="1"/>
                        <a:pt x="28807" y="1941"/>
                        <a:pt x="28807" y="4337"/>
                      </a:cubicBezTo>
                      <a:lnTo>
                        <a:pt x="28807" y="11961"/>
                      </a:lnTo>
                      <a:lnTo>
                        <a:pt x="28807" y="14632"/>
                      </a:lnTo>
                      <a:lnTo>
                        <a:pt x="28807" y="23009"/>
                      </a:lnTo>
                      <a:lnTo>
                        <a:pt x="24173" y="18968"/>
                      </a:lnTo>
                      <a:lnTo>
                        <a:pt x="4566" y="18968"/>
                      </a:lnTo>
                      <a:cubicBezTo>
                        <a:pt x="2032" y="18968"/>
                        <a:pt x="1" y="17028"/>
                        <a:pt x="1" y="14632"/>
                      </a:cubicBezTo>
                      <a:lnTo>
                        <a:pt x="1" y="4337"/>
                      </a:lnTo>
                      <a:cubicBezTo>
                        <a:pt x="1" y="1941"/>
                        <a:pt x="2032" y="1"/>
                        <a:pt x="4566" y="1"/>
                      </a:cubicBezTo>
                      <a:close/>
                    </a:path>
                  </a:pathLst>
                </a:custGeom>
                <a:noFill/>
                <a:ln w="9700" cap="flat" cmpd="sng">
                  <a:solidFill>
                    <a:srgbClr val="060905"/>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2253;p43">
                  <a:extLst>
                    <a:ext uri="{FF2B5EF4-FFF2-40B4-BE49-F238E27FC236}">
                      <a16:creationId xmlns:a16="http://schemas.microsoft.com/office/drawing/2014/main" id="{8B57213C-14DF-4F6A-D705-A97819583FB1}"/>
                    </a:ext>
                  </a:extLst>
                </p:cNvPr>
                <p:cNvSpPr/>
                <p:nvPr/>
              </p:nvSpPr>
              <p:spPr>
                <a:xfrm>
                  <a:off x="2611325" y="4082050"/>
                  <a:ext cx="99300" cy="94200"/>
                </a:xfrm>
                <a:custGeom>
                  <a:avLst/>
                  <a:gdLst/>
                  <a:ahLst/>
                  <a:cxnLst/>
                  <a:rect l="l" t="t" r="r" b="b"/>
                  <a:pathLst>
                    <a:path w="3972" h="3768" extrusionOk="0">
                      <a:moveTo>
                        <a:pt x="1986" y="1"/>
                      </a:moveTo>
                      <a:cubicBezTo>
                        <a:pt x="891" y="1"/>
                        <a:pt x="0" y="845"/>
                        <a:pt x="0" y="1895"/>
                      </a:cubicBezTo>
                      <a:cubicBezTo>
                        <a:pt x="0" y="2923"/>
                        <a:pt x="891" y="3767"/>
                        <a:pt x="1986" y="3767"/>
                      </a:cubicBezTo>
                      <a:cubicBezTo>
                        <a:pt x="3082" y="3767"/>
                        <a:pt x="3972" y="2923"/>
                        <a:pt x="3972" y="1895"/>
                      </a:cubicBezTo>
                      <a:cubicBezTo>
                        <a:pt x="3972" y="845"/>
                        <a:pt x="3082" y="1"/>
                        <a:pt x="1986" y="1"/>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2254;p43">
                  <a:extLst>
                    <a:ext uri="{FF2B5EF4-FFF2-40B4-BE49-F238E27FC236}">
                      <a16:creationId xmlns:a16="http://schemas.microsoft.com/office/drawing/2014/main" id="{2CF64CEA-E3F6-38B4-4EB3-9F070FCA450A}"/>
                    </a:ext>
                  </a:extLst>
                </p:cNvPr>
                <p:cNvSpPr/>
                <p:nvPr/>
              </p:nvSpPr>
              <p:spPr>
                <a:xfrm>
                  <a:off x="2439000" y="4082050"/>
                  <a:ext cx="99300" cy="94200"/>
                </a:xfrm>
                <a:custGeom>
                  <a:avLst/>
                  <a:gdLst/>
                  <a:ahLst/>
                  <a:cxnLst/>
                  <a:rect l="l" t="t" r="r" b="b"/>
                  <a:pathLst>
                    <a:path w="3972" h="3768" extrusionOk="0">
                      <a:moveTo>
                        <a:pt x="1986" y="1"/>
                      </a:moveTo>
                      <a:cubicBezTo>
                        <a:pt x="890" y="1"/>
                        <a:pt x="0" y="845"/>
                        <a:pt x="0" y="1895"/>
                      </a:cubicBezTo>
                      <a:cubicBezTo>
                        <a:pt x="0" y="2923"/>
                        <a:pt x="890" y="3767"/>
                        <a:pt x="1986" y="3767"/>
                      </a:cubicBezTo>
                      <a:cubicBezTo>
                        <a:pt x="3082" y="3767"/>
                        <a:pt x="3972" y="2923"/>
                        <a:pt x="3972" y="1895"/>
                      </a:cubicBezTo>
                      <a:cubicBezTo>
                        <a:pt x="3972" y="845"/>
                        <a:pt x="3082" y="1"/>
                        <a:pt x="1986" y="1"/>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2255;p43">
                  <a:extLst>
                    <a:ext uri="{FF2B5EF4-FFF2-40B4-BE49-F238E27FC236}">
                      <a16:creationId xmlns:a16="http://schemas.microsoft.com/office/drawing/2014/main" id="{133ACD62-60E4-F4F1-8E25-1C7387EC34EA}"/>
                    </a:ext>
                  </a:extLst>
                </p:cNvPr>
                <p:cNvSpPr/>
                <p:nvPr/>
              </p:nvSpPr>
              <p:spPr>
                <a:xfrm>
                  <a:off x="2267225" y="4082050"/>
                  <a:ext cx="98750" cy="94200"/>
                </a:xfrm>
                <a:custGeom>
                  <a:avLst/>
                  <a:gdLst/>
                  <a:ahLst/>
                  <a:cxnLst/>
                  <a:rect l="l" t="t" r="r" b="b"/>
                  <a:pathLst>
                    <a:path w="3950" h="3768" extrusionOk="0">
                      <a:moveTo>
                        <a:pt x="1964" y="1"/>
                      </a:moveTo>
                      <a:cubicBezTo>
                        <a:pt x="868" y="1"/>
                        <a:pt x="1" y="845"/>
                        <a:pt x="1" y="1895"/>
                      </a:cubicBezTo>
                      <a:cubicBezTo>
                        <a:pt x="1" y="2923"/>
                        <a:pt x="868" y="3767"/>
                        <a:pt x="1964" y="3767"/>
                      </a:cubicBezTo>
                      <a:cubicBezTo>
                        <a:pt x="3059" y="3767"/>
                        <a:pt x="3949" y="2923"/>
                        <a:pt x="3949" y="1895"/>
                      </a:cubicBezTo>
                      <a:cubicBezTo>
                        <a:pt x="3949" y="845"/>
                        <a:pt x="3059" y="1"/>
                        <a:pt x="1964" y="1"/>
                      </a:cubicBezTo>
                      <a:close/>
                    </a:path>
                  </a:pathLst>
                </a:custGeom>
                <a:solidFill>
                  <a:srgbClr val="0609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84" name="Google Shape;2367;p43">
              <a:extLst>
                <a:ext uri="{FF2B5EF4-FFF2-40B4-BE49-F238E27FC236}">
                  <a16:creationId xmlns:a16="http://schemas.microsoft.com/office/drawing/2014/main" id="{A301ADF4-2088-E2C2-AE97-A6D6DBFAA86F}"/>
                </a:ext>
              </a:extLst>
            </p:cNvPr>
            <p:cNvGrpSpPr/>
            <p:nvPr/>
          </p:nvGrpSpPr>
          <p:grpSpPr>
            <a:xfrm>
              <a:off x="6228113" y="3691841"/>
              <a:ext cx="1273507" cy="1083421"/>
              <a:chOff x="4697054" y="3513483"/>
              <a:chExt cx="1104600" cy="939725"/>
            </a:xfrm>
          </p:grpSpPr>
          <p:sp>
            <p:nvSpPr>
              <p:cNvPr id="285" name="Google Shape;2368;p43">
                <a:extLst>
                  <a:ext uri="{FF2B5EF4-FFF2-40B4-BE49-F238E27FC236}">
                    <a16:creationId xmlns:a16="http://schemas.microsoft.com/office/drawing/2014/main" id="{761CB4EF-E49C-3A8C-077E-BDCDCA3FB233}"/>
                  </a:ext>
                </a:extLst>
              </p:cNvPr>
              <p:cNvSpPr txBox="1"/>
              <p:nvPr/>
            </p:nvSpPr>
            <p:spPr>
              <a:xfrm>
                <a:off x="4697054" y="3873608"/>
                <a:ext cx="1104600" cy="579600"/>
              </a:xfrm>
              <a:prstGeom prst="rect">
                <a:avLst/>
              </a:prstGeom>
              <a:noFill/>
              <a:ln>
                <a:noFill/>
              </a:ln>
            </p:spPr>
            <p:txBody>
              <a:bodyPr spcFirstLastPara="1" wrap="square" lIns="0" tIns="6700" rIns="0" bIns="0" anchor="ctr" anchorCtr="0">
                <a:noAutofit/>
              </a:bodyPr>
              <a:lstStyle/>
              <a:p>
                <a:pPr marL="12700" lvl="0" indent="0" algn="ctr" rtl="0">
                  <a:spcBef>
                    <a:spcPts val="0"/>
                  </a:spcBef>
                  <a:spcAft>
                    <a:spcPts val="0"/>
                  </a:spcAft>
                  <a:buNone/>
                </a:pPr>
                <a:endParaRPr sz="1200" dirty="0">
                  <a:latin typeface="Roboto"/>
                  <a:ea typeface="Roboto"/>
                  <a:cs typeface="Roboto"/>
                  <a:sym typeface="Roboto"/>
                </a:endParaRPr>
              </a:p>
            </p:txBody>
          </p:sp>
          <p:sp>
            <p:nvSpPr>
              <p:cNvPr id="286" name="Google Shape;2370;p43">
                <a:extLst>
                  <a:ext uri="{FF2B5EF4-FFF2-40B4-BE49-F238E27FC236}">
                    <a16:creationId xmlns:a16="http://schemas.microsoft.com/office/drawing/2014/main" id="{5197A460-FC43-E4EB-BC4A-CAB4BE1330B4}"/>
                  </a:ext>
                </a:extLst>
              </p:cNvPr>
              <p:cNvSpPr/>
              <p:nvPr/>
            </p:nvSpPr>
            <p:spPr>
              <a:xfrm>
                <a:off x="4731460" y="3513483"/>
                <a:ext cx="1035900" cy="324600"/>
              </a:xfrm>
              <a:prstGeom prst="roundRect">
                <a:avLst>
                  <a:gd name="adj" fmla="val 5000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6" name="TextBox 295">
              <a:extLst>
                <a:ext uri="{FF2B5EF4-FFF2-40B4-BE49-F238E27FC236}">
                  <a16:creationId xmlns:a16="http://schemas.microsoft.com/office/drawing/2014/main" id="{F7C70162-C7C6-30FC-125A-7DA9FFF60E71}"/>
                </a:ext>
              </a:extLst>
            </p:cNvPr>
            <p:cNvSpPr txBox="1"/>
            <p:nvPr/>
          </p:nvSpPr>
          <p:spPr>
            <a:xfrm>
              <a:off x="6403785" y="3714975"/>
              <a:ext cx="887068" cy="307777"/>
            </a:xfrm>
            <a:prstGeom prst="rect">
              <a:avLst/>
            </a:prstGeom>
            <a:noFill/>
          </p:spPr>
          <p:txBody>
            <a:bodyPr wrap="square">
              <a:spAutoFit/>
            </a:bodyPr>
            <a:lstStyle/>
            <a:p>
              <a:pPr algn="ctr"/>
              <a:r>
                <a:rPr lang="en-US" sz="1400" b="1" dirty="0">
                  <a:latin typeface="Times New Roman" panose="02020603050405020304" pitchFamily="18" charset="0"/>
                  <a:cs typeface="Times New Roman" panose="02020603050405020304" pitchFamily="18" charset="0"/>
                </a:rPr>
                <a:t>subject</a:t>
              </a:r>
              <a:endParaRPr lang="fa-IR" sz="1400" b="1" dirty="0">
                <a:latin typeface="Times New Roman" panose="02020603050405020304" pitchFamily="18" charset="0"/>
                <a:cs typeface="Times New Roman" panose="02020603050405020304" pitchFamily="18" charset="0"/>
              </a:endParaRPr>
            </a:p>
          </p:txBody>
        </p:sp>
      </p:grpSp>
      <p:grpSp>
        <p:nvGrpSpPr>
          <p:cNvPr id="305" name="Group 304">
            <a:extLst>
              <a:ext uri="{FF2B5EF4-FFF2-40B4-BE49-F238E27FC236}">
                <a16:creationId xmlns:a16="http://schemas.microsoft.com/office/drawing/2014/main" id="{9F6688D6-F97B-ECE9-3F1A-E9483EE0F658}"/>
              </a:ext>
            </a:extLst>
          </p:cNvPr>
          <p:cNvGrpSpPr/>
          <p:nvPr/>
        </p:nvGrpSpPr>
        <p:grpSpPr>
          <a:xfrm>
            <a:off x="7765986" y="1868054"/>
            <a:ext cx="1273507" cy="2907208"/>
            <a:chOff x="7765986" y="1868054"/>
            <a:chExt cx="1273507" cy="2907208"/>
          </a:xfrm>
        </p:grpSpPr>
        <p:grpSp>
          <p:nvGrpSpPr>
            <p:cNvPr id="83" name="Google Shape;2160;p43">
              <a:extLst>
                <a:ext uri="{FF2B5EF4-FFF2-40B4-BE49-F238E27FC236}">
                  <a16:creationId xmlns:a16="http://schemas.microsoft.com/office/drawing/2014/main" id="{14FC5F7F-0472-F144-9BBC-658A37E18881}"/>
                </a:ext>
              </a:extLst>
            </p:cNvPr>
            <p:cNvGrpSpPr/>
            <p:nvPr/>
          </p:nvGrpSpPr>
          <p:grpSpPr>
            <a:xfrm>
              <a:off x="7766981" y="1868054"/>
              <a:ext cx="1111381" cy="1383732"/>
              <a:chOff x="5981412" y="1688942"/>
              <a:chExt cx="963977" cy="1200206"/>
            </a:xfrm>
          </p:grpSpPr>
          <p:sp>
            <p:nvSpPr>
              <p:cNvPr id="84" name="Google Shape;2161;p43">
                <a:extLst>
                  <a:ext uri="{FF2B5EF4-FFF2-40B4-BE49-F238E27FC236}">
                    <a16:creationId xmlns:a16="http://schemas.microsoft.com/office/drawing/2014/main" id="{117D2C38-F379-C8BC-3252-98183830F9C1}"/>
                  </a:ext>
                </a:extLst>
              </p:cNvPr>
              <p:cNvSpPr/>
              <p:nvPr/>
            </p:nvSpPr>
            <p:spPr>
              <a:xfrm>
                <a:off x="5981412" y="1719123"/>
                <a:ext cx="963977" cy="963977"/>
              </a:xfrm>
              <a:custGeom>
                <a:avLst/>
                <a:gdLst/>
                <a:ahLst/>
                <a:cxnLst/>
                <a:rect l="l" t="t" r="r" b="b"/>
                <a:pathLst>
                  <a:path w="63524" h="63524" extrusionOk="0">
                    <a:moveTo>
                      <a:pt x="7921" y="0"/>
                    </a:moveTo>
                    <a:cubicBezTo>
                      <a:pt x="3538" y="0"/>
                      <a:pt x="0" y="3538"/>
                      <a:pt x="0" y="7898"/>
                    </a:cubicBezTo>
                    <a:lnTo>
                      <a:pt x="0" y="55603"/>
                    </a:lnTo>
                    <a:cubicBezTo>
                      <a:pt x="0" y="59985"/>
                      <a:pt x="3538" y="63523"/>
                      <a:pt x="7921" y="63523"/>
                    </a:cubicBezTo>
                    <a:lnTo>
                      <a:pt x="55625" y="63523"/>
                    </a:lnTo>
                    <a:cubicBezTo>
                      <a:pt x="59985" y="63523"/>
                      <a:pt x="63523" y="59985"/>
                      <a:pt x="63523" y="55603"/>
                    </a:cubicBezTo>
                    <a:lnTo>
                      <a:pt x="63523" y="7898"/>
                    </a:lnTo>
                    <a:cubicBezTo>
                      <a:pt x="63523" y="3538"/>
                      <a:pt x="59985" y="0"/>
                      <a:pt x="55625" y="0"/>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 name="Google Shape;2162;p43">
                <a:extLst>
                  <a:ext uri="{FF2B5EF4-FFF2-40B4-BE49-F238E27FC236}">
                    <a16:creationId xmlns:a16="http://schemas.microsoft.com/office/drawing/2014/main" id="{F04168B0-EAAB-FD88-975B-4F827233E8DE}"/>
                  </a:ext>
                </a:extLst>
              </p:cNvPr>
              <p:cNvGrpSpPr/>
              <p:nvPr/>
            </p:nvGrpSpPr>
            <p:grpSpPr>
              <a:xfrm>
                <a:off x="5997759" y="1688942"/>
                <a:ext cx="886736" cy="1200206"/>
                <a:chOff x="6415150" y="915050"/>
                <a:chExt cx="1460850" cy="1977275"/>
              </a:xfrm>
            </p:grpSpPr>
            <p:sp>
              <p:nvSpPr>
                <p:cNvPr id="86" name="Google Shape;2163;p43">
                  <a:extLst>
                    <a:ext uri="{FF2B5EF4-FFF2-40B4-BE49-F238E27FC236}">
                      <a16:creationId xmlns:a16="http://schemas.microsoft.com/office/drawing/2014/main" id="{C71C93D3-729E-BA00-FDBD-A11FAB341613}"/>
                    </a:ext>
                  </a:extLst>
                </p:cNvPr>
                <p:cNvSpPr/>
                <p:nvPr/>
              </p:nvSpPr>
              <p:spPr>
                <a:xfrm>
                  <a:off x="6518450" y="915050"/>
                  <a:ext cx="1357550" cy="1508775"/>
                </a:xfrm>
                <a:custGeom>
                  <a:avLst/>
                  <a:gdLst/>
                  <a:ahLst/>
                  <a:cxnLst/>
                  <a:rect l="l" t="t" r="r" b="b"/>
                  <a:pathLst>
                    <a:path w="54302" h="60351" extrusionOk="0">
                      <a:moveTo>
                        <a:pt x="20977" y="1"/>
                      </a:moveTo>
                      <a:lnTo>
                        <a:pt x="5958" y="31728"/>
                      </a:lnTo>
                      <a:lnTo>
                        <a:pt x="0" y="44898"/>
                      </a:lnTo>
                      <a:lnTo>
                        <a:pt x="31750" y="60351"/>
                      </a:lnTo>
                      <a:lnTo>
                        <a:pt x="47112" y="28350"/>
                      </a:lnTo>
                      <a:lnTo>
                        <a:pt x="54302" y="11870"/>
                      </a:lnTo>
                      <a:lnTo>
                        <a:pt x="2097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164;p43">
                  <a:extLst>
                    <a:ext uri="{FF2B5EF4-FFF2-40B4-BE49-F238E27FC236}">
                      <a16:creationId xmlns:a16="http://schemas.microsoft.com/office/drawing/2014/main" id="{55DFFD8B-CA6B-2180-37A8-45D34AB45856}"/>
                    </a:ext>
                  </a:extLst>
                </p:cNvPr>
                <p:cNvSpPr/>
                <p:nvPr/>
              </p:nvSpPr>
              <p:spPr>
                <a:xfrm>
                  <a:off x="6518450" y="915050"/>
                  <a:ext cx="1357550" cy="1508775"/>
                </a:xfrm>
                <a:custGeom>
                  <a:avLst/>
                  <a:gdLst/>
                  <a:ahLst/>
                  <a:cxnLst/>
                  <a:rect l="l" t="t" r="r" b="b"/>
                  <a:pathLst>
                    <a:path w="54302" h="60351" fill="none" extrusionOk="0">
                      <a:moveTo>
                        <a:pt x="0" y="44898"/>
                      </a:moveTo>
                      <a:lnTo>
                        <a:pt x="31750" y="60351"/>
                      </a:lnTo>
                      <a:lnTo>
                        <a:pt x="47112" y="28350"/>
                      </a:lnTo>
                      <a:lnTo>
                        <a:pt x="54302" y="11870"/>
                      </a:lnTo>
                      <a:lnTo>
                        <a:pt x="20977" y="1"/>
                      </a:lnTo>
                      <a:lnTo>
                        <a:pt x="5958" y="31728"/>
                      </a:ln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165;p43">
                  <a:extLst>
                    <a:ext uri="{FF2B5EF4-FFF2-40B4-BE49-F238E27FC236}">
                      <a16:creationId xmlns:a16="http://schemas.microsoft.com/office/drawing/2014/main" id="{BB66D846-C411-2533-D9A6-84DD5DE40DFE}"/>
                    </a:ext>
                  </a:extLst>
                </p:cNvPr>
                <p:cNvSpPr/>
                <p:nvPr/>
              </p:nvSpPr>
              <p:spPr>
                <a:xfrm>
                  <a:off x="6803750" y="965275"/>
                  <a:ext cx="675100" cy="721300"/>
                </a:xfrm>
                <a:custGeom>
                  <a:avLst/>
                  <a:gdLst/>
                  <a:ahLst/>
                  <a:cxnLst/>
                  <a:rect l="l" t="t" r="r" b="b"/>
                  <a:pathLst>
                    <a:path w="27004" h="28852" extrusionOk="0">
                      <a:moveTo>
                        <a:pt x="10615" y="0"/>
                      </a:moveTo>
                      <a:lnTo>
                        <a:pt x="1" y="22689"/>
                      </a:lnTo>
                      <a:lnTo>
                        <a:pt x="16389" y="28851"/>
                      </a:lnTo>
                      <a:lnTo>
                        <a:pt x="27003" y="6163"/>
                      </a:lnTo>
                      <a:lnTo>
                        <a:pt x="1061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166;p43">
                  <a:extLst>
                    <a:ext uri="{FF2B5EF4-FFF2-40B4-BE49-F238E27FC236}">
                      <a16:creationId xmlns:a16="http://schemas.microsoft.com/office/drawing/2014/main" id="{52283974-894E-FE98-49ED-45DDF77CCCB7}"/>
                    </a:ext>
                  </a:extLst>
                </p:cNvPr>
                <p:cNvSpPr/>
                <p:nvPr/>
              </p:nvSpPr>
              <p:spPr>
                <a:xfrm>
                  <a:off x="6797475" y="959575"/>
                  <a:ext cx="687650" cy="746400"/>
                </a:xfrm>
                <a:custGeom>
                  <a:avLst/>
                  <a:gdLst/>
                  <a:ahLst/>
                  <a:cxnLst/>
                  <a:rect l="l" t="t" r="r" b="b"/>
                  <a:pathLst>
                    <a:path w="27506" h="29856" extrusionOk="0">
                      <a:moveTo>
                        <a:pt x="10934" y="457"/>
                      </a:moveTo>
                      <a:lnTo>
                        <a:pt x="27003" y="6505"/>
                      </a:lnTo>
                      <a:lnTo>
                        <a:pt x="16344" y="29285"/>
                      </a:lnTo>
                      <a:lnTo>
                        <a:pt x="480" y="22802"/>
                      </a:lnTo>
                      <a:lnTo>
                        <a:pt x="10934" y="457"/>
                      </a:lnTo>
                      <a:close/>
                      <a:moveTo>
                        <a:pt x="10774" y="0"/>
                      </a:moveTo>
                      <a:lnTo>
                        <a:pt x="1" y="23031"/>
                      </a:lnTo>
                      <a:lnTo>
                        <a:pt x="16481" y="29856"/>
                      </a:lnTo>
                      <a:lnTo>
                        <a:pt x="27505" y="6277"/>
                      </a:lnTo>
                      <a:lnTo>
                        <a:pt x="10774" y="0"/>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167;p43">
                  <a:extLst>
                    <a:ext uri="{FF2B5EF4-FFF2-40B4-BE49-F238E27FC236}">
                      <a16:creationId xmlns:a16="http://schemas.microsoft.com/office/drawing/2014/main" id="{A83E9011-2EFB-E682-3D7B-720394C5980F}"/>
                    </a:ext>
                  </a:extLst>
                </p:cNvPr>
                <p:cNvSpPr/>
                <p:nvPr/>
              </p:nvSpPr>
              <p:spPr>
                <a:xfrm>
                  <a:off x="6819725" y="1440650"/>
                  <a:ext cx="375525" cy="247625"/>
                </a:xfrm>
                <a:custGeom>
                  <a:avLst/>
                  <a:gdLst/>
                  <a:ahLst/>
                  <a:cxnLst/>
                  <a:rect l="l" t="t" r="r" b="b"/>
                  <a:pathLst>
                    <a:path w="15021" h="9905" extrusionOk="0">
                      <a:moveTo>
                        <a:pt x="8349" y="1"/>
                      </a:moveTo>
                      <a:cubicBezTo>
                        <a:pt x="5875" y="1"/>
                        <a:pt x="3013" y="1426"/>
                        <a:pt x="1" y="3925"/>
                      </a:cubicBezTo>
                      <a:lnTo>
                        <a:pt x="15020" y="9905"/>
                      </a:lnTo>
                      <a:cubicBezTo>
                        <a:pt x="14746" y="5134"/>
                        <a:pt x="13285" y="1437"/>
                        <a:pt x="10386" y="364"/>
                      </a:cubicBezTo>
                      <a:cubicBezTo>
                        <a:pt x="9743" y="119"/>
                        <a:pt x="9062" y="1"/>
                        <a:pt x="83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168;p43">
                  <a:extLst>
                    <a:ext uri="{FF2B5EF4-FFF2-40B4-BE49-F238E27FC236}">
                      <a16:creationId xmlns:a16="http://schemas.microsoft.com/office/drawing/2014/main" id="{447648EE-298E-C2ED-FE4D-7DBF631C28D2}"/>
                    </a:ext>
                  </a:extLst>
                </p:cNvPr>
                <p:cNvSpPr/>
                <p:nvPr/>
              </p:nvSpPr>
              <p:spPr>
                <a:xfrm>
                  <a:off x="6813450" y="1437225"/>
                  <a:ext cx="387500" cy="256200"/>
                </a:xfrm>
                <a:custGeom>
                  <a:avLst/>
                  <a:gdLst/>
                  <a:ahLst/>
                  <a:cxnLst/>
                  <a:rect l="l" t="t" r="r" b="b"/>
                  <a:pathLst>
                    <a:path w="15500" h="10248" extrusionOk="0">
                      <a:moveTo>
                        <a:pt x="8628" y="277"/>
                      </a:moveTo>
                      <a:cubicBezTo>
                        <a:pt x="9322" y="277"/>
                        <a:pt x="9978" y="389"/>
                        <a:pt x="10592" y="615"/>
                      </a:cubicBezTo>
                      <a:cubicBezTo>
                        <a:pt x="13308" y="1642"/>
                        <a:pt x="14883" y="5180"/>
                        <a:pt x="15203" y="9973"/>
                      </a:cubicBezTo>
                      <a:lnTo>
                        <a:pt x="526" y="4016"/>
                      </a:lnTo>
                      <a:cubicBezTo>
                        <a:pt x="3549" y="1537"/>
                        <a:pt x="6302" y="277"/>
                        <a:pt x="8628" y="277"/>
                      </a:cubicBezTo>
                      <a:close/>
                      <a:moveTo>
                        <a:pt x="8639" y="0"/>
                      </a:moveTo>
                      <a:cubicBezTo>
                        <a:pt x="6208" y="0"/>
                        <a:pt x="3324" y="1333"/>
                        <a:pt x="183" y="3948"/>
                      </a:cubicBezTo>
                      <a:lnTo>
                        <a:pt x="1" y="4107"/>
                      </a:lnTo>
                      <a:lnTo>
                        <a:pt x="15499" y="10247"/>
                      </a:lnTo>
                      <a:lnTo>
                        <a:pt x="15476" y="9700"/>
                      </a:lnTo>
                      <a:cubicBezTo>
                        <a:pt x="15203" y="4678"/>
                        <a:pt x="13559" y="1437"/>
                        <a:pt x="10706" y="364"/>
                      </a:cubicBezTo>
                      <a:cubicBezTo>
                        <a:pt x="10062" y="121"/>
                        <a:pt x="9371" y="0"/>
                        <a:pt x="8639"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169;p43">
                  <a:extLst>
                    <a:ext uri="{FF2B5EF4-FFF2-40B4-BE49-F238E27FC236}">
                      <a16:creationId xmlns:a16="http://schemas.microsoft.com/office/drawing/2014/main" id="{24A45E2A-1306-BC84-7497-AEC9C9D82CE5}"/>
                    </a:ext>
                  </a:extLst>
                </p:cNvPr>
                <p:cNvSpPr/>
                <p:nvPr/>
              </p:nvSpPr>
              <p:spPr>
                <a:xfrm>
                  <a:off x="7046850" y="1140550"/>
                  <a:ext cx="275075" cy="208400"/>
                </a:xfrm>
                <a:custGeom>
                  <a:avLst/>
                  <a:gdLst/>
                  <a:ahLst/>
                  <a:cxnLst/>
                  <a:rect l="l" t="t" r="r" b="b"/>
                  <a:pathLst>
                    <a:path w="11003" h="8336" extrusionOk="0">
                      <a:moveTo>
                        <a:pt x="5512" y="1"/>
                      </a:moveTo>
                      <a:cubicBezTo>
                        <a:pt x="4132" y="1"/>
                        <a:pt x="2259" y="304"/>
                        <a:pt x="1393" y="1412"/>
                      </a:cubicBezTo>
                      <a:cubicBezTo>
                        <a:pt x="0" y="3215"/>
                        <a:pt x="388" y="5041"/>
                        <a:pt x="388" y="5041"/>
                      </a:cubicBezTo>
                      <a:cubicBezTo>
                        <a:pt x="529" y="7352"/>
                        <a:pt x="5800" y="8336"/>
                        <a:pt x="7199" y="8336"/>
                      </a:cubicBezTo>
                      <a:cubicBezTo>
                        <a:pt x="7389" y="8336"/>
                        <a:pt x="7508" y="8318"/>
                        <a:pt x="7533" y="8282"/>
                      </a:cubicBezTo>
                      <a:cubicBezTo>
                        <a:pt x="7738" y="8008"/>
                        <a:pt x="9656" y="6023"/>
                        <a:pt x="10340" y="3968"/>
                      </a:cubicBezTo>
                      <a:cubicBezTo>
                        <a:pt x="11002" y="1914"/>
                        <a:pt x="9062" y="1184"/>
                        <a:pt x="9062" y="1184"/>
                      </a:cubicBezTo>
                      <a:cubicBezTo>
                        <a:pt x="9062" y="1184"/>
                        <a:pt x="7510" y="499"/>
                        <a:pt x="7145" y="225"/>
                      </a:cubicBezTo>
                      <a:cubicBezTo>
                        <a:pt x="7007" y="113"/>
                        <a:pt x="6350" y="1"/>
                        <a:pt x="5512"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170;p43">
                  <a:extLst>
                    <a:ext uri="{FF2B5EF4-FFF2-40B4-BE49-F238E27FC236}">
                      <a16:creationId xmlns:a16="http://schemas.microsoft.com/office/drawing/2014/main" id="{9826698C-8724-4CE1-C3CC-7CB6D3624D93}"/>
                    </a:ext>
                  </a:extLst>
                </p:cNvPr>
                <p:cNvSpPr/>
                <p:nvPr/>
              </p:nvSpPr>
              <p:spPr>
                <a:xfrm>
                  <a:off x="7044575" y="1363725"/>
                  <a:ext cx="103875" cy="118400"/>
                </a:xfrm>
                <a:custGeom>
                  <a:avLst/>
                  <a:gdLst/>
                  <a:ahLst/>
                  <a:cxnLst/>
                  <a:rect l="l" t="t" r="r" b="b"/>
                  <a:pathLst>
                    <a:path w="4155" h="4736" extrusionOk="0">
                      <a:moveTo>
                        <a:pt x="2489" y="1"/>
                      </a:moveTo>
                      <a:cubicBezTo>
                        <a:pt x="2010" y="1"/>
                        <a:pt x="1519" y="299"/>
                        <a:pt x="1301" y="770"/>
                      </a:cubicBezTo>
                      <a:lnTo>
                        <a:pt x="274" y="3030"/>
                      </a:lnTo>
                      <a:cubicBezTo>
                        <a:pt x="0" y="3624"/>
                        <a:pt x="251" y="4285"/>
                        <a:pt x="822" y="4491"/>
                      </a:cubicBezTo>
                      <a:lnTo>
                        <a:pt x="1278" y="4674"/>
                      </a:lnTo>
                      <a:cubicBezTo>
                        <a:pt x="1400" y="4716"/>
                        <a:pt x="1525" y="4736"/>
                        <a:pt x="1650" y="4736"/>
                      </a:cubicBezTo>
                      <a:cubicBezTo>
                        <a:pt x="2135" y="4736"/>
                        <a:pt x="2613" y="4433"/>
                        <a:pt x="2830" y="3943"/>
                      </a:cubicBezTo>
                      <a:lnTo>
                        <a:pt x="3858" y="1706"/>
                      </a:lnTo>
                      <a:cubicBezTo>
                        <a:pt x="4154" y="1090"/>
                        <a:pt x="3903" y="428"/>
                        <a:pt x="3310" y="223"/>
                      </a:cubicBezTo>
                      <a:lnTo>
                        <a:pt x="2853" y="63"/>
                      </a:lnTo>
                      <a:cubicBezTo>
                        <a:pt x="2736" y="21"/>
                        <a:pt x="2613" y="1"/>
                        <a:pt x="24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171;p43">
                  <a:extLst>
                    <a:ext uri="{FF2B5EF4-FFF2-40B4-BE49-F238E27FC236}">
                      <a16:creationId xmlns:a16="http://schemas.microsoft.com/office/drawing/2014/main" id="{6D49CC40-1EEE-0E00-C617-764109EB2B42}"/>
                    </a:ext>
                  </a:extLst>
                </p:cNvPr>
                <p:cNvSpPr/>
                <p:nvPr/>
              </p:nvSpPr>
              <p:spPr>
                <a:xfrm>
                  <a:off x="7040575" y="1360100"/>
                  <a:ext cx="107875" cy="125325"/>
                </a:xfrm>
                <a:custGeom>
                  <a:avLst/>
                  <a:gdLst/>
                  <a:ahLst/>
                  <a:cxnLst/>
                  <a:rect l="l" t="t" r="r" b="b"/>
                  <a:pathLst>
                    <a:path w="4315" h="5013" extrusionOk="0">
                      <a:moveTo>
                        <a:pt x="2644" y="268"/>
                      </a:moveTo>
                      <a:cubicBezTo>
                        <a:pt x="2753" y="268"/>
                        <a:pt x="2862" y="285"/>
                        <a:pt x="2968" y="322"/>
                      </a:cubicBezTo>
                      <a:lnTo>
                        <a:pt x="3424" y="505"/>
                      </a:lnTo>
                      <a:cubicBezTo>
                        <a:pt x="3675" y="596"/>
                        <a:pt x="3858" y="778"/>
                        <a:pt x="3949" y="1030"/>
                      </a:cubicBezTo>
                      <a:cubicBezTo>
                        <a:pt x="4040" y="1258"/>
                        <a:pt x="4018" y="1555"/>
                        <a:pt x="3903" y="1806"/>
                      </a:cubicBezTo>
                      <a:lnTo>
                        <a:pt x="2876" y="4042"/>
                      </a:lnTo>
                      <a:cubicBezTo>
                        <a:pt x="2678" y="4476"/>
                        <a:pt x="2250" y="4738"/>
                        <a:pt x="1832" y="4738"/>
                      </a:cubicBezTo>
                      <a:cubicBezTo>
                        <a:pt x="1721" y="4738"/>
                        <a:pt x="1612" y="4720"/>
                        <a:pt x="1507" y="4682"/>
                      </a:cubicBezTo>
                      <a:lnTo>
                        <a:pt x="1050" y="4522"/>
                      </a:lnTo>
                      <a:cubicBezTo>
                        <a:pt x="525" y="4316"/>
                        <a:pt x="320" y="3746"/>
                        <a:pt x="571" y="3221"/>
                      </a:cubicBezTo>
                      <a:lnTo>
                        <a:pt x="1598" y="961"/>
                      </a:lnTo>
                      <a:cubicBezTo>
                        <a:pt x="1780" y="542"/>
                        <a:pt x="2211" y="268"/>
                        <a:pt x="2644" y="268"/>
                      </a:cubicBezTo>
                      <a:close/>
                      <a:moveTo>
                        <a:pt x="2667" y="0"/>
                      </a:moveTo>
                      <a:cubicBezTo>
                        <a:pt x="2131" y="0"/>
                        <a:pt x="1582" y="328"/>
                        <a:pt x="1347" y="870"/>
                      </a:cubicBezTo>
                      <a:lnTo>
                        <a:pt x="320" y="3129"/>
                      </a:lnTo>
                      <a:cubicBezTo>
                        <a:pt x="0" y="3791"/>
                        <a:pt x="274" y="4522"/>
                        <a:pt x="913" y="4773"/>
                      </a:cubicBezTo>
                      <a:lnTo>
                        <a:pt x="936" y="4773"/>
                      </a:lnTo>
                      <a:lnTo>
                        <a:pt x="1393" y="4933"/>
                      </a:lnTo>
                      <a:cubicBezTo>
                        <a:pt x="1530" y="4987"/>
                        <a:pt x="1674" y="5012"/>
                        <a:pt x="1818" y="5012"/>
                      </a:cubicBezTo>
                      <a:cubicBezTo>
                        <a:pt x="2344" y="5012"/>
                        <a:pt x="2877" y="4671"/>
                        <a:pt x="3127" y="4134"/>
                      </a:cubicBezTo>
                      <a:lnTo>
                        <a:pt x="4155" y="1897"/>
                      </a:lnTo>
                      <a:cubicBezTo>
                        <a:pt x="4292" y="1577"/>
                        <a:pt x="4314" y="1212"/>
                        <a:pt x="4200" y="893"/>
                      </a:cubicBezTo>
                      <a:cubicBezTo>
                        <a:pt x="4086" y="596"/>
                        <a:pt x="3858" y="345"/>
                        <a:pt x="3538" y="231"/>
                      </a:cubicBezTo>
                      <a:lnTo>
                        <a:pt x="3082" y="71"/>
                      </a:lnTo>
                      <a:cubicBezTo>
                        <a:pt x="2948" y="23"/>
                        <a:pt x="2808" y="0"/>
                        <a:pt x="2667"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172;p43">
                  <a:extLst>
                    <a:ext uri="{FF2B5EF4-FFF2-40B4-BE49-F238E27FC236}">
                      <a16:creationId xmlns:a16="http://schemas.microsoft.com/office/drawing/2014/main" id="{441527CE-52A0-3CB9-D331-12800B886924}"/>
                    </a:ext>
                  </a:extLst>
                </p:cNvPr>
                <p:cNvSpPr/>
                <p:nvPr/>
              </p:nvSpPr>
              <p:spPr>
                <a:xfrm>
                  <a:off x="7005200" y="1248575"/>
                  <a:ext cx="64500" cy="55975"/>
                </a:xfrm>
                <a:custGeom>
                  <a:avLst/>
                  <a:gdLst/>
                  <a:ahLst/>
                  <a:cxnLst/>
                  <a:rect l="l" t="t" r="r" b="b"/>
                  <a:pathLst>
                    <a:path w="2580" h="2239" extrusionOk="0">
                      <a:moveTo>
                        <a:pt x="1394" y="1"/>
                      </a:moveTo>
                      <a:cubicBezTo>
                        <a:pt x="950" y="1"/>
                        <a:pt x="500" y="263"/>
                        <a:pt x="274" y="697"/>
                      </a:cubicBezTo>
                      <a:cubicBezTo>
                        <a:pt x="0" y="1268"/>
                        <a:pt x="206" y="1930"/>
                        <a:pt x="753" y="2158"/>
                      </a:cubicBezTo>
                      <a:cubicBezTo>
                        <a:pt x="890" y="2213"/>
                        <a:pt x="1033" y="2238"/>
                        <a:pt x="1175" y="2238"/>
                      </a:cubicBezTo>
                      <a:cubicBezTo>
                        <a:pt x="1628" y="2238"/>
                        <a:pt x="2074" y="1976"/>
                        <a:pt x="2283" y="1542"/>
                      </a:cubicBezTo>
                      <a:cubicBezTo>
                        <a:pt x="2579" y="971"/>
                        <a:pt x="2374" y="309"/>
                        <a:pt x="1803" y="81"/>
                      </a:cubicBezTo>
                      <a:cubicBezTo>
                        <a:pt x="1672" y="26"/>
                        <a:pt x="1534" y="1"/>
                        <a:pt x="13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173;p43">
                  <a:extLst>
                    <a:ext uri="{FF2B5EF4-FFF2-40B4-BE49-F238E27FC236}">
                      <a16:creationId xmlns:a16="http://schemas.microsoft.com/office/drawing/2014/main" id="{2184DE40-2768-2B1C-23B0-9D24CF03FA22}"/>
                    </a:ext>
                  </a:extLst>
                </p:cNvPr>
                <p:cNvSpPr/>
                <p:nvPr/>
              </p:nvSpPr>
              <p:spPr>
                <a:xfrm>
                  <a:off x="7004625" y="1245025"/>
                  <a:ext cx="69075" cy="62850"/>
                </a:xfrm>
                <a:custGeom>
                  <a:avLst/>
                  <a:gdLst/>
                  <a:ahLst/>
                  <a:cxnLst/>
                  <a:rect l="l" t="t" r="r" b="b"/>
                  <a:pathLst>
                    <a:path w="2763" h="2514" extrusionOk="0">
                      <a:moveTo>
                        <a:pt x="1409" y="278"/>
                      </a:moveTo>
                      <a:cubicBezTo>
                        <a:pt x="1519" y="278"/>
                        <a:pt x="1629" y="297"/>
                        <a:pt x="1735" y="337"/>
                      </a:cubicBezTo>
                      <a:cubicBezTo>
                        <a:pt x="1758" y="337"/>
                        <a:pt x="1758" y="337"/>
                        <a:pt x="1758" y="360"/>
                      </a:cubicBezTo>
                      <a:cubicBezTo>
                        <a:pt x="2260" y="542"/>
                        <a:pt x="2443" y="1136"/>
                        <a:pt x="2192" y="1638"/>
                      </a:cubicBezTo>
                      <a:cubicBezTo>
                        <a:pt x="2003" y="2016"/>
                        <a:pt x="1608" y="2238"/>
                        <a:pt x="1219" y="2238"/>
                      </a:cubicBezTo>
                      <a:cubicBezTo>
                        <a:pt x="1091" y="2238"/>
                        <a:pt x="964" y="2214"/>
                        <a:pt x="845" y="2163"/>
                      </a:cubicBezTo>
                      <a:cubicBezTo>
                        <a:pt x="617" y="2072"/>
                        <a:pt x="434" y="1889"/>
                        <a:pt x="366" y="1638"/>
                      </a:cubicBezTo>
                      <a:cubicBezTo>
                        <a:pt x="274" y="1410"/>
                        <a:pt x="297" y="1136"/>
                        <a:pt x="434" y="908"/>
                      </a:cubicBezTo>
                      <a:cubicBezTo>
                        <a:pt x="630" y="516"/>
                        <a:pt x="1019" y="278"/>
                        <a:pt x="1409" y="278"/>
                      </a:cubicBezTo>
                      <a:close/>
                      <a:moveTo>
                        <a:pt x="1448" y="0"/>
                      </a:moveTo>
                      <a:cubicBezTo>
                        <a:pt x="943" y="0"/>
                        <a:pt x="428" y="303"/>
                        <a:pt x="183" y="794"/>
                      </a:cubicBezTo>
                      <a:cubicBezTo>
                        <a:pt x="23" y="1113"/>
                        <a:pt x="0" y="1456"/>
                        <a:pt x="92" y="1752"/>
                      </a:cubicBezTo>
                      <a:cubicBezTo>
                        <a:pt x="206" y="2072"/>
                        <a:pt x="411" y="2300"/>
                        <a:pt x="731" y="2437"/>
                      </a:cubicBezTo>
                      <a:lnTo>
                        <a:pt x="754" y="2437"/>
                      </a:lnTo>
                      <a:cubicBezTo>
                        <a:pt x="893" y="2489"/>
                        <a:pt x="1040" y="2513"/>
                        <a:pt x="1186" y="2513"/>
                      </a:cubicBezTo>
                      <a:cubicBezTo>
                        <a:pt x="1689" y="2513"/>
                        <a:pt x="2195" y="2224"/>
                        <a:pt x="2443" y="1729"/>
                      </a:cubicBezTo>
                      <a:cubicBezTo>
                        <a:pt x="2762" y="1090"/>
                        <a:pt x="2511" y="360"/>
                        <a:pt x="1895" y="86"/>
                      </a:cubicBezTo>
                      <a:cubicBezTo>
                        <a:pt x="1752" y="28"/>
                        <a:pt x="1601" y="0"/>
                        <a:pt x="1448"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174;p43">
                  <a:extLst>
                    <a:ext uri="{FF2B5EF4-FFF2-40B4-BE49-F238E27FC236}">
                      <a16:creationId xmlns:a16="http://schemas.microsoft.com/office/drawing/2014/main" id="{D58E783E-8013-6658-CEC8-BE741E368460}"/>
                    </a:ext>
                  </a:extLst>
                </p:cNvPr>
                <p:cNvSpPr/>
                <p:nvPr/>
              </p:nvSpPr>
              <p:spPr>
                <a:xfrm>
                  <a:off x="7038300" y="1261200"/>
                  <a:ext cx="16550" cy="26725"/>
                </a:xfrm>
                <a:custGeom>
                  <a:avLst/>
                  <a:gdLst/>
                  <a:ahLst/>
                  <a:cxnLst/>
                  <a:rect l="l" t="t" r="r" b="b"/>
                  <a:pathLst>
                    <a:path w="662" h="1069" extrusionOk="0">
                      <a:moveTo>
                        <a:pt x="448" y="482"/>
                      </a:moveTo>
                      <a:cubicBezTo>
                        <a:pt x="444" y="482"/>
                        <a:pt x="450" y="496"/>
                        <a:pt x="454" y="496"/>
                      </a:cubicBezTo>
                      <a:cubicBezTo>
                        <a:pt x="456" y="496"/>
                        <a:pt x="457" y="494"/>
                        <a:pt x="457" y="489"/>
                      </a:cubicBezTo>
                      <a:cubicBezTo>
                        <a:pt x="452" y="484"/>
                        <a:pt x="449" y="482"/>
                        <a:pt x="448" y="482"/>
                      </a:cubicBezTo>
                      <a:close/>
                      <a:moveTo>
                        <a:pt x="101" y="1"/>
                      </a:moveTo>
                      <a:cubicBezTo>
                        <a:pt x="69" y="1"/>
                        <a:pt x="40" y="22"/>
                        <a:pt x="23" y="55"/>
                      </a:cubicBezTo>
                      <a:cubicBezTo>
                        <a:pt x="0" y="101"/>
                        <a:pt x="23" y="147"/>
                        <a:pt x="69" y="169"/>
                      </a:cubicBezTo>
                      <a:cubicBezTo>
                        <a:pt x="91" y="169"/>
                        <a:pt x="137" y="192"/>
                        <a:pt x="183" y="192"/>
                      </a:cubicBezTo>
                      <a:cubicBezTo>
                        <a:pt x="183" y="215"/>
                        <a:pt x="205" y="215"/>
                        <a:pt x="228" y="215"/>
                      </a:cubicBezTo>
                      <a:cubicBezTo>
                        <a:pt x="228" y="238"/>
                        <a:pt x="228" y="238"/>
                        <a:pt x="251" y="238"/>
                      </a:cubicBezTo>
                      <a:cubicBezTo>
                        <a:pt x="274" y="261"/>
                        <a:pt x="297" y="261"/>
                        <a:pt x="320" y="284"/>
                      </a:cubicBezTo>
                      <a:cubicBezTo>
                        <a:pt x="320" y="306"/>
                        <a:pt x="342" y="306"/>
                        <a:pt x="342" y="306"/>
                      </a:cubicBezTo>
                      <a:cubicBezTo>
                        <a:pt x="342" y="306"/>
                        <a:pt x="365" y="329"/>
                        <a:pt x="365" y="329"/>
                      </a:cubicBezTo>
                      <a:cubicBezTo>
                        <a:pt x="388" y="352"/>
                        <a:pt x="388" y="375"/>
                        <a:pt x="411" y="398"/>
                      </a:cubicBezTo>
                      <a:cubicBezTo>
                        <a:pt x="411" y="420"/>
                        <a:pt x="411" y="420"/>
                        <a:pt x="434" y="420"/>
                      </a:cubicBezTo>
                      <a:cubicBezTo>
                        <a:pt x="434" y="443"/>
                        <a:pt x="434" y="466"/>
                        <a:pt x="457" y="489"/>
                      </a:cubicBezTo>
                      <a:cubicBezTo>
                        <a:pt x="457" y="512"/>
                        <a:pt x="457" y="512"/>
                        <a:pt x="457" y="535"/>
                      </a:cubicBezTo>
                      <a:cubicBezTo>
                        <a:pt x="457" y="557"/>
                        <a:pt x="457" y="557"/>
                        <a:pt x="457" y="580"/>
                      </a:cubicBezTo>
                      <a:lnTo>
                        <a:pt x="457" y="626"/>
                      </a:lnTo>
                      <a:cubicBezTo>
                        <a:pt x="457" y="649"/>
                        <a:pt x="457" y="694"/>
                        <a:pt x="434" y="740"/>
                      </a:cubicBezTo>
                      <a:cubicBezTo>
                        <a:pt x="434" y="740"/>
                        <a:pt x="434" y="763"/>
                        <a:pt x="434" y="786"/>
                      </a:cubicBezTo>
                      <a:cubicBezTo>
                        <a:pt x="434" y="786"/>
                        <a:pt x="434" y="809"/>
                        <a:pt x="411" y="809"/>
                      </a:cubicBezTo>
                      <a:cubicBezTo>
                        <a:pt x="411" y="831"/>
                        <a:pt x="411" y="854"/>
                        <a:pt x="388" y="877"/>
                      </a:cubicBezTo>
                      <a:cubicBezTo>
                        <a:pt x="388" y="900"/>
                        <a:pt x="365" y="923"/>
                        <a:pt x="365" y="945"/>
                      </a:cubicBezTo>
                      <a:cubicBezTo>
                        <a:pt x="342" y="991"/>
                        <a:pt x="365" y="1037"/>
                        <a:pt x="388" y="1060"/>
                      </a:cubicBezTo>
                      <a:cubicBezTo>
                        <a:pt x="400" y="1066"/>
                        <a:pt x="413" y="1069"/>
                        <a:pt x="425" y="1069"/>
                      </a:cubicBezTo>
                      <a:cubicBezTo>
                        <a:pt x="458" y="1069"/>
                        <a:pt x="492" y="1047"/>
                        <a:pt x="525" y="1014"/>
                      </a:cubicBezTo>
                      <a:cubicBezTo>
                        <a:pt x="525" y="968"/>
                        <a:pt x="548" y="945"/>
                        <a:pt x="548" y="923"/>
                      </a:cubicBezTo>
                      <a:cubicBezTo>
                        <a:pt x="616" y="763"/>
                        <a:pt x="662" y="603"/>
                        <a:pt x="616" y="443"/>
                      </a:cubicBezTo>
                      <a:cubicBezTo>
                        <a:pt x="571" y="215"/>
                        <a:pt x="365" y="55"/>
                        <a:pt x="137" y="10"/>
                      </a:cubicBezTo>
                      <a:cubicBezTo>
                        <a:pt x="125" y="4"/>
                        <a:pt x="113" y="1"/>
                        <a:pt x="101"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175;p43">
                  <a:extLst>
                    <a:ext uri="{FF2B5EF4-FFF2-40B4-BE49-F238E27FC236}">
                      <a16:creationId xmlns:a16="http://schemas.microsoft.com/office/drawing/2014/main" id="{887417BD-EA89-2EDC-AEF6-9DF31C6D507A}"/>
                    </a:ext>
                  </a:extLst>
                </p:cNvPr>
                <p:cNvSpPr/>
                <p:nvPr/>
              </p:nvSpPr>
              <p:spPr>
                <a:xfrm>
                  <a:off x="7216325" y="1330750"/>
                  <a:ext cx="64500" cy="55900"/>
                </a:xfrm>
                <a:custGeom>
                  <a:avLst/>
                  <a:gdLst/>
                  <a:ahLst/>
                  <a:cxnLst/>
                  <a:rect l="l" t="t" r="r" b="b"/>
                  <a:pathLst>
                    <a:path w="2580" h="2236" extrusionOk="0">
                      <a:moveTo>
                        <a:pt x="1395" y="0"/>
                      </a:moveTo>
                      <a:cubicBezTo>
                        <a:pt x="952" y="0"/>
                        <a:pt x="506" y="263"/>
                        <a:pt x="297" y="697"/>
                      </a:cubicBezTo>
                      <a:cubicBezTo>
                        <a:pt x="1" y="1268"/>
                        <a:pt x="206" y="1930"/>
                        <a:pt x="777" y="2158"/>
                      </a:cubicBezTo>
                      <a:cubicBezTo>
                        <a:pt x="903" y="2210"/>
                        <a:pt x="1036" y="2235"/>
                        <a:pt x="1170" y="2235"/>
                      </a:cubicBezTo>
                      <a:cubicBezTo>
                        <a:pt x="1619" y="2235"/>
                        <a:pt x="2077" y="1958"/>
                        <a:pt x="2306" y="1519"/>
                      </a:cubicBezTo>
                      <a:cubicBezTo>
                        <a:pt x="2580" y="948"/>
                        <a:pt x="2374" y="309"/>
                        <a:pt x="1804" y="81"/>
                      </a:cubicBezTo>
                      <a:cubicBezTo>
                        <a:pt x="1673" y="26"/>
                        <a:pt x="1534" y="0"/>
                        <a:pt x="13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176;p43">
                  <a:extLst>
                    <a:ext uri="{FF2B5EF4-FFF2-40B4-BE49-F238E27FC236}">
                      <a16:creationId xmlns:a16="http://schemas.microsoft.com/office/drawing/2014/main" id="{4780BDB4-E10F-6C81-9952-14BC643C9265}"/>
                    </a:ext>
                  </a:extLst>
                </p:cNvPr>
                <p:cNvSpPr/>
                <p:nvPr/>
              </p:nvSpPr>
              <p:spPr>
                <a:xfrm>
                  <a:off x="7215750" y="1327200"/>
                  <a:ext cx="65650" cy="62775"/>
                </a:xfrm>
                <a:custGeom>
                  <a:avLst/>
                  <a:gdLst/>
                  <a:ahLst/>
                  <a:cxnLst/>
                  <a:rect l="l" t="t" r="r" b="b"/>
                  <a:pathLst>
                    <a:path w="2626" h="2511" extrusionOk="0">
                      <a:moveTo>
                        <a:pt x="1394" y="274"/>
                      </a:moveTo>
                      <a:cubicBezTo>
                        <a:pt x="1509" y="274"/>
                        <a:pt x="1625" y="295"/>
                        <a:pt x="1735" y="337"/>
                      </a:cubicBezTo>
                      <a:lnTo>
                        <a:pt x="1781" y="337"/>
                      </a:lnTo>
                      <a:cubicBezTo>
                        <a:pt x="2009" y="428"/>
                        <a:pt x="2192" y="634"/>
                        <a:pt x="2260" y="862"/>
                      </a:cubicBezTo>
                      <a:cubicBezTo>
                        <a:pt x="2352" y="1113"/>
                        <a:pt x="2329" y="1364"/>
                        <a:pt x="2192" y="1615"/>
                      </a:cubicBezTo>
                      <a:cubicBezTo>
                        <a:pt x="1999" y="2001"/>
                        <a:pt x="1603" y="2225"/>
                        <a:pt x="1203" y="2225"/>
                      </a:cubicBezTo>
                      <a:cubicBezTo>
                        <a:pt x="1082" y="2225"/>
                        <a:pt x="961" y="2205"/>
                        <a:pt x="845" y="2163"/>
                      </a:cubicBezTo>
                      <a:cubicBezTo>
                        <a:pt x="617" y="2072"/>
                        <a:pt x="434" y="1889"/>
                        <a:pt x="366" y="1638"/>
                      </a:cubicBezTo>
                      <a:cubicBezTo>
                        <a:pt x="275" y="1387"/>
                        <a:pt x="297" y="1136"/>
                        <a:pt x="434" y="885"/>
                      </a:cubicBezTo>
                      <a:cubicBezTo>
                        <a:pt x="627" y="499"/>
                        <a:pt x="1009" y="274"/>
                        <a:pt x="1394" y="274"/>
                      </a:cubicBezTo>
                      <a:close/>
                      <a:moveTo>
                        <a:pt x="1449" y="0"/>
                      </a:moveTo>
                      <a:cubicBezTo>
                        <a:pt x="944" y="0"/>
                        <a:pt x="429" y="302"/>
                        <a:pt x="183" y="793"/>
                      </a:cubicBezTo>
                      <a:cubicBezTo>
                        <a:pt x="24" y="1090"/>
                        <a:pt x="1" y="1433"/>
                        <a:pt x="92" y="1752"/>
                      </a:cubicBezTo>
                      <a:cubicBezTo>
                        <a:pt x="206" y="2049"/>
                        <a:pt x="434" y="2300"/>
                        <a:pt x="731" y="2414"/>
                      </a:cubicBezTo>
                      <a:cubicBezTo>
                        <a:pt x="731" y="2414"/>
                        <a:pt x="754" y="2437"/>
                        <a:pt x="754" y="2437"/>
                      </a:cubicBezTo>
                      <a:cubicBezTo>
                        <a:pt x="889" y="2487"/>
                        <a:pt x="1031" y="2511"/>
                        <a:pt x="1173" y="2511"/>
                      </a:cubicBezTo>
                      <a:cubicBezTo>
                        <a:pt x="1680" y="2511"/>
                        <a:pt x="2194" y="2210"/>
                        <a:pt x="2443" y="1729"/>
                      </a:cubicBezTo>
                      <a:cubicBezTo>
                        <a:pt x="2603" y="1410"/>
                        <a:pt x="2626" y="1067"/>
                        <a:pt x="2534" y="748"/>
                      </a:cubicBezTo>
                      <a:cubicBezTo>
                        <a:pt x="2420" y="451"/>
                        <a:pt x="2192" y="200"/>
                        <a:pt x="1895" y="86"/>
                      </a:cubicBezTo>
                      <a:cubicBezTo>
                        <a:pt x="1752" y="28"/>
                        <a:pt x="1601" y="0"/>
                        <a:pt x="1449"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177;p43">
                  <a:extLst>
                    <a:ext uri="{FF2B5EF4-FFF2-40B4-BE49-F238E27FC236}">
                      <a16:creationId xmlns:a16="http://schemas.microsoft.com/office/drawing/2014/main" id="{85989878-F95D-1AA7-FEBA-DCC4070ECB7B}"/>
                    </a:ext>
                  </a:extLst>
                </p:cNvPr>
                <p:cNvSpPr/>
                <p:nvPr/>
              </p:nvSpPr>
              <p:spPr>
                <a:xfrm>
                  <a:off x="7230450" y="1342450"/>
                  <a:ext cx="29275" cy="16075"/>
                </a:xfrm>
                <a:custGeom>
                  <a:avLst/>
                  <a:gdLst/>
                  <a:ahLst/>
                  <a:cxnLst/>
                  <a:rect l="l" t="t" r="r" b="b"/>
                  <a:pathLst>
                    <a:path w="1171" h="643" extrusionOk="0">
                      <a:moveTo>
                        <a:pt x="714" y="1"/>
                      </a:moveTo>
                      <a:cubicBezTo>
                        <a:pt x="417" y="24"/>
                        <a:pt x="143" y="252"/>
                        <a:pt x="29" y="526"/>
                      </a:cubicBezTo>
                      <a:cubicBezTo>
                        <a:pt x="0" y="598"/>
                        <a:pt x="54" y="643"/>
                        <a:pt x="108" y="643"/>
                      </a:cubicBezTo>
                      <a:cubicBezTo>
                        <a:pt x="140" y="643"/>
                        <a:pt x="172" y="628"/>
                        <a:pt x="189" y="594"/>
                      </a:cubicBezTo>
                      <a:cubicBezTo>
                        <a:pt x="212" y="549"/>
                        <a:pt x="212" y="526"/>
                        <a:pt x="234" y="503"/>
                      </a:cubicBezTo>
                      <a:cubicBezTo>
                        <a:pt x="234" y="503"/>
                        <a:pt x="234" y="480"/>
                        <a:pt x="234" y="480"/>
                      </a:cubicBezTo>
                      <a:cubicBezTo>
                        <a:pt x="257" y="480"/>
                        <a:pt x="257" y="457"/>
                        <a:pt x="280" y="457"/>
                      </a:cubicBezTo>
                      <a:cubicBezTo>
                        <a:pt x="280" y="412"/>
                        <a:pt x="303" y="389"/>
                        <a:pt x="326" y="366"/>
                      </a:cubicBezTo>
                      <a:cubicBezTo>
                        <a:pt x="349" y="343"/>
                        <a:pt x="371" y="343"/>
                        <a:pt x="371" y="320"/>
                      </a:cubicBezTo>
                      <a:cubicBezTo>
                        <a:pt x="394" y="320"/>
                        <a:pt x="394" y="298"/>
                        <a:pt x="394" y="298"/>
                      </a:cubicBezTo>
                      <a:cubicBezTo>
                        <a:pt x="417" y="298"/>
                        <a:pt x="440" y="275"/>
                        <a:pt x="463" y="252"/>
                      </a:cubicBezTo>
                      <a:lnTo>
                        <a:pt x="486" y="252"/>
                      </a:lnTo>
                      <a:cubicBezTo>
                        <a:pt x="508" y="229"/>
                        <a:pt x="531" y="229"/>
                        <a:pt x="554" y="206"/>
                      </a:cubicBezTo>
                      <a:lnTo>
                        <a:pt x="577" y="206"/>
                      </a:lnTo>
                      <a:cubicBezTo>
                        <a:pt x="584" y="199"/>
                        <a:pt x="587" y="196"/>
                        <a:pt x="588" y="196"/>
                      </a:cubicBezTo>
                      <a:lnTo>
                        <a:pt x="588" y="196"/>
                      </a:lnTo>
                      <a:cubicBezTo>
                        <a:pt x="590" y="196"/>
                        <a:pt x="584" y="206"/>
                        <a:pt x="600" y="206"/>
                      </a:cubicBezTo>
                      <a:cubicBezTo>
                        <a:pt x="622" y="183"/>
                        <a:pt x="645" y="183"/>
                        <a:pt x="668" y="183"/>
                      </a:cubicBezTo>
                      <a:lnTo>
                        <a:pt x="714" y="183"/>
                      </a:lnTo>
                      <a:cubicBezTo>
                        <a:pt x="828" y="183"/>
                        <a:pt x="919" y="206"/>
                        <a:pt x="1011" y="275"/>
                      </a:cubicBezTo>
                      <a:cubicBezTo>
                        <a:pt x="1029" y="284"/>
                        <a:pt x="1048" y="290"/>
                        <a:pt x="1067" y="290"/>
                      </a:cubicBezTo>
                      <a:cubicBezTo>
                        <a:pt x="1094" y="290"/>
                        <a:pt x="1121" y="279"/>
                        <a:pt x="1147" y="252"/>
                      </a:cubicBezTo>
                      <a:cubicBezTo>
                        <a:pt x="1170" y="206"/>
                        <a:pt x="1170" y="138"/>
                        <a:pt x="1147" y="115"/>
                      </a:cubicBezTo>
                      <a:cubicBezTo>
                        <a:pt x="1011" y="46"/>
                        <a:pt x="874" y="1"/>
                        <a:pt x="714"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178;p43">
                  <a:extLst>
                    <a:ext uri="{FF2B5EF4-FFF2-40B4-BE49-F238E27FC236}">
                      <a16:creationId xmlns:a16="http://schemas.microsoft.com/office/drawing/2014/main" id="{15FFA9B9-927A-423D-97AD-8A3D0FAD4202}"/>
                    </a:ext>
                  </a:extLst>
                </p:cNvPr>
                <p:cNvSpPr/>
                <p:nvPr/>
              </p:nvSpPr>
              <p:spPr>
                <a:xfrm>
                  <a:off x="7040575" y="1166375"/>
                  <a:ext cx="235125" cy="239150"/>
                </a:xfrm>
                <a:custGeom>
                  <a:avLst/>
                  <a:gdLst/>
                  <a:ahLst/>
                  <a:cxnLst/>
                  <a:rect l="l" t="t" r="r" b="b"/>
                  <a:pathLst>
                    <a:path w="9405" h="9566" extrusionOk="0">
                      <a:moveTo>
                        <a:pt x="5317" y="0"/>
                      </a:moveTo>
                      <a:cubicBezTo>
                        <a:pt x="4079" y="0"/>
                        <a:pt x="2822" y="755"/>
                        <a:pt x="2237" y="1977"/>
                      </a:cubicBezTo>
                      <a:lnTo>
                        <a:pt x="754" y="5081"/>
                      </a:lnTo>
                      <a:cubicBezTo>
                        <a:pt x="0" y="6656"/>
                        <a:pt x="617" y="8436"/>
                        <a:pt x="2146" y="9030"/>
                      </a:cubicBezTo>
                      <a:lnTo>
                        <a:pt x="3036" y="9372"/>
                      </a:lnTo>
                      <a:cubicBezTo>
                        <a:pt x="3374" y="9503"/>
                        <a:pt x="3728" y="9565"/>
                        <a:pt x="4082" y="9565"/>
                      </a:cubicBezTo>
                      <a:cubicBezTo>
                        <a:pt x="5329" y="9565"/>
                        <a:pt x="6581" y="8795"/>
                        <a:pt x="7168" y="7569"/>
                      </a:cubicBezTo>
                      <a:lnTo>
                        <a:pt x="8651" y="4487"/>
                      </a:lnTo>
                      <a:cubicBezTo>
                        <a:pt x="9404" y="2912"/>
                        <a:pt x="8788" y="1132"/>
                        <a:pt x="7282" y="539"/>
                      </a:cubicBezTo>
                      <a:lnTo>
                        <a:pt x="6369" y="196"/>
                      </a:lnTo>
                      <a:cubicBezTo>
                        <a:pt x="6031" y="63"/>
                        <a:pt x="5675" y="0"/>
                        <a:pt x="53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179;p43">
                  <a:extLst>
                    <a:ext uri="{FF2B5EF4-FFF2-40B4-BE49-F238E27FC236}">
                      <a16:creationId xmlns:a16="http://schemas.microsoft.com/office/drawing/2014/main" id="{82DFD4DC-8E01-D42A-3391-BE1EA0BF4727}"/>
                    </a:ext>
                  </a:extLst>
                </p:cNvPr>
                <p:cNvSpPr/>
                <p:nvPr/>
              </p:nvSpPr>
              <p:spPr>
                <a:xfrm>
                  <a:off x="7036575" y="1163150"/>
                  <a:ext cx="234550" cy="245875"/>
                </a:xfrm>
                <a:custGeom>
                  <a:avLst/>
                  <a:gdLst/>
                  <a:ahLst/>
                  <a:cxnLst/>
                  <a:rect l="l" t="t" r="r" b="b"/>
                  <a:pathLst>
                    <a:path w="9382" h="9835" extrusionOk="0">
                      <a:moveTo>
                        <a:pt x="5468" y="269"/>
                      </a:moveTo>
                      <a:cubicBezTo>
                        <a:pt x="5803" y="269"/>
                        <a:pt x="6129" y="326"/>
                        <a:pt x="6437" y="439"/>
                      </a:cubicBezTo>
                      <a:lnTo>
                        <a:pt x="6483" y="439"/>
                      </a:lnTo>
                      <a:lnTo>
                        <a:pt x="7373" y="805"/>
                      </a:lnTo>
                      <a:cubicBezTo>
                        <a:pt x="8081" y="1078"/>
                        <a:pt x="8606" y="1603"/>
                        <a:pt x="8857" y="2334"/>
                      </a:cubicBezTo>
                      <a:cubicBezTo>
                        <a:pt x="9108" y="3041"/>
                        <a:pt x="9039" y="3840"/>
                        <a:pt x="8697" y="4571"/>
                      </a:cubicBezTo>
                      <a:lnTo>
                        <a:pt x="7213" y="7652"/>
                      </a:lnTo>
                      <a:cubicBezTo>
                        <a:pt x="6871" y="8383"/>
                        <a:pt x="6255" y="8953"/>
                        <a:pt x="5501" y="9296"/>
                      </a:cubicBezTo>
                      <a:cubicBezTo>
                        <a:pt x="5096" y="9468"/>
                        <a:pt x="4677" y="9554"/>
                        <a:pt x="4270" y="9554"/>
                      </a:cubicBezTo>
                      <a:cubicBezTo>
                        <a:pt x="3921" y="9554"/>
                        <a:pt x="3581" y="9490"/>
                        <a:pt x="3265" y="9364"/>
                      </a:cubicBezTo>
                      <a:lnTo>
                        <a:pt x="2374" y="9022"/>
                      </a:lnTo>
                      <a:cubicBezTo>
                        <a:pt x="914" y="8451"/>
                        <a:pt x="320" y="6762"/>
                        <a:pt x="1051" y="5255"/>
                      </a:cubicBezTo>
                      <a:lnTo>
                        <a:pt x="2534" y="2174"/>
                      </a:lnTo>
                      <a:cubicBezTo>
                        <a:pt x="2877" y="1444"/>
                        <a:pt x="3470" y="850"/>
                        <a:pt x="4223" y="531"/>
                      </a:cubicBezTo>
                      <a:cubicBezTo>
                        <a:pt x="4638" y="355"/>
                        <a:pt x="5059" y="269"/>
                        <a:pt x="5468" y="269"/>
                      </a:cubicBezTo>
                      <a:close/>
                      <a:moveTo>
                        <a:pt x="5507" y="1"/>
                      </a:moveTo>
                      <a:cubicBezTo>
                        <a:pt x="5050" y="1"/>
                        <a:pt x="4581" y="93"/>
                        <a:pt x="4132" y="280"/>
                      </a:cubicBezTo>
                      <a:cubicBezTo>
                        <a:pt x="3333" y="645"/>
                        <a:pt x="2671" y="1261"/>
                        <a:pt x="2283" y="2060"/>
                      </a:cubicBezTo>
                      <a:lnTo>
                        <a:pt x="799" y="5164"/>
                      </a:lnTo>
                      <a:cubicBezTo>
                        <a:pt x="1" y="6808"/>
                        <a:pt x="663" y="8656"/>
                        <a:pt x="2237" y="9273"/>
                      </a:cubicBezTo>
                      <a:lnTo>
                        <a:pt x="3128" y="9638"/>
                      </a:lnTo>
                      <a:lnTo>
                        <a:pt x="3173" y="9638"/>
                      </a:lnTo>
                      <a:cubicBezTo>
                        <a:pt x="3510" y="9770"/>
                        <a:pt x="3869" y="9835"/>
                        <a:pt x="4235" y="9835"/>
                      </a:cubicBezTo>
                      <a:cubicBezTo>
                        <a:pt x="4688" y="9835"/>
                        <a:pt x="5151" y="9736"/>
                        <a:pt x="5593" y="9547"/>
                      </a:cubicBezTo>
                      <a:cubicBezTo>
                        <a:pt x="6414" y="9181"/>
                        <a:pt x="7076" y="8542"/>
                        <a:pt x="7464" y="7743"/>
                      </a:cubicBezTo>
                      <a:lnTo>
                        <a:pt x="8948" y="4662"/>
                      </a:lnTo>
                      <a:cubicBezTo>
                        <a:pt x="9313" y="3863"/>
                        <a:pt x="9382" y="2996"/>
                        <a:pt x="9108" y="2220"/>
                      </a:cubicBezTo>
                      <a:cubicBezTo>
                        <a:pt x="8834" y="1444"/>
                        <a:pt x="8263" y="827"/>
                        <a:pt x="7487" y="531"/>
                      </a:cubicBezTo>
                      <a:lnTo>
                        <a:pt x="6597" y="188"/>
                      </a:lnTo>
                      <a:cubicBezTo>
                        <a:pt x="6255" y="64"/>
                        <a:pt x="5886" y="1"/>
                        <a:pt x="5507"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180;p43">
                  <a:extLst>
                    <a:ext uri="{FF2B5EF4-FFF2-40B4-BE49-F238E27FC236}">
                      <a16:creationId xmlns:a16="http://schemas.microsoft.com/office/drawing/2014/main" id="{3499D72A-57DC-3C69-3685-AB422ECEF200}"/>
                    </a:ext>
                  </a:extLst>
                </p:cNvPr>
                <p:cNvSpPr/>
                <p:nvPr/>
              </p:nvSpPr>
              <p:spPr>
                <a:xfrm>
                  <a:off x="6994650" y="1062600"/>
                  <a:ext cx="305025" cy="273600"/>
                </a:xfrm>
                <a:custGeom>
                  <a:avLst/>
                  <a:gdLst/>
                  <a:ahLst/>
                  <a:cxnLst/>
                  <a:rect l="l" t="t" r="r" b="b"/>
                  <a:pathLst>
                    <a:path w="12201" h="10944" extrusionOk="0">
                      <a:moveTo>
                        <a:pt x="7037" y="0"/>
                      </a:moveTo>
                      <a:cubicBezTo>
                        <a:pt x="6068" y="0"/>
                        <a:pt x="5277" y="606"/>
                        <a:pt x="5147" y="2179"/>
                      </a:cubicBezTo>
                      <a:cubicBezTo>
                        <a:pt x="5147" y="2179"/>
                        <a:pt x="3912" y="902"/>
                        <a:pt x="2870" y="902"/>
                      </a:cubicBezTo>
                      <a:cubicBezTo>
                        <a:pt x="2576" y="902"/>
                        <a:pt x="2297" y="1004"/>
                        <a:pt x="2066" y="1266"/>
                      </a:cubicBezTo>
                      <a:cubicBezTo>
                        <a:pt x="1" y="3550"/>
                        <a:pt x="4079" y="6448"/>
                        <a:pt x="7557" y="6448"/>
                      </a:cubicBezTo>
                      <a:cubicBezTo>
                        <a:pt x="8423" y="6448"/>
                        <a:pt x="9253" y="6268"/>
                        <a:pt x="9940" y="5854"/>
                      </a:cubicBezTo>
                      <a:cubicBezTo>
                        <a:pt x="10306" y="6196"/>
                        <a:pt x="10694" y="6721"/>
                        <a:pt x="10534" y="7383"/>
                      </a:cubicBezTo>
                      <a:cubicBezTo>
                        <a:pt x="10214" y="8501"/>
                        <a:pt x="9393" y="10944"/>
                        <a:pt x="9393" y="10944"/>
                      </a:cubicBezTo>
                      <a:cubicBezTo>
                        <a:pt x="9393" y="10944"/>
                        <a:pt x="9781" y="10419"/>
                        <a:pt x="10214" y="10031"/>
                      </a:cubicBezTo>
                      <a:cubicBezTo>
                        <a:pt x="10648" y="9643"/>
                        <a:pt x="12200" y="7200"/>
                        <a:pt x="12086" y="6607"/>
                      </a:cubicBezTo>
                      <a:cubicBezTo>
                        <a:pt x="12017" y="6196"/>
                        <a:pt x="11470" y="5352"/>
                        <a:pt x="10967" y="4827"/>
                      </a:cubicBezTo>
                      <a:cubicBezTo>
                        <a:pt x="12027" y="2801"/>
                        <a:pt x="9120" y="0"/>
                        <a:pt x="7037"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181;p43">
                  <a:extLst>
                    <a:ext uri="{FF2B5EF4-FFF2-40B4-BE49-F238E27FC236}">
                      <a16:creationId xmlns:a16="http://schemas.microsoft.com/office/drawing/2014/main" id="{1574C31C-7CA8-A591-3E1D-10338A1245E7}"/>
                    </a:ext>
                  </a:extLst>
                </p:cNvPr>
                <p:cNvSpPr/>
                <p:nvPr/>
              </p:nvSpPr>
              <p:spPr>
                <a:xfrm>
                  <a:off x="7048550" y="1262000"/>
                  <a:ext cx="205125" cy="143025"/>
                </a:xfrm>
                <a:custGeom>
                  <a:avLst/>
                  <a:gdLst/>
                  <a:ahLst/>
                  <a:cxnLst/>
                  <a:rect l="l" t="t" r="r" b="b"/>
                  <a:pathLst>
                    <a:path w="8205" h="5721" extrusionOk="0">
                      <a:moveTo>
                        <a:pt x="1028" y="0"/>
                      </a:moveTo>
                      <a:cubicBezTo>
                        <a:pt x="1028" y="0"/>
                        <a:pt x="252" y="1370"/>
                        <a:pt x="138" y="2374"/>
                      </a:cubicBezTo>
                      <a:cubicBezTo>
                        <a:pt x="1" y="3379"/>
                        <a:pt x="572" y="4588"/>
                        <a:pt x="1827" y="5205"/>
                      </a:cubicBezTo>
                      <a:cubicBezTo>
                        <a:pt x="2496" y="5521"/>
                        <a:pt x="3133" y="5720"/>
                        <a:pt x="3785" y="5720"/>
                      </a:cubicBezTo>
                      <a:cubicBezTo>
                        <a:pt x="4357" y="5720"/>
                        <a:pt x="4941" y="5567"/>
                        <a:pt x="5570" y="5205"/>
                      </a:cubicBezTo>
                      <a:cubicBezTo>
                        <a:pt x="6741" y="4510"/>
                        <a:pt x="8205" y="1539"/>
                        <a:pt x="7998" y="1539"/>
                      </a:cubicBezTo>
                      <a:cubicBezTo>
                        <a:pt x="7967" y="1539"/>
                        <a:pt x="7898" y="1606"/>
                        <a:pt x="7784" y="1758"/>
                      </a:cubicBezTo>
                      <a:cubicBezTo>
                        <a:pt x="7132" y="2633"/>
                        <a:pt x="6287" y="3328"/>
                        <a:pt x="5752" y="3328"/>
                      </a:cubicBezTo>
                      <a:cubicBezTo>
                        <a:pt x="5575" y="3328"/>
                        <a:pt x="5433" y="3252"/>
                        <a:pt x="5342" y="3082"/>
                      </a:cubicBezTo>
                      <a:cubicBezTo>
                        <a:pt x="5000" y="2420"/>
                        <a:pt x="4566" y="2237"/>
                        <a:pt x="3858" y="2009"/>
                      </a:cubicBezTo>
                      <a:cubicBezTo>
                        <a:pt x="3705" y="1953"/>
                        <a:pt x="3554" y="1936"/>
                        <a:pt x="3402" y="1936"/>
                      </a:cubicBezTo>
                      <a:cubicBezTo>
                        <a:pt x="3157" y="1936"/>
                        <a:pt x="2913" y="1981"/>
                        <a:pt x="2669" y="1981"/>
                      </a:cubicBezTo>
                      <a:cubicBezTo>
                        <a:pt x="2390" y="1981"/>
                        <a:pt x="2110" y="1922"/>
                        <a:pt x="1827" y="1667"/>
                      </a:cubicBezTo>
                      <a:cubicBezTo>
                        <a:pt x="1119" y="1050"/>
                        <a:pt x="1028" y="0"/>
                        <a:pt x="1028"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82;p43">
                  <a:extLst>
                    <a:ext uri="{FF2B5EF4-FFF2-40B4-BE49-F238E27FC236}">
                      <a16:creationId xmlns:a16="http://schemas.microsoft.com/office/drawing/2014/main" id="{81FEFB73-858D-C341-A128-79F5450BE344}"/>
                    </a:ext>
                  </a:extLst>
                </p:cNvPr>
                <p:cNvSpPr/>
                <p:nvPr/>
              </p:nvSpPr>
              <p:spPr>
                <a:xfrm>
                  <a:off x="7138725" y="1268275"/>
                  <a:ext cx="26850" cy="42250"/>
                </a:xfrm>
                <a:custGeom>
                  <a:avLst/>
                  <a:gdLst/>
                  <a:ahLst/>
                  <a:cxnLst/>
                  <a:rect l="l" t="t" r="r" b="b"/>
                  <a:pathLst>
                    <a:path w="1074" h="1690" extrusionOk="0">
                      <a:moveTo>
                        <a:pt x="1073" y="1"/>
                      </a:moveTo>
                      <a:lnTo>
                        <a:pt x="0" y="1393"/>
                      </a:lnTo>
                      <a:lnTo>
                        <a:pt x="776" y="1690"/>
                      </a:lnTo>
                      <a:lnTo>
                        <a:pt x="1073" y="1"/>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83;p43">
                  <a:extLst>
                    <a:ext uri="{FF2B5EF4-FFF2-40B4-BE49-F238E27FC236}">
                      <a16:creationId xmlns:a16="http://schemas.microsoft.com/office/drawing/2014/main" id="{3E34677A-BD5E-B92A-088B-9694A9A5ABB9}"/>
                    </a:ext>
                  </a:extLst>
                </p:cNvPr>
                <p:cNvSpPr/>
                <p:nvPr/>
              </p:nvSpPr>
              <p:spPr>
                <a:xfrm>
                  <a:off x="7118750" y="1330475"/>
                  <a:ext cx="34250" cy="21800"/>
                </a:xfrm>
                <a:custGeom>
                  <a:avLst/>
                  <a:gdLst/>
                  <a:ahLst/>
                  <a:cxnLst/>
                  <a:rect l="l" t="t" r="r" b="b"/>
                  <a:pathLst>
                    <a:path w="1370" h="872" extrusionOk="0">
                      <a:moveTo>
                        <a:pt x="115" y="0"/>
                      </a:moveTo>
                      <a:lnTo>
                        <a:pt x="115" y="0"/>
                      </a:lnTo>
                      <a:cubicBezTo>
                        <a:pt x="0" y="343"/>
                        <a:pt x="137" y="708"/>
                        <a:pt x="480" y="822"/>
                      </a:cubicBezTo>
                      <a:cubicBezTo>
                        <a:pt x="559" y="856"/>
                        <a:pt x="642" y="872"/>
                        <a:pt x="725" y="872"/>
                      </a:cubicBezTo>
                      <a:cubicBezTo>
                        <a:pt x="979" y="872"/>
                        <a:pt x="1232" y="726"/>
                        <a:pt x="1370" y="503"/>
                      </a:cubicBezTo>
                      <a:lnTo>
                        <a:pt x="11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4;p43">
                  <a:extLst>
                    <a:ext uri="{FF2B5EF4-FFF2-40B4-BE49-F238E27FC236}">
                      <a16:creationId xmlns:a16="http://schemas.microsoft.com/office/drawing/2014/main" id="{0501C63C-B47A-27AA-69A5-C22E9065DB81}"/>
                    </a:ext>
                  </a:extLst>
                </p:cNvPr>
                <p:cNvSpPr/>
                <p:nvPr/>
              </p:nvSpPr>
              <p:spPr>
                <a:xfrm>
                  <a:off x="7095350" y="1253225"/>
                  <a:ext cx="24000" cy="20775"/>
                </a:xfrm>
                <a:custGeom>
                  <a:avLst/>
                  <a:gdLst/>
                  <a:ahLst/>
                  <a:cxnLst/>
                  <a:rect l="l" t="t" r="r" b="b"/>
                  <a:pathLst>
                    <a:path w="960" h="831" extrusionOk="0">
                      <a:moveTo>
                        <a:pt x="523" y="0"/>
                      </a:moveTo>
                      <a:cubicBezTo>
                        <a:pt x="368" y="0"/>
                        <a:pt x="202" y="104"/>
                        <a:pt x="115" y="260"/>
                      </a:cubicBezTo>
                      <a:cubicBezTo>
                        <a:pt x="1" y="466"/>
                        <a:pt x="69" y="717"/>
                        <a:pt x="274" y="808"/>
                      </a:cubicBezTo>
                      <a:cubicBezTo>
                        <a:pt x="320" y="823"/>
                        <a:pt x="368" y="830"/>
                        <a:pt x="416" y="830"/>
                      </a:cubicBezTo>
                      <a:cubicBezTo>
                        <a:pt x="584" y="830"/>
                        <a:pt x="756" y="740"/>
                        <a:pt x="845" y="580"/>
                      </a:cubicBezTo>
                      <a:cubicBezTo>
                        <a:pt x="959" y="374"/>
                        <a:pt x="868" y="123"/>
                        <a:pt x="663" y="32"/>
                      </a:cubicBezTo>
                      <a:cubicBezTo>
                        <a:pt x="619" y="10"/>
                        <a:pt x="572" y="0"/>
                        <a:pt x="523"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85;p43">
                  <a:extLst>
                    <a:ext uri="{FF2B5EF4-FFF2-40B4-BE49-F238E27FC236}">
                      <a16:creationId xmlns:a16="http://schemas.microsoft.com/office/drawing/2014/main" id="{D72A6CC0-B85E-48CD-8D18-76EB9DAD44A7}"/>
                    </a:ext>
                  </a:extLst>
                </p:cNvPr>
                <p:cNvSpPr/>
                <p:nvPr/>
              </p:nvSpPr>
              <p:spPr>
                <a:xfrm>
                  <a:off x="7194075" y="1290550"/>
                  <a:ext cx="24000" cy="20775"/>
                </a:xfrm>
                <a:custGeom>
                  <a:avLst/>
                  <a:gdLst/>
                  <a:ahLst/>
                  <a:cxnLst/>
                  <a:rect l="l" t="t" r="r" b="b"/>
                  <a:pathLst>
                    <a:path w="960" h="831" extrusionOk="0">
                      <a:moveTo>
                        <a:pt x="544" y="0"/>
                      </a:moveTo>
                      <a:cubicBezTo>
                        <a:pt x="375" y="0"/>
                        <a:pt x="203" y="91"/>
                        <a:pt x="114" y="251"/>
                      </a:cubicBezTo>
                      <a:cubicBezTo>
                        <a:pt x="0" y="456"/>
                        <a:pt x="69" y="707"/>
                        <a:pt x="274" y="799"/>
                      </a:cubicBezTo>
                      <a:cubicBezTo>
                        <a:pt x="323" y="820"/>
                        <a:pt x="375" y="830"/>
                        <a:pt x="426" y="830"/>
                      </a:cubicBezTo>
                      <a:cubicBezTo>
                        <a:pt x="591" y="830"/>
                        <a:pt x="758" y="727"/>
                        <a:pt x="845" y="570"/>
                      </a:cubicBezTo>
                      <a:cubicBezTo>
                        <a:pt x="959" y="365"/>
                        <a:pt x="868" y="114"/>
                        <a:pt x="685" y="23"/>
                      </a:cubicBezTo>
                      <a:cubicBezTo>
                        <a:pt x="640" y="7"/>
                        <a:pt x="592" y="0"/>
                        <a:pt x="544"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186;p43">
                  <a:extLst>
                    <a:ext uri="{FF2B5EF4-FFF2-40B4-BE49-F238E27FC236}">
                      <a16:creationId xmlns:a16="http://schemas.microsoft.com/office/drawing/2014/main" id="{B5F40339-4BBA-7422-B2D3-373DDCD7A986}"/>
                    </a:ext>
                  </a:extLst>
                </p:cNvPr>
                <p:cNvSpPr/>
                <p:nvPr/>
              </p:nvSpPr>
              <p:spPr>
                <a:xfrm>
                  <a:off x="7009175" y="1408025"/>
                  <a:ext cx="142700" cy="101575"/>
                </a:xfrm>
                <a:custGeom>
                  <a:avLst/>
                  <a:gdLst/>
                  <a:ahLst/>
                  <a:cxnLst/>
                  <a:rect l="l" t="t" r="r" b="b"/>
                  <a:pathLst>
                    <a:path w="5708" h="4063" extrusionOk="0">
                      <a:moveTo>
                        <a:pt x="2119" y="1"/>
                      </a:moveTo>
                      <a:cubicBezTo>
                        <a:pt x="1457" y="1"/>
                        <a:pt x="785" y="407"/>
                        <a:pt x="480" y="1053"/>
                      </a:cubicBezTo>
                      <a:lnTo>
                        <a:pt x="389" y="1235"/>
                      </a:lnTo>
                      <a:cubicBezTo>
                        <a:pt x="1" y="2080"/>
                        <a:pt x="343" y="2993"/>
                        <a:pt x="1142" y="3312"/>
                      </a:cubicBezTo>
                      <a:lnTo>
                        <a:pt x="2900" y="3951"/>
                      </a:lnTo>
                      <a:cubicBezTo>
                        <a:pt x="3100" y="4026"/>
                        <a:pt x="3307" y="4062"/>
                        <a:pt x="3514" y="4062"/>
                      </a:cubicBezTo>
                      <a:cubicBezTo>
                        <a:pt x="4252" y="4062"/>
                        <a:pt x="4981" y="3610"/>
                        <a:pt x="5319" y="2879"/>
                      </a:cubicBezTo>
                      <a:cubicBezTo>
                        <a:pt x="5707" y="2034"/>
                        <a:pt x="5388" y="1121"/>
                        <a:pt x="4566" y="824"/>
                      </a:cubicBezTo>
                      <a:lnTo>
                        <a:pt x="2649" y="94"/>
                      </a:lnTo>
                      <a:cubicBezTo>
                        <a:pt x="2478" y="31"/>
                        <a:pt x="2299" y="1"/>
                        <a:pt x="21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187;p43">
                  <a:extLst>
                    <a:ext uri="{FF2B5EF4-FFF2-40B4-BE49-F238E27FC236}">
                      <a16:creationId xmlns:a16="http://schemas.microsoft.com/office/drawing/2014/main" id="{6543C179-9194-C084-8946-35DFA1649C99}"/>
                    </a:ext>
                  </a:extLst>
                </p:cNvPr>
                <p:cNvSpPr/>
                <p:nvPr/>
              </p:nvSpPr>
              <p:spPr>
                <a:xfrm>
                  <a:off x="7004050" y="1402800"/>
                  <a:ext cx="152950" cy="112275"/>
                </a:xfrm>
                <a:custGeom>
                  <a:avLst/>
                  <a:gdLst/>
                  <a:ahLst/>
                  <a:cxnLst/>
                  <a:rect l="l" t="t" r="r" b="b"/>
                  <a:pathLst>
                    <a:path w="6118" h="4491" extrusionOk="0">
                      <a:moveTo>
                        <a:pt x="2163" y="275"/>
                      </a:moveTo>
                      <a:cubicBezTo>
                        <a:pt x="2304" y="275"/>
                        <a:pt x="2445" y="299"/>
                        <a:pt x="2580" y="349"/>
                      </a:cubicBezTo>
                      <a:lnTo>
                        <a:pt x="4931" y="1239"/>
                      </a:lnTo>
                      <a:cubicBezTo>
                        <a:pt x="5547" y="1467"/>
                        <a:pt x="5821" y="2175"/>
                        <a:pt x="5501" y="2814"/>
                      </a:cubicBezTo>
                      <a:lnTo>
                        <a:pt x="5296" y="3293"/>
                      </a:lnTo>
                      <a:cubicBezTo>
                        <a:pt x="5027" y="3868"/>
                        <a:pt x="4446" y="4217"/>
                        <a:pt x="3866" y="4217"/>
                      </a:cubicBezTo>
                      <a:cubicBezTo>
                        <a:pt x="3709" y="4217"/>
                        <a:pt x="3552" y="4191"/>
                        <a:pt x="3402" y="4138"/>
                      </a:cubicBezTo>
                      <a:lnTo>
                        <a:pt x="1187" y="3293"/>
                      </a:lnTo>
                      <a:cubicBezTo>
                        <a:pt x="571" y="3065"/>
                        <a:pt x="320" y="2357"/>
                        <a:pt x="617" y="1718"/>
                      </a:cubicBezTo>
                      <a:lnTo>
                        <a:pt x="914" y="1079"/>
                      </a:lnTo>
                      <a:cubicBezTo>
                        <a:pt x="1146" y="579"/>
                        <a:pt x="1656" y="275"/>
                        <a:pt x="2163" y="275"/>
                      </a:cubicBezTo>
                      <a:close/>
                      <a:moveTo>
                        <a:pt x="2177" y="1"/>
                      </a:moveTo>
                      <a:cubicBezTo>
                        <a:pt x="1563" y="1"/>
                        <a:pt x="947" y="384"/>
                        <a:pt x="662" y="988"/>
                      </a:cubicBezTo>
                      <a:lnTo>
                        <a:pt x="366" y="1627"/>
                      </a:lnTo>
                      <a:cubicBezTo>
                        <a:pt x="1" y="2403"/>
                        <a:pt x="320" y="3270"/>
                        <a:pt x="1073" y="3567"/>
                      </a:cubicBezTo>
                      <a:lnTo>
                        <a:pt x="3287" y="4389"/>
                      </a:lnTo>
                      <a:cubicBezTo>
                        <a:pt x="3471" y="4458"/>
                        <a:pt x="3661" y="4491"/>
                        <a:pt x="3852" y="4491"/>
                      </a:cubicBezTo>
                      <a:cubicBezTo>
                        <a:pt x="4539" y="4491"/>
                        <a:pt x="5220" y="4064"/>
                        <a:pt x="5524" y="3384"/>
                      </a:cubicBezTo>
                      <a:lnTo>
                        <a:pt x="5753" y="2905"/>
                      </a:lnTo>
                      <a:cubicBezTo>
                        <a:pt x="6118" y="2129"/>
                        <a:pt x="5821" y="1262"/>
                        <a:pt x="5068" y="988"/>
                      </a:cubicBezTo>
                      <a:lnTo>
                        <a:pt x="2694" y="98"/>
                      </a:lnTo>
                      <a:cubicBezTo>
                        <a:pt x="2527" y="32"/>
                        <a:pt x="2352" y="1"/>
                        <a:pt x="2177"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188;p43">
                  <a:extLst>
                    <a:ext uri="{FF2B5EF4-FFF2-40B4-BE49-F238E27FC236}">
                      <a16:creationId xmlns:a16="http://schemas.microsoft.com/office/drawing/2014/main" id="{F79FAB94-449A-1700-3BA7-163B7626A0C9}"/>
                    </a:ext>
                  </a:extLst>
                </p:cNvPr>
                <p:cNvSpPr/>
                <p:nvPr/>
              </p:nvSpPr>
              <p:spPr>
                <a:xfrm>
                  <a:off x="7015475" y="1407500"/>
                  <a:ext cx="33675" cy="68500"/>
                </a:xfrm>
                <a:custGeom>
                  <a:avLst/>
                  <a:gdLst/>
                  <a:ahLst/>
                  <a:cxnLst/>
                  <a:rect l="l" t="t" r="r" b="b"/>
                  <a:pathLst>
                    <a:path w="1347" h="2740" extrusionOk="0">
                      <a:moveTo>
                        <a:pt x="1347" y="1"/>
                      </a:moveTo>
                      <a:cubicBezTo>
                        <a:pt x="1301" y="24"/>
                        <a:pt x="1233" y="47"/>
                        <a:pt x="1164" y="69"/>
                      </a:cubicBezTo>
                      <a:lnTo>
                        <a:pt x="0" y="2580"/>
                      </a:lnTo>
                      <a:cubicBezTo>
                        <a:pt x="23" y="2626"/>
                        <a:pt x="46" y="2671"/>
                        <a:pt x="69" y="2740"/>
                      </a:cubicBezTo>
                      <a:lnTo>
                        <a:pt x="1347" y="1"/>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189;p43">
                  <a:extLst>
                    <a:ext uri="{FF2B5EF4-FFF2-40B4-BE49-F238E27FC236}">
                      <a16:creationId xmlns:a16="http://schemas.microsoft.com/office/drawing/2014/main" id="{AC081D90-BB87-D490-D0C3-C225958A1792}"/>
                    </a:ext>
                  </a:extLst>
                </p:cNvPr>
                <p:cNvSpPr/>
                <p:nvPr/>
              </p:nvSpPr>
              <p:spPr>
                <a:xfrm>
                  <a:off x="7025725" y="1406375"/>
                  <a:ext cx="39975" cy="79900"/>
                </a:xfrm>
                <a:custGeom>
                  <a:avLst/>
                  <a:gdLst/>
                  <a:ahLst/>
                  <a:cxnLst/>
                  <a:rect l="l" t="t" r="r" b="b"/>
                  <a:pathLst>
                    <a:path w="1599" h="3196" extrusionOk="0">
                      <a:moveTo>
                        <a:pt x="1462" y="0"/>
                      </a:moveTo>
                      <a:lnTo>
                        <a:pt x="1" y="3127"/>
                      </a:lnTo>
                      <a:cubicBezTo>
                        <a:pt x="24" y="3150"/>
                        <a:pt x="69" y="3173"/>
                        <a:pt x="115" y="3196"/>
                      </a:cubicBezTo>
                      <a:lnTo>
                        <a:pt x="1599" y="23"/>
                      </a:lnTo>
                      <a:cubicBezTo>
                        <a:pt x="1553" y="23"/>
                        <a:pt x="1507" y="23"/>
                        <a:pt x="1462"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190;p43">
                  <a:extLst>
                    <a:ext uri="{FF2B5EF4-FFF2-40B4-BE49-F238E27FC236}">
                      <a16:creationId xmlns:a16="http://schemas.microsoft.com/office/drawing/2014/main" id="{DE1FF30F-1E24-091F-F5FA-ED4E151B98F8}"/>
                    </a:ext>
                  </a:extLst>
                </p:cNvPr>
                <p:cNvSpPr/>
                <p:nvPr/>
              </p:nvSpPr>
              <p:spPr>
                <a:xfrm>
                  <a:off x="7039425" y="1410925"/>
                  <a:ext cx="41125" cy="81625"/>
                </a:xfrm>
                <a:custGeom>
                  <a:avLst/>
                  <a:gdLst/>
                  <a:ahLst/>
                  <a:cxnLst/>
                  <a:rect l="l" t="t" r="r" b="b"/>
                  <a:pathLst>
                    <a:path w="1645" h="3265" extrusionOk="0">
                      <a:moveTo>
                        <a:pt x="1507" y="1"/>
                      </a:moveTo>
                      <a:lnTo>
                        <a:pt x="1" y="3219"/>
                      </a:lnTo>
                      <a:lnTo>
                        <a:pt x="138" y="3265"/>
                      </a:lnTo>
                      <a:lnTo>
                        <a:pt x="1644" y="46"/>
                      </a:lnTo>
                      <a:lnTo>
                        <a:pt x="1507" y="1"/>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191;p43">
                  <a:extLst>
                    <a:ext uri="{FF2B5EF4-FFF2-40B4-BE49-F238E27FC236}">
                      <a16:creationId xmlns:a16="http://schemas.microsoft.com/office/drawing/2014/main" id="{711B9088-CC67-6EDB-B5EB-43BBD774B9A3}"/>
                    </a:ext>
                  </a:extLst>
                </p:cNvPr>
                <p:cNvSpPr/>
                <p:nvPr/>
              </p:nvSpPr>
              <p:spPr>
                <a:xfrm>
                  <a:off x="7056550" y="1417200"/>
                  <a:ext cx="40550" cy="81625"/>
                </a:xfrm>
                <a:custGeom>
                  <a:avLst/>
                  <a:gdLst/>
                  <a:ahLst/>
                  <a:cxnLst/>
                  <a:rect l="l" t="t" r="r" b="b"/>
                  <a:pathLst>
                    <a:path w="1622" h="3265" extrusionOk="0">
                      <a:moveTo>
                        <a:pt x="1484" y="1"/>
                      </a:moveTo>
                      <a:lnTo>
                        <a:pt x="0" y="3219"/>
                      </a:lnTo>
                      <a:lnTo>
                        <a:pt x="115" y="3265"/>
                      </a:lnTo>
                      <a:lnTo>
                        <a:pt x="1621" y="47"/>
                      </a:lnTo>
                      <a:lnTo>
                        <a:pt x="1484" y="1"/>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192;p43">
                  <a:extLst>
                    <a:ext uri="{FF2B5EF4-FFF2-40B4-BE49-F238E27FC236}">
                      <a16:creationId xmlns:a16="http://schemas.microsoft.com/office/drawing/2014/main" id="{C897C475-21DE-3DD5-54A9-7D3AE7C72343}"/>
                    </a:ext>
                  </a:extLst>
                </p:cNvPr>
                <p:cNvSpPr/>
                <p:nvPr/>
              </p:nvSpPr>
              <p:spPr>
                <a:xfrm>
                  <a:off x="7070250" y="1422350"/>
                  <a:ext cx="41100" cy="81625"/>
                </a:xfrm>
                <a:custGeom>
                  <a:avLst/>
                  <a:gdLst/>
                  <a:ahLst/>
                  <a:cxnLst/>
                  <a:rect l="l" t="t" r="r" b="b"/>
                  <a:pathLst>
                    <a:path w="1644" h="3265" extrusionOk="0">
                      <a:moveTo>
                        <a:pt x="1507" y="0"/>
                      </a:moveTo>
                      <a:lnTo>
                        <a:pt x="0" y="3219"/>
                      </a:lnTo>
                      <a:lnTo>
                        <a:pt x="137" y="3264"/>
                      </a:lnTo>
                      <a:lnTo>
                        <a:pt x="1644" y="69"/>
                      </a:lnTo>
                      <a:lnTo>
                        <a:pt x="1507" y="0"/>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193;p43">
                  <a:extLst>
                    <a:ext uri="{FF2B5EF4-FFF2-40B4-BE49-F238E27FC236}">
                      <a16:creationId xmlns:a16="http://schemas.microsoft.com/office/drawing/2014/main" id="{91DA1F04-7F94-FEB5-591B-9BF0D09DB443}"/>
                    </a:ext>
                  </a:extLst>
                </p:cNvPr>
                <p:cNvSpPr/>
                <p:nvPr/>
              </p:nvSpPr>
              <p:spPr>
                <a:xfrm>
                  <a:off x="7085650" y="1428625"/>
                  <a:ext cx="41100" cy="81050"/>
                </a:xfrm>
                <a:custGeom>
                  <a:avLst/>
                  <a:gdLst/>
                  <a:ahLst/>
                  <a:cxnLst/>
                  <a:rect l="l" t="t" r="r" b="b"/>
                  <a:pathLst>
                    <a:path w="1644" h="3242" extrusionOk="0">
                      <a:moveTo>
                        <a:pt x="1507" y="0"/>
                      </a:moveTo>
                      <a:lnTo>
                        <a:pt x="1" y="3196"/>
                      </a:lnTo>
                      <a:lnTo>
                        <a:pt x="138" y="3242"/>
                      </a:lnTo>
                      <a:lnTo>
                        <a:pt x="1644" y="46"/>
                      </a:lnTo>
                      <a:lnTo>
                        <a:pt x="1507" y="0"/>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194;p43">
                  <a:extLst>
                    <a:ext uri="{FF2B5EF4-FFF2-40B4-BE49-F238E27FC236}">
                      <a16:creationId xmlns:a16="http://schemas.microsoft.com/office/drawing/2014/main" id="{5A509E73-9F94-8534-F175-61E97ACF6CCA}"/>
                    </a:ext>
                  </a:extLst>
                </p:cNvPr>
                <p:cNvSpPr/>
                <p:nvPr/>
              </p:nvSpPr>
              <p:spPr>
                <a:xfrm>
                  <a:off x="7099350" y="1434325"/>
                  <a:ext cx="39400" cy="78200"/>
                </a:xfrm>
                <a:custGeom>
                  <a:avLst/>
                  <a:gdLst/>
                  <a:ahLst/>
                  <a:cxnLst/>
                  <a:rect l="l" t="t" r="r" b="b"/>
                  <a:pathLst>
                    <a:path w="1576" h="3128" extrusionOk="0">
                      <a:moveTo>
                        <a:pt x="1461" y="1"/>
                      </a:moveTo>
                      <a:lnTo>
                        <a:pt x="0" y="3128"/>
                      </a:lnTo>
                      <a:lnTo>
                        <a:pt x="137" y="3128"/>
                      </a:lnTo>
                      <a:lnTo>
                        <a:pt x="1575" y="92"/>
                      </a:lnTo>
                      <a:cubicBezTo>
                        <a:pt x="1530" y="69"/>
                        <a:pt x="1507" y="24"/>
                        <a:pt x="1461"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195;p43">
                  <a:extLst>
                    <a:ext uri="{FF2B5EF4-FFF2-40B4-BE49-F238E27FC236}">
                      <a16:creationId xmlns:a16="http://schemas.microsoft.com/office/drawing/2014/main" id="{A1A26E68-5B02-CFCB-2917-432B34E12D84}"/>
                    </a:ext>
                  </a:extLst>
                </p:cNvPr>
                <p:cNvSpPr/>
                <p:nvPr/>
              </p:nvSpPr>
              <p:spPr>
                <a:xfrm>
                  <a:off x="7113600" y="1444025"/>
                  <a:ext cx="32575" cy="66800"/>
                </a:xfrm>
                <a:custGeom>
                  <a:avLst/>
                  <a:gdLst/>
                  <a:ahLst/>
                  <a:cxnLst/>
                  <a:rect l="l" t="t" r="r" b="b"/>
                  <a:pathLst>
                    <a:path w="1303" h="2672" extrusionOk="0">
                      <a:moveTo>
                        <a:pt x="1234" y="1"/>
                      </a:moveTo>
                      <a:lnTo>
                        <a:pt x="1" y="2671"/>
                      </a:lnTo>
                      <a:cubicBezTo>
                        <a:pt x="69" y="2648"/>
                        <a:pt x="115" y="2626"/>
                        <a:pt x="184" y="2603"/>
                      </a:cubicBezTo>
                      <a:lnTo>
                        <a:pt x="1302" y="160"/>
                      </a:lnTo>
                      <a:cubicBezTo>
                        <a:pt x="1279" y="115"/>
                        <a:pt x="1256" y="69"/>
                        <a:pt x="1234"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196;p43">
                  <a:extLst>
                    <a:ext uri="{FF2B5EF4-FFF2-40B4-BE49-F238E27FC236}">
                      <a16:creationId xmlns:a16="http://schemas.microsoft.com/office/drawing/2014/main" id="{BB74D8D3-CA02-95F1-3132-A922C1227398}"/>
                    </a:ext>
                  </a:extLst>
                </p:cNvPr>
                <p:cNvSpPr/>
                <p:nvPr/>
              </p:nvSpPr>
              <p:spPr>
                <a:xfrm>
                  <a:off x="7471975" y="1157575"/>
                  <a:ext cx="286475" cy="137550"/>
                </a:xfrm>
                <a:custGeom>
                  <a:avLst/>
                  <a:gdLst/>
                  <a:ahLst/>
                  <a:cxnLst/>
                  <a:rect l="l" t="t" r="r" b="b"/>
                  <a:pathLst>
                    <a:path w="11459" h="5502" extrusionOk="0">
                      <a:moveTo>
                        <a:pt x="639" y="0"/>
                      </a:moveTo>
                      <a:lnTo>
                        <a:pt x="0" y="1438"/>
                      </a:lnTo>
                      <a:lnTo>
                        <a:pt x="10797" y="5501"/>
                      </a:lnTo>
                      <a:lnTo>
                        <a:pt x="11459" y="4063"/>
                      </a:lnTo>
                      <a:lnTo>
                        <a:pt x="639" y="0"/>
                      </a:ln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2197;p43">
                  <a:extLst>
                    <a:ext uri="{FF2B5EF4-FFF2-40B4-BE49-F238E27FC236}">
                      <a16:creationId xmlns:a16="http://schemas.microsoft.com/office/drawing/2014/main" id="{1E419726-72AB-C998-673A-1FA43DE82510}"/>
                    </a:ext>
                  </a:extLst>
                </p:cNvPr>
                <p:cNvSpPr/>
                <p:nvPr/>
              </p:nvSpPr>
              <p:spPr>
                <a:xfrm>
                  <a:off x="7446625" y="1225525"/>
                  <a:ext cx="331550" cy="132750"/>
                </a:xfrm>
                <a:custGeom>
                  <a:avLst/>
                  <a:gdLst/>
                  <a:ahLst/>
                  <a:cxnLst/>
                  <a:rect l="l" t="t" r="r" b="b"/>
                  <a:pathLst>
                    <a:path w="13262" h="5310" extrusionOk="0">
                      <a:moveTo>
                        <a:pt x="364" y="0"/>
                      </a:moveTo>
                      <a:cubicBezTo>
                        <a:pt x="96" y="0"/>
                        <a:pt x="1" y="470"/>
                        <a:pt x="307" y="592"/>
                      </a:cubicBezTo>
                      <a:cubicBezTo>
                        <a:pt x="3959" y="1962"/>
                        <a:pt x="7588" y="3331"/>
                        <a:pt x="11240" y="4701"/>
                      </a:cubicBezTo>
                      <a:cubicBezTo>
                        <a:pt x="11742" y="4906"/>
                        <a:pt x="12267" y="5089"/>
                        <a:pt x="12792" y="5294"/>
                      </a:cubicBezTo>
                      <a:cubicBezTo>
                        <a:pt x="12823" y="5304"/>
                        <a:pt x="12852" y="5309"/>
                        <a:pt x="12880" y="5309"/>
                      </a:cubicBezTo>
                      <a:cubicBezTo>
                        <a:pt x="13159" y="5309"/>
                        <a:pt x="13261" y="4827"/>
                        <a:pt x="12929" y="4723"/>
                      </a:cubicBezTo>
                      <a:cubicBezTo>
                        <a:pt x="9300" y="3354"/>
                        <a:pt x="5671" y="1984"/>
                        <a:pt x="2019" y="615"/>
                      </a:cubicBezTo>
                      <a:cubicBezTo>
                        <a:pt x="1516" y="409"/>
                        <a:pt x="991" y="227"/>
                        <a:pt x="466" y="21"/>
                      </a:cubicBezTo>
                      <a:cubicBezTo>
                        <a:pt x="430" y="7"/>
                        <a:pt x="396" y="0"/>
                        <a:pt x="364"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198;p43">
                  <a:extLst>
                    <a:ext uri="{FF2B5EF4-FFF2-40B4-BE49-F238E27FC236}">
                      <a16:creationId xmlns:a16="http://schemas.microsoft.com/office/drawing/2014/main" id="{92BE2743-DFC0-6763-190C-B54FDB84C97E}"/>
                    </a:ext>
                  </a:extLst>
                </p:cNvPr>
                <p:cNvSpPr/>
                <p:nvPr/>
              </p:nvSpPr>
              <p:spPr>
                <a:xfrm>
                  <a:off x="7427225" y="1272875"/>
                  <a:ext cx="335975" cy="134050"/>
                </a:xfrm>
                <a:custGeom>
                  <a:avLst/>
                  <a:gdLst/>
                  <a:ahLst/>
                  <a:cxnLst/>
                  <a:rect l="l" t="t" r="r" b="b"/>
                  <a:pathLst>
                    <a:path w="13439" h="5362" extrusionOk="0">
                      <a:moveTo>
                        <a:pt x="364" y="1"/>
                      </a:moveTo>
                      <a:cubicBezTo>
                        <a:pt x="96" y="1"/>
                        <a:pt x="1" y="468"/>
                        <a:pt x="307" y="570"/>
                      </a:cubicBezTo>
                      <a:cubicBezTo>
                        <a:pt x="4004" y="1962"/>
                        <a:pt x="7702" y="3354"/>
                        <a:pt x="11400" y="4747"/>
                      </a:cubicBezTo>
                      <a:cubicBezTo>
                        <a:pt x="11925" y="4952"/>
                        <a:pt x="12450" y="5135"/>
                        <a:pt x="12975" y="5340"/>
                      </a:cubicBezTo>
                      <a:cubicBezTo>
                        <a:pt x="13011" y="5355"/>
                        <a:pt x="13045" y="5361"/>
                        <a:pt x="13077" y="5361"/>
                      </a:cubicBezTo>
                      <a:cubicBezTo>
                        <a:pt x="13345" y="5361"/>
                        <a:pt x="13438" y="4892"/>
                        <a:pt x="13112" y="4770"/>
                      </a:cubicBezTo>
                      <a:cubicBezTo>
                        <a:pt x="9437" y="3377"/>
                        <a:pt x="5739" y="1985"/>
                        <a:pt x="2041" y="593"/>
                      </a:cubicBezTo>
                      <a:cubicBezTo>
                        <a:pt x="1516" y="410"/>
                        <a:pt x="991" y="205"/>
                        <a:pt x="466" y="22"/>
                      </a:cubicBezTo>
                      <a:cubicBezTo>
                        <a:pt x="430" y="7"/>
                        <a:pt x="396" y="1"/>
                        <a:pt x="364"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199;p43">
                  <a:extLst>
                    <a:ext uri="{FF2B5EF4-FFF2-40B4-BE49-F238E27FC236}">
                      <a16:creationId xmlns:a16="http://schemas.microsoft.com/office/drawing/2014/main" id="{F3E1594C-DEDD-BA84-2B14-EB7E1CB157D8}"/>
                    </a:ext>
                  </a:extLst>
                </p:cNvPr>
                <p:cNvSpPr/>
                <p:nvPr/>
              </p:nvSpPr>
              <p:spPr>
                <a:xfrm>
                  <a:off x="7399275" y="1324800"/>
                  <a:ext cx="199000" cy="82700"/>
                </a:xfrm>
                <a:custGeom>
                  <a:avLst/>
                  <a:gdLst/>
                  <a:ahLst/>
                  <a:cxnLst/>
                  <a:rect l="l" t="t" r="r" b="b"/>
                  <a:pathLst>
                    <a:path w="7960" h="3308" extrusionOk="0">
                      <a:moveTo>
                        <a:pt x="364" y="1"/>
                      </a:moveTo>
                      <a:cubicBezTo>
                        <a:pt x="95" y="1"/>
                        <a:pt x="0" y="470"/>
                        <a:pt x="306" y="593"/>
                      </a:cubicBezTo>
                      <a:cubicBezTo>
                        <a:pt x="2406" y="1392"/>
                        <a:pt x="4506" y="2168"/>
                        <a:pt x="6583" y="2967"/>
                      </a:cubicBezTo>
                      <a:cubicBezTo>
                        <a:pt x="6880" y="3058"/>
                        <a:pt x="7177" y="3172"/>
                        <a:pt x="7473" y="3286"/>
                      </a:cubicBezTo>
                      <a:cubicBezTo>
                        <a:pt x="7512" y="3301"/>
                        <a:pt x="7548" y="3307"/>
                        <a:pt x="7582" y="3307"/>
                      </a:cubicBezTo>
                      <a:cubicBezTo>
                        <a:pt x="7866" y="3307"/>
                        <a:pt x="7960" y="2838"/>
                        <a:pt x="7633" y="2715"/>
                      </a:cubicBezTo>
                      <a:cubicBezTo>
                        <a:pt x="5556" y="1939"/>
                        <a:pt x="3456" y="1140"/>
                        <a:pt x="1356" y="364"/>
                      </a:cubicBezTo>
                      <a:cubicBezTo>
                        <a:pt x="1059" y="250"/>
                        <a:pt x="763" y="136"/>
                        <a:pt x="466" y="22"/>
                      </a:cubicBezTo>
                      <a:cubicBezTo>
                        <a:pt x="430" y="8"/>
                        <a:pt x="396" y="1"/>
                        <a:pt x="364"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200;p43">
                  <a:extLst>
                    <a:ext uri="{FF2B5EF4-FFF2-40B4-BE49-F238E27FC236}">
                      <a16:creationId xmlns:a16="http://schemas.microsoft.com/office/drawing/2014/main" id="{A598954E-3464-1376-D12A-F4905F6260C1}"/>
                    </a:ext>
                  </a:extLst>
                </p:cNvPr>
                <p:cNvSpPr/>
                <p:nvPr/>
              </p:nvSpPr>
              <p:spPr>
                <a:xfrm>
                  <a:off x="7372900" y="1384300"/>
                  <a:ext cx="271025" cy="109925"/>
                </a:xfrm>
                <a:custGeom>
                  <a:avLst/>
                  <a:gdLst/>
                  <a:ahLst/>
                  <a:cxnLst/>
                  <a:rect l="l" t="t" r="r" b="b"/>
                  <a:pathLst>
                    <a:path w="10841" h="4397" extrusionOk="0">
                      <a:moveTo>
                        <a:pt x="375" y="0"/>
                      </a:moveTo>
                      <a:cubicBezTo>
                        <a:pt x="84" y="0"/>
                        <a:pt x="1" y="462"/>
                        <a:pt x="311" y="587"/>
                      </a:cubicBezTo>
                      <a:lnTo>
                        <a:pt x="9122" y="3896"/>
                      </a:lnTo>
                      <a:lnTo>
                        <a:pt x="10354" y="4376"/>
                      </a:lnTo>
                      <a:cubicBezTo>
                        <a:pt x="10393" y="4390"/>
                        <a:pt x="10429" y="4397"/>
                        <a:pt x="10463" y="4397"/>
                      </a:cubicBezTo>
                      <a:cubicBezTo>
                        <a:pt x="10748" y="4397"/>
                        <a:pt x="10841" y="3927"/>
                        <a:pt x="10514" y="3805"/>
                      </a:cubicBezTo>
                      <a:lnTo>
                        <a:pt x="1726" y="495"/>
                      </a:lnTo>
                      <a:lnTo>
                        <a:pt x="471" y="16"/>
                      </a:lnTo>
                      <a:cubicBezTo>
                        <a:pt x="437" y="5"/>
                        <a:pt x="405" y="0"/>
                        <a:pt x="375"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201;p43">
                  <a:extLst>
                    <a:ext uri="{FF2B5EF4-FFF2-40B4-BE49-F238E27FC236}">
                      <a16:creationId xmlns:a16="http://schemas.microsoft.com/office/drawing/2014/main" id="{C19D3007-7301-F619-B497-70A8D9B1CE37}"/>
                    </a:ext>
                  </a:extLst>
                </p:cNvPr>
                <p:cNvSpPr/>
                <p:nvPr/>
              </p:nvSpPr>
              <p:spPr>
                <a:xfrm>
                  <a:off x="7340975" y="1461350"/>
                  <a:ext cx="326975" cy="131025"/>
                </a:xfrm>
                <a:custGeom>
                  <a:avLst/>
                  <a:gdLst/>
                  <a:ahLst/>
                  <a:cxnLst/>
                  <a:rect l="l" t="t" r="r" b="b"/>
                  <a:pathLst>
                    <a:path w="13079" h="5241" extrusionOk="0">
                      <a:moveTo>
                        <a:pt x="382" y="0"/>
                      </a:moveTo>
                      <a:cubicBezTo>
                        <a:pt x="103" y="0"/>
                        <a:pt x="1" y="482"/>
                        <a:pt x="333" y="586"/>
                      </a:cubicBezTo>
                      <a:cubicBezTo>
                        <a:pt x="3916" y="1933"/>
                        <a:pt x="7500" y="3279"/>
                        <a:pt x="11084" y="4649"/>
                      </a:cubicBezTo>
                      <a:cubicBezTo>
                        <a:pt x="11586" y="4831"/>
                        <a:pt x="12088" y="5014"/>
                        <a:pt x="12613" y="5219"/>
                      </a:cubicBezTo>
                      <a:cubicBezTo>
                        <a:pt x="12649" y="5234"/>
                        <a:pt x="12683" y="5241"/>
                        <a:pt x="12715" y="5241"/>
                      </a:cubicBezTo>
                      <a:cubicBezTo>
                        <a:pt x="12983" y="5241"/>
                        <a:pt x="13079" y="4771"/>
                        <a:pt x="12773" y="4649"/>
                      </a:cubicBezTo>
                      <a:cubicBezTo>
                        <a:pt x="9166" y="3302"/>
                        <a:pt x="5583" y="1955"/>
                        <a:pt x="1999" y="609"/>
                      </a:cubicBezTo>
                      <a:cubicBezTo>
                        <a:pt x="1497" y="403"/>
                        <a:pt x="995" y="221"/>
                        <a:pt x="470" y="15"/>
                      </a:cubicBezTo>
                      <a:cubicBezTo>
                        <a:pt x="439" y="5"/>
                        <a:pt x="410" y="0"/>
                        <a:pt x="382"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202;p43">
                  <a:extLst>
                    <a:ext uri="{FF2B5EF4-FFF2-40B4-BE49-F238E27FC236}">
                      <a16:creationId xmlns:a16="http://schemas.microsoft.com/office/drawing/2014/main" id="{61168440-77EA-57A3-7A36-F2A3D0D96228}"/>
                    </a:ext>
                  </a:extLst>
                </p:cNvPr>
                <p:cNvSpPr/>
                <p:nvPr/>
              </p:nvSpPr>
              <p:spPr>
                <a:xfrm>
                  <a:off x="7313675" y="1507425"/>
                  <a:ext cx="334975" cy="133875"/>
                </a:xfrm>
                <a:custGeom>
                  <a:avLst/>
                  <a:gdLst/>
                  <a:ahLst/>
                  <a:cxnLst/>
                  <a:rect l="l" t="t" r="r" b="b"/>
                  <a:pathLst>
                    <a:path w="13399" h="5355" extrusionOk="0">
                      <a:moveTo>
                        <a:pt x="358" y="0"/>
                      </a:moveTo>
                      <a:cubicBezTo>
                        <a:pt x="77" y="0"/>
                        <a:pt x="0" y="469"/>
                        <a:pt x="306" y="592"/>
                      </a:cubicBezTo>
                      <a:cubicBezTo>
                        <a:pt x="3981" y="1984"/>
                        <a:pt x="7656" y="3354"/>
                        <a:pt x="11354" y="4746"/>
                      </a:cubicBezTo>
                      <a:cubicBezTo>
                        <a:pt x="11856" y="4929"/>
                        <a:pt x="12381" y="5134"/>
                        <a:pt x="12906" y="5339"/>
                      </a:cubicBezTo>
                      <a:cubicBezTo>
                        <a:pt x="12939" y="5350"/>
                        <a:pt x="12970" y="5354"/>
                        <a:pt x="12999" y="5354"/>
                      </a:cubicBezTo>
                      <a:cubicBezTo>
                        <a:pt x="13296" y="5354"/>
                        <a:pt x="13398" y="4873"/>
                        <a:pt x="13066" y="4769"/>
                      </a:cubicBezTo>
                      <a:lnTo>
                        <a:pt x="2041" y="615"/>
                      </a:lnTo>
                      <a:cubicBezTo>
                        <a:pt x="1516" y="409"/>
                        <a:pt x="991" y="227"/>
                        <a:pt x="466" y="21"/>
                      </a:cubicBezTo>
                      <a:cubicBezTo>
                        <a:pt x="428" y="7"/>
                        <a:pt x="391" y="0"/>
                        <a:pt x="358"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203;p43">
                  <a:extLst>
                    <a:ext uri="{FF2B5EF4-FFF2-40B4-BE49-F238E27FC236}">
                      <a16:creationId xmlns:a16="http://schemas.microsoft.com/office/drawing/2014/main" id="{A6C4177F-9467-6A1A-3792-ECEABF6359E3}"/>
                    </a:ext>
                  </a:extLst>
                </p:cNvPr>
                <p:cNvSpPr/>
                <p:nvPr/>
              </p:nvSpPr>
              <p:spPr>
                <a:xfrm>
                  <a:off x="7286900" y="1567325"/>
                  <a:ext cx="224700" cy="92375"/>
                </a:xfrm>
                <a:custGeom>
                  <a:avLst/>
                  <a:gdLst/>
                  <a:ahLst/>
                  <a:cxnLst/>
                  <a:rect l="l" t="t" r="r" b="b"/>
                  <a:pathLst>
                    <a:path w="8988" h="3695" extrusionOk="0">
                      <a:moveTo>
                        <a:pt x="379" y="1"/>
                      </a:moveTo>
                      <a:cubicBezTo>
                        <a:pt x="94" y="1"/>
                        <a:pt x="1" y="470"/>
                        <a:pt x="327" y="592"/>
                      </a:cubicBezTo>
                      <a:cubicBezTo>
                        <a:pt x="2724" y="1505"/>
                        <a:pt x="5098" y="2396"/>
                        <a:pt x="7495" y="3286"/>
                      </a:cubicBezTo>
                      <a:cubicBezTo>
                        <a:pt x="7837" y="3423"/>
                        <a:pt x="8179" y="3560"/>
                        <a:pt x="8522" y="3674"/>
                      </a:cubicBezTo>
                      <a:cubicBezTo>
                        <a:pt x="8560" y="3688"/>
                        <a:pt x="8596" y="3695"/>
                        <a:pt x="8630" y="3695"/>
                      </a:cubicBezTo>
                      <a:cubicBezTo>
                        <a:pt x="8911" y="3695"/>
                        <a:pt x="8988" y="3226"/>
                        <a:pt x="8682" y="3103"/>
                      </a:cubicBezTo>
                      <a:cubicBezTo>
                        <a:pt x="6285" y="2213"/>
                        <a:pt x="3888" y="1300"/>
                        <a:pt x="1492" y="410"/>
                      </a:cubicBezTo>
                      <a:cubicBezTo>
                        <a:pt x="1172" y="273"/>
                        <a:pt x="830" y="159"/>
                        <a:pt x="487" y="22"/>
                      </a:cubicBezTo>
                      <a:cubicBezTo>
                        <a:pt x="449" y="7"/>
                        <a:pt x="412" y="1"/>
                        <a:pt x="379"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204;p43">
                  <a:extLst>
                    <a:ext uri="{FF2B5EF4-FFF2-40B4-BE49-F238E27FC236}">
                      <a16:creationId xmlns:a16="http://schemas.microsoft.com/office/drawing/2014/main" id="{9F1A09AC-EB16-DC0D-A811-8088073AA7B1}"/>
                    </a:ext>
                  </a:extLst>
                </p:cNvPr>
                <p:cNvSpPr/>
                <p:nvPr/>
              </p:nvSpPr>
              <p:spPr>
                <a:xfrm>
                  <a:off x="6787550" y="1597575"/>
                  <a:ext cx="530600" cy="221900"/>
                </a:xfrm>
                <a:custGeom>
                  <a:avLst/>
                  <a:gdLst/>
                  <a:ahLst/>
                  <a:cxnLst/>
                  <a:rect l="l" t="t" r="r" b="b"/>
                  <a:pathLst>
                    <a:path w="21224" h="8876" extrusionOk="0">
                      <a:moveTo>
                        <a:pt x="364" y="0"/>
                      </a:moveTo>
                      <a:cubicBezTo>
                        <a:pt x="96" y="0"/>
                        <a:pt x="0" y="470"/>
                        <a:pt x="306" y="592"/>
                      </a:cubicBezTo>
                      <a:cubicBezTo>
                        <a:pt x="6287" y="3012"/>
                        <a:pt x="12267" y="5431"/>
                        <a:pt x="18247" y="7828"/>
                      </a:cubicBezTo>
                      <a:cubicBezTo>
                        <a:pt x="19092" y="8170"/>
                        <a:pt x="19936" y="8513"/>
                        <a:pt x="20758" y="8855"/>
                      </a:cubicBezTo>
                      <a:cubicBezTo>
                        <a:pt x="20797" y="8869"/>
                        <a:pt x="20833" y="8876"/>
                        <a:pt x="20866" y="8876"/>
                      </a:cubicBezTo>
                      <a:cubicBezTo>
                        <a:pt x="21147" y="8876"/>
                        <a:pt x="21224" y="8407"/>
                        <a:pt x="20918" y="8284"/>
                      </a:cubicBezTo>
                      <a:cubicBezTo>
                        <a:pt x="14938" y="5865"/>
                        <a:pt x="8957" y="3445"/>
                        <a:pt x="2977" y="1049"/>
                      </a:cubicBezTo>
                      <a:cubicBezTo>
                        <a:pt x="2155" y="706"/>
                        <a:pt x="1311" y="364"/>
                        <a:pt x="466" y="22"/>
                      </a:cubicBezTo>
                      <a:cubicBezTo>
                        <a:pt x="430" y="7"/>
                        <a:pt x="396" y="0"/>
                        <a:pt x="364"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205;p43">
                  <a:extLst>
                    <a:ext uri="{FF2B5EF4-FFF2-40B4-BE49-F238E27FC236}">
                      <a16:creationId xmlns:a16="http://schemas.microsoft.com/office/drawing/2014/main" id="{93C2807B-DCB9-46FC-1A4E-9EE5473B7104}"/>
                    </a:ext>
                  </a:extLst>
                </p:cNvPr>
                <p:cNvSpPr/>
                <p:nvPr/>
              </p:nvSpPr>
              <p:spPr>
                <a:xfrm>
                  <a:off x="6756225" y="1654075"/>
                  <a:ext cx="536225" cy="225925"/>
                </a:xfrm>
                <a:custGeom>
                  <a:avLst/>
                  <a:gdLst/>
                  <a:ahLst/>
                  <a:cxnLst/>
                  <a:rect l="l" t="t" r="r" b="b"/>
                  <a:pathLst>
                    <a:path w="21449" h="9037" extrusionOk="0">
                      <a:moveTo>
                        <a:pt x="362" y="0"/>
                      </a:moveTo>
                      <a:cubicBezTo>
                        <a:pt x="94" y="0"/>
                        <a:pt x="0" y="469"/>
                        <a:pt x="327" y="592"/>
                      </a:cubicBezTo>
                      <a:lnTo>
                        <a:pt x="18382" y="7964"/>
                      </a:lnTo>
                      <a:cubicBezTo>
                        <a:pt x="19249" y="8307"/>
                        <a:pt x="20116" y="8672"/>
                        <a:pt x="20984" y="9014"/>
                      </a:cubicBezTo>
                      <a:cubicBezTo>
                        <a:pt x="21024" y="9029"/>
                        <a:pt x="21061" y="9036"/>
                        <a:pt x="21095" y="9036"/>
                      </a:cubicBezTo>
                      <a:cubicBezTo>
                        <a:pt x="21373" y="9036"/>
                        <a:pt x="21449" y="8586"/>
                        <a:pt x="21144" y="8444"/>
                      </a:cubicBezTo>
                      <a:cubicBezTo>
                        <a:pt x="15118" y="6001"/>
                        <a:pt x="9115" y="3536"/>
                        <a:pt x="3089" y="1094"/>
                      </a:cubicBezTo>
                      <a:lnTo>
                        <a:pt x="464" y="21"/>
                      </a:lnTo>
                      <a:cubicBezTo>
                        <a:pt x="428" y="7"/>
                        <a:pt x="393" y="0"/>
                        <a:pt x="362"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206;p43">
                  <a:extLst>
                    <a:ext uri="{FF2B5EF4-FFF2-40B4-BE49-F238E27FC236}">
                      <a16:creationId xmlns:a16="http://schemas.microsoft.com/office/drawing/2014/main" id="{D9EAA046-C65A-FD97-3DD0-2428946F0404}"/>
                    </a:ext>
                  </a:extLst>
                </p:cNvPr>
                <p:cNvSpPr/>
                <p:nvPr/>
              </p:nvSpPr>
              <p:spPr>
                <a:xfrm>
                  <a:off x="6731050" y="1707125"/>
                  <a:ext cx="538025" cy="230475"/>
                </a:xfrm>
                <a:custGeom>
                  <a:avLst/>
                  <a:gdLst/>
                  <a:ahLst/>
                  <a:cxnLst/>
                  <a:rect l="l" t="t" r="r" b="b"/>
                  <a:pathLst>
                    <a:path w="21521" h="9219" extrusionOk="0">
                      <a:moveTo>
                        <a:pt x="359" y="1"/>
                      </a:moveTo>
                      <a:cubicBezTo>
                        <a:pt x="78" y="1"/>
                        <a:pt x="1" y="470"/>
                        <a:pt x="307" y="593"/>
                      </a:cubicBezTo>
                      <a:cubicBezTo>
                        <a:pt x="6355" y="3103"/>
                        <a:pt x="12404" y="5614"/>
                        <a:pt x="18453" y="8125"/>
                      </a:cubicBezTo>
                      <a:cubicBezTo>
                        <a:pt x="19320" y="8490"/>
                        <a:pt x="20188" y="8833"/>
                        <a:pt x="21055" y="9198"/>
                      </a:cubicBezTo>
                      <a:cubicBezTo>
                        <a:pt x="21091" y="9212"/>
                        <a:pt x="21125" y="9219"/>
                        <a:pt x="21157" y="9219"/>
                      </a:cubicBezTo>
                      <a:cubicBezTo>
                        <a:pt x="21426" y="9219"/>
                        <a:pt x="21521" y="8750"/>
                        <a:pt x="21215" y="8627"/>
                      </a:cubicBezTo>
                      <a:cubicBezTo>
                        <a:pt x="15166" y="6116"/>
                        <a:pt x="9095" y="3606"/>
                        <a:pt x="3046" y="1095"/>
                      </a:cubicBezTo>
                      <a:cubicBezTo>
                        <a:pt x="2178" y="752"/>
                        <a:pt x="1311" y="387"/>
                        <a:pt x="467" y="22"/>
                      </a:cubicBezTo>
                      <a:cubicBezTo>
                        <a:pt x="428" y="7"/>
                        <a:pt x="392" y="1"/>
                        <a:pt x="359"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2207;p43">
                  <a:extLst>
                    <a:ext uri="{FF2B5EF4-FFF2-40B4-BE49-F238E27FC236}">
                      <a16:creationId xmlns:a16="http://schemas.microsoft.com/office/drawing/2014/main" id="{D7D84BCD-BDA2-BBB8-754D-AD9F9AF5D878}"/>
                    </a:ext>
                  </a:extLst>
                </p:cNvPr>
                <p:cNvSpPr/>
                <p:nvPr/>
              </p:nvSpPr>
              <p:spPr>
                <a:xfrm>
                  <a:off x="6710725" y="1762825"/>
                  <a:ext cx="541525" cy="234925"/>
                </a:xfrm>
                <a:custGeom>
                  <a:avLst/>
                  <a:gdLst/>
                  <a:ahLst/>
                  <a:cxnLst/>
                  <a:rect l="l" t="t" r="r" b="b"/>
                  <a:pathLst>
                    <a:path w="21661" h="9397" extrusionOk="0">
                      <a:moveTo>
                        <a:pt x="465" y="1"/>
                      </a:moveTo>
                      <a:cubicBezTo>
                        <a:pt x="186" y="1"/>
                        <a:pt x="0" y="414"/>
                        <a:pt x="298" y="533"/>
                      </a:cubicBezTo>
                      <a:cubicBezTo>
                        <a:pt x="6370" y="3112"/>
                        <a:pt x="12418" y="5692"/>
                        <a:pt x="18490" y="8271"/>
                      </a:cubicBezTo>
                      <a:cubicBezTo>
                        <a:pt x="19334" y="8636"/>
                        <a:pt x="20202" y="9001"/>
                        <a:pt x="21046" y="9366"/>
                      </a:cubicBezTo>
                      <a:cubicBezTo>
                        <a:pt x="21091" y="9387"/>
                        <a:pt x="21135" y="9396"/>
                        <a:pt x="21177" y="9396"/>
                      </a:cubicBezTo>
                      <a:cubicBezTo>
                        <a:pt x="21460" y="9396"/>
                        <a:pt x="21661" y="8983"/>
                        <a:pt x="21343" y="8864"/>
                      </a:cubicBezTo>
                      <a:cubicBezTo>
                        <a:pt x="15294" y="6285"/>
                        <a:pt x="9223" y="3706"/>
                        <a:pt x="3151" y="1126"/>
                      </a:cubicBezTo>
                      <a:cubicBezTo>
                        <a:pt x="2307" y="761"/>
                        <a:pt x="1462" y="396"/>
                        <a:pt x="595" y="31"/>
                      </a:cubicBezTo>
                      <a:cubicBezTo>
                        <a:pt x="550" y="10"/>
                        <a:pt x="507" y="1"/>
                        <a:pt x="465"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2208;p43">
                  <a:extLst>
                    <a:ext uri="{FF2B5EF4-FFF2-40B4-BE49-F238E27FC236}">
                      <a16:creationId xmlns:a16="http://schemas.microsoft.com/office/drawing/2014/main" id="{2C9EC00F-6734-E963-B412-8ABEFCBBCBE1}"/>
                    </a:ext>
                  </a:extLst>
                </p:cNvPr>
                <p:cNvSpPr/>
                <p:nvPr/>
              </p:nvSpPr>
              <p:spPr>
                <a:xfrm>
                  <a:off x="6690175" y="1804500"/>
                  <a:ext cx="302525" cy="139025"/>
                </a:xfrm>
                <a:custGeom>
                  <a:avLst/>
                  <a:gdLst/>
                  <a:ahLst/>
                  <a:cxnLst/>
                  <a:rect l="l" t="t" r="r" b="b"/>
                  <a:pathLst>
                    <a:path w="12101" h="5561" extrusionOk="0">
                      <a:moveTo>
                        <a:pt x="465" y="0"/>
                      </a:moveTo>
                      <a:cubicBezTo>
                        <a:pt x="186" y="0"/>
                        <a:pt x="0" y="413"/>
                        <a:pt x="298" y="532"/>
                      </a:cubicBezTo>
                      <a:lnTo>
                        <a:pt x="10090" y="4915"/>
                      </a:lnTo>
                      <a:cubicBezTo>
                        <a:pt x="10570" y="5120"/>
                        <a:pt x="11026" y="5326"/>
                        <a:pt x="11506" y="5531"/>
                      </a:cubicBezTo>
                      <a:cubicBezTo>
                        <a:pt x="11550" y="5552"/>
                        <a:pt x="11594" y="5561"/>
                        <a:pt x="11635" y="5561"/>
                      </a:cubicBezTo>
                      <a:cubicBezTo>
                        <a:pt x="11914" y="5561"/>
                        <a:pt x="12100" y="5148"/>
                        <a:pt x="11802" y="5029"/>
                      </a:cubicBezTo>
                      <a:lnTo>
                        <a:pt x="2010" y="646"/>
                      </a:lnTo>
                      <a:cubicBezTo>
                        <a:pt x="1531" y="441"/>
                        <a:pt x="1074" y="236"/>
                        <a:pt x="595" y="30"/>
                      </a:cubicBezTo>
                      <a:cubicBezTo>
                        <a:pt x="551" y="9"/>
                        <a:pt x="507" y="0"/>
                        <a:pt x="465"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2209;p43">
                  <a:extLst>
                    <a:ext uri="{FF2B5EF4-FFF2-40B4-BE49-F238E27FC236}">
                      <a16:creationId xmlns:a16="http://schemas.microsoft.com/office/drawing/2014/main" id="{028A2C56-B4EC-05B0-8D51-DEEBCD844A4B}"/>
                    </a:ext>
                  </a:extLst>
                </p:cNvPr>
                <p:cNvSpPr/>
                <p:nvPr/>
              </p:nvSpPr>
              <p:spPr>
                <a:xfrm>
                  <a:off x="6668525" y="1847825"/>
                  <a:ext cx="193450" cy="95725"/>
                </a:xfrm>
                <a:custGeom>
                  <a:avLst/>
                  <a:gdLst/>
                  <a:ahLst/>
                  <a:cxnLst/>
                  <a:rect l="l" t="t" r="r" b="b"/>
                  <a:pathLst>
                    <a:path w="7738" h="3829" extrusionOk="0">
                      <a:moveTo>
                        <a:pt x="460" y="1"/>
                      </a:moveTo>
                      <a:cubicBezTo>
                        <a:pt x="183" y="1"/>
                        <a:pt x="1" y="396"/>
                        <a:pt x="297" y="534"/>
                      </a:cubicBezTo>
                      <a:lnTo>
                        <a:pt x="6300" y="3387"/>
                      </a:lnTo>
                      <a:cubicBezTo>
                        <a:pt x="6574" y="3524"/>
                        <a:pt x="6871" y="3661"/>
                        <a:pt x="7145" y="3798"/>
                      </a:cubicBezTo>
                      <a:cubicBezTo>
                        <a:pt x="7191" y="3819"/>
                        <a:pt x="7236" y="3829"/>
                        <a:pt x="7279" y="3829"/>
                      </a:cubicBezTo>
                      <a:cubicBezTo>
                        <a:pt x="7555" y="3829"/>
                        <a:pt x="7738" y="3434"/>
                        <a:pt x="7441" y="3296"/>
                      </a:cubicBezTo>
                      <a:cubicBezTo>
                        <a:pt x="5456" y="2337"/>
                        <a:pt x="3447" y="1401"/>
                        <a:pt x="1461" y="443"/>
                      </a:cubicBezTo>
                      <a:cubicBezTo>
                        <a:pt x="1164" y="306"/>
                        <a:pt x="890" y="169"/>
                        <a:pt x="594" y="32"/>
                      </a:cubicBezTo>
                      <a:cubicBezTo>
                        <a:pt x="548" y="10"/>
                        <a:pt x="503" y="1"/>
                        <a:pt x="460"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2210;p43">
                  <a:extLst>
                    <a:ext uri="{FF2B5EF4-FFF2-40B4-BE49-F238E27FC236}">
                      <a16:creationId xmlns:a16="http://schemas.microsoft.com/office/drawing/2014/main" id="{DD2EF146-F363-880B-8444-338CAC9EA897}"/>
                    </a:ext>
                  </a:extLst>
                </p:cNvPr>
                <p:cNvSpPr/>
                <p:nvPr/>
              </p:nvSpPr>
              <p:spPr>
                <a:xfrm>
                  <a:off x="7034750" y="1409800"/>
                  <a:ext cx="793900" cy="890700"/>
                </a:xfrm>
                <a:custGeom>
                  <a:avLst/>
                  <a:gdLst/>
                  <a:ahLst/>
                  <a:cxnLst/>
                  <a:rect l="l" t="t" r="r" b="b"/>
                  <a:pathLst>
                    <a:path w="31756" h="35628" extrusionOk="0">
                      <a:moveTo>
                        <a:pt x="30271" y="0"/>
                      </a:moveTo>
                      <a:lnTo>
                        <a:pt x="26460" y="8560"/>
                      </a:lnTo>
                      <a:cubicBezTo>
                        <a:pt x="26460" y="8560"/>
                        <a:pt x="19361" y="17895"/>
                        <a:pt x="17466" y="18078"/>
                      </a:cubicBezTo>
                      <a:cubicBezTo>
                        <a:pt x="17418" y="18082"/>
                        <a:pt x="17373" y="18084"/>
                        <a:pt x="17331" y="18084"/>
                      </a:cubicBezTo>
                      <a:cubicBezTo>
                        <a:pt x="16201" y="18084"/>
                        <a:pt x="16999" y="16625"/>
                        <a:pt x="19133" y="13809"/>
                      </a:cubicBezTo>
                      <a:cubicBezTo>
                        <a:pt x="20525" y="11961"/>
                        <a:pt x="22260" y="9313"/>
                        <a:pt x="23059" y="7692"/>
                      </a:cubicBezTo>
                      <a:cubicBezTo>
                        <a:pt x="23833" y="6145"/>
                        <a:pt x="23510" y="5191"/>
                        <a:pt x="22472" y="5191"/>
                      </a:cubicBezTo>
                      <a:cubicBezTo>
                        <a:pt x="21795" y="5191"/>
                        <a:pt x="20815" y="5596"/>
                        <a:pt x="19635" y="6505"/>
                      </a:cubicBezTo>
                      <a:cubicBezTo>
                        <a:pt x="13472" y="11276"/>
                        <a:pt x="1603" y="25724"/>
                        <a:pt x="1603" y="25724"/>
                      </a:cubicBezTo>
                      <a:cubicBezTo>
                        <a:pt x="0" y="30275"/>
                        <a:pt x="5222" y="35628"/>
                        <a:pt x="9204" y="35628"/>
                      </a:cubicBezTo>
                      <a:cubicBezTo>
                        <a:pt x="10156" y="35628"/>
                        <a:pt x="11037" y="35322"/>
                        <a:pt x="11737" y="34626"/>
                      </a:cubicBezTo>
                      <a:cubicBezTo>
                        <a:pt x="15367" y="31020"/>
                        <a:pt x="28331" y="19881"/>
                        <a:pt x="30043" y="15681"/>
                      </a:cubicBezTo>
                      <a:cubicBezTo>
                        <a:pt x="31755" y="11504"/>
                        <a:pt x="30272" y="1"/>
                        <a:pt x="3027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2211;p43">
                  <a:extLst>
                    <a:ext uri="{FF2B5EF4-FFF2-40B4-BE49-F238E27FC236}">
                      <a16:creationId xmlns:a16="http://schemas.microsoft.com/office/drawing/2014/main" id="{37DC3164-F724-AD39-9E1A-4EDAB9B86AF2}"/>
                    </a:ext>
                  </a:extLst>
                </p:cNvPr>
                <p:cNvSpPr/>
                <p:nvPr/>
              </p:nvSpPr>
              <p:spPr>
                <a:xfrm>
                  <a:off x="7025175" y="1409800"/>
                  <a:ext cx="803475" cy="955825"/>
                </a:xfrm>
                <a:custGeom>
                  <a:avLst/>
                  <a:gdLst/>
                  <a:ahLst/>
                  <a:cxnLst/>
                  <a:rect l="l" t="t" r="r" b="b"/>
                  <a:pathLst>
                    <a:path w="32139" h="38233" fill="none" extrusionOk="0">
                      <a:moveTo>
                        <a:pt x="1986" y="25724"/>
                      </a:moveTo>
                      <a:cubicBezTo>
                        <a:pt x="1986" y="25724"/>
                        <a:pt x="13855" y="11276"/>
                        <a:pt x="20018" y="6505"/>
                      </a:cubicBezTo>
                      <a:cubicBezTo>
                        <a:pt x="23008" y="4200"/>
                        <a:pt x="24720" y="5136"/>
                        <a:pt x="23442" y="7692"/>
                      </a:cubicBezTo>
                      <a:cubicBezTo>
                        <a:pt x="22643" y="9313"/>
                        <a:pt x="20908" y="11961"/>
                        <a:pt x="19516" y="13809"/>
                      </a:cubicBezTo>
                      <a:cubicBezTo>
                        <a:pt x="17302" y="16731"/>
                        <a:pt x="16526" y="18192"/>
                        <a:pt x="17849" y="18078"/>
                      </a:cubicBezTo>
                      <a:cubicBezTo>
                        <a:pt x="19744" y="17895"/>
                        <a:pt x="26843" y="8560"/>
                        <a:pt x="26843" y="8560"/>
                      </a:cubicBezTo>
                      <a:lnTo>
                        <a:pt x="30654" y="0"/>
                      </a:lnTo>
                      <a:cubicBezTo>
                        <a:pt x="30654" y="0"/>
                        <a:pt x="32138" y="11504"/>
                        <a:pt x="30426" y="15681"/>
                      </a:cubicBezTo>
                      <a:cubicBezTo>
                        <a:pt x="28714" y="19881"/>
                        <a:pt x="15750" y="31020"/>
                        <a:pt x="12120" y="34626"/>
                      </a:cubicBezTo>
                      <a:cubicBezTo>
                        <a:pt x="8491" y="38233"/>
                        <a:pt x="0" y="31362"/>
                        <a:pt x="1986" y="25724"/>
                      </a:cubicBez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2212;p43">
                  <a:extLst>
                    <a:ext uri="{FF2B5EF4-FFF2-40B4-BE49-F238E27FC236}">
                      <a16:creationId xmlns:a16="http://schemas.microsoft.com/office/drawing/2014/main" id="{5C8425AD-ECE4-0940-B464-055E59FDA82B}"/>
                    </a:ext>
                  </a:extLst>
                </p:cNvPr>
                <p:cNvSpPr/>
                <p:nvPr/>
              </p:nvSpPr>
              <p:spPr>
                <a:xfrm>
                  <a:off x="6415150" y="1972425"/>
                  <a:ext cx="1048275" cy="919900"/>
                </a:xfrm>
                <a:custGeom>
                  <a:avLst/>
                  <a:gdLst/>
                  <a:ahLst/>
                  <a:cxnLst/>
                  <a:rect l="l" t="t" r="r" b="b"/>
                  <a:pathLst>
                    <a:path w="41931" h="36796" extrusionOk="0">
                      <a:moveTo>
                        <a:pt x="25520" y="1"/>
                      </a:moveTo>
                      <a:cubicBezTo>
                        <a:pt x="25520" y="1"/>
                        <a:pt x="10272" y="15613"/>
                        <a:pt x="1" y="24584"/>
                      </a:cubicBezTo>
                      <a:lnTo>
                        <a:pt x="30906" y="36795"/>
                      </a:lnTo>
                      <a:cubicBezTo>
                        <a:pt x="35403" y="28464"/>
                        <a:pt x="39146" y="19357"/>
                        <a:pt x="41931" y="9976"/>
                      </a:cubicBezTo>
                      <a:lnTo>
                        <a:pt x="2552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2213;p43">
                  <a:extLst>
                    <a:ext uri="{FF2B5EF4-FFF2-40B4-BE49-F238E27FC236}">
                      <a16:creationId xmlns:a16="http://schemas.microsoft.com/office/drawing/2014/main" id="{7F31B436-6C37-59C1-A641-ED0F2D3DC93D}"/>
                    </a:ext>
                  </a:extLst>
                </p:cNvPr>
                <p:cNvSpPr/>
                <p:nvPr/>
              </p:nvSpPr>
              <p:spPr>
                <a:xfrm>
                  <a:off x="6415150" y="1972425"/>
                  <a:ext cx="1048275" cy="919900"/>
                </a:xfrm>
                <a:custGeom>
                  <a:avLst/>
                  <a:gdLst/>
                  <a:ahLst/>
                  <a:cxnLst/>
                  <a:rect l="l" t="t" r="r" b="b"/>
                  <a:pathLst>
                    <a:path w="41931" h="36796" fill="none" extrusionOk="0">
                      <a:moveTo>
                        <a:pt x="30906" y="36795"/>
                      </a:moveTo>
                      <a:cubicBezTo>
                        <a:pt x="35403" y="28464"/>
                        <a:pt x="39146" y="19357"/>
                        <a:pt x="41931" y="9976"/>
                      </a:cubicBezTo>
                      <a:lnTo>
                        <a:pt x="25520" y="1"/>
                      </a:lnTo>
                      <a:cubicBezTo>
                        <a:pt x="25520" y="1"/>
                        <a:pt x="10272" y="15613"/>
                        <a:pt x="1" y="24584"/>
                      </a:cubicBezTo>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2214;p43">
                  <a:extLst>
                    <a:ext uri="{FF2B5EF4-FFF2-40B4-BE49-F238E27FC236}">
                      <a16:creationId xmlns:a16="http://schemas.microsoft.com/office/drawing/2014/main" id="{52E2D9B6-89BF-EE80-74D8-3D8D94195B89}"/>
                    </a:ext>
                  </a:extLst>
                </p:cNvPr>
                <p:cNvSpPr/>
                <p:nvPr/>
              </p:nvSpPr>
              <p:spPr>
                <a:xfrm>
                  <a:off x="6861975" y="2164750"/>
                  <a:ext cx="513000" cy="318425"/>
                </a:xfrm>
                <a:custGeom>
                  <a:avLst/>
                  <a:gdLst/>
                  <a:ahLst/>
                  <a:cxnLst/>
                  <a:rect l="l" t="t" r="r" b="b"/>
                  <a:pathLst>
                    <a:path w="20520" h="12737" fill="none" extrusionOk="0">
                      <a:moveTo>
                        <a:pt x="20520" y="12737"/>
                      </a:moveTo>
                      <a:lnTo>
                        <a:pt x="0" y="0"/>
                      </a:lnTo>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2215;p43">
                  <a:extLst>
                    <a:ext uri="{FF2B5EF4-FFF2-40B4-BE49-F238E27FC236}">
                      <a16:creationId xmlns:a16="http://schemas.microsoft.com/office/drawing/2014/main" id="{145D64EC-BC08-289A-9A5A-2421BA2148B6}"/>
                    </a:ext>
                  </a:extLst>
                </p:cNvPr>
                <p:cNvSpPr/>
                <p:nvPr/>
              </p:nvSpPr>
              <p:spPr>
                <a:xfrm>
                  <a:off x="7024025" y="2065700"/>
                  <a:ext cx="78200" cy="59600"/>
                </a:xfrm>
                <a:custGeom>
                  <a:avLst/>
                  <a:gdLst/>
                  <a:ahLst/>
                  <a:cxnLst/>
                  <a:rect l="l" t="t" r="r" b="b"/>
                  <a:pathLst>
                    <a:path w="3128" h="2384" extrusionOk="0">
                      <a:moveTo>
                        <a:pt x="1568" y="0"/>
                      </a:moveTo>
                      <a:cubicBezTo>
                        <a:pt x="1328" y="0"/>
                        <a:pt x="1086" y="56"/>
                        <a:pt x="868" y="173"/>
                      </a:cubicBezTo>
                      <a:cubicBezTo>
                        <a:pt x="206" y="493"/>
                        <a:pt x="0" y="1223"/>
                        <a:pt x="388" y="1794"/>
                      </a:cubicBezTo>
                      <a:cubicBezTo>
                        <a:pt x="633" y="2176"/>
                        <a:pt x="1092" y="2384"/>
                        <a:pt x="1568" y="2384"/>
                      </a:cubicBezTo>
                      <a:cubicBezTo>
                        <a:pt x="1803" y="2384"/>
                        <a:pt x="2041" y="2333"/>
                        <a:pt x="2260" y="2227"/>
                      </a:cubicBezTo>
                      <a:cubicBezTo>
                        <a:pt x="2899" y="1885"/>
                        <a:pt x="3127" y="1155"/>
                        <a:pt x="2739" y="584"/>
                      </a:cubicBezTo>
                      <a:cubicBezTo>
                        <a:pt x="2484" y="208"/>
                        <a:pt x="2030" y="0"/>
                        <a:pt x="1568" y="0"/>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87" name="Google Shape;2372;p43">
              <a:extLst>
                <a:ext uri="{FF2B5EF4-FFF2-40B4-BE49-F238E27FC236}">
                  <a16:creationId xmlns:a16="http://schemas.microsoft.com/office/drawing/2014/main" id="{5169855C-2EBE-1EE5-EA1B-24E264D9FD81}"/>
                </a:ext>
              </a:extLst>
            </p:cNvPr>
            <p:cNvGrpSpPr/>
            <p:nvPr/>
          </p:nvGrpSpPr>
          <p:grpSpPr>
            <a:xfrm>
              <a:off x="7765986" y="3691841"/>
              <a:ext cx="1273507" cy="1083421"/>
              <a:chOff x="6002791" y="3490033"/>
              <a:chExt cx="1104600" cy="939725"/>
            </a:xfrm>
          </p:grpSpPr>
          <p:sp>
            <p:nvSpPr>
              <p:cNvPr id="288" name="Google Shape;2373;p43">
                <a:extLst>
                  <a:ext uri="{FF2B5EF4-FFF2-40B4-BE49-F238E27FC236}">
                    <a16:creationId xmlns:a16="http://schemas.microsoft.com/office/drawing/2014/main" id="{48747622-3704-FD82-0CAA-FDA9E5EDF68D}"/>
                  </a:ext>
                </a:extLst>
              </p:cNvPr>
              <p:cNvSpPr txBox="1"/>
              <p:nvPr/>
            </p:nvSpPr>
            <p:spPr>
              <a:xfrm>
                <a:off x="6002791" y="3850158"/>
                <a:ext cx="1104600" cy="579600"/>
              </a:xfrm>
              <a:prstGeom prst="rect">
                <a:avLst/>
              </a:prstGeom>
              <a:noFill/>
              <a:ln>
                <a:noFill/>
              </a:ln>
            </p:spPr>
            <p:txBody>
              <a:bodyPr spcFirstLastPara="1" wrap="square" lIns="0" tIns="6700" rIns="0" bIns="0" anchor="ctr" anchorCtr="0">
                <a:noAutofit/>
              </a:bodyPr>
              <a:lstStyle/>
              <a:p>
                <a:pPr marL="12700" marR="0" lvl="0" indent="0" algn="ctr" rtl="0">
                  <a:lnSpc>
                    <a:spcPct val="100000"/>
                  </a:lnSpc>
                  <a:spcBef>
                    <a:spcPts val="0"/>
                  </a:spcBef>
                  <a:spcAft>
                    <a:spcPts val="0"/>
                  </a:spcAft>
                  <a:buNone/>
                </a:pPr>
                <a:endParaRPr sz="1200" dirty="0">
                  <a:solidFill>
                    <a:srgbClr val="000000"/>
                  </a:solidFill>
                  <a:latin typeface="Roboto"/>
                  <a:ea typeface="Roboto"/>
                  <a:cs typeface="Roboto"/>
                  <a:sym typeface="Roboto"/>
                </a:endParaRPr>
              </a:p>
            </p:txBody>
          </p:sp>
          <p:sp>
            <p:nvSpPr>
              <p:cNvPr id="289" name="Google Shape;2375;p43">
                <a:extLst>
                  <a:ext uri="{FF2B5EF4-FFF2-40B4-BE49-F238E27FC236}">
                    <a16:creationId xmlns:a16="http://schemas.microsoft.com/office/drawing/2014/main" id="{114D2F9E-8D04-FB12-4020-7CD1EF45BE1B}"/>
                  </a:ext>
                </a:extLst>
              </p:cNvPr>
              <p:cNvSpPr/>
              <p:nvPr/>
            </p:nvSpPr>
            <p:spPr>
              <a:xfrm>
                <a:off x="6037197" y="3490033"/>
                <a:ext cx="1035900" cy="324600"/>
              </a:xfrm>
              <a:prstGeom prst="roundRect">
                <a:avLst>
                  <a:gd name="adj" fmla="val 50000"/>
                </a:avLst>
              </a:pr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7" name="TextBox 296">
              <a:extLst>
                <a:ext uri="{FF2B5EF4-FFF2-40B4-BE49-F238E27FC236}">
                  <a16:creationId xmlns:a16="http://schemas.microsoft.com/office/drawing/2014/main" id="{6F5EB690-90A4-54BE-AC07-7155350AB012}"/>
                </a:ext>
              </a:extLst>
            </p:cNvPr>
            <p:cNvSpPr txBox="1"/>
            <p:nvPr/>
          </p:nvSpPr>
          <p:spPr>
            <a:xfrm>
              <a:off x="7940242" y="3714975"/>
              <a:ext cx="887068" cy="307777"/>
            </a:xfrm>
            <a:prstGeom prst="rect">
              <a:avLst/>
            </a:prstGeom>
            <a:noFill/>
          </p:spPr>
          <p:txBody>
            <a:bodyPr wrap="square">
              <a:spAutoFit/>
            </a:bodyPr>
            <a:lstStyle/>
            <a:p>
              <a:pPr algn="ctr"/>
              <a:r>
                <a:rPr lang="en-US" sz="1400" b="1" dirty="0">
                  <a:solidFill>
                    <a:schemeClr val="bg1"/>
                  </a:solidFill>
                  <a:latin typeface="Times New Roman" panose="02020603050405020304" pitchFamily="18" charset="0"/>
                  <a:cs typeface="Times New Roman" panose="02020603050405020304" pitchFamily="18" charset="0"/>
                </a:rPr>
                <a:t>subject</a:t>
              </a:r>
              <a:endParaRPr lang="fa-IR" sz="1400" b="1" dirty="0">
                <a:solidFill>
                  <a:schemeClr val="bg1"/>
                </a:solidFill>
                <a:latin typeface="Times New Roman" panose="02020603050405020304" pitchFamily="18" charset="0"/>
                <a:cs typeface="Times New Roman" panose="02020603050405020304" pitchFamily="18" charset="0"/>
              </a:endParaRPr>
            </a:p>
          </p:txBody>
        </p:sp>
      </p:grpSp>
      <p:grpSp>
        <p:nvGrpSpPr>
          <p:cNvPr id="306" name="Group 305">
            <a:extLst>
              <a:ext uri="{FF2B5EF4-FFF2-40B4-BE49-F238E27FC236}">
                <a16:creationId xmlns:a16="http://schemas.microsoft.com/office/drawing/2014/main" id="{C6DA35BA-58F3-9033-7C9A-C73F47225FA0}"/>
              </a:ext>
            </a:extLst>
          </p:cNvPr>
          <p:cNvGrpSpPr/>
          <p:nvPr/>
        </p:nvGrpSpPr>
        <p:grpSpPr>
          <a:xfrm>
            <a:off x="9133412" y="2020001"/>
            <a:ext cx="1485555" cy="2755261"/>
            <a:chOff x="9133412" y="2020001"/>
            <a:chExt cx="1485555" cy="2755261"/>
          </a:xfrm>
        </p:grpSpPr>
        <p:grpSp>
          <p:nvGrpSpPr>
            <p:cNvPr id="246" name="Google Shape;2323;p43">
              <a:extLst>
                <a:ext uri="{FF2B5EF4-FFF2-40B4-BE49-F238E27FC236}">
                  <a16:creationId xmlns:a16="http://schemas.microsoft.com/office/drawing/2014/main" id="{E7CE23EE-FD03-3BFE-C69E-3C584514C8FB}"/>
                </a:ext>
              </a:extLst>
            </p:cNvPr>
            <p:cNvGrpSpPr/>
            <p:nvPr/>
          </p:nvGrpSpPr>
          <p:grpSpPr>
            <a:xfrm>
              <a:off x="9133412" y="2020001"/>
              <a:ext cx="1485555" cy="1079836"/>
              <a:chOff x="7398277" y="3235203"/>
              <a:chExt cx="1288524" cy="936616"/>
            </a:xfrm>
          </p:grpSpPr>
          <p:sp>
            <p:nvSpPr>
              <p:cNvPr id="247" name="Google Shape;2324;p43">
                <a:extLst>
                  <a:ext uri="{FF2B5EF4-FFF2-40B4-BE49-F238E27FC236}">
                    <a16:creationId xmlns:a16="http://schemas.microsoft.com/office/drawing/2014/main" id="{D048DF9D-3D81-ED7D-4B22-B489862BA8E7}"/>
                  </a:ext>
                </a:extLst>
              </p:cNvPr>
              <p:cNvSpPr/>
              <p:nvPr/>
            </p:nvSpPr>
            <p:spPr>
              <a:xfrm>
                <a:off x="7592515" y="3235203"/>
                <a:ext cx="936616" cy="936616"/>
              </a:xfrm>
              <a:custGeom>
                <a:avLst/>
                <a:gdLst/>
                <a:ahLst/>
                <a:cxnLst/>
                <a:rect l="l" t="t" r="r" b="b"/>
                <a:pathLst>
                  <a:path w="61721" h="61721" extrusionOk="0">
                    <a:moveTo>
                      <a:pt x="7693" y="1"/>
                    </a:moveTo>
                    <a:cubicBezTo>
                      <a:pt x="3448" y="1"/>
                      <a:pt x="1" y="3447"/>
                      <a:pt x="1" y="7670"/>
                    </a:cubicBezTo>
                    <a:lnTo>
                      <a:pt x="1" y="54028"/>
                    </a:lnTo>
                    <a:cubicBezTo>
                      <a:pt x="1" y="58273"/>
                      <a:pt x="3448" y="61720"/>
                      <a:pt x="7693" y="61720"/>
                    </a:cubicBezTo>
                    <a:lnTo>
                      <a:pt x="54028" y="61720"/>
                    </a:lnTo>
                    <a:cubicBezTo>
                      <a:pt x="58274" y="61720"/>
                      <a:pt x="61721" y="58273"/>
                      <a:pt x="61721" y="54028"/>
                    </a:cubicBezTo>
                    <a:lnTo>
                      <a:pt x="61721" y="7670"/>
                    </a:lnTo>
                    <a:cubicBezTo>
                      <a:pt x="61721" y="3447"/>
                      <a:pt x="58274" y="1"/>
                      <a:pt x="54028" y="1"/>
                    </a:cubicBezTo>
                    <a:close/>
                  </a:path>
                </a:pathLst>
              </a:custGeom>
              <a:solidFill>
                <a:srgbClr val="F2F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8" name="Google Shape;2325;p43">
                <a:extLst>
                  <a:ext uri="{FF2B5EF4-FFF2-40B4-BE49-F238E27FC236}">
                    <a16:creationId xmlns:a16="http://schemas.microsoft.com/office/drawing/2014/main" id="{7C6D3213-D9C1-8DA2-4544-77B1FA927EC2}"/>
                  </a:ext>
                </a:extLst>
              </p:cNvPr>
              <p:cNvGrpSpPr/>
              <p:nvPr/>
            </p:nvGrpSpPr>
            <p:grpSpPr>
              <a:xfrm>
                <a:off x="7398277" y="3323726"/>
                <a:ext cx="1288524" cy="724986"/>
                <a:chOff x="6111575" y="3308275"/>
                <a:chExt cx="2122775" cy="1194375"/>
              </a:xfrm>
            </p:grpSpPr>
            <p:sp>
              <p:nvSpPr>
                <p:cNvPr id="249" name="Google Shape;2326;p43">
                  <a:extLst>
                    <a:ext uri="{FF2B5EF4-FFF2-40B4-BE49-F238E27FC236}">
                      <a16:creationId xmlns:a16="http://schemas.microsoft.com/office/drawing/2014/main" id="{1ACB4686-86B4-4A30-9337-7A609B5BAAA9}"/>
                    </a:ext>
                  </a:extLst>
                </p:cNvPr>
                <p:cNvSpPr/>
                <p:nvPr/>
              </p:nvSpPr>
              <p:spPr>
                <a:xfrm>
                  <a:off x="6690775" y="3759075"/>
                  <a:ext cx="982650" cy="707100"/>
                </a:xfrm>
                <a:custGeom>
                  <a:avLst/>
                  <a:gdLst/>
                  <a:ahLst/>
                  <a:cxnLst/>
                  <a:rect l="l" t="t" r="r" b="b"/>
                  <a:pathLst>
                    <a:path w="39306" h="28284" extrusionOk="0">
                      <a:moveTo>
                        <a:pt x="37" y="11894"/>
                      </a:moveTo>
                      <a:lnTo>
                        <a:pt x="37" y="11894"/>
                      </a:lnTo>
                      <a:cubicBezTo>
                        <a:pt x="24" y="11916"/>
                        <a:pt x="12" y="11938"/>
                        <a:pt x="0" y="11961"/>
                      </a:cubicBezTo>
                      <a:lnTo>
                        <a:pt x="37" y="11894"/>
                      </a:lnTo>
                      <a:close/>
                      <a:moveTo>
                        <a:pt x="6460" y="1"/>
                      </a:moveTo>
                      <a:lnTo>
                        <a:pt x="37" y="11894"/>
                      </a:lnTo>
                      <a:lnTo>
                        <a:pt x="37" y="11894"/>
                      </a:lnTo>
                      <a:cubicBezTo>
                        <a:pt x="275" y="11486"/>
                        <a:pt x="659" y="11410"/>
                        <a:pt x="911" y="11410"/>
                      </a:cubicBezTo>
                      <a:cubicBezTo>
                        <a:pt x="1061" y="11410"/>
                        <a:pt x="1165" y="11436"/>
                        <a:pt x="1165" y="11436"/>
                      </a:cubicBezTo>
                      <a:cubicBezTo>
                        <a:pt x="1165" y="11436"/>
                        <a:pt x="3698" y="13559"/>
                        <a:pt x="4771" y="14404"/>
                      </a:cubicBezTo>
                      <a:cubicBezTo>
                        <a:pt x="5844" y="15225"/>
                        <a:pt x="4429" y="15613"/>
                        <a:pt x="4429" y="15613"/>
                      </a:cubicBezTo>
                      <a:cubicBezTo>
                        <a:pt x="4429" y="15613"/>
                        <a:pt x="4177" y="15887"/>
                        <a:pt x="3767" y="16549"/>
                      </a:cubicBezTo>
                      <a:cubicBezTo>
                        <a:pt x="3356" y="17211"/>
                        <a:pt x="4177" y="18444"/>
                        <a:pt x="4360" y="18854"/>
                      </a:cubicBezTo>
                      <a:cubicBezTo>
                        <a:pt x="4520" y="19242"/>
                        <a:pt x="6734" y="19288"/>
                        <a:pt x="6734" y="19288"/>
                      </a:cubicBezTo>
                      <a:lnTo>
                        <a:pt x="6574" y="20178"/>
                      </a:lnTo>
                      <a:cubicBezTo>
                        <a:pt x="6574" y="20178"/>
                        <a:pt x="6665" y="20680"/>
                        <a:pt x="7464" y="21753"/>
                      </a:cubicBezTo>
                      <a:cubicBezTo>
                        <a:pt x="7847" y="22252"/>
                        <a:pt x="8323" y="22386"/>
                        <a:pt x="8723" y="22386"/>
                      </a:cubicBezTo>
                      <a:cubicBezTo>
                        <a:pt x="9182" y="22386"/>
                        <a:pt x="9541" y="22210"/>
                        <a:pt x="9541" y="22210"/>
                      </a:cubicBezTo>
                      <a:lnTo>
                        <a:pt x="9541" y="22210"/>
                      </a:lnTo>
                      <a:cubicBezTo>
                        <a:pt x="9541" y="22210"/>
                        <a:pt x="9382" y="23009"/>
                        <a:pt x="9496" y="23671"/>
                      </a:cubicBezTo>
                      <a:cubicBezTo>
                        <a:pt x="9587" y="24333"/>
                        <a:pt x="10386" y="24743"/>
                        <a:pt x="11208" y="25017"/>
                      </a:cubicBezTo>
                      <a:cubicBezTo>
                        <a:pt x="11590" y="25137"/>
                        <a:pt x="11904" y="25169"/>
                        <a:pt x="12128" y="25169"/>
                      </a:cubicBezTo>
                      <a:cubicBezTo>
                        <a:pt x="12372" y="25169"/>
                        <a:pt x="12509" y="25131"/>
                        <a:pt x="12509" y="25131"/>
                      </a:cubicBezTo>
                      <a:cubicBezTo>
                        <a:pt x="12509" y="25131"/>
                        <a:pt x="12550" y="24983"/>
                        <a:pt x="12555" y="24983"/>
                      </a:cubicBezTo>
                      <a:lnTo>
                        <a:pt x="12555" y="24983"/>
                      </a:lnTo>
                      <a:cubicBezTo>
                        <a:pt x="12559" y="24983"/>
                        <a:pt x="12529" y="25120"/>
                        <a:pt x="12395" y="25656"/>
                      </a:cubicBezTo>
                      <a:cubicBezTo>
                        <a:pt x="12144" y="26752"/>
                        <a:pt x="12760" y="27619"/>
                        <a:pt x="14221" y="27756"/>
                      </a:cubicBezTo>
                      <a:cubicBezTo>
                        <a:pt x="14286" y="27762"/>
                        <a:pt x="14351" y="27765"/>
                        <a:pt x="14415" y="27765"/>
                      </a:cubicBezTo>
                      <a:cubicBezTo>
                        <a:pt x="15809" y="27765"/>
                        <a:pt x="16914" y="26410"/>
                        <a:pt x="16914" y="26410"/>
                      </a:cubicBezTo>
                      <a:cubicBezTo>
                        <a:pt x="16914" y="26410"/>
                        <a:pt x="17840" y="28283"/>
                        <a:pt x="19821" y="28283"/>
                      </a:cubicBezTo>
                      <a:cubicBezTo>
                        <a:pt x="19856" y="28283"/>
                        <a:pt x="19891" y="28282"/>
                        <a:pt x="19927" y="28281"/>
                      </a:cubicBezTo>
                      <a:cubicBezTo>
                        <a:pt x="22004" y="28236"/>
                        <a:pt x="21730" y="25999"/>
                        <a:pt x="21730" y="25999"/>
                      </a:cubicBezTo>
                      <a:lnTo>
                        <a:pt x="21730" y="25999"/>
                      </a:lnTo>
                      <a:cubicBezTo>
                        <a:pt x="21730" y="25999"/>
                        <a:pt x="22728" y="27735"/>
                        <a:pt x="24473" y="27735"/>
                      </a:cubicBezTo>
                      <a:cubicBezTo>
                        <a:pt x="24668" y="27735"/>
                        <a:pt x="24872" y="27713"/>
                        <a:pt x="25085" y="27665"/>
                      </a:cubicBezTo>
                      <a:cubicBezTo>
                        <a:pt x="27185" y="27186"/>
                        <a:pt x="26820" y="25177"/>
                        <a:pt x="26820" y="25177"/>
                      </a:cubicBezTo>
                      <a:lnTo>
                        <a:pt x="26820" y="25177"/>
                      </a:lnTo>
                      <a:cubicBezTo>
                        <a:pt x="26820" y="25177"/>
                        <a:pt x="27350" y="25803"/>
                        <a:pt x="28423" y="25803"/>
                      </a:cubicBezTo>
                      <a:cubicBezTo>
                        <a:pt x="28630" y="25803"/>
                        <a:pt x="28856" y="25780"/>
                        <a:pt x="29103" y="25725"/>
                      </a:cubicBezTo>
                      <a:cubicBezTo>
                        <a:pt x="30632" y="25382"/>
                        <a:pt x="30290" y="22712"/>
                        <a:pt x="30290" y="22712"/>
                      </a:cubicBezTo>
                      <a:lnTo>
                        <a:pt x="30290" y="22712"/>
                      </a:lnTo>
                      <a:cubicBezTo>
                        <a:pt x="30290" y="22712"/>
                        <a:pt x="30321" y="22714"/>
                        <a:pt x="30378" y="22714"/>
                      </a:cubicBezTo>
                      <a:cubicBezTo>
                        <a:pt x="30635" y="22714"/>
                        <a:pt x="31406" y="22668"/>
                        <a:pt x="32116" y="22164"/>
                      </a:cubicBezTo>
                      <a:cubicBezTo>
                        <a:pt x="32983" y="21548"/>
                        <a:pt x="33371" y="20977"/>
                        <a:pt x="33348" y="20224"/>
                      </a:cubicBezTo>
                      <a:cubicBezTo>
                        <a:pt x="33303" y="19448"/>
                        <a:pt x="33554" y="19220"/>
                        <a:pt x="33554" y="19220"/>
                      </a:cubicBezTo>
                      <a:lnTo>
                        <a:pt x="37685" y="18444"/>
                      </a:lnTo>
                      <a:cubicBezTo>
                        <a:pt x="37685" y="18444"/>
                        <a:pt x="38963" y="9519"/>
                        <a:pt x="39123" y="8218"/>
                      </a:cubicBezTo>
                      <a:cubicBezTo>
                        <a:pt x="39306" y="6917"/>
                        <a:pt x="38803" y="6369"/>
                        <a:pt x="38803" y="6369"/>
                      </a:cubicBezTo>
                      <a:cubicBezTo>
                        <a:pt x="38803" y="6369"/>
                        <a:pt x="26341" y="868"/>
                        <a:pt x="25770" y="503"/>
                      </a:cubicBezTo>
                      <a:cubicBezTo>
                        <a:pt x="25654" y="431"/>
                        <a:pt x="25405" y="402"/>
                        <a:pt x="25073" y="402"/>
                      </a:cubicBezTo>
                      <a:cubicBezTo>
                        <a:pt x="23711" y="402"/>
                        <a:pt x="20957" y="899"/>
                        <a:pt x="20315" y="1028"/>
                      </a:cubicBezTo>
                      <a:cubicBezTo>
                        <a:pt x="20108" y="1069"/>
                        <a:pt x="19726" y="1085"/>
                        <a:pt x="19274" y="1085"/>
                      </a:cubicBezTo>
                      <a:cubicBezTo>
                        <a:pt x="17981" y="1085"/>
                        <a:pt x="16115" y="959"/>
                        <a:pt x="16115" y="959"/>
                      </a:cubicBezTo>
                      <a:lnTo>
                        <a:pt x="64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327;p43">
                  <a:extLst>
                    <a:ext uri="{FF2B5EF4-FFF2-40B4-BE49-F238E27FC236}">
                      <a16:creationId xmlns:a16="http://schemas.microsoft.com/office/drawing/2014/main" id="{6D379FD1-357A-0B53-E387-6FE18B10DE07}"/>
                    </a:ext>
                  </a:extLst>
                </p:cNvPr>
                <p:cNvSpPr/>
                <p:nvPr/>
              </p:nvSpPr>
              <p:spPr>
                <a:xfrm>
                  <a:off x="7280225" y="4126000"/>
                  <a:ext cx="373225" cy="209450"/>
                </a:xfrm>
                <a:custGeom>
                  <a:avLst/>
                  <a:gdLst/>
                  <a:ahLst/>
                  <a:cxnLst/>
                  <a:rect l="l" t="t" r="r" b="b"/>
                  <a:pathLst>
                    <a:path w="14929" h="8378" fill="none" extrusionOk="0">
                      <a:moveTo>
                        <a:pt x="14929" y="3607"/>
                      </a:moveTo>
                      <a:lnTo>
                        <a:pt x="9337" y="4657"/>
                      </a:lnTo>
                      <a:cubicBezTo>
                        <a:pt x="10090" y="5570"/>
                        <a:pt x="9953" y="6894"/>
                        <a:pt x="9063" y="7624"/>
                      </a:cubicBezTo>
                      <a:cubicBezTo>
                        <a:pt x="8172" y="8377"/>
                        <a:pt x="6849" y="8240"/>
                        <a:pt x="6095" y="7350"/>
                      </a:cubicBezTo>
                      <a:lnTo>
                        <a:pt x="3014" y="3652"/>
                      </a:lnTo>
                      <a:lnTo>
                        <a:pt x="1" y="0"/>
                      </a:ln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328;p43">
                  <a:extLst>
                    <a:ext uri="{FF2B5EF4-FFF2-40B4-BE49-F238E27FC236}">
                      <a16:creationId xmlns:a16="http://schemas.microsoft.com/office/drawing/2014/main" id="{A8E71A8C-88AA-DCF3-006F-42E24ED3DA6F}"/>
                    </a:ext>
                  </a:extLst>
                </p:cNvPr>
                <p:cNvSpPr/>
                <p:nvPr/>
              </p:nvSpPr>
              <p:spPr>
                <a:xfrm>
                  <a:off x="7304775" y="3768200"/>
                  <a:ext cx="375500" cy="159250"/>
                </a:xfrm>
                <a:custGeom>
                  <a:avLst/>
                  <a:gdLst/>
                  <a:ahLst/>
                  <a:cxnLst/>
                  <a:rect l="l" t="t" r="r" b="b"/>
                  <a:pathLst>
                    <a:path w="15020" h="6370" fill="none" extrusionOk="0">
                      <a:moveTo>
                        <a:pt x="0" y="1"/>
                      </a:moveTo>
                      <a:cubicBezTo>
                        <a:pt x="1804" y="47"/>
                        <a:pt x="15020" y="6369"/>
                        <a:pt x="15020" y="6369"/>
                      </a:cubicBez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329;p43">
                  <a:extLst>
                    <a:ext uri="{FF2B5EF4-FFF2-40B4-BE49-F238E27FC236}">
                      <a16:creationId xmlns:a16="http://schemas.microsoft.com/office/drawing/2014/main" id="{7F218539-40B7-4189-1AB6-1F732F6A1BCF}"/>
                    </a:ext>
                  </a:extLst>
                </p:cNvPr>
                <p:cNvSpPr/>
                <p:nvPr/>
              </p:nvSpPr>
              <p:spPr>
                <a:xfrm>
                  <a:off x="6705050" y="4038125"/>
                  <a:ext cx="118700" cy="91900"/>
                </a:xfrm>
                <a:custGeom>
                  <a:avLst/>
                  <a:gdLst/>
                  <a:ahLst/>
                  <a:cxnLst/>
                  <a:rect l="l" t="t" r="r" b="b"/>
                  <a:pathLst>
                    <a:path w="4748" h="3676" fill="none" extrusionOk="0">
                      <a:moveTo>
                        <a:pt x="4748" y="3675"/>
                      </a:moveTo>
                      <a:lnTo>
                        <a:pt x="0" y="0"/>
                      </a:ln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330;p43">
                  <a:extLst>
                    <a:ext uri="{FF2B5EF4-FFF2-40B4-BE49-F238E27FC236}">
                      <a16:creationId xmlns:a16="http://schemas.microsoft.com/office/drawing/2014/main" id="{09AACF6D-BC5E-3A63-E228-E15ADD742EF3}"/>
                    </a:ext>
                  </a:extLst>
                </p:cNvPr>
                <p:cNvSpPr/>
                <p:nvPr/>
              </p:nvSpPr>
              <p:spPr>
                <a:xfrm>
                  <a:off x="7190075" y="4181925"/>
                  <a:ext cx="271075" cy="232275"/>
                </a:xfrm>
                <a:custGeom>
                  <a:avLst/>
                  <a:gdLst/>
                  <a:ahLst/>
                  <a:cxnLst/>
                  <a:rect l="l" t="t" r="r" b="b"/>
                  <a:pathLst>
                    <a:path w="10843" h="9291" fill="none" extrusionOk="0">
                      <a:moveTo>
                        <a:pt x="10089" y="5592"/>
                      </a:moveTo>
                      <a:cubicBezTo>
                        <a:pt x="10843" y="6483"/>
                        <a:pt x="10706" y="7807"/>
                        <a:pt x="9815" y="8537"/>
                      </a:cubicBezTo>
                      <a:cubicBezTo>
                        <a:pt x="8925" y="9290"/>
                        <a:pt x="7601" y="9153"/>
                        <a:pt x="6848" y="8263"/>
                      </a:cubicBezTo>
                      <a:lnTo>
                        <a:pt x="3790" y="4565"/>
                      </a:lnTo>
                      <a:lnTo>
                        <a:pt x="1" y="0"/>
                      </a:ln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331;p43">
                  <a:extLst>
                    <a:ext uri="{FF2B5EF4-FFF2-40B4-BE49-F238E27FC236}">
                      <a16:creationId xmlns:a16="http://schemas.microsoft.com/office/drawing/2014/main" id="{1F0087E4-8BB5-1E90-9B63-6B6E79B57656}"/>
                    </a:ext>
                  </a:extLst>
                </p:cNvPr>
                <p:cNvSpPr/>
                <p:nvPr/>
              </p:nvSpPr>
              <p:spPr>
                <a:xfrm>
                  <a:off x="7105050" y="4244125"/>
                  <a:ext cx="258525" cy="217425"/>
                </a:xfrm>
                <a:custGeom>
                  <a:avLst/>
                  <a:gdLst/>
                  <a:ahLst/>
                  <a:cxnLst/>
                  <a:rect l="l" t="t" r="r" b="b"/>
                  <a:pathLst>
                    <a:path w="10341" h="8697" fill="none" extrusionOk="0">
                      <a:moveTo>
                        <a:pt x="9610" y="4999"/>
                      </a:moveTo>
                      <a:cubicBezTo>
                        <a:pt x="10340" y="5889"/>
                        <a:pt x="10226" y="7213"/>
                        <a:pt x="9336" y="7943"/>
                      </a:cubicBezTo>
                      <a:cubicBezTo>
                        <a:pt x="8446" y="8697"/>
                        <a:pt x="7122" y="8583"/>
                        <a:pt x="6369" y="7670"/>
                      </a:cubicBezTo>
                      <a:lnTo>
                        <a:pt x="3287" y="3972"/>
                      </a:lnTo>
                      <a:lnTo>
                        <a:pt x="1" y="0"/>
                      </a:ln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332;p43">
                  <a:extLst>
                    <a:ext uri="{FF2B5EF4-FFF2-40B4-BE49-F238E27FC236}">
                      <a16:creationId xmlns:a16="http://schemas.microsoft.com/office/drawing/2014/main" id="{B7F7CA15-93FD-1B47-4B72-A9DED5388D60}"/>
                    </a:ext>
                  </a:extLst>
                </p:cNvPr>
                <p:cNvSpPr/>
                <p:nvPr/>
              </p:nvSpPr>
              <p:spPr>
                <a:xfrm>
                  <a:off x="7113600" y="4383350"/>
                  <a:ext cx="125575" cy="93050"/>
                </a:xfrm>
                <a:custGeom>
                  <a:avLst/>
                  <a:gdLst/>
                  <a:ahLst/>
                  <a:cxnLst/>
                  <a:rect l="l" t="t" r="r" b="b"/>
                  <a:pathLst>
                    <a:path w="5023" h="3722" fill="none" extrusionOk="0">
                      <a:moveTo>
                        <a:pt x="4292" y="1"/>
                      </a:moveTo>
                      <a:cubicBezTo>
                        <a:pt x="5023" y="914"/>
                        <a:pt x="4908" y="2238"/>
                        <a:pt x="4018" y="2968"/>
                      </a:cubicBezTo>
                      <a:cubicBezTo>
                        <a:pt x="3105" y="3721"/>
                        <a:pt x="1781" y="3584"/>
                        <a:pt x="1051" y="2694"/>
                      </a:cubicBezTo>
                      <a:lnTo>
                        <a:pt x="1" y="1439"/>
                      </a:ln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333;p43">
                  <a:extLst>
                    <a:ext uri="{FF2B5EF4-FFF2-40B4-BE49-F238E27FC236}">
                      <a16:creationId xmlns:a16="http://schemas.microsoft.com/office/drawing/2014/main" id="{4AC07DAF-E3E2-6F39-8D2F-D09F5C8611F6}"/>
                    </a:ext>
                  </a:extLst>
                </p:cNvPr>
                <p:cNvSpPr/>
                <p:nvPr/>
              </p:nvSpPr>
              <p:spPr>
                <a:xfrm>
                  <a:off x="6777500" y="4082050"/>
                  <a:ext cx="172925" cy="162675"/>
                </a:xfrm>
                <a:custGeom>
                  <a:avLst/>
                  <a:gdLst/>
                  <a:ahLst/>
                  <a:cxnLst/>
                  <a:rect l="l" t="t" r="r" b="b"/>
                  <a:pathLst>
                    <a:path w="6917" h="6507" fill="none" extrusionOk="0">
                      <a:moveTo>
                        <a:pt x="708" y="5525"/>
                      </a:moveTo>
                      <a:lnTo>
                        <a:pt x="708" y="5525"/>
                      </a:lnTo>
                      <a:cubicBezTo>
                        <a:pt x="1" y="4680"/>
                        <a:pt x="115" y="3402"/>
                        <a:pt x="960" y="2694"/>
                      </a:cubicBezTo>
                      <a:lnTo>
                        <a:pt x="3356" y="708"/>
                      </a:lnTo>
                      <a:cubicBezTo>
                        <a:pt x="4224" y="1"/>
                        <a:pt x="5479" y="115"/>
                        <a:pt x="6187" y="982"/>
                      </a:cubicBezTo>
                      <a:cubicBezTo>
                        <a:pt x="6917" y="1827"/>
                        <a:pt x="6780" y="3105"/>
                        <a:pt x="5935" y="3813"/>
                      </a:cubicBezTo>
                      <a:lnTo>
                        <a:pt x="3539" y="5799"/>
                      </a:lnTo>
                      <a:cubicBezTo>
                        <a:pt x="2694" y="6506"/>
                        <a:pt x="1416" y="6392"/>
                        <a:pt x="708" y="5525"/>
                      </a:cubicBez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334;p43">
                  <a:extLst>
                    <a:ext uri="{FF2B5EF4-FFF2-40B4-BE49-F238E27FC236}">
                      <a16:creationId xmlns:a16="http://schemas.microsoft.com/office/drawing/2014/main" id="{E6D85703-A31B-28B4-A823-9E836B75D222}"/>
                    </a:ext>
                  </a:extLst>
                </p:cNvPr>
                <p:cNvSpPr/>
                <p:nvPr/>
              </p:nvSpPr>
              <p:spPr>
                <a:xfrm>
                  <a:off x="6848850" y="4155100"/>
                  <a:ext cx="172925" cy="162650"/>
                </a:xfrm>
                <a:custGeom>
                  <a:avLst/>
                  <a:gdLst/>
                  <a:ahLst/>
                  <a:cxnLst/>
                  <a:rect l="l" t="t" r="r" b="b"/>
                  <a:pathLst>
                    <a:path w="6917" h="6506" fill="none" extrusionOk="0">
                      <a:moveTo>
                        <a:pt x="708" y="5524"/>
                      </a:moveTo>
                      <a:lnTo>
                        <a:pt x="708" y="5524"/>
                      </a:lnTo>
                      <a:cubicBezTo>
                        <a:pt x="0" y="4680"/>
                        <a:pt x="114" y="3401"/>
                        <a:pt x="959" y="2694"/>
                      </a:cubicBezTo>
                      <a:lnTo>
                        <a:pt x="3355" y="708"/>
                      </a:lnTo>
                      <a:cubicBezTo>
                        <a:pt x="4223" y="1"/>
                        <a:pt x="5478" y="115"/>
                        <a:pt x="6209" y="982"/>
                      </a:cubicBezTo>
                      <a:cubicBezTo>
                        <a:pt x="6916" y="1827"/>
                        <a:pt x="6779" y="3105"/>
                        <a:pt x="5935" y="3812"/>
                      </a:cubicBezTo>
                      <a:lnTo>
                        <a:pt x="3538" y="5798"/>
                      </a:lnTo>
                      <a:cubicBezTo>
                        <a:pt x="2693" y="6506"/>
                        <a:pt x="1415" y="6392"/>
                        <a:pt x="708" y="5524"/>
                      </a:cubicBez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335;p43">
                  <a:extLst>
                    <a:ext uri="{FF2B5EF4-FFF2-40B4-BE49-F238E27FC236}">
                      <a16:creationId xmlns:a16="http://schemas.microsoft.com/office/drawing/2014/main" id="{B2A26DBB-92D7-760E-90DE-734865437C06}"/>
                    </a:ext>
                  </a:extLst>
                </p:cNvPr>
                <p:cNvSpPr/>
                <p:nvPr/>
              </p:nvSpPr>
              <p:spPr>
                <a:xfrm>
                  <a:off x="6919025" y="4228150"/>
                  <a:ext cx="172925" cy="162650"/>
                </a:xfrm>
                <a:custGeom>
                  <a:avLst/>
                  <a:gdLst/>
                  <a:ahLst/>
                  <a:cxnLst/>
                  <a:rect l="l" t="t" r="r" b="b"/>
                  <a:pathLst>
                    <a:path w="6917" h="6506" fill="none" extrusionOk="0">
                      <a:moveTo>
                        <a:pt x="708" y="5524"/>
                      </a:moveTo>
                      <a:lnTo>
                        <a:pt x="708" y="5524"/>
                      </a:lnTo>
                      <a:cubicBezTo>
                        <a:pt x="1" y="4679"/>
                        <a:pt x="115" y="3401"/>
                        <a:pt x="959" y="2694"/>
                      </a:cubicBezTo>
                      <a:lnTo>
                        <a:pt x="3356" y="708"/>
                      </a:lnTo>
                      <a:cubicBezTo>
                        <a:pt x="4223" y="0"/>
                        <a:pt x="5479" y="114"/>
                        <a:pt x="6186" y="982"/>
                      </a:cubicBezTo>
                      <a:cubicBezTo>
                        <a:pt x="6917" y="1826"/>
                        <a:pt x="6780" y="3104"/>
                        <a:pt x="5935" y="3812"/>
                      </a:cubicBezTo>
                      <a:lnTo>
                        <a:pt x="3538" y="5798"/>
                      </a:lnTo>
                      <a:cubicBezTo>
                        <a:pt x="2694" y="6505"/>
                        <a:pt x="1416" y="6391"/>
                        <a:pt x="708" y="5524"/>
                      </a:cubicBez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336;p43">
                  <a:extLst>
                    <a:ext uri="{FF2B5EF4-FFF2-40B4-BE49-F238E27FC236}">
                      <a16:creationId xmlns:a16="http://schemas.microsoft.com/office/drawing/2014/main" id="{CB43993F-0E7C-6A6A-CF64-25D87E1BDC04}"/>
                    </a:ext>
                  </a:extLst>
                </p:cNvPr>
                <p:cNvSpPr/>
                <p:nvPr/>
              </p:nvSpPr>
              <p:spPr>
                <a:xfrm>
                  <a:off x="6994350" y="4296625"/>
                  <a:ext cx="172925" cy="162650"/>
                </a:xfrm>
                <a:custGeom>
                  <a:avLst/>
                  <a:gdLst/>
                  <a:ahLst/>
                  <a:cxnLst/>
                  <a:rect l="l" t="t" r="r" b="b"/>
                  <a:pathLst>
                    <a:path w="6917" h="6506" fill="none" extrusionOk="0">
                      <a:moveTo>
                        <a:pt x="731" y="5547"/>
                      </a:moveTo>
                      <a:lnTo>
                        <a:pt x="731" y="5547"/>
                      </a:lnTo>
                      <a:cubicBezTo>
                        <a:pt x="1" y="4679"/>
                        <a:pt x="137" y="3401"/>
                        <a:pt x="982" y="2694"/>
                      </a:cubicBezTo>
                      <a:lnTo>
                        <a:pt x="3379" y="708"/>
                      </a:lnTo>
                      <a:cubicBezTo>
                        <a:pt x="4223" y="0"/>
                        <a:pt x="5501" y="114"/>
                        <a:pt x="6209" y="982"/>
                      </a:cubicBezTo>
                      <a:cubicBezTo>
                        <a:pt x="6917" y="1826"/>
                        <a:pt x="6802" y="3104"/>
                        <a:pt x="5958" y="3812"/>
                      </a:cubicBezTo>
                      <a:lnTo>
                        <a:pt x="3561" y="5798"/>
                      </a:lnTo>
                      <a:cubicBezTo>
                        <a:pt x="2694" y="6505"/>
                        <a:pt x="1439" y="6391"/>
                        <a:pt x="731" y="5547"/>
                      </a:cubicBezTo>
                      <a:close/>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337;p43">
                  <a:extLst>
                    <a:ext uri="{FF2B5EF4-FFF2-40B4-BE49-F238E27FC236}">
                      <a16:creationId xmlns:a16="http://schemas.microsoft.com/office/drawing/2014/main" id="{D45C4ECE-79CE-DC2F-E742-70765D0979DD}"/>
                    </a:ext>
                  </a:extLst>
                </p:cNvPr>
                <p:cNvSpPr/>
                <p:nvPr/>
              </p:nvSpPr>
              <p:spPr>
                <a:xfrm>
                  <a:off x="6843125" y="3757950"/>
                  <a:ext cx="670525" cy="484475"/>
                </a:xfrm>
                <a:custGeom>
                  <a:avLst/>
                  <a:gdLst/>
                  <a:ahLst/>
                  <a:cxnLst/>
                  <a:rect l="l" t="t" r="r" b="b"/>
                  <a:pathLst>
                    <a:path w="26821" h="19379" fill="none" extrusionOk="0">
                      <a:moveTo>
                        <a:pt x="26821" y="19379"/>
                      </a:moveTo>
                      <a:lnTo>
                        <a:pt x="15020" y="7030"/>
                      </a:lnTo>
                      <a:lnTo>
                        <a:pt x="10227" y="8582"/>
                      </a:lnTo>
                      <a:cubicBezTo>
                        <a:pt x="8674" y="9085"/>
                        <a:pt x="6803" y="8719"/>
                        <a:pt x="5913" y="7350"/>
                      </a:cubicBezTo>
                      <a:cubicBezTo>
                        <a:pt x="5525" y="6756"/>
                        <a:pt x="5205" y="5798"/>
                        <a:pt x="6186" y="4520"/>
                      </a:cubicBezTo>
                      <a:cubicBezTo>
                        <a:pt x="6871" y="3629"/>
                        <a:pt x="8492" y="1575"/>
                        <a:pt x="18261" y="457"/>
                      </a:cubicBezTo>
                      <a:cubicBezTo>
                        <a:pt x="20064" y="274"/>
                        <a:pt x="12715" y="1278"/>
                        <a:pt x="12715" y="1278"/>
                      </a:cubicBezTo>
                      <a:lnTo>
                        <a:pt x="1" y="0"/>
                      </a:lnTo>
                    </a:path>
                  </a:pathLst>
                </a:custGeom>
                <a:noFill/>
                <a:ln w="9700" cap="rnd" cmpd="sng">
                  <a:solidFill>
                    <a:srgbClr val="2B2B2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338;p43">
                  <a:extLst>
                    <a:ext uri="{FF2B5EF4-FFF2-40B4-BE49-F238E27FC236}">
                      <a16:creationId xmlns:a16="http://schemas.microsoft.com/office/drawing/2014/main" id="{28493F3B-2B04-64EB-364D-5D238C08D514}"/>
                    </a:ext>
                  </a:extLst>
                </p:cNvPr>
                <p:cNvSpPr/>
                <p:nvPr/>
              </p:nvSpPr>
              <p:spPr>
                <a:xfrm>
                  <a:off x="7630025" y="3867500"/>
                  <a:ext cx="604325" cy="635150"/>
                </a:xfrm>
                <a:custGeom>
                  <a:avLst/>
                  <a:gdLst/>
                  <a:ahLst/>
                  <a:cxnLst/>
                  <a:rect l="l" t="t" r="r" b="b"/>
                  <a:pathLst>
                    <a:path w="24173" h="25406" extrusionOk="0">
                      <a:moveTo>
                        <a:pt x="23625" y="1"/>
                      </a:moveTo>
                      <a:cubicBezTo>
                        <a:pt x="16549" y="46"/>
                        <a:pt x="9063" y="891"/>
                        <a:pt x="1918" y="1324"/>
                      </a:cubicBezTo>
                      <a:lnTo>
                        <a:pt x="1" y="15385"/>
                      </a:lnTo>
                      <a:cubicBezTo>
                        <a:pt x="1" y="15385"/>
                        <a:pt x="15066" y="21091"/>
                        <a:pt x="24173" y="25405"/>
                      </a:cubicBezTo>
                      <a:lnTo>
                        <a:pt x="2362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339;p43">
                  <a:extLst>
                    <a:ext uri="{FF2B5EF4-FFF2-40B4-BE49-F238E27FC236}">
                      <a16:creationId xmlns:a16="http://schemas.microsoft.com/office/drawing/2014/main" id="{6C5CC914-AE1C-83F2-21B1-762EF1B1C87D}"/>
                    </a:ext>
                  </a:extLst>
                </p:cNvPr>
                <p:cNvSpPr/>
                <p:nvPr/>
              </p:nvSpPr>
              <p:spPr>
                <a:xfrm>
                  <a:off x="7630025" y="3863500"/>
                  <a:ext cx="604325" cy="639150"/>
                </a:xfrm>
                <a:custGeom>
                  <a:avLst/>
                  <a:gdLst/>
                  <a:ahLst/>
                  <a:cxnLst/>
                  <a:rect l="l" t="t" r="r" b="b"/>
                  <a:pathLst>
                    <a:path w="24173" h="25566" fill="none" extrusionOk="0">
                      <a:moveTo>
                        <a:pt x="23808" y="1"/>
                      </a:moveTo>
                      <a:cubicBezTo>
                        <a:pt x="16321" y="389"/>
                        <a:pt x="9519" y="1142"/>
                        <a:pt x="1918" y="1484"/>
                      </a:cubicBezTo>
                      <a:lnTo>
                        <a:pt x="1" y="15545"/>
                      </a:lnTo>
                      <a:cubicBezTo>
                        <a:pt x="1" y="15545"/>
                        <a:pt x="15066" y="21251"/>
                        <a:pt x="24173" y="25565"/>
                      </a:cubicBezTo>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340;p43">
                  <a:extLst>
                    <a:ext uri="{FF2B5EF4-FFF2-40B4-BE49-F238E27FC236}">
                      <a16:creationId xmlns:a16="http://schemas.microsoft.com/office/drawing/2014/main" id="{0F644362-FFEB-BB2A-8188-F5B81B18A335}"/>
                    </a:ext>
                  </a:extLst>
                </p:cNvPr>
                <p:cNvSpPr/>
                <p:nvPr/>
              </p:nvSpPr>
              <p:spPr>
                <a:xfrm>
                  <a:off x="7816050" y="3883475"/>
                  <a:ext cx="64525" cy="441125"/>
                </a:xfrm>
                <a:custGeom>
                  <a:avLst/>
                  <a:gdLst/>
                  <a:ahLst/>
                  <a:cxnLst/>
                  <a:rect l="l" t="t" r="r" b="b"/>
                  <a:pathLst>
                    <a:path w="2581" h="17645" fill="none" extrusionOk="0">
                      <a:moveTo>
                        <a:pt x="2580" y="1"/>
                      </a:moveTo>
                      <a:lnTo>
                        <a:pt x="1" y="17645"/>
                      </a:lnTo>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341;p43">
                  <a:extLst>
                    <a:ext uri="{FF2B5EF4-FFF2-40B4-BE49-F238E27FC236}">
                      <a16:creationId xmlns:a16="http://schemas.microsoft.com/office/drawing/2014/main" id="{9C40B4CD-8335-7997-E610-B68E3B6BD19A}"/>
                    </a:ext>
                  </a:extLst>
                </p:cNvPr>
                <p:cNvSpPr/>
                <p:nvPr/>
              </p:nvSpPr>
              <p:spPr>
                <a:xfrm>
                  <a:off x="7697375" y="4196075"/>
                  <a:ext cx="43375" cy="41325"/>
                </a:xfrm>
                <a:custGeom>
                  <a:avLst/>
                  <a:gdLst/>
                  <a:ahLst/>
                  <a:cxnLst/>
                  <a:rect l="l" t="t" r="r" b="b"/>
                  <a:pathLst>
                    <a:path w="1735" h="1653" extrusionOk="0">
                      <a:moveTo>
                        <a:pt x="854" y="1"/>
                      </a:moveTo>
                      <a:cubicBezTo>
                        <a:pt x="452" y="1"/>
                        <a:pt x="89" y="308"/>
                        <a:pt x="46" y="735"/>
                      </a:cubicBezTo>
                      <a:cubicBezTo>
                        <a:pt x="0" y="1192"/>
                        <a:pt x="343" y="1603"/>
                        <a:pt x="799" y="1648"/>
                      </a:cubicBezTo>
                      <a:cubicBezTo>
                        <a:pt x="827" y="1651"/>
                        <a:pt x="854" y="1652"/>
                        <a:pt x="881" y="1652"/>
                      </a:cubicBezTo>
                      <a:cubicBezTo>
                        <a:pt x="1301" y="1652"/>
                        <a:pt x="1646" y="1324"/>
                        <a:pt x="1689" y="895"/>
                      </a:cubicBezTo>
                      <a:cubicBezTo>
                        <a:pt x="1735" y="439"/>
                        <a:pt x="1393" y="28"/>
                        <a:pt x="936" y="5"/>
                      </a:cubicBezTo>
                      <a:cubicBezTo>
                        <a:pt x="908" y="2"/>
                        <a:pt x="881" y="1"/>
                        <a:pt x="854" y="1"/>
                      </a:cubicBezTo>
                      <a:close/>
                    </a:path>
                  </a:pathLst>
                </a:custGeom>
                <a:solidFill>
                  <a:srgbClr val="2B2B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342;p43">
                  <a:extLst>
                    <a:ext uri="{FF2B5EF4-FFF2-40B4-BE49-F238E27FC236}">
                      <a16:creationId xmlns:a16="http://schemas.microsoft.com/office/drawing/2014/main" id="{B512B9EA-37F0-F44A-D085-901AC25A1F41}"/>
                    </a:ext>
                  </a:extLst>
                </p:cNvPr>
                <p:cNvSpPr/>
                <p:nvPr/>
              </p:nvSpPr>
              <p:spPr>
                <a:xfrm>
                  <a:off x="6577800" y="3644375"/>
                  <a:ext cx="296750" cy="432000"/>
                </a:xfrm>
                <a:custGeom>
                  <a:avLst/>
                  <a:gdLst/>
                  <a:ahLst/>
                  <a:cxnLst/>
                  <a:rect l="l" t="t" r="r" b="b"/>
                  <a:pathLst>
                    <a:path w="11870" h="17280" extrusionOk="0">
                      <a:moveTo>
                        <a:pt x="8217" y="1"/>
                      </a:moveTo>
                      <a:lnTo>
                        <a:pt x="0" y="15636"/>
                      </a:lnTo>
                      <a:lnTo>
                        <a:pt x="4131" y="17280"/>
                      </a:lnTo>
                      <a:lnTo>
                        <a:pt x="11869" y="2375"/>
                      </a:lnTo>
                      <a:lnTo>
                        <a:pt x="82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343;p43">
                  <a:extLst>
                    <a:ext uri="{FF2B5EF4-FFF2-40B4-BE49-F238E27FC236}">
                      <a16:creationId xmlns:a16="http://schemas.microsoft.com/office/drawing/2014/main" id="{452F40F3-5EAE-E1AB-DBF9-5C271869B5A9}"/>
                    </a:ext>
                  </a:extLst>
                </p:cNvPr>
                <p:cNvSpPr/>
                <p:nvPr/>
              </p:nvSpPr>
              <p:spPr>
                <a:xfrm>
                  <a:off x="6577800" y="3644375"/>
                  <a:ext cx="296750" cy="432000"/>
                </a:xfrm>
                <a:custGeom>
                  <a:avLst/>
                  <a:gdLst/>
                  <a:ahLst/>
                  <a:cxnLst/>
                  <a:rect l="l" t="t" r="r" b="b"/>
                  <a:pathLst>
                    <a:path w="11870" h="17280" fill="none" extrusionOk="0">
                      <a:moveTo>
                        <a:pt x="8217" y="1"/>
                      </a:moveTo>
                      <a:lnTo>
                        <a:pt x="11869" y="2375"/>
                      </a:lnTo>
                      <a:lnTo>
                        <a:pt x="4131" y="17280"/>
                      </a:lnTo>
                      <a:lnTo>
                        <a:pt x="0" y="15636"/>
                      </a:lnTo>
                      <a:close/>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344;p43">
                  <a:extLst>
                    <a:ext uri="{FF2B5EF4-FFF2-40B4-BE49-F238E27FC236}">
                      <a16:creationId xmlns:a16="http://schemas.microsoft.com/office/drawing/2014/main" id="{3DF94712-0A0E-ACF5-70ED-CF2F0F3A6DAE}"/>
                    </a:ext>
                  </a:extLst>
                </p:cNvPr>
                <p:cNvSpPr/>
                <p:nvPr/>
              </p:nvSpPr>
              <p:spPr>
                <a:xfrm>
                  <a:off x="6111575" y="3322550"/>
                  <a:ext cx="693925" cy="736150"/>
                </a:xfrm>
                <a:custGeom>
                  <a:avLst/>
                  <a:gdLst/>
                  <a:ahLst/>
                  <a:cxnLst/>
                  <a:rect l="l" t="t" r="r" b="b"/>
                  <a:pathLst>
                    <a:path w="27757" h="29446" extrusionOk="0">
                      <a:moveTo>
                        <a:pt x="11254" y="0"/>
                      </a:moveTo>
                      <a:lnTo>
                        <a:pt x="1" y="22986"/>
                      </a:lnTo>
                      <a:cubicBezTo>
                        <a:pt x="9884" y="26432"/>
                        <a:pt x="18649" y="29445"/>
                        <a:pt x="18649" y="29445"/>
                      </a:cubicBezTo>
                      <a:lnTo>
                        <a:pt x="27756" y="12395"/>
                      </a:lnTo>
                      <a:cubicBezTo>
                        <a:pt x="27756" y="12395"/>
                        <a:pt x="19882" y="6483"/>
                        <a:pt x="112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345;p43">
                  <a:extLst>
                    <a:ext uri="{FF2B5EF4-FFF2-40B4-BE49-F238E27FC236}">
                      <a16:creationId xmlns:a16="http://schemas.microsoft.com/office/drawing/2014/main" id="{35F954D8-C5F6-AC26-6388-C3A97F630EB3}"/>
                    </a:ext>
                  </a:extLst>
                </p:cNvPr>
                <p:cNvSpPr/>
                <p:nvPr/>
              </p:nvSpPr>
              <p:spPr>
                <a:xfrm>
                  <a:off x="6111575" y="3308275"/>
                  <a:ext cx="693925" cy="750425"/>
                </a:xfrm>
                <a:custGeom>
                  <a:avLst/>
                  <a:gdLst/>
                  <a:ahLst/>
                  <a:cxnLst/>
                  <a:rect l="l" t="t" r="r" b="b"/>
                  <a:pathLst>
                    <a:path w="27757" h="30017" fill="none" extrusionOk="0">
                      <a:moveTo>
                        <a:pt x="10500" y="1"/>
                      </a:moveTo>
                      <a:cubicBezTo>
                        <a:pt x="19402" y="6689"/>
                        <a:pt x="27756" y="12966"/>
                        <a:pt x="27756" y="12966"/>
                      </a:cubicBezTo>
                      <a:lnTo>
                        <a:pt x="18649" y="30016"/>
                      </a:lnTo>
                      <a:cubicBezTo>
                        <a:pt x="18649" y="30016"/>
                        <a:pt x="9884" y="27003"/>
                        <a:pt x="1" y="23557"/>
                      </a:cubicBezTo>
                    </a:path>
                  </a:pathLst>
                </a:custGeom>
                <a:noFill/>
                <a:ln w="9700" cap="flat" cmpd="sng">
                  <a:solidFill>
                    <a:srgbClr val="2B2B2B"/>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346;p43">
                  <a:extLst>
                    <a:ext uri="{FF2B5EF4-FFF2-40B4-BE49-F238E27FC236}">
                      <a16:creationId xmlns:a16="http://schemas.microsoft.com/office/drawing/2014/main" id="{FFCC99BF-8B70-8CF2-5449-A007B53EF4F8}"/>
                    </a:ext>
                  </a:extLst>
                </p:cNvPr>
                <p:cNvSpPr/>
                <p:nvPr/>
              </p:nvSpPr>
              <p:spPr>
                <a:xfrm>
                  <a:off x="6505900" y="3934075"/>
                  <a:ext cx="70200" cy="61600"/>
                </a:xfrm>
                <a:custGeom>
                  <a:avLst/>
                  <a:gdLst/>
                  <a:ahLst/>
                  <a:cxnLst/>
                  <a:rect l="l" t="t" r="r" b="b"/>
                  <a:pathLst>
                    <a:path w="2808" h="2464" extrusionOk="0">
                      <a:moveTo>
                        <a:pt x="1395" y="1"/>
                      </a:moveTo>
                      <a:cubicBezTo>
                        <a:pt x="1001" y="1"/>
                        <a:pt x="618" y="197"/>
                        <a:pt x="388" y="556"/>
                      </a:cubicBezTo>
                      <a:cubicBezTo>
                        <a:pt x="0" y="1127"/>
                        <a:pt x="160" y="1903"/>
                        <a:pt x="730" y="2268"/>
                      </a:cubicBezTo>
                      <a:cubicBezTo>
                        <a:pt x="937" y="2400"/>
                        <a:pt x="1171" y="2463"/>
                        <a:pt x="1402" y="2463"/>
                      </a:cubicBezTo>
                      <a:cubicBezTo>
                        <a:pt x="1809" y="2463"/>
                        <a:pt x="2209" y="2267"/>
                        <a:pt x="2442" y="1903"/>
                      </a:cubicBezTo>
                      <a:cubicBezTo>
                        <a:pt x="2808" y="1332"/>
                        <a:pt x="2648" y="579"/>
                        <a:pt x="2077" y="214"/>
                      </a:cubicBezTo>
                      <a:cubicBezTo>
                        <a:pt x="1865" y="69"/>
                        <a:pt x="1628" y="1"/>
                        <a:pt x="139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347;p43">
                  <a:extLst>
                    <a:ext uri="{FF2B5EF4-FFF2-40B4-BE49-F238E27FC236}">
                      <a16:creationId xmlns:a16="http://schemas.microsoft.com/office/drawing/2014/main" id="{AB5E160D-AE9E-E74C-209C-EC1A2DA89D2D}"/>
                    </a:ext>
                  </a:extLst>
                </p:cNvPr>
                <p:cNvSpPr/>
                <p:nvPr/>
              </p:nvSpPr>
              <p:spPr>
                <a:xfrm>
                  <a:off x="6505900" y="3929700"/>
                  <a:ext cx="70200" cy="70225"/>
                </a:xfrm>
                <a:custGeom>
                  <a:avLst/>
                  <a:gdLst/>
                  <a:ahLst/>
                  <a:cxnLst/>
                  <a:rect l="l" t="t" r="r" b="b"/>
                  <a:pathLst>
                    <a:path w="2808" h="2809" fill="none" extrusionOk="0">
                      <a:moveTo>
                        <a:pt x="730" y="2443"/>
                      </a:moveTo>
                      <a:cubicBezTo>
                        <a:pt x="160" y="2078"/>
                        <a:pt x="0" y="1302"/>
                        <a:pt x="388" y="731"/>
                      </a:cubicBezTo>
                      <a:cubicBezTo>
                        <a:pt x="753" y="160"/>
                        <a:pt x="1507" y="1"/>
                        <a:pt x="2077" y="389"/>
                      </a:cubicBezTo>
                      <a:cubicBezTo>
                        <a:pt x="2648" y="754"/>
                        <a:pt x="2808" y="1507"/>
                        <a:pt x="2442" y="2078"/>
                      </a:cubicBezTo>
                      <a:cubicBezTo>
                        <a:pt x="2077" y="2648"/>
                        <a:pt x="1301" y="2808"/>
                        <a:pt x="730" y="2443"/>
                      </a:cubicBezTo>
                      <a:close/>
                    </a:path>
                  </a:pathLst>
                </a:custGeom>
                <a:noFill/>
                <a:ln w="9700" cap="flat" cmpd="sng">
                  <a:solidFill>
                    <a:srgbClr val="000000"/>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348;p43">
                  <a:extLst>
                    <a:ext uri="{FF2B5EF4-FFF2-40B4-BE49-F238E27FC236}">
                      <a16:creationId xmlns:a16="http://schemas.microsoft.com/office/drawing/2014/main" id="{FE086629-03F0-499A-39B2-6C5487F34188}"/>
                    </a:ext>
                  </a:extLst>
                </p:cNvPr>
                <p:cNvSpPr/>
                <p:nvPr/>
              </p:nvSpPr>
              <p:spPr>
                <a:xfrm>
                  <a:off x="6418000" y="3909550"/>
                  <a:ext cx="70225" cy="61625"/>
                </a:xfrm>
                <a:custGeom>
                  <a:avLst/>
                  <a:gdLst/>
                  <a:ahLst/>
                  <a:cxnLst/>
                  <a:rect l="l" t="t" r="r" b="b"/>
                  <a:pathLst>
                    <a:path w="2809" h="2465" extrusionOk="0">
                      <a:moveTo>
                        <a:pt x="1389" y="0"/>
                      </a:moveTo>
                      <a:cubicBezTo>
                        <a:pt x="988" y="0"/>
                        <a:pt x="596" y="197"/>
                        <a:pt x="366" y="555"/>
                      </a:cubicBezTo>
                      <a:cubicBezTo>
                        <a:pt x="1" y="1126"/>
                        <a:pt x="161" y="1902"/>
                        <a:pt x="731" y="2267"/>
                      </a:cubicBezTo>
                      <a:cubicBezTo>
                        <a:pt x="940" y="2401"/>
                        <a:pt x="1173" y="2464"/>
                        <a:pt x="1402" y="2464"/>
                      </a:cubicBezTo>
                      <a:cubicBezTo>
                        <a:pt x="1800" y="2464"/>
                        <a:pt x="2189" y="2273"/>
                        <a:pt x="2420" y="1925"/>
                      </a:cubicBezTo>
                      <a:cubicBezTo>
                        <a:pt x="2808" y="1354"/>
                        <a:pt x="2649" y="578"/>
                        <a:pt x="2078" y="213"/>
                      </a:cubicBezTo>
                      <a:cubicBezTo>
                        <a:pt x="1866" y="69"/>
                        <a:pt x="1626" y="0"/>
                        <a:pt x="13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349;p43">
                  <a:extLst>
                    <a:ext uri="{FF2B5EF4-FFF2-40B4-BE49-F238E27FC236}">
                      <a16:creationId xmlns:a16="http://schemas.microsoft.com/office/drawing/2014/main" id="{3FD39489-EEDE-8A0E-F8FD-F99BFBA25C5E}"/>
                    </a:ext>
                  </a:extLst>
                </p:cNvPr>
                <p:cNvSpPr/>
                <p:nvPr/>
              </p:nvSpPr>
              <p:spPr>
                <a:xfrm>
                  <a:off x="6418000" y="3905175"/>
                  <a:ext cx="70225" cy="70200"/>
                </a:xfrm>
                <a:custGeom>
                  <a:avLst/>
                  <a:gdLst/>
                  <a:ahLst/>
                  <a:cxnLst/>
                  <a:rect l="l" t="t" r="r" b="b"/>
                  <a:pathLst>
                    <a:path w="2809" h="2808" fill="none" extrusionOk="0">
                      <a:moveTo>
                        <a:pt x="731" y="2442"/>
                      </a:moveTo>
                      <a:cubicBezTo>
                        <a:pt x="161" y="2077"/>
                        <a:pt x="1" y="1301"/>
                        <a:pt x="366" y="730"/>
                      </a:cubicBezTo>
                      <a:cubicBezTo>
                        <a:pt x="731" y="160"/>
                        <a:pt x="1507" y="0"/>
                        <a:pt x="2078" y="388"/>
                      </a:cubicBezTo>
                      <a:cubicBezTo>
                        <a:pt x="2649" y="753"/>
                        <a:pt x="2808" y="1529"/>
                        <a:pt x="2420" y="2100"/>
                      </a:cubicBezTo>
                      <a:cubicBezTo>
                        <a:pt x="2055" y="2648"/>
                        <a:pt x="1302" y="2808"/>
                        <a:pt x="731" y="2442"/>
                      </a:cubicBezTo>
                      <a:close/>
                    </a:path>
                  </a:pathLst>
                </a:custGeom>
                <a:noFill/>
                <a:ln w="9700" cap="flat" cmpd="sng">
                  <a:solidFill>
                    <a:srgbClr val="000000"/>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350;p43">
                  <a:extLst>
                    <a:ext uri="{FF2B5EF4-FFF2-40B4-BE49-F238E27FC236}">
                      <a16:creationId xmlns:a16="http://schemas.microsoft.com/office/drawing/2014/main" id="{04368251-C12C-CF0C-291D-44A2EA2E8DAB}"/>
                    </a:ext>
                  </a:extLst>
                </p:cNvPr>
                <p:cNvSpPr/>
                <p:nvPr/>
              </p:nvSpPr>
              <p:spPr>
                <a:xfrm>
                  <a:off x="6331850" y="3881450"/>
                  <a:ext cx="70200" cy="61725"/>
                </a:xfrm>
                <a:custGeom>
                  <a:avLst/>
                  <a:gdLst/>
                  <a:ahLst/>
                  <a:cxnLst/>
                  <a:rect l="l" t="t" r="r" b="b"/>
                  <a:pathLst>
                    <a:path w="2808" h="2469" extrusionOk="0">
                      <a:moveTo>
                        <a:pt x="1413" y="0"/>
                      </a:moveTo>
                      <a:cubicBezTo>
                        <a:pt x="1012" y="0"/>
                        <a:pt x="621" y="197"/>
                        <a:pt x="388" y="561"/>
                      </a:cubicBezTo>
                      <a:cubicBezTo>
                        <a:pt x="0" y="1132"/>
                        <a:pt x="160" y="1885"/>
                        <a:pt x="731" y="2273"/>
                      </a:cubicBezTo>
                      <a:cubicBezTo>
                        <a:pt x="937" y="2405"/>
                        <a:pt x="1171" y="2469"/>
                        <a:pt x="1402" y="2469"/>
                      </a:cubicBezTo>
                      <a:cubicBezTo>
                        <a:pt x="1809" y="2469"/>
                        <a:pt x="2210" y="2272"/>
                        <a:pt x="2443" y="1908"/>
                      </a:cubicBezTo>
                      <a:cubicBezTo>
                        <a:pt x="2808" y="1337"/>
                        <a:pt x="2648" y="561"/>
                        <a:pt x="2077" y="196"/>
                      </a:cubicBezTo>
                      <a:cubicBezTo>
                        <a:pt x="1871" y="64"/>
                        <a:pt x="1640" y="0"/>
                        <a:pt x="141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351;p43">
                  <a:extLst>
                    <a:ext uri="{FF2B5EF4-FFF2-40B4-BE49-F238E27FC236}">
                      <a16:creationId xmlns:a16="http://schemas.microsoft.com/office/drawing/2014/main" id="{FC43E5D1-CA95-6F4A-DEDE-BABE62097545}"/>
                    </a:ext>
                  </a:extLst>
                </p:cNvPr>
                <p:cNvSpPr/>
                <p:nvPr/>
              </p:nvSpPr>
              <p:spPr>
                <a:xfrm>
                  <a:off x="6331850" y="3877200"/>
                  <a:ext cx="70200" cy="70225"/>
                </a:xfrm>
                <a:custGeom>
                  <a:avLst/>
                  <a:gdLst/>
                  <a:ahLst/>
                  <a:cxnLst/>
                  <a:rect l="l" t="t" r="r" b="b"/>
                  <a:pathLst>
                    <a:path w="2808" h="2809" fill="none" extrusionOk="0">
                      <a:moveTo>
                        <a:pt x="731" y="2443"/>
                      </a:moveTo>
                      <a:cubicBezTo>
                        <a:pt x="160" y="2055"/>
                        <a:pt x="0" y="1302"/>
                        <a:pt x="388" y="731"/>
                      </a:cubicBezTo>
                      <a:cubicBezTo>
                        <a:pt x="754" y="160"/>
                        <a:pt x="1507" y="1"/>
                        <a:pt x="2077" y="366"/>
                      </a:cubicBezTo>
                      <a:cubicBezTo>
                        <a:pt x="2648" y="731"/>
                        <a:pt x="2808" y="1507"/>
                        <a:pt x="2443" y="2078"/>
                      </a:cubicBezTo>
                      <a:cubicBezTo>
                        <a:pt x="2077" y="2648"/>
                        <a:pt x="1301" y="2808"/>
                        <a:pt x="731" y="2443"/>
                      </a:cubicBezTo>
                      <a:close/>
                    </a:path>
                  </a:pathLst>
                </a:custGeom>
                <a:noFill/>
                <a:ln w="9700" cap="flat" cmpd="sng">
                  <a:solidFill>
                    <a:srgbClr val="000000"/>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90" name="Google Shape;2377;p43">
              <a:extLst>
                <a:ext uri="{FF2B5EF4-FFF2-40B4-BE49-F238E27FC236}">
                  <a16:creationId xmlns:a16="http://schemas.microsoft.com/office/drawing/2014/main" id="{B9ED590D-F5A7-D113-9C11-5D8778C42B2B}"/>
                </a:ext>
              </a:extLst>
            </p:cNvPr>
            <p:cNvGrpSpPr/>
            <p:nvPr/>
          </p:nvGrpSpPr>
          <p:grpSpPr>
            <a:xfrm>
              <a:off x="9303857" y="3691841"/>
              <a:ext cx="1273612" cy="1083421"/>
              <a:chOff x="7288516" y="3490033"/>
              <a:chExt cx="1104691" cy="939725"/>
            </a:xfrm>
          </p:grpSpPr>
          <p:sp>
            <p:nvSpPr>
              <p:cNvPr id="291" name="Google Shape;2378;p43">
                <a:extLst>
                  <a:ext uri="{FF2B5EF4-FFF2-40B4-BE49-F238E27FC236}">
                    <a16:creationId xmlns:a16="http://schemas.microsoft.com/office/drawing/2014/main" id="{CD8D9A2E-1E1C-4A3B-D96A-C4689A23F47B}"/>
                  </a:ext>
                </a:extLst>
              </p:cNvPr>
              <p:cNvSpPr txBox="1"/>
              <p:nvPr/>
            </p:nvSpPr>
            <p:spPr>
              <a:xfrm>
                <a:off x="7288516" y="3850158"/>
                <a:ext cx="1104691" cy="579600"/>
              </a:xfrm>
              <a:prstGeom prst="rect">
                <a:avLst/>
              </a:prstGeom>
              <a:noFill/>
              <a:ln>
                <a:noFill/>
              </a:ln>
            </p:spPr>
            <p:txBody>
              <a:bodyPr spcFirstLastPara="1" wrap="square" lIns="0" tIns="6700" rIns="0" bIns="0" anchor="ctr" anchorCtr="0">
                <a:noAutofit/>
              </a:bodyPr>
              <a:lstStyle/>
              <a:p>
                <a:pPr marL="0" lvl="0" indent="0" algn="ctr" rtl="0">
                  <a:spcBef>
                    <a:spcPts val="0"/>
                  </a:spcBef>
                  <a:spcAft>
                    <a:spcPts val="0"/>
                  </a:spcAft>
                  <a:buClr>
                    <a:schemeClr val="dk1"/>
                  </a:buClr>
                  <a:buSzPts val="1100"/>
                  <a:buFont typeface="Arial"/>
                  <a:buNone/>
                </a:pPr>
                <a:endParaRPr sz="1200" dirty="0">
                  <a:solidFill>
                    <a:schemeClr val="dk1"/>
                  </a:solidFill>
                  <a:latin typeface="Roboto"/>
                  <a:ea typeface="Roboto"/>
                  <a:cs typeface="Roboto"/>
                  <a:sym typeface="Roboto"/>
                </a:endParaRPr>
              </a:p>
            </p:txBody>
          </p:sp>
          <p:sp>
            <p:nvSpPr>
              <p:cNvPr id="292" name="Google Shape;2380;p43">
                <a:extLst>
                  <a:ext uri="{FF2B5EF4-FFF2-40B4-BE49-F238E27FC236}">
                    <a16:creationId xmlns:a16="http://schemas.microsoft.com/office/drawing/2014/main" id="{9D9C5594-744C-D964-D1D8-C65E8EF35CB9}"/>
                  </a:ext>
                </a:extLst>
              </p:cNvPr>
              <p:cNvSpPr/>
              <p:nvPr/>
            </p:nvSpPr>
            <p:spPr>
              <a:xfrm>
                <a:off x="7322922" y="3490033"/>
                <a:ext cx="1035900" cy="324600"/>
              </a:xfrm>
              <a:prstGeom prst="roundRect">
                <a:avLst>
                  <a:gd name="adj" fmla="val 50000"/>
                </a:avLst>
              </a:pr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8" name="TextBox 297">
              <a:extLst>
                <a:ext uri="{FF2B5EF4-FFF2-40B4-BE49-F238E27FC236}">
                  <a16:creationId xmlns:a16="http://schemas.microsoft.com/office/drawing/2014/main" id="{41784931-25CE-86ED-5F3D-AE3809DE1CF4}"/>
                </a:ext>
              </a:extLst>
            </p:cNvPr>
            <p:cNvSpPr txBox="1"/>
            <p:nvPr/>
          </p:nvSpPr>
          <p:spPr>
            <a:xfrm>
              <a:off x="9476701" y="3714975"/>
              <a:ext cx="887068" cy="307777"/>
            </a:xfrm>
            <a:prstGeom prst="rect">
              <a:avLst/>
            </a:prstGeom>
            <a:noFill/>
          </p:spPr>
          <p:txBody>
            <a:bodyPr wrap="square">
              <a:spAutoFit/>
            </a:bodyPr>
            <a:lstStyle/>
            <a:p>
              <a:pPr algn="ctr"/>
              <a:r>
                <a:rPr lang="en-US" sz="1400" b="1" dirty="0">
                  <a:latin typeface="Times New Roman" panose="02020603050405020304" pitchFamily="18" charset="0"/>
                  <a:cs typeface="Times New Roman" panose="02020603050405020304" pitchFamily="18" charset="0"/>
                </a:rPr>
                <a:t>subject</a:t>
              </a:r>
              <a:endParaRPr lang="fa-IR" sz="1400" b="1" dirty="0">
                <a:latin typeface="Times New Roman" panose="02020603050405020304" pitchFamily="18" charset="0"/>
                <a:cs typeface="Times New Roman" panose="02020603050405020304" pitchFamily="18" charset="0"/>
              </a:endParaRPr>
            </a:p>
          </p:txBody>
        </p:sp>
      </p:grpSp>
      <p:sp>
        <p:nvSpPr>
          <p:cNvPr id="299" name="TextBox 298">
            <a:extLst>
              <a:ext uri="{FF2B5EF4-FFF2-40B4-BE49-F238E27FC236}">
                <a16:creationId xmlns:a16="http://schemas.microsoft.com/office/drawing/2014/main" id="{0D3E7405-C32F-38B6-E1F0-EFC1118793EB}"/>
              </a:ext>
            </a:extLst>
          </p:cNvPr>
          <p:cNvSpPr txBox="1"/>
          <p:nvPr/>
        </p:nvSpPr>
        <p:spPr>
          <a:xfrm>
            <a:off x="330740" y="1101587"/>
            <a:ext cx="11470556"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301" name="TextBox 300">
            <a:extLst>
              <a:ext uri="{FF2B5EF4-FFF2-40B4-BE49-F238E27FC236}">
                <a16:creationId xmlns:a16="http://schemas.microsoft.com/office/drawing/2014/main" id="{F70E5509-CDA7-F441-7B7C-6B9631D0A913}"/>
              </a:ext>
            </a:extLst>
          </p:cNvPr>
          <p:cNvSpPr txBox="1"/>
          <p:nvPr/>
        </p:nvSpPr>
        <p:spPr>
          <a:xfrm>
            <a:off x="615167" y="4454761"/>
            <a:ext cx="10617199" cy="900246"/>
          </a:xfrm>
          <a:prstGeom prst="rect">
            <a:avLst/>
          </a:prstGeom>
          <a:noFill/>
        </p:spPr>
        <p:txBody>
          <a:bodyPr wrap="square">
            <a:spAutoFit/>
          </a:bodyPr>
          <a:lstStyle/>
          <a:p>
            <a:pPr algn="ctr" rtl="1">
              <a:lnSpc>
                <a:spcPct val="20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endParaRPr lang="en-US" sz="1400" dirty="0"/>
          </a:p>
        </p:txBody>
      </p:sp>
      <p:sp>
        <p:nvSpPr>
          <p:cNvPr id="307" name="TextBox 306">
            <a:extLst>
              <a:ext uri="{FF2B5EF4-FFF2-40B4-BE49-F238E27FC236}">
                <a16:creationId xmlns:a16="http://schemas.microsoft.com/office/drawing/2014/main" id="{7F5F4BAC-D58B-1870-5EBF-70B552FFE4D8}"/>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308" name="TextBox 307">
            <a:extLst>
              <a:ext uri="{FF2B5EF4-FFF2-40B4-BE49-F238E27FC236}">
                <a16:creationId xmlns:a16="http://schemas.microsoft.com/office/drawing/2014/main" id="{13FFA6EC-793F-B7BA-2854-B57EF411183A}"/>
              </a:ext>
            </a:extLst>
          </p:cNvPr>
          <p:cNvSpPr txBox="1"/>
          <p:nvPr/>
        </p:nvSpPr>
        <p:spPr>
          <a:xfrm>
            <a:off x="7977352"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experiences</a:t>
            </a:r>
          </a:p>
        </p:txBody>
      </p:sp>
      <p:sp>
        <p:nvSpPr>
          <p:cNvPr id="309" name="TextBox 308">
            <a:extLst>
              <a:ext uri="{FF2B5EF4-FFF2-40B4-BE49-F238E27FC236}">
                <a16:creationId xmlns:a16="http://schemas.microsoft.com/office/drawing/2014/main" id="{BB1F3FAE-C022-382E-7BFB-E5F00B60ED2F}"/>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310" name="TextBox 309">
            <a:extLst>
              <a:ext uri="{FF2B5EF4-FFF2-40B4-BE49-F238E27FC236}">
                <a16:creationId xmlns:a16="http://schemas.microsoft.com/office/drawing/2014/main" id="{FF856D04-D306-B4CF-F4BC-3726D80C7515}"/>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311" name="TextBox 310">
            <a:extLst>
              <a:ext uri="{FF2B5EF4-FFF2-40B4-BE49-F238E27FC236}">
                <a16:creationId xmlns:a16="http://schemas.microsoft.com/office/drawing/2014/main" id="{3B147D90-47CE-B27F-2862-F40D86736058}"/>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312" name="TextBox 311">
            <a:extLst>
              <a:ext uri="{FF2B5EF4-FFF2-40B4-BE49-F238E27FC236}">
                <a16:creationId xmlns:a16="http://schemas.microsoft.com/office/drawing/2014/main" id="{A3CD17FE-1CE0-69E9-508D-F5343ADB64F5}"/>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C25F63E9-5DC5-2D1D-8BA7-C286A15B7475}"/>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5A8FD8D4-6EEA-D1E1-14F1-77E1F09D1027}"/>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5530DD38-F261-6AA3-C2B2-98BB1A164371}"/>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F4445FBA-DB71-68AE-7CB9-7F780D066B7F}"/>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28</a:t>
            </a:r>
          </a:p>
        </p:txBody>
      </p:sp>
    </p:spTree>
    <p:extLst>
      <p:ext uri="{BB962C8B-B14F-4D97-AF65-F5344CB8AC3E}">
        <p14:creationId xmlns:p14="http://schemas.microsoft.com/office/powerpoint/2010/main" val="20892937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99"/>
                                        </p:tgtEl>
                                        <p:attrNameLst>
                                          <p:attrName>style.visibility</p:attrName>
                                        </p:attrNameLst>
                                      </p:cBhvr>
                                      <p:to>
                                        <p:strVal val="visible"/>
                                      </p:to>
                                    </p:set>
                                    <p:animEffect transition="in" filter="randombar(vertical)">
                                      <p:cBhvr>
                                        <p:cTn id="7" dur="500"/>
                                        <p:tgtEl>
                                          <p:spTgt spid="299"/>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300"/>
                                        </p:tgtEl>
                                        <p:attrNameLst>
                                          <p:attrName>style.visibility</p:attrName>
                                        </p:attrNameLst>
                                      </p:cBhvr>
                                      <p:to>
                                        <p:strVal val="visible"/>
                                      </p:to>
                                    </p:set>
                                    <p:animEffect transition="in" filter="fade">
                                      <p:cBhvr>
                                        <p:cTn id="11" dur="1000"/>
                                        <p:tgtEl>
                                          <p:spTgt spid="300"/>
                                        </p:tgtEl>
                                      </p:cBhvr>
                                    </p:animEffect>
                                    <p:anim calcmode="lin" valueType="num">
                                      <p:cBhvr>
                                        <p:cTn id="12" dur="1000" fill="hold"/>
                                        <p:tgtEl>
                                          <p:spTgt spid="300"/>
                                        </p:tgtEl>
                                        <p:attrNameLst>
                                          <p:attrName>ppt_x</p:attrName>
                                        </p:attrNameLst>
                                      </p:cBhvr>
                                      <p:tavLst>
                                        <p:tav tm="0">
                                          <p:val>
                                            <p:strVal val="#ppt_x"/>
                                          </p:val>
                                        </p:tav>
                                        <p:tav tm="100000">
                                          <p:val>
                                            <p:strVal val="#ppt_x"/>
                                          </p:val>
                                        </p:tav>
                                      </p:tavLst>
                                    </p:anim>
                                    <p:anim calcmode="lin" valueType="num">
                                      <p:cBhvr>
                                        <p:cTn id="13" dur="900" decel="100000" fill="hold"/>
                                        <p:tgtEl>
                                          <p:spTgt spid="300"/>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00"/>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nodeType="afterEffect">
                                  <p:stCondLst>
                                    <p:cond delay="0"/>
                                  </p:stCondLst>
                                  <p:childTnLst>
                                    <p:set>
                                      <p:cBhvr>
                                        <p:cTn id="17" dur="1" fill="hold">
                                          <p:stCondLst>
                                            <p:cond delay="0"/>
                                          </p:stCondLst>
                                        </p:cTn>
                                        <p:tgtEl>
                                          <p:spTgt spid="302"/>
                                        </p:tgtEl>
                                        <p:attrNameLst>
                                          <p:attrName>style.visibility</p:attrName>
                                        </p:attrNameLst>
                                      </p:cBhvr>
                                      <p:to>
                                        <p:strVal val="visible"/>
                                      </p:to>
                                    </p:set>
                                    <p:animEffect transition="in" filter="fade">
                                      <p:cBhvr>
                                        <p:cTn id="18" dur="1000"/>
                                        <p:tgtEl>
                                          <p:spTgt spid="302"/>
                                        </p:tgtEl>
                                      </p:cBhvr>
                                    </p:animEffect>
                                    <p:anim calcmode="lin" valueType="num">
                                      <p:cBhvr>
                                        <p:cTn id="19" dur="1000" fill="hold"/>
                                        <p:tgtEl>
                                          <p:spTgt spid="302"/>
                                        </p:tgtEl>
                                        <p:attrNameLst>
                                          <p:attrName>ppt_x</p:attrName>
                                        </p:attrNameLst>
                                      </p:cBhvr>
                                      <p:tavLst>
                                        <p:tav tm="0">
                                          <p:val>
                                            <p:strVal val="#ppt_x"/>
                                          </p:val>
                                        </p:tav>
                                        <p:tav tm="100000">
                                          <p:val>
                                            <p:strVal val="#ppt_x"/>
                                          </p:val>
                                        </p:tav>
                                      </p:tavLst>
                                    </p:anim>
                                    <p:anim calcmode="lin" valueType="num">
                                      <p:cBhvr>
                                        <p:cTn id="20" dur="900" decel="100000" fill="hold"/>
                                        <p:tgtEl>
                                          <p:spTgt spid="30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02"/>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nodeType="afterEffect">
                                  <p:stCondLst>
                                    <p:cond delay="0"/>
                                  </p:stCondLst>
                                  <p:childTnLst>
                                    <p:set>
                                      <p:cBhvr>
                                        <p:cTn id="24" dur="1" fill="hold">
                                          <p:stCondLst>
                                            <p:cond delay="0"/>
                                          </p:stCondLst>
                                        </p:cTn>
                                        <p:tgtEl>
                                          <p:spTgt spid="303"/>
                                        </p:tgtEl>
                                        <p:attrNameLst>
                                          <p:attrName>style.visibility</p:attrName>
                                        </p:attrNameLst>
                                      </p:cBhvr>
                                      <p:to>
                                        <p:strVal val="visible"/>
                                      </p:to>
                                    </p:set>
                                    <p:animEffect transition="in" filter="fade">
                                      <p:cBhvr>
                                        <p:cTn id="25" dur="1000"/>
                                        <p:tgtEl>
                                          <p:spTgt spid="303"/>
                                        </p:tgtEl>
                                      </p:cBhvr>
                                    </p:animEffect>
                                    <p:anim calcmode="lin" valueType="num">
                                      <p:cBhvr>
                                        <p:cTn id="26" dur="1000" fill="hold"/>
                                        <p:tgtEl>
                                          <p:spTgt spid="303"/>
                                        </p:tgtEl>
                                        <p:attrNameLst>
                                          <p:attrName>ppt_x</p:attrName>
                                        </p:attrNameLst>
                                      </p:cBhvr>
                                      <p:tavLst>
                                        <p:tav tm="0">
                                          <p:val>
                                            <p:strVal val="#ppt_x"/>
                                          </p:val>
                                        </p:tav>
                                        <p:tav tm="100000">
                                          <p:val>
                                            <p:strVal val="#ppt_x"/>
                                          </p:val>
                                        </p:tav>
                                      </p:tavLst>
                                    </p:anim>
                                    <p:anim calcmode="lin" valueType="num">
                                      <p:cBhvr>
                                        <p:cTn id="27" dur="900" decel="100000" fill="hold"/>
                                        <p:tgtEl>
                                          <p:spTgt spid="30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03"/>
                                        </p:tgtEl>
                                        <p:attrNameLst>
                                          <p:attrName>ppt_y</p:attrName>
                                        </p:attrNameLst>
                                      </p:cBhvr>
                                      <p:tavLst>
                                        <p:tav tm="0">
                                          <p:val>
                                            <p:strVal val="#ppt_y-.03"/>
                                          </p:val>
                                        </p:tav>
                                        <p:tav tm="100000">
                                          <p:val>
                                            <p:strVal val="#ppt_y"/>
                                          </p:val>
                                        </p:tav>
                                      </p:tavLst>
                                    </p:anim>
                                  </p:childTnLst>
                                </p:cTn>
                              </p:par>
                            </p:childTnLst>
                          </p:cTn>
                        </p:par>
                        <p:par>
                          <p:cTn id="29" fill="hold">
                            <p:stCondLst>
                              <p:cond delay="3500"/>
                            </p:stCondLst>
                            <p:childTnLst>
                              <p:par>
                                <p:cTn id="30" presetID="37" presetClass="entr" presetSubtype="0" fill="hold" nodeType="afterEffect">
                                  <p:stCondLst>
                                    <p:cond delay="0"/>
                                  </p:stCondLst>
                                  <p:childTnLst>
                                    <p:set>
                                      <p:cBhvr>
                                        <p:cTn id="31" dur="1" fill="hold">
                                          <p:stCondLst>
                                            <p:cond delay="0"/>
                                          </p:stCondLst>
                                        </p:cTn>
                                        <p:tgtEl>
                                          <p:spTgt spid="304"/>
                                        </p:tgtEl>
                                        <p:attrNameLst>
                                          <p:attrName>style.visibility</p:attrName>
                                        </p:attrNameLst>
                                      </p:cBhvr>
                                      <p:to>
                                        <p:strVal val="visible"/>
                                      </p:to>
                                    </p:set>
                                    <p:animEffect transition="in" filter="fade">
                                      <p:cBhvr>
                                        <p:cTn id="32" dur="1000"/>
                                        <p:tgtEl>
                                          <p:spTgt spid="304"/>
                                        </p:tgtEl>
                                      </p:cBhvr>
                                    </p:animEffect>
                                    <p:anim calcmode="lin" valueType="num">
                                      <p:cBhvr>
                                        <p:cTn id="33" dur="1000" fill="hold"/>
                                        <p:tgtEl>
                                          <p:spTgt spid="304"/>
                                        </p:tgtEl>
                                        <p:attrNameLst>
                                          <p:attrName>ppt_x</p:attrName>
                                        </p:attrNameLst>
                                      </p:cBhvr>
                                      <p:tavLst>
                                        <p:tav tm="0">
                                          <p:val>
                                            <p:strVal val="#ppt_x"/>
                                          </p:val>
                                        </p:tav>
                                        <p:tav tm="100000">
                                          <p:val>
                                            <p:strVal val="#ppt_x"/>
                                          </p:val>
                                        </p:tav>
                                      </p:tavLst>
                                    </p:anim>
                                    <p:anim calcmode="lin" valueType="num">
                                      <p:cBhvr>
                                        <p:cTn id="34" dur="900" decel="100000" fill="hold"/>
                                        <p:tgtEl>
                                          <p:spTgt spid="30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04"/>
                                        </p:tgtEl>
                                        <p:attrNameLst>
                                          <p:attrName>ppt_y</p:attrName>
                                        </p:attrNameLst>
                                      </p:cBhvr>
                                      <p:tavLst>
                                        <p:tav tm="0">
                                          <p:val>
                                            <p:strVal val="#ppt_y-.03"/>
                                          </p:val>
                                        </p:tav>
                                        <p:tav tm="100000">
                                          <p:val>
                                            <p:strVal val="#ppt_y"/>
                                          </p:val>
                                        </p:tav>
                                      </p:tavLst>
                                    </p:anim>
                                  </p:childTnLst>
                                </p:cTn>
                              </p:par>
                            </p:childTnLst>
                          </p:cTn>
                        </p:par>
                        <p:par>
                          <p:cTn id="36" fill="hold">
                            <p:stCondLst>
                              <p:cond delay="4500"/>
                            </p:stCondLst>
                            <p:childTnLst>
                              <p:par>
                                <p:cTn id="37" presetID="37" presetClass="entr" presetSubtype="0" fill="hold" nodeType="afterEffect">
                                  <p:stCondLst>
                                    <p:cond delay="0"/>
                                  </p:stCondLst>
                                  <p:childTnLst>
                                    <p:set>
                                      <p:cBhvr>
                                        <p:cTn id="38" dur="1" fill="hold">
                                          <p:stCondLst>
                                            <p:cond delay="0"/>
                                          </p:stCondLst>
                                        </p:cTn>
                                        <p:tgtEl>
                                          <p:spTgt spid="305"/>
                                        </p:tgtEl>
                                        <p:attrNameLst>
                                          <p:attrName>style.visibility</p:attrName>
                                        </p:attrNameLst>
                                      </p:cBhvr>
                                      <p:to>
                                        <p:strVal val="visible"/>
                                      </p:to>
                                    </p:set>
                                    <p:animEffect transition="in" filter="fade">
                                      <p:cBhvr>
                                        <p:cTn id="39" dur="1000"/>
                                        <p:tgtEl>
                                          <p:spTgt spid="305"/>
                                        </p:tgtEl>
                                      </p:cBhvr>
                                    </p:animEffect>
                                    <p:anim calcmode="lin" valueType="num">
                                      <p:cBhvr>
                                        <p:cTn id="40" dur="1000" fill="hold"/>
                                        <p:tgtEl>
                                          <p:spTgt spid="305"/>
                                        </p:tgtEl>
                                        <p:attrNameLst>
                                          <p:attrName>ppt_x</p:attrName>
                                        </p:attrNameLst>
                                      </p:cBhvr>
                                      <p:tavLst>
                                        <p:tav tm="0">
                                          <p:val>
                                            <p:strVal val="#ppt_x"/>
                                          </p:val>
                                        </p:tav>
                                        <p:tav tm="100000">
                                          <p:val>
                                            <p:strVal val="#ppt_x"/>
                                          </p:val>
                                        </p:tav>
                                      </p:tavLst>
                                    </p:anim>
                                    <p:anim calcmode="lin" valueType="num">
                                      <p:cBhvr>
                                        <p:cTn id="41" dur="900" decel="100000" fill="hold"/>
                                        <p:tgtEl>
                                          <p:spTgt spid="305"/>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05"/>
                                        </p:tgtEl>
                                        <p:attrNameLst>
                                          <p:attrName>ppt_y</p:attrName>
                                        </p:attrNameLst>
                                      </p:cBhvr>
                                      <p:tavLst>
                                        <p:tav tm="0">
                                          <p:val>
                                            <p:strVal val="#ppt_y-.03"/>
                                          </p:val>
                                        </p:tav>
                                        <p:tav tm="100000">
                                          <p:val>
                                            <p:strVal val="#ppt_y"/>
                                          </p:val>
                                        </p:tav>
                                      </p:tavLst>
                                    </p:anim>
                                  </p:childTnLst>
                                </p:cTn>
                              </p:par>
                            </p:childTnLst>
                          </p:cTn>
                        </p:par>
                        <p:par>
                          <p:cTn id="43" fill="hold">
                            <p:stCondLst>
                              <p:cond delay="5500"/>
                            </p:stCondLst>
                            <p:childTnLst>
                              <p:par>
                                <p:cTn id="44" presetID="37" presetClass="entr" presetSubtype="0" fill="hold" nodeType="afterEffect">
                                  <p:stCondLst>
                                    <p:cond delay="0"/>
                                  </p:stCondLst>
                                  <p:childTnLst>
                                    <p:set>
                                      <p:cBhvr>
                                        <p:cTn id="45" dur="1" fill="hold">
                                          <p:stCondLst>
                                            <p:cond delay="0"/>
                                          </p:stCondLst>
                                        </p:cTn>
                                        <p:tgtEl>
                                          <p:spTgt spid="306"/>
                                        </p:tgtEl>
                                        <p:attrNameLst>
                                          <p:attrName>style.visibility</p:attrName>
                                        </p:attrNameLst>
                                      </p:cBhvr>
                                      <p:to>
                                        <p:strVal val="visible"/>
                                      </p:to>
                                    </p:set>
                                    <p:animEffect transition="in" filter="fade">
                                      <p:cBhvr>
                                        <p:cTn id="46" dur="1000"/>
                                        <p:tgtEl>
                                          <p:spTgt spid="306"/>
                                        </p:tgtEl>
                                      </p:cBhvr>
                                    </p:animEffect>
                                    <p:anim calcmode="lin" valueType="num">
                                      <p:cBhvr>
                                        <p:cTn id="47" dur="1000" fill="hold"/>
                                        <p:tgtEl>
                                          <p:spTgt spid="306"/>
                                        </p:tgtEl>
                                        <p:attrNameLst>
                                          <p:attrName>ppt_x</p:attrName>
                                        </p:attrNameLst>
                                      </p:cBhvr>
                                      <p:tavLst>
                                        <p:tav tm="0">
                                          <p:val>
                                            <p:strVal val="#ppt_x"/>
                                          </p:val>
                                        </p:tav>
                                        <p:tav tm="100000">
                                          <p:val>
                                            <p:strVal val="#ppt_x"/>
                                          </p:val>
                                        </p:tav>
                                      </p:tavLst>
                                    </p:anim>
                                    <p:anim calcmode="lin" valueType="num">
                                      <p:cBhvr>
                                        <p:cTn id="48" dur="900" decel="100000" fill="hold"/>
                                        <p:tgtEl>
                                          <p:spTgt spid="306"/>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306"/>
                                        </p:tgtEl>
                                        <p:attrNameLst>
                                          <p:attrName>ppt_y</p:attrName>
                                        </p:attrNameLst>
                                      </p:cBhvr>
                                      <p:tavLst>
                                        <p:tav tm="0">
                                          <p:val>
                                            <p:strVal val="#ppt_y-.03"/>
                                          </p:val>
                                        </p:tav>
                                        <p:tav tm="100000">
                                          <p:val>
                                            <p:strVal val="#ppt_y"/>
                                          </p:val>
                                        </p:tav>
                                      </p:tavLst>
                                    </p:anim>
                                  </p:childTnLst>
                                </p:cTn>
                              </p:par>
                            </p:childTnLst>
                          </p:cTn>
                        </p:par>
                        <p:par>
                          <p:cTn id="50" fill="hold">
                            <p:stCondLst>
                              <p:cond delay="6500"/>
                            </p:stCondLst>
                            <p:childTnLst>
                              <p:par>
                                <p:cTn id="51" presetID="22" presetClass="entr" presetSubtype="4" fill="hold" grpId="0" nodeType="afterEffect">
                                  <p:stCondLst>
                                    <p:cond delay="0"/>
                                  </p:stCondLst>
                                  <p:childTnLst>
                                    <p:set>
                                      <p:cBhvr>
                                        <p:cTn id="52" dur="1" fill="hold">
                                          <p:stCondLst>
                                            <p:cond delay="0"/>
                                          </p:stCondLst>
                                        </p:cTn>
                                        <p:tgtEl>
                                          <p:spTgt spid="301"/>
                                        </p:tgtEl>
                                        <p:attrNameLst>
                                          <p:attrName>style.visibility</p:attrName>
                                        </p:attrNameLst>
                                      </p:cBhvr>
                                      <p:to>
                                        <p:strVal val="visible"/>
                                      </p:to>
                                    </p:set>
                                    <p:animEffect transition="in" filter="wipe(down)">
                                      <p:cBhvr>
                                        <p:cTn id="53" dur="5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 grpId="0"/>
      <p:bldP spid="30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43E7390-93C5-B281-DBFA-8E19C47823B2}"/>
              </a:ext>
            </a:extLst>
          </p:cNvPr>
          <p:cNvSpPr txBox="1"/>
          <p:nvPr/>
        </p:nvSpPr>
        <p:spPr>
          <a:xfrm>
            <a:off x="3394923" y="2584531"/>
            <a:ext cx="7937800" cy="1446550"/>
          </a:xfrm>
          <a:prstGeom prst="rect">
            <a:avLst/>
          </a:prstGeom>
          <a:noFill/>
        </p:spPr>
        <p:txBody>
          <a:bodyPr wrap="square" rtlCol="0">
            <a:spAutoFit/>
          </a:bodyPr>
          <a:lstStyle/>
          <a:p>
            <a:pPr algn="ctr"/>
            <a:r>
              <a:rPr lang="en-US" sz="8800" dirty="0">
                <a:solidFill>
                  <a:schemeClr val="bg1"/>
                </a:solidFill>
                <a:latin typeface="Times New Roman" panose="02020603050405020304" pitchFamily="18" charset="0"/>
                <a:cs typeface="Times New Roman" panose="02020603050405020304" pitchFamily="18" charset="0"/>
              </a:rPr>
              <a:t>Team</a:t>
            </a:r>
          </a:p>
        </p:txBody>
      </p:sp>
      <p:grpSp>
        <p:nvGrpSpPr>
          <p:cNvPr id="25" name="Group 24">
            <a:extLst>
              <a:ext uri="{FF2B5EF4-FFF2-40B4-BE49-F238E27FC236}">
                <a16:creationId xmlns:a16="http://schemas.microsoft.com/office/drawing/2014/main" id="{372CEA49-2FA7-8242-75E6-D20FF8BFF1A6}"/>
              </a:ext>
            </a:extLst>
          </p:cNvPr>
          <p:cNvGrpSpPr/>
          <p:nvPr/>
        </p:nvGrpSpPr>
        <p:grpSpPr>
          <a:xfrm>
            <a:off x="1582884" y="2895391"/>
            <a:ext cx="1812044" cy="1067218"/>
            <a:chOff x="4082918" y="1387768"/>
            <a:chExt cx="810197" cy="477172"/>
          </a:xfrm>
          <a:solidFill>
            <a:srgbClr val="0071C1"/>
          </a:solidFill>
        </p:grpSpPr>
        <p:sp>
          <p:nvSpPr>
            <p:cNvPr id="26" name="Freeform 21">
              <a:extLst>
                <a:ext uri="{FF2B5EF4-FFF2-40B4-BE49-F238E27FC236}">
                  <a16:creationId xmlns:a16="http://schemas.microsoft.com/office/drawing/2014/main" id="{80E9AAD1-3E5A-7E5D-CFB3-04C2F7CECE4E}"/>
                </a:ext>
              </a:extLst>
            </p:cNvPr>
            <p:cNvSpPr>
              <a:spLocks/>
            </p:cNvSpPr>
            <p:nvPr/>
          </p:nvSpPr>
          <p:spPr bwMode="auto">
            <a:xfrm>
              <a:off x="4308248" y="1618069"/>
              <a:ext cx="359535" cy="246870"/>
            </a:xfrm>
            <a:custGeom>
              <a:avLst/>
              <a:gdLst>
                <a:gd name="T0" fmla="*/ 159 w 426"/>
                <a:gd name="T1" fmla="*/ 0 h 292"/>
                <a:gd name="T2" fmla="*/ 190 w 426"/>
                <a:gd name="T3" fmla="*/ 164 h 292"/>
                <a:gd name="T4" fmla="*/ 198 w 426"/>
                <a:gd name="T5" fmla="*/ 163 h 292"/>
                <a:gd name="T6" fmla="*/ 193 w 426"/>
                <a:gd name="T7" fmla="*/ 62 h 292"/>
                <a:gd name="T8" fmla="*/ 209 w 426"/>
                <a:gd name="T9" fmla="*/ 33 h 292"/>
                <a:gd name="T10" fmla="*/ 228 w 426"/>
                <a:gd name="T11" fmla="*/ 74 h 292"/>
                <a:gd name="T12" fmla="*/ 228 w 426"/>
                <a:gd name="T13" fmla="*/ 112 h 292"/>
                <a:gd name="T14" fmla="*/ 235 w 426"/>
                <a:gd name="T15" fmla="*/ 168 h 292"/>
                <a:gd name="T16" fmla="*/ 267 w 426"/>
                <a:gd name="T17" fmla="*/ 1 h 292"/>
                <a:gd name="T18" fmla="*/ 347 w 426"/>
                <a:gd name="T19" fmla="*/ 40 h 292"/>
                <a:gd name="T20" fmla="*/ 356 w 426"/>
                <a:gd name="T21" fmla="*/ 45 h 292"/>
                <a:gd name="T22" fmla="*/ 411 w 426"/>
                <a:gd name="T23" fmla="*/ 122 h 292"/>
                <a:gd name="T24" fmla="*/ 425 w 426"/>
                <a:gd name="T25" fmla="*/ 283 h 292"/>
                <a:gd name="T26" fmla="*/ 424 w 426"/>
                <a:gd name="T27" fmla="*/ 292 h 292"/>
                <a:gd name="T28" fmla="*/ 0 w 426"/>
                <a:gd name="T29" fmla="*/ 292 h 292"/>
                <a:gd name="T30" fmla="*/ 13 w 426"/>
                <a:gd name="T31" fmla="*/ 153 h 292"/>
                <a:gd name="T32" fmla="*/ 20 w 426"/>
                <a:gd name="T33" fmla="*/ 87 h 292"/>
                <a:gd name="T34" fmla="*/ 30 w 426"/>
                <a:gd name="T35" fmla="*/ 67 h 292"/>
                <a:gd name="T36" fmla="*/ 159 w 426"/>
                <a:gd name="T3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6" h="292">
                  <a:moveTo>
                    <a:pt x="159" y="0"/>
                  </a:moveTo>
                  <a:cubicBezTo>
                    <a:pt x="170" y="56"/>
                    <a:pt x="180" y="110"/>
                    <a:pt x="190" y="164"/>
                  </a:cubicBezTo>
                  <a:cubicBezTo>
                    <a:pt x="193" y="164"/>
                    <a:pt x="195" y="163"/>
                    <a:pt x="198" y="163"/>
                  </a:cubicBezTo>
                  <a:cubicBezTo>
                    <a:pt x="196" y="129"/>
                    <a:pt x="192" y="96"/>
                    <a:pt x="193" y="62"/>
                  </a:cubicBezTo>
                  <a:cubicBezTo>
                    <a:pt x="193" y="52"/>
                    <a:pt x="203" y="43"/>
                    <a:pt x="209" y="33"/>
                  </a:cubicBezTo>
                  <a:cubicBezTo>
                    <a:pt x="226" y="45"/>
                    <a:pt x="243" y="51"/>
                    <a:pt x="228" y="74"/>
                  </a:cubicBezTo>
                  <a:cubicBezTo>
                    <a:pt x="222" y="83"/>
                    <a:pt x="227" y="99"/>
                    <a:pt x="228" y="112"/>
                  </a:cubicBezTo>
                  <a:cubicBezTo>
                    <a:pt x="229" y="130"/>
                    <a:pt x="231" y="149"/>
                    <a:pt x="235" y="168"/>
                  </a:cubicBezTo>
                  <a:cubicBezTo>
                    <a:pt x="245" y="114"/>
                    <a:pt x="256" y="59"/>
                    <a:pt x="267" y="1"/>
                  </a:cubicBezTo>
                  <a:cubicBezTo>
                    <a:pt x="295" y="15"/>
                    <a:pt x="321" y="28"/>
                    <a:pt x="347" y="40"/>
                  </a:cubicBezTo>
                  <a:cubicBezTo>
                    <a:pt x="350" y="42"/>
                    <a:pt x="352" y="44"/>
                    <a:pt x="356" y="45"/>
                  </a:cubicBezTo>
                  <a:cubicBezTo>
                    <a:pt x="395" y="56"/>
                    <a:pt x="410" y="81"/>
                    <a:pt x="411" y="122"/>
                  </a:cubicBezTo>
                  <a:cubicBezTo>
                    <a:pt x="412" y="176"/>
                    <a:pt x="420" y="229"/>
                    <a:pt x="425" y="283"/>
                  </a:cubicBezTo>
                  <a:cubicBezTo>
                    <a:pt x="426" y="285"/>
                    <a:pt x="425" y="288"/>
                    <a:pt x="424" y="292"/>
                  </a:cubicBezTo>
                  <a:cubicBezTo>
                    <a:pt x="283" y="292"/>
                    <a:pt x="142" y="292"/>
                    <a:pt x="0" y="292"/>
                  </a:cubicBezTo>
                  <a:cubicBezTo>
                    <a:pt x="5" y="244"/>
                    <a:pt x="9" y="199"/>
                    <a:pt x="13" y="153"/>
                  </a:cubicBezTo>
                  <a:cubicBezTo>
                    <a:pt x="15" y="131"/>
                    <a:pt x="17" y="109"/>
                    <a:pt x="20" y="87"/>
                  </a:cubicBezTo>
                  <a:cubicBezTo>
                    <a:pt x="21" y="80"/>
                    <a:pt x="25" y="70"/>
                    <a:pt x="30" y="67"/>
                  </a:cubicBezTo>
                  <a:cubicBezTo>
                    <a:pt x="72" y="44"/>
                    <a:pt x="114" y="23"/>
                    <a:pt x="15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27" name="Freeform 37">
              <a:extLst>
                <a:ext uri="{FF2B5EF4-FFF2-40B4-BE49-F238E27FC236}">
                  <a16:creationId xmlns:a16="http://schemas.microsoft.com/office/drawing/2014/main" id="{760FC7D9-CEE4-39F4-AA7E-CDF5858165E8}"/>
                </a:ext>
              </a:extLst>
            </p:cNvPr>
            <p:cNvSpPr>
              <a:spLocks/>
            </p:cNvSpPr>
            <p:nvPr/>
          </p:nvSpPr>
          <p:spPr bwMode="auto">
            <a:xfrm>
              <a:off x="4082918" y="1644579"/>
              <a:ext cx="231958" cy="220361"/>
            </a:xfrm>
            <a:custGeom>
              <a:avLst/>
              <a:gdLst>
                <a:gd name="T0" fmla="*/ 143 w 276"/>
                <a:gd name="T1" fmla="*/ 1 h 262"/>
                <a:gd name="T2" fmla="*/ 170 w 276"/>
                <a:gd name="T3" fmla="*/ 144 h 262"/>
                <a:gd name="T4" fmla="*/ 171 w 276"/>
                <a:gd name="T5" fmla="*/ 49 h 262"/>
                <a:gd name="T6" fmla="*/ 190 w 276"/>
                <a:gd name="T7" fmla="*/ 32 h 262"/>
                <a:gd name="T8" fmla="*/ 211 w 276"/>
                <a:gd name="T9" fmla="*/ 49 h 262"/>
                <a:gd name="T10" fmla="*/ 211 w 276"/>
                <a:gd name="T11" fmla="*/ 146 h 262"/>
                <a:gd name="T12" fmla="*/ 238 w 276"/>
                <a:gd name="T13" fmla="*/ 0 h 262"/>
                <a:gd name="T14" fmla="*/ 276 w 276"/>
                <a:gd name="T15" fmla="*/ 20 h 262"/>
                <a:gd name="T16" fmla="*/ 264 w 276"/>
                <a:gd name="T17" fmla="*/ 113 h 262"/>
                <a:gd name="T18" fmla="*/ 251 w 276"/>
                <a:gd name="T19" fmla="*/ 246 h 262"/>
                <a:gd name="T20" fmla="*/ 236 w 276"/>
                <a:gd name="T21" fmla="*/ 262 h 262"/>
                <a:gd name="T22" fmla="*/ 8 w 276"/>
                <a:gd name="T23" fmla="*/ 262 h 262"/>
                <a:gd name="T24" fmla="*/ 0 w 276"/>
                <a:gd name="T25" fmla="*/ 260 h 262"/>
                <a:gd name="T26" fmla="*/ 4 w 276"/>
                <a:gd name="T27" fmla="*/ 217 h 262"/>
                <a:gd name="T28" fmla="*/ 19 w 276"/>
                <a:gd name="T29" fmla="*/ 78 h 262"/>
                <a:gd name="T30" fmla="*/ 28 w 276"/>
                <a:gd name="T31" fmla="*/ 60 h 262"/>
                <a:gd name="T32" fmla="*/ 143 w 276"/>
                <a:gd name="T33" fmla="*/ 1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6" h="262">
                  <a:moveTo>
                    <a:pt x="143" y="1"/>
                  </a:moveTo>
                  <a:cubicBezTo>
                    <a:pt x="152" y="51"/>
                    <a:pt x="161" y="97"/>
                    <a:pt x="170" y="144"/>
                  </a:cubicBezTo>
                  <a:cubicBezTo>
                    <a:pt x="174" y="113"/>
                    <a:pt x="182" y="82"/>
                    <a:pt x="171" y="49"/>
                  </a:cubicBezTo>
                  <a:cubicBezTo>
                    <a:pt x="176" y="44"/>
                    <a:pt x="183" y="38"/>
                    <a:pt x="190" y="32"/>
                  </a:cubicBezTo>
                  <a:cubicBezTo>
                    <a:pt x="198" y="38"/>
                    <a:pt x="204" y="44"/>
                    <a:pt x="211" y="49"/>
                  </a:cubicBezTo>
                  <a:cubicBezTo>
                    <a:pt x="197" y="82"/>
                    <a:pt x="205" y="114"/>
                    <a:pt x="211" y="146"/>
                  </a:cubicBezTo>
                  <a:cubicBezTo>
                    <a:pt x="220" y="99"/>
                    <a:pt x="229" y="52"/>
                    <a:pt x="238" y="0"/>
                  </a:cubicBezTo>
                  <a:cubicBezTo>
                    <a:pt x="253" y="8"/>
                    <a:pt x="266" y="15"/>
                    <a:pt x="276" y="20"/>
                  </a:cubicBezTo>
                  <a:cubicBezTo>
                    <a:pt x="272" y="53"/>
                    <a:pt x="267" y="83"/>
                    <a:pt x="264" y="113"/>
                  </a:cubicBezTo>
                  <a:cubicBezTo>
                    <a:pt x="259" y="157"/>
                    <a:pt x="255" y="202"/>
                    <a:pt x="251" y="246"/>
                  </a:cubicBezTo>
                  <a:cubicBezTo>
                    <a:pt x="250" y="256"/>
                    <a:pt x="249" y="262"/>
                    <a:pt x="236" y="262"/>
                  </a:cubicBezTo>
                  <a:cubicBezTo>
                    <a:pt x="160" y="262"/>
                    <a:pt x="84" y="262"/>
                    <a:pt x="8" y="262"/>
                  </a:cubicBezTo>
                  <a:cubicBezTo>
                    <a:pt x="6" y="262"/>
                    <a:pt x="4" y="261"/>
                    <a:pt x="0" y="260"/>
                  </a:cubicBezTo>
                  <a:cubicBezTo>
                    <a:pt x="2" y="246"/>
                    <a:pt x="3" y="231"/>
                    <a:pt x="4" y="217"/>
                  </a:cubicBezTo>
                  <a:cubicBezTo>
                    <a:pt x="9" y="171"/>
                    <a:pt x="14" y="124"/>
                    <a:pt x="19" y="78"/>
                  </a:cubicBezTo>
                  <a:cubicBezTo>
                    <a:pt x="20" y="72"/>
                    <a:pt x="23" y="63"/>
                    <a:pt x="28" y="60"/>
                  </a:cubicBezTo>
                  <a:cubicBezTo>
                    <a:pt x="65" y="40"/>
                    <a:pt x="102" y="21"/>
                    <a:pt x="14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28" name="Freeform 44">
              <a:extLst>
                <a:ext uri="{FF2B5EF4-FFF2-40B4-BE49-F238E27FC236}">
                  <a16:creationId xmlns:a16="http://schemas.microsoft.com/office/drawing/2014/main" id="{C7CBD517-8E4C-104C-C704-5E087DD0200E}"/>
                </a:ext>
              </a:extLst>
            </p:cNvPr>
            <p:cNvSpPr>
              <a:spLocks/>
            </p:cNvSpPr>
            <p:nvPr/>
          </p:nvSpPr>
          <p:spPr bwMode="auto">
            <a:xfrm>
              <a:off x="4662813" y="1644579"/>
              <a:ext cx="230302" cy="218703"/>
            </a:xfrm>
            <a:custGeom>
              <a:avLst/>
              <a:gdLst>
                <a:gd name="T0" fmla="*/ 35 w 273"/>
                <a:gd name="T1" fmla="*/ 0 h 259"/>
                <a:gd name="T2" fmla="*/ 64 w 273"/>
                <a:gd name="T3" fmla="*/ 152 h 259"/>
                <a:gd name="T4" fmla="*/ 65 w 273"/>
                <a:gd name="T5" fmla="*/ 52 h 259"/>
                <a:gd name="T6" fmla="*/ 102 w 273"/>
                <a:gd name="T7" fmla="*/ 49 h 259"/>
                <a:gd name="T8" fmla="*/ 103 w 273"/>
                <a:gd name="T9" fmla="*/ 148 h 259"/>
                <a:gd name="T10" fmla="*/ 117 w 273"/>
                <a:gd name="T11" fmla="*/ 75 h 259"/>
                <a:gd name="T12" fmla="*/ 133 w 273"/>
                <a:gd name="T13" fmla="*/ 1 h 259"/>
                <a:gd name="T14" fmla="*/ 244 w 273"/>
                <a:gd name="T15" fmla="*/ 57 h 259"/>
                <a:gd name="T16" fmla="*/ 255 w 273"/>
                <a:gd name="T17" fmla="*/ 71 h 259"/>
                <a:gd name="T18" fmla="*/ 273 w 273"/>
                <a:gd name="T19" fmla="*/ 259 h 259"/>
                <a:gd name="T20" fmla="*/ 26 w 273"/>
                <a:gd name="T21" fmla="*/ 259 h 259"/>
                <a:gd name="T22" fmla="*/ 0 w 273"/>
                <a:gd name="T23" fmla="*/ 18 h 259"/>
                <a:gd name="T24" fmla="*/ 35 w 273"/>
                <a:gd name="T25"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259">
                  <a:moveTo>
                    <a:pt x="35" y="0"/>
                  </a:moveTo>
                  <a:cubicBezTo>
                    <a:pt x="45" y="51"/>
                    <a:pt x="54" y="99"/>
                    <a:pt x="64" y="152"/>
                  </a:cubicBezTo>
                  <a:cubicBezTo>
                    <a:pt x="75" y="100"/>
                    <a:pt x="75" y="68"/>
                    <a:pt x="65" y="52"/>
                  </a:cubicBezTo>
                  <a:cubicBezTo>
                    <a:pt x="82" y="30"/>
                    <a:pt x="82" y="30"/>
                    <a:pt x="102" y="49"/>
                  </a:cubicBezTo>
                  <a:cubicBezTo>
                    <a:pt x="86" y="82"/>
                    <a:pt x="104" y="115"/>
                    <a:pt x="103" y="148"/>
                  </a:cubicBezTo>
                  <a:cubicBezTo>
                    <a:pt x="108" y="124"/>
                    <a:pt x="112" y="100"/>
                    <a:pt x="117" y="75"/>
                  </a:cubicBezTo>
                  <a:cubicBezTo>
                    <a:pt x="121" y="51"/>
                    <a:pt x="127" y="28"/>
                    <a:pt x="133" y="1"/>
                  </a:cubicBezTo>
                  <a:cubicBezTo>
                    <a:pt x="171" y="20"/>
                    <a:pt x="208" y="39"/>
                    <a:pt x="244" y="57"/>
                  </a:cubicBezTo>
                  <a:cubicBezTo>
                    <a:pt x="249" y="60"/>
                    <a:pt x="254" y="66"/>
                    <a:pt x="255" y="71"/>
                  </a:cubicBezTo>
                  <a:cubicBezTo>
                    <a:pt x="261" y="133"/>
                    <a:pt x="267" y="195"/>
                    <a:pt x="273" y="259"/>
                  </a:cubicBezTo>
                  <a:cubicBezTo>
                    <a:pt x="190" y="259"/>
                    <a:pt x="108" y="259"/>
                    <a:pt x="26" y="259"/>
                  </a:cubicBezTo>
                  <a:cubicBezTo>
                    <a:pt x="17" y="180"/>
                    <a:pt x="9" y="101"/>
                    <a:pt x="0" y="18"/>
                  </a:cubicBezTo>
                  <a:cubicBezTo>
                    <a:pt x="7" y="14"/>
                    <a:pt x="20" y="8"/>
                    <a:pt x="3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29" name="Freeform 61">
              <a:extLst>
                <a:ext uri="{FF2B5EF4-FFF2-40B4-BE49-F238E27FC236}">
                  <a16:creationId xmlns:a16="http://schemas.microsoft.com/office/drawing/2014/main" id="{0891C0C2-C1F1-DBF5-0251-6D294EB98248}"/>
                </a:ext>
              </a:extLst>
            </p:cNvPr>
            <p:cNvSpPr>
              <a:spLocks/>
            </p:cNvSpPr>
            <p:nvPr/>
          </p:nvSpPr>
          <p:spPr bwMode="auto">
            <a:xfrm>
              <a:off x="4414286" y="1427533"/>
              <a:ext cx="144146" cy="217047"/>
            </a:xfrm>
            <a:custGeom>
              <a:avLst/>
              <a:gdLst>
                <a:gd name="T0" fmla="*/ 90 w 171"/>
                <a:gd name="T1" fmla="*/ 0 h 257"/>
                <a:gd name="T2" fmla="*/ 166 w 171"/>
                <a:gd name="T3" fmla="*/ 74 h 257"/>
                <a:gd name="T4" fmla="*/ 170 w 171"/>
                <a:gd name="T5" fmla="*/ 115 h 257"/>
                <a:gd name="T6" fmla="*/ 160 w 171"/>
                <a:gd name="T7" fmla="*/ 144 h 257"/>
                <a:gd name="T8" fmla="*/ 135 w 171"/>
                <a:gd name="T9" fmla="*/ 202 h 257"/>
                <a:gd name="T10" fmla="*/ 134 w 171"/>
                <a:gd name="T11" fmla="*/ 207 h 257"/>
                <a:gd name="T12" fmla="*/ 93 w 171"/>
                <a:gd name="T13" fmla="*/ 255 h 257"/>
                <a:gd name="T14" fmla="*/ 82 w 171"/>
                <a:gd name="T15" fmla="*/ 255 h 257"/>
                <a:gd name="T16" fmla="*/ 40 w 171"/>
                <a:gd name="T17" fmla="*/ 204 h 257"/>
                <a:gd name="T18" fmla="*/ 14 w 171"/>
                <a:gd name="T19" fmla="*/ 143 h 257"/>
                <a:gd name="T20" fmla="*/ 8 w 171"/>
                <a:gd name="T21" fmla="*/ 105 h 257"/>
                <a:gd name="T22" fmla="*/ 11 w 171"/>
                <a:gd name="T23" fmla="*/ 74 h 257"/>
                <a:gd name="T24" fmla="*/ 90 w 171"/>
                <a:gd name="T2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257">
                  <a:moveTo>
                    <a:pt x="90" y="0"/>
                  </a:moveTo>
                  <a:cubicBezTo>
                    <a:pt x="133" y="0"/>
                    <a:pt x="162" y="28"/>
                    <a:pt x="166" y="74"/>
                  </a:cubicBezTo>
                  <a:cubicBezTo>
                    <a:pt x="167" y="87"/>
                    <a:pt x="171" y="101"/>
                    <a:pt x="170" y="115"/>
                  </a:cubicBezTo>
                  <a:cubicBezTo>
                    <a:pt x="170" y="125"/>
                    <a:pt x="164" y="134"/>
                    <a:pt x="160" y="144"/>
                  </a:cubicBezTo>
                  <a:cubicBezTo>
                    <a:pt x="152" y="163"/>
                    <a:pt x="143" y="182"/>
                    <a:pt x="135" y="202"/>
                  </a:cubicBezTo>
                  <a:cubicBezTo>
                    <a:pt x="134" y="203"/>
                    <a:pt x="134" y="206"/>
                    <a:pt x="134" y="207"/>
                  </a:cubicBezTo>
                  <a:cubicBezTo>
                    <a:pt x="139" y="240"/>
                    <a:pt x="111" y="243"/>
                    <a:pt x="93" y="255"/>
                  </a:cubicBezTo>
                  <a:cubicBezTo>
                    <a:pt x="90" y="257"/>
                    <a:pt x="84" y="257"/>
                    <a:pt x="82" y="255"/>
                  </a:cubicBezTo>
                  <a:cubicBezTo>
                    <a:pt x="63" y="242"/>
                    <a:pt x="40" y="237"/>
                    <a:pt x="40" y="204"/>
                  </a:cubicBezTo>
                  <a:cubicBezTo>
                    <a:pt x="41" y="184"/>
                    <a:pt x="25" y="162"/>
                    <a:pt x="14" y="143"/>
                  </a:cubicBezTo>
                  <a:cubicBezTo>
                    <a:pt x="6" y="130"/>
                    <a:pt x="0" y="121"/>
                    <a:pt x="8" y="105"/>
                  </a:cubicBezTo>
                  <a:cubicBezTo>
                    <a:pt x="13" y="97"/>
                    <a:pt x="10" y="85"/>
                    <a:pt x="11" y="74"/>
                  </a:cubicBezTo>
                  <a:cubicBezTo>
                    <a:pt x="14" y="28"/>
                    <a:pt x="45" y="0"/>
                    <a:pt x="9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0" name="Freeform 63">
              <a:extLst>
                <a:ext uri="{FF2B5EF4-FFF2-40B4-BE49-F238E27FC236}">
                  <a16:creationId xmlns:a16="http://schemas.microsoft.com/office/drawing/2014/main" id="{9AB9EE23-C6A9-6A88-8231-E1A4856314CA}"/>
                </a:ext>
              </a:extLst>
            </p:cNvPr>
            <p:cNvSpPr>
              <a:spLocks/>
            </p:cNvSpPr>
            <p:nvPr/>
          </p:nvSpPr>
          <p:spPr bwMode="auto">
            <a:xfrm>
              <a:off x="4180671" y="1473925"/>
              <a:ext cx="162371" cy="195507"/>
            </a:xfrm>
            <a:custGeom>
              <a:avLst/>
              <a:gdLst>
                <a:gd name="T0" fmla="*/ 145 w 193"/>
                <a:gd name="T1" fmla="*/ 92 h 230"/>
                <a:gd name="T2" fmla="*/ 169 w 193"/>
                <a:gd name="T3" fmla="*/ 82 h 230"/>
                <a:gd name="T4" fmla="*/ 193 w 193"/>
                <a:gd name="T5" fmla="*/ 215 h 230"/>
                <a:gd name="T6" fmla="*/ 142 w 193"/>
                <a:gd name="T7" fmla="*/ 191 h 230"/>
                <a:gd name="T8" fmla="*/ 114 w 193"/>
                <a:gd name="T9" fmla="*/ 202 h 230"/>
                <a:gd name="T10" fmla="*/ 58 w 193"/>
                <a:gd name="T11" fmla="*/ 222 h 230"/>
                <a:gd name="T12" fmla="*/ 31 w 193"/>
                <a:gd name="T13" fmla="*/ 180 h 230"/>
                <a:gd name="T14" fmla="*/ 6 w 193"/>
                <a:gd name="T15" fmla="*/ 125 h 230"/>
                <a:gd name="T16" fmla="*/ 0 w 193"/>
                <a:gd name="T17" fmla="*/ 105 h 230"/>
                <a:gd name="T18" fmla="*/ 8 w 193"/>
                <a:gd name="T19" fmla="*/ 56 h 230"/>
                <a:gd name="T20" fmla="*/ 77 w 193"/>
                <a:gd name="T21" fmla="*/ 0 h 230"/>
                <a:gd name="T22" fmla="*/ 142 w 193"/>
                <a:gd name="T23" fmla="*/ 57 h 230"/>
                <a:gd name="T24" fmla="*/ 145 w 193"/>
                <a:gd name="T25" fmla="*/ 9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230">
                  <a:moveTo>
                    <a:pt x="145" y="92"/>
                  </a:moveTo>
                  <a:cubicBezTo>
                    <a:pt x="153" y="89"/>
                    <a:pt x="159" y="86"/>
                    <a:pt x="169" y="82"/>
                  </a:cubicBezTo>
                  <a:cubicBezTo>
                    <a:pt x="177" y="125"/>
                    <a:pt x="184" y="167"/>
                    <a:pt x="193" y="215"/>
                  </a:cubicBezTo>
                  <a:cubicBezTo>
                    <a:pt x="173" y="206"/>
                    <a:pt x="157" y="199"/>
                    <a:pt x="142" y="191"/>
                  </a:cubicBezTo>
                  <a:cubicBezTo>
                    <a:pt x="129" y="185"/>
                    <a:pt x="118" y="178"/>
                    <a:pt x="114" y="202"/>
                  </a:cubicBezTo>
                  <a:cubicBezTo>
                    <a:pt x="112" y="219"/>
                    <a:pt x="74" y="230"/>
                    <a:pt x="58" y="222"/>
                  </a:cubicBezTo>
                  <a:cubicBezTo>
                    <a:pt x="42" y="212"/>
                    <a:pt x="33" y="202"/>
                    <a:pt x="31" y="180"/>
                  </a:cubicBezTo>
                  <a:cubicBezTo>
                    <a:pt x="30" y="161"/>
                    <a:pt x="15" y="144"/>
                    <a:pt x="6" y="125"/>
                  </a:cubicBezTo>
                  <a:cubicBezTo>
                    <a:pt x="4" y="119"/>
                    <a:pt x="0" y="112"/>
                    <a:pt x="0" y="105"/>
                  </a:cubicBezTo>
                  <a:cubicBezTo>
                    <a:pt x="1" y="89"/>
                    <a:pt x="4" y="72"/>
                    <a:pt x="8" y="56"/>
                  </a:cubicBezTo>
                  <a:cubicBezTo>
                    <a:pt x="15" y="20"/>
                    <a:pt x="40" y="0"/>
                    <a:pt x="77" y="0"/>
                  </a:cubicBezTo>
                  <a:cubicBezTo>
                    <a:pt x="112" y="0"/>
                    <a:pt x="135" y="20"/>
                    <a:pt x="142" y="57"/>
                  </a:cubicBezTo>
                  <a:cubicBezTo>
                    <a:pt x="144" y="68"/>
                    <a:pt x="144" y="79"/>
                    <a:pt x="145" y="92"/>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1" name="Freeform 64">
              <a:extLst>
                <a:ext uri="{FF2B5EF4-FFF2-40B4-BE49-F238E27FC236}">
                  <a16:creationId xmlns:a16="http://schemas.microsoft.com/office/drawing/2014/main" id="{2FD2624D-E771-1506-2711-92D1A901154F}"/>
                </a:ext>
              </a:extLst>
            </p:cNvPr>
            <p:cNvSpPr>
              <a:spLocks/>
            </p:cNvSpPr>
            <p:nvPr/>
          </p:nvSpPr>
          <p:spPr bwMode="auto">
            <a:xfrm>
              <a:off x="4636303" y="1472267"/>
              <a:ext cx="162371" cy="197165"/>
            </a:xfrm>
            <a:custGeom>
              <a:avLst/>
              <a:gdLst>
                <a:gd name="T0" fmla="*/ 44 w 192"/>
                <a:gd name="T1" fmla="*/ 94 h 233"/>
                <a:gd name="T2" fmla="*/ 52 w 192"/>
                <a:gd name="T3" fmla="*/ 47 h 233"/>
                <a:gd name="T4" fmla="*/ 126 w 192"/>
                <a:gd name="T5" fmla="*/ 3 h 233"/>
                <a:gd name="T6" fmla="*/ 183 w 192"/>
                <a:gd name="T7" fmla="*/ 59 h 233"/>
                <a:gd name="T8" fmla="*/ 190 w 192"/>
                <a:gd name="T9" fmla="*/ 109 h 233"/>
                <a:gd name="T10" fmla="*/ 172 w 192"/>
                <a:gd name="T11" fmla="*/ 154 h 233"/>
                <a:gd name="T12" fmla="*/ 155 w 192"/>
                <a:gd name="T13" fmla="*/ 204 h 233"/>
                <a:gd name="T14" fmla="*/ 104 w 192"/>
                <a:gd name="T15" fmla="*/ 226 h 233"/>
                <a:gd name="T16" fmla="*/ 75 w 192"/>
                <a:gd name="T17" fmla="*/ 193 h 233"/>
                <a:gd name="T18" fmla="*/ 55 w 192"/>
                <a:gd name="T19" fmla="*/ 190 h 233"/>
                <a:gd name="T20" fmla="*/ 0 w 192"/>
                <a:gd name="T21" fmla="*/ 218 h 233"/>
                <a:gd name="T22" fmla="*/ 24 w 192"/>
                <a:gd name="T23" fmla="*/ 87 h 233"/>
                <a:gd name="T24" fmla="*/ 44 w 192"/>
                <a:gd name="T25" fmla="*/ 9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233">
                  <a:moveTo>
                    <a:pt x="44" y="94"/>
                  </a:moveTo>
                  <a:cubicBezTo>
                    <a:pt x="47" y="77"/>
                    <a:pt x="47" y="61"/>
                    <a:pt x="52" y="47"/>
                  </a:cubicBezTo>
                  <a:cubicBezTo>
                    <a:pt x="64" y="15"/>
                    <a:pt x="90" y="0"/>
                    <a:pt x="126" y="3"/>
                  </a:cubicBezTo>
                  <a:cubicBezTo>
                    <a:pt x="155" y="6"/>
                    <a:pt x="177" y="26"/>
                    <a:pt x="183" y="59"/>
                  </a:cubicBezTo>
                  <a:cubicBezTo>
                    <a:pt x="186" y="75"/>
                    <a:pt x="192" y="93"/>
                    <a:pt x="190" y="109"/>
                  </a:cubicBezTo>
                  <a:cubicBezTo>
                    <a:pt x="189" y="124"/>
                    <a:pt x="178" y="139"/>
                    <a:pt x="172" y="154"/>
                  </a:cubicBezTo>
                  <a:cubicBezTo>
                    <a:pt x="166" y="170"/>
                    <a:pt x="160" y="187"/>
                    <a:pt x="155" y="204"/>
                  </a:cubicBezTo>
                  <a:cubicBezTo>
                    <a:pt x="151" y="217"/>
                    <a:pt x="116" y="233"/>
                    <a:pt x="104" y="226"/>
                  </a:cubicBezTo>
                  <a:cubicBezTo>
                    <a:pt x="92" y="218"/>
                    <a:pt x="70" y="216"/>
                    <a:pt x="75" y="193"/>
                  </a:cubicBezTo>
                  <a:cubicBezTo>
                    <a:pt x="68" y="192"/>
                    <a:pt x="61" y="188"/>
                    <a:pt x="55" y="190"/>
                  </a:cubicBezTo>
                  <a:cubicBezTo>
                    <a:pt x="38" y="198"/>
                    <a:pt x="21" y="207"/>
                    <a:pt x="0" y="218"/>
                  </a:cubicBezTo>
                  <a:cubicBezTo>
                    <a:pt x="8" y="172"/>
                    <a:pt x="16" y="130"/>
                    <a:pt x="24" y="87"/>
                  </a:cubicBezTo>
                  <a:cubicBezTo>
                    <a:pt x="32" y="90"/>
                    <a:pt x="37" y="92"/>
                    <a:pt x="44" y="94"/>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2" name="Freeform 77">
              <a:extLst>
                <a:ext uri="{FF2B5EF4-FFF2-40B4-BE49-F238E27FC236}">
                  <a16:creationId xmlns:a16="http://schemas.microsoft.com/office/drawing/2014/main" id="{FF55B763-5D14-35AA-0EEA-0AE44FA50AC3}"/>
                </a:ext>
              </a:extLst>
            </p:cNvPr>
            <p:cNvSpPr>
              <a:spLocks/>
            </p:cNvSpPr>
            <p:nvPr/>
          </p:nvSpPr>
          <p:spPr bwMode="auto">
            <a:xfrm>
              <a:off x="4301621" y="1387768"/>
              <a:ext cx="114323" cy="182253"/>
            </a:xfrm>
            <a:custGeom>
              <a:avLst/>
              <a:gdLst>
                <a:gd name="T0" fmla="*/ 137 w 137"/>
                <a:gd name="T1" fmla="*/ 103 h 216"/>
                <a:gd name="T2" fmla="*/ 112 w 137"/>
                <a:gd name="T3" fmla="*/ 157 h 216"/>
                <a:gd name="T4" fmla="*/ 106 w 137"/>
                <a:gd name="T5" fmla="*/ 173 h 216"/>
                <a:gd name="T6" fmla="*/ 90 w 137"/>
                <a:gd name="T7" fmla="*/ 199 h 216"/>
                <a:gd name="T8" fmla="*/ 31 w 137"/>
                <a:gd name="T9" fmla="*/ 170 h 216"/>
                <a:gd name="T10" fmla="*/ 7 w 137"/>
                <a:gd name="T11" fmla="*/ 116 h 216"/>
                <a:gd name="T12" fmla="*/ 1 w 137"/>
                <a:gd name="T13" fmla="*/ 101 h 216"/>
                <a:gd name="T14" fmla="*/ 11 w 137"/>
                <a:gd name="T15" fmla="*/ 42 h 216"/>
                <a:gd name="T16" fmla="*/ 75 w 137"/>
                <a:gd name="T17" fmla="*/ 2 h 216"/>
                <a:gd name="T18" fmla="*/ 129 w 137"/>
                <a:gd name="T19" fmla="*/ 49 h 216"/>
                <a:gd name="T20" fmla="*/ 137 w 137"/>
                <a:gd name="T21" fmla="*/ 10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216">
                  <a:moveTo>
                    <a:pt x="137" y="103"/>
                  </a:moveTo>
                  <a:cubicBezTo>
                    <a:pt x="130" y="119"/>
                    <a:pt x="121" y="138"/>
                    <a:pt x="112" y="157"/>
                  </a:cubicBezTo>
                  <a:cubicBezTo>
                    <a:pt x="110" y="162"/>
                    <a:pt x="106" y="168"/>
                    <a:pt x="106" y="173"/>
                  </a:cubicBezTo>
                  <a:cubicBezTo>
                    <a:pt x="107" y="187"/>
                    <a:pt x="100" y="193"/>
                    <a:pt x="90" y="199"/>
                  </a:cubicBezTo>
                  <a:cubicBezTo>
                    <a:pt x="62" y="216"/>
                    <a:pt x="37" y="202"/>
                    <a:pt x="31" y="170"/>
                  </a:cubicBezTo>
                  <a:cubicBezTo>
                    <a:pt x="27" y="151"/>
                    <a:pt x="15" y="134"/>
                    <a:pt x="7" y="116"/>
                  </a:cubicBezTo>
                  <a:cubicBezTo>
                    <a:pt x="5" y="111"/>
                    <a:pt x="0" y="106"/>
                    <a:pt x="1" y="101"/>
                  </a:cubicBezTo>
                  <a:cubicBezTo>
                    <a:pt x="3" y="81"/>
                    <a:pt x="5" y="61"/>
                    <a:pt x="11" y="42"/>
                  </a:cubicBezTo>
                  <a:cubicBezTo>
                    <a:pt x="19" y="15"/>
                    <a:pt x="45" y="0"/>
                    <a:pt x="75" y="2"/>
                  </a:cubicBezTo>
                  <a:cubicBezTo>
                    <a:pt x="104" y="4"/>
                    <a:pt x="122" y="20"/>
                    <a:pt x="129" y="49"/>
                  </a:cubicBezTo>
                  <a:cubicBezTo>
                    <a:pt x="132" y="66"/>
                    <a:pt x="134" y="83"/>
                    <a:pt x="137" y="103"/>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3" name="Freeform 78">
              <a:extLst>
                <a:ext uri="{FF2B5EF4-FFF2-40B4-BE49-F238E27FC236}">
                  <a16:creationId xmlns:a16="http://schemas.microsoft.com/office/drawing/2014/main" id="{2D2C6B1C-BAFC-3B4C-34AE-1547C1ABC630}"/>
                </a:ext>
              </a:extLst>
            </p:cNvPr>
            <p:cNvSpPr>
              <a:spLocks/>
            </p:cNvSpPr>
            <p:nvPr/>
          </p:nvSpPr>
          <p:spPr bwMode="auto">
            <a:xfrm>
              <a:off x="4563402" y="1387768"/>
              <a:ext cx="114323" cy="175625"/>
            </a:xfrm>
            <a:custGeom>
              <a:avLst/>
              <a:gdLst>
                <a:gd name="T0" fmla="*/ 69 w 135"/>
                <a:gd name="T1" fmla="*/ 1 h 209"/>
                <a:gd name="T2" fmla="*/ 129 w 135"/>
                <a:gd name="T3" fmla="*/ 59 h 209"/>
                <a:gd name="T4" fmla="*/ 133 w 135"/>
                <a:gd name="T5" fmla="*/ 94 h 209"/>
                <a:gd name="T6" fmla="*/ 116 w 135"/>
                <a:gd name="T7" fmla="*/ 145 h 209"/>
                <a:gd name="T8" fmla="*/ 100 w 135"/>
                <a:gd name="T9" fmla="*/ 183 h 209"/>
                <a:gd name="T10" fmla="*/ 64 w 135"/>
                <a:gd name="T11" fmla="*/ 206 h 209"/>
                <a:gd name="T12" fmla="*/ 28 w 135"/>
                <a:gd name="T13" fmla="*/ 172 h 209"/>
                <a:gd name="T14" fmla="*/ 6 w 135"/>
                <a:gd name="T15" fmla="*/ 115 h 209"/>
                <a:gd name="T16" fmla="*/ 1 w 135"/>
                <a:gd name="T17" fmla="*/ 89 h 209"/>
                <a:gd name="T18" fmla="*/ 6 w 135"/>
                <a:gd name="T19" fmla="*/ 48 h 209"/>
                <a:gd name="T20" fmla="*/ 69 w 135"/>
                <a:gd name="T21" fmla="*/ 1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209">
                  <a:moveTo>
                    <a:pt x="69" y="1"/>
                  </a:moveTo>
                  <a:cubicBezTo>
                    <a:pt x="103" y="2"/>
                    <a:pt x="126" y="25"/>
                    <a:pt x="129" y="59"/>
                  </a:cubicBezTo>
                  <a:cubicBezTo>
                    <a:pt x="129" y="70"/>
                    <a:pt x="135" y="83"/>
                    <a:pt x="133" y="94"/>
                  </a:cubicBezTo>
                  <a:cubicBezTo>
                    <a:pt x="130" y="111"/>
                    <a:pt x="122" y="128"/>
                    <a:pt x="116" y="145"/>
                  </a:cubicBezTo>
                  <a:cubicBezTo>
                    <a:pt x="111" y="158"/>
                    <a:pt x="109" y="173"/>
                    <a:pt x="100" y="183"/>
                  </a:cubicBezTo>
                  <a:cubicBezTo>
                    <a:pt x="91" y="193"/>
                    <a:pt x="77" y="202"/>
                    <a:pt x="64" y="206"/>
                  </a:cubicBezTo>
                  <a:cubicBezTo>
                    <a:pt x="49" y="209"/>
                    <a:pt x="33" y="187"/>
                    <a:pt x="28" y="172"/>
                  </a:cubicBezTo>
                  <a:cubicBezTo>
                    <a:pt x="23" y="152"/>
                    <a:pt x="13" y="134"/>
                    <a:pt x="6" y="115"/>
                  </a:cubicBezTo>
                  <a:cubicBezTo>
                    <a:pt x="3" y="107"/>
                    <a:pt x="0" y="98"/>
                    <a:pt x="1" y="89"/>
                  </a:cubicBezTo>
                  <a:cubicBezTo>
                    <a:pt x="1" y="75"/>
                    <a:pt x="3" y="61"/>
                    <a:pt x="6" y="48"/>
                  </a:cubicBezTo>
                  <a:cubicBezTo>
                    <a:pt x="14" y="18"/>
                    <a:pt x="39" y="0"/>
                    <a:pt x="6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4" name="Freeform 97">
              <a:extLst>
                <a:ext uri="{FF2B5EF4-FFF2-40B4-BE49-F238E27FC236}">
                  <a16:creationId xmlns:a16="http://schemas.microsoft.com/office/drawing/2014/main" id="{52C40A27-C4ED-C370-143E-F08F9F1EF03D}"/>
                </a:ext>
              </a:extLst>
            </p:cNvPr>
            <p:cNvSpPr>
              <a:spLocks/>
            </p:cNvSpPr>
            <p:nvPr/>
          </p:nvSpPr>
          <p:spPr bwMode="auto">
            <a:xfrm>
              <a:off x="4540206" y="1543512"/>
              <a:ext cx="61304" cy="91127"/>
            </a:xfrm>
            <a:custGeom>
              <a:avLst/>
              <a:gdLst>
                <a:gd name="T0" fmla="*/ 0 w 71"/>
                <a:gd name="T1" fmla="*/ 72 h 107"/>
                <a:gd name="T2" fmla="*/ 50 w 71"/>
                <a:gd name="T3" fmla="*/ 0 h 107"/>
                <a:gd name="T4" fmla="*/ 71 w 71"/>
                <a:gd name="T5" fmla="*/ 107 h 107"/>
                <a:gd name="T6" fmla="*/ 0 w 71"/>
                <a:gd name="T7" fmla="*/ 72 h 107"/>
              </a:gdLst>
              <a:ahLst/>
              <a:cxnLst>
                <a:cxn ang="0">
                  <a:pos x="T0" y="T1"/>
                </a:cxn>
                <a:cxn ang="0">
                  <a:pos x="T2" y="T3"/>
                </a:cxn>
                <a:cxn ang="0">
                  <a:pos x="T4" y="T5"/>
                </a:cxn>
                <a:cxn ang="0">
                  <a:pos x="T6" y="T7"/>
                </a:cxn>
              </a:cxnLst>
              <a:rect l="0" t="0" r="r" b="b"/>
              <a:pathLst>
                <a:path w="71" h="107">
                  <a:moveTo>
                    <a:pt x="0" y="72"/>
                  </a:moveTo>
                  <a:cubicBezTo>
                    <a:pt x="23" y="51"/>
                    <a:pt x="15" y="14"/>
                    <a:pt x="50" y="0"/>
                  </a:cubicBezTo>
                  <a:cubicBezTo>
                    <a:pt x="57" y="35"/>
                    <a:pt x="63" y="69"/>
                    <a:pt x="71" y="107"/>
                  </a:cubicBezTo>
                  <a:cubicBezTo>
                    <a:pt x="46" y="94"/>
                    <a:pt x="24" y="84"/>
                    <a:pt x="0"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5" name="Freeform 98">
              <a:extLst>
                <a:ext uri="{FF2B5EF4-FFF2-40B4-BE49-F238E27FC236}">
                  <a16:creationId xmlns:a16="http://schemas.microsoft.com/office/drawing/2014/main" id="{149D7345-FAC0-C63D-33EC-C2EAE70DAF9A}"/>
                </a:ext>
              </a:extLst>
            </p:cNvPr>
            <p:cNvSpPr>
              <a:spLocks/>
            </p:cNvSpPr>
            <p:nvPr/>
          </p:nvSpPr>
          <p:spPr bwMode="auto">
            <a:xfrm>
              <a:off x="4379492" y="1543512"/>
              <a:ext cx="56333" cy="89469"/>
            </a:xfrm>
            <a:custGeom>
              <a:avLst/>
              <a:gdLst>
                <a:gd name="T0" fmla="*/ 0 w 68"/>
                <a:gd name="T1" fmla="*/ 105 h 105"/>
                <a:gd name="T2" fmla="*/ 19 w 68"/>
                <a:gd name="T3" fmla="*/ 3 h 105"/>
                <a:gd name="T4" fmla="*/ 24 w 68"/>
                <a:gd name="T5" fmla="*/ 0 h 105"/>
                <a:gd name="T6" fmla="*/ 46 w 68"/>
                <a:gd name="T7" fmla="*/ 25 h 105"/>
                <a:gd name="T8" fmla="*/ 53 w 68"/>
                <a:gd name="T9" fmla="*/ 41 h 105"/>
                <a:gd name="T10" fmla="*/ 36 w 68"/>
                <a:gd name="T11" fmla="*/ 88 h 105"/>
                <a:gd name="T12" fmla="*/ 0 w 68"/>
                <a:gd name="T13" fmla="*/ 105 h 105"/>
              </a:gdLst>
              <a:ahLst/>
              <a:cxnLst>
                <a:cxn ang="0">
                  <a:pos x="T0" y="T1"/>
                </a:cxn>
                <a:cxn ang="0">
                  <a:pos x="T2" y="T3"/>
                </a:cxn>
                <a:cxn ang="0">
                  <a:pos x="T4" y="T5"/>
                </a:cxn>
                <a:cxn ang="0">
                  <a:pos x="T6" y="T7"/>
                </a:cxn>
                <a:cxn ang="0">
                  <a:pos x="T8" y="T9"/>
                </a:cxn>
                <a:cxn ang="0">
                  <a:pos x="T10" y="T11"/>
                </a:cxn>
                <a:cxn ang="0">
                  <a:pos x="T12" y="T13"/>
                </a:cxn>
              </a:cxnLst>
              <a:rect l="0" t="0" r="r" b="b"/>
              <a:pathLst>
                <a:path w="68" h="105">
                  <a:moveTo>
                    <a:pt x="0" y="105"/>
                  </a:moveTo>
                  <a:cubicBezTo>
                    <a:pt x="7" y="69"/>
                    <a:pt x="13" y="36"/>
                    <a:pt x="19" y="3"/>
                  </a:cubicBezTo>
                  <a:cubicBezTo>
                    <a:pt x="21" y="2"/>
                    <a:pt x="23" y="1"/>
                    <a:pt x="24" y="0"/>
                  </a:cubicBezTo>
                  <a:cubicBezTo>
                    <a:pt x="32" y="8"/>
                    <a:pt x="39" y="16"/>
                    <a:pt x="46" y="25"/>
                  </a:cubicBezTo>
                  <a:cubicBezTo>
                    <a:pt x="49" y="29"/>
                    <a:pt x="50" y="36"/>
                    <a:pt x="53" y="41"/>
                  </a:cubicBezTo>
                  <a:cubicBezTo>
                    <a:pt x="68" y="73"/>
                    <a:pt x="68" y="73"/>
                    <a:pt x="36" y="88"/>
                  </a:cubicBezTo>
                  <a:cubicBezTo>
                    <a:pt x="25" y="93"/>
                    <a:pt x="14" y="99"/>
                    <a:pt x="0" y="105"/>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6" name="Freeform 100">
              <a:extLst>
                <a:ext uri="{FF2B5EF4-FFF2-40B4-BE49-F238E27FC236}">
                  <a16:creationId xmlns:a16="http://schemas.microsoft.com/office/drawing/2014/main" id="{CA68CC5F-4556-5C53-3E3B-15A0B73C984B}"/>
                </a:ext>
              </a:extLst>
            </p:cNvPr>
            <p:cNvSpPr>
              <a:spLocks/>
            </p:cNvSpPr>
            <p:nvPr/>
          </p:nvSpPr>
          <p:spPr bwMode="auto">
            <a:xfrm>
              <a:off x="4346355" y="1565051"/>
              <a:ext cx="24853" cy="82842"/>
            </a:xfrm>
            <a:custGeom>
              <a:avLst/>
              <a:gdLst>
                <a:gd name="T0" fmla="*/ 0 w 31"/>
                <a:gd name="T1" fmla="*/ 14 h 98"/>
                <a:gd name="T2" fmla="*/ 31 w 31"/>
                <a:gd name="T3" fmla="*/ 14 h 98"/>
                <a:gd name="T4" fmla="*/ 28 w 31"/>
                <a:gd name="T5" fmla="*/ 63 h 98"/>
                <a:gd name="T6" fmla="*/ 0 w 31"/>
                <a:gd name="T7" fmla="*/ 98 h 98"/>
                <a:gd name="T8" fmla="*/ 0 w 31"/>
                <a:gd name="T9" fmla="*/ 14 h 98"/>
              </a:gdLst>
              <a:ahLst/>
              <a:cxnLst>
                <a:cxn ang="0">
                  <a:pos x="T0" y="T1"/>
                </a:cxn>
                <a:cxn ang="0">
                  <a:pos x="T2" y="T3"/>
                </a:cxn>
                <a:cxn ang="0">
                  <a:pos x="T4" y="T5"/>
                </a:cxn>
                <a:cxn ang="0">
                  <a:pos x="T6" y="T7"/>
                </a:cxn>
                <a:cxn ang="0">
                  <a:pos x="T8" y="T9"/>
                </a:cxn>
              </a:cxnLst>
              <a:rect l="0" t="0" r="r" b="b"/>
              <a:pathLst>
                <a:path w="31" h="98">
                  <a:moveTo>
                    <a:pt x="0" y="14"/>
                  </a:moveTo>
                  <a:cubicBezTo>
                    <a:pt x="10" y="0"/>
                    <a:pt x="23" y="2"/>
                    <a:pt x="31" y="14"/>
                  </a:cubicBezTo>
                  <a:cubicBezTo>
                    <a:pt x="30" y="33"/>
                    <a:pt x="26" y="49"/>
                    <a:pt x="28" y="63"/>
                  </a:cubicBezTo>
                  <a:cubicBezTo>
                    <a:pt x="31" y="85"/>
                    <a:pt x="21" y="93"/>
                    <a:pt x="0" y="98"/>
                  </a:cubicBezTo>
                  <a:cubicBezTo>
                    <a:pt x="0" y="71"/>
                    <a:pt x="0" y="45"/>
                    <a:pt x="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37" name="Freeform 101">
              <a:extLst>
                <a:ext uri="{FF2B5EF4-FFF2-40B4-BE49-F238E27FC236}">
                  <a16:creationId xmlns:a16="http://schemas.microsoft.com/office/drawing/2014/main" id="{813653B4-54CE-8F3B-B8E0-1DB68A548F01}"/>
                </a:ext>
              </a:extLst>
            </p:cNvPr>
            <p:cNvSpPr>
              <a:spLocks/>
            </p:cNvSpPr>
            <p:nvPr/>
          </p:nvSpPr>
          <p:spPr bwMode="auto">
            <a:xfrm>
              <a:off x="4606480" y="1568364"/>
              <a:ext cx="24853" cy="79528"/>
            </a:xfrm>
            <a:custGeom>
              <a:avLst/>
              <a:gdLst>
                <a:gd name="T0" fmla="*/ 3 w 30"/>
                <a:gd name="T1" fmla="*/ 10 h 95"/>
                <a:gd name="T2" fmla="*/ 30 w 30"/>
                <a:gd name="T3" fmla="*/ 12 h 95"/>
                <a:gd name="T4" fmla="*/ 30 w 30"/>
                <a:gd name="T5" fmla="*/ 95 h 95"/>
                <a:gd name="T6" fmla="*/ 3 w 30"/>
                <a:gd name="T7" fmla="*/ 64 h 95"/>
                <a:gd name="T8" fmla="*/ 3 w 30"/>
                <a:gd name="T9" fmla="*/ 10 h 95"/>
              </a:gdLst>
              <a:ahLst/>
              <a:cxnLst>
                <a:cxn ang="0">
                  <a:pos x="T0" y="T1"/>
                </a:cxn>
                <a:cxn ang="0">
                  <a:pos x="T2" y="T3"/>
                </a:cxn>
                <a:cxn ang="0">
                  <a:pos x="T4" y="T5"/>
                </a:cxn>
                <a:cxn ang="0">
                  <a:pos x="T6" y="T7"/>
                </a:cxn>
                <a:cxn ang="0">
                  <a:pos x="T8" y="T9"/>
                </a:cxn>
              </a:cxnLst>
              <a:rect l="0" t="0" r="r" b="b"/>
              <a:pathLst>
                <a:path w="30" h="95">
                  <a:moveTo>
                    <a:pt x="3" y="10"/>
                  </a:moveTo>
                  <a:cubicBezTo>
                    <a:pt x="10" y="0"/>
                    <a:pt x="22" y="0"/>
                    <a:pt x="30" y="12"/>
                  </a:cubicBezTo>
                  <a:cubicBezTo>
                    <a:pt x="30" y="42"/>
                    <a:pt x="30" y="68"/>
                    <a:pt x="30" y="95"/>
                  </a:cubicBezTo>
                  <a:cubicBezTo>
                    <a:pt x="11" y="92"/>
                    <a:pt x="0" y="85"/>
                    <a:pt x="3" y="64"/>
                  </a:cubicBezTo>
                  <a:cubicBezTo>
                    <a:pt x="5" y="48"/>
                    <a:pt x="3" y="32"/>
                    <a:pt x="3"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grpSp>
    </p:spTree>
    <p:extLst>
      <p:ext uri="{BB962C8B-B14F-4D97-AF65-F5344CB8AC3E}">
        <p14:creationId xmlns:p14="http://schemas.microsoft.com/office/powerpoint/2010/main" val="190870087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38372039-81CF-889A-F8A6-DE29E7BEAE0C}"/>
              </a:ext>
            </a:extLst>
          </p:cNvPr>
          <p:cNvSpPr/>
          <p:nvPr/>
        </p:nvSpPr>
        <p:spPr>
          <a:xfrm>
            <a:off x="10502201" y="3506288"/>
            <a:ext cx="773723" cy="773723"/>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567A1CC-CE67-77AA-6BAF-A28FD28A404F}"/>
              </a:ext>
            </a:extLst>
          </p:cNvPr>
          <p:cNvSpPr/>
          <p:nvPr/>
        </p:nvSpPr>
        <p:spPr>
          <a:xfrm>
            <a:off x="7045570" y="3506287"/>
            <a:ext cx="773723" cy="773723"/>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47FF4F23-80CE-1562-77A9-FF820B3944F9}"/>
              </a:ext>
            </a:extLst>
          </p:cNvPr>
          <p:cNvSpPr/>
          <p:nvPr/>
        </p:nvSpPr>
        <p:spPr>
          <a:xfrm>
            <a:off x="3588939" y="3506286"/>
            <a:ext cx="773723" cy="773723"/>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C676AD54-FC98-7F03-0C6F-F7FE2FC9A7C4}"/>
              </a:ext>
            </a:extLst>
          </p:cNvPr>
          <p:cNvSpPr/>
          <p:nvPr/>
        </p:nvSpPr>
        <p:spPr>
          <a:xfrm>
            <a:off x="7837714" y="1460982"/>
            <a:ext cx="773723" cy="773723"/>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CC7E694F-DE3B-A893-34D4-4EE9C6549E79}"/>
              </a:ext>
            </a:extLst>
          </p:cNvPr>
          <p:cNvSpPr/>
          <p:nvPr/>
        </p:nvSpPr>
        <p:spPr>
          <a:xfrm>
            <a:off x="4381083" y="1460981"/>
            <a:ext cx="773723" cy="773723"/>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FCE2CAAA-360A-882A-974C-899BEFBD3DC7}"/>
              </a:ext>
            </a:extLst>
          </p:cNvPr>
          <p:cNvSpPr/>
          <p:nvPr/>
        </p:nvSpPr>
        <p:spPr>
          <a:xfrm>
            <a:off x="924452" y="1460980"/>
            <a:ext cx="773723" cy="773723"/>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7BF8F9A-3D24-C06D-F27B-453E013D9DA0}"/>
              </a:ext>
            </a:extLst>
          </p:cNvPr>
          <p:cNvSpPr txBox="1"/>
          <p:nvPr/>
        </p:nvSpPr>
        <p:spPr>
          <a:xfrm>
            <a:off x="3307404" y="209304"/>
            <a:ext cx="5554494" cy="400110"/>
          </a:xfrm>
          <a:prstGeom prst="rect">
            <a:avLst/>
          </a:prstGeom>
          <a:noFill/>
        </p:spPr>
        <p:txBody>
          <a:bodyPr wrap="square">
            <a:spAutoFit/>
          </a:bodyPr>
          <a:lstStyle/>
          <a:p>
            <a:pPr algn="ctr"/>
            <a:r>
              <a:rPr lang="fa-IR" sz="2000" dirty="0">
                <a:solidFill>
                  <a:schemeClr val="bg1"/>
                </a:solidFill>
                <a:cs typeface="B Yekan" panose="00000400000000000000" pitchFamily="2" charset="-78"/>
              </a:rPr>
              <a:t>فهرست مطالب ارائه</a:t>
            </a:r>
          </a:p>
        </p:txBody>
      </p:sp>
      <mc:AlternateContent xmlns:mc="http://schemas.openxmlformats.org/markup-compatibility/2006" xmlns:psez="http://schemas.microsoft.com/office/powerpoint/2016/sectionzoom">
        <mc:Choice Requires="psez">
          <p:graphicFrame>
            <p:nvGraphicFramePr>
              <p:cNvPr id="4" name="Section Zoom 3">
                <a:extLst>
                  <a:ext uri="{FF2B5EF4-FFF2-40B4-BE49-F238E27FC236}">
                    <a16:creationId xmlns:a16="http://schemas.microsoft.com/office/drawing/2014/main" id="{007DFD47-E271-A244-5BAA-F35AED0AE813}"/>
                  </a:ext>
                </a:extLst>
              </p:cNvPr>
              <p:cNvGraphicFramePr>
                <a:graphicFrameLocks noChangeAspect="1"/>
              </p:cNvGraphicFramePr>
              <p:nvPr>
                <p:extLst>
                  <p:ext uri="{D42A27DB-BD31-4B8C-83A1-F6EECF244321}">
                    <p14:modId xmlns:p14="http://schemas.microsoft.com/office/powerpoint/2010/main" val="258316683"/>
                  </p:ext>
                </p:extLst>
              </p:nvPr>
            </p:nvGraphicFramePr>
            <p:xfrm>
              <a:off x="8060454" y="1721541"/>
              <a:ext cx="3048000" cy="1714500"/>
            </p:xfrm>
            <a:graphic>
              <a:graphicData uri="http://schemas.microsoft.com/office/powerpoint/2016/sectionzoom">
                <psez:sectionZm>
                  <psez:sectionZmObj sectionId="{7D72299C-F263-44C9-9876-3FE2CB37A685}">
                    <psez:zmPr id="{C131D8CE-D0B0-4BAE-89E6-1B2961DB19D6}" transitionDur="1000">
                      <p166:blipFill xmlns:p166="http://schemas.microsoft.com/office/powerpoint/2016/6/main">
                        <a:blip r:embed="rId2"/>
                        <a:stretch>
                          <a:fillRect/>
                        </a:stretch>
                      </p166:blipFill>
                      <p166:spPr xmlns:p166="http://schemas.microsoft.com/office/powerpoint/2016/6/main">
                        <a:xfrm>
                          <a:off x="0" y="0"/>
                          <a:ext cx="3048000" cy="1714500"/>
                        </a:xfrm>
                        <a:prstGeom prst="rect">
                          <a:avLst/>
                        </a:prstGeom>
                        <a:ln w="3175">
                          <a:solidFill>
                            <a:prstClr val="ltGray"/>
                          </a:solidFill>
                        </a:ln>
                        <a:effectLst>
                          <a:outerShdw blurRad="63500" algn="ctr" rotWithShape="0">
                            <a:prstClr val="black">
                              <a:alpha val="15000"/>
                            </a:prstClr>
                          </a:outerShdw>
                        </a:effectLst>
                      </p166:spPr>
                    </psez:zmPr>
                  </psez:sectionZmObj>
                </psez:sectionZm>
              </a:graphicData>
            </a:graphic>
          </p:graphicFrame>
        </mc:Choice>
        <mc:Fallback xmlns="">
          <p:pic>
            <p:nvPicPr>
              <p:cNvPr id="4" name="Section Zoom 3">
                <a:hlinkClick r:id="rId3" action="ppaction://hlinksldjump"/>
                <a:extLst>
                  <a:ext uri="{FF2B5EF4-FFF2-40B4-BE49-F238E27FC236}">
                    <a16:creationId xmlns:a16="http://schemas.microsoft.com/office/drawing/2014/main" id="{007DFD47-E271-A244-5BAA-F35AED0AE813}"/>
                  </a:ext>
                </a:extLst>
              </p:cNvPr>
              <p:cNvPicPr>
                <a:picLocks noGrp="1" noRot="1" noChangeAspect="1" noMove="1" noResize="1" noEditPoints="1" noAdjustHandles="1" noChangeArrowheads="1" noChangeShapeType="1"/>
              </p:cNvPicPr>
              <p:nvPr/>
            </p:nvPicPr>
            <p:blipFill>
              <a:blip r:embed="rId4"/>
              <a:stretch>
                <a:fillRect/>
              </a:stretch>
            </p:blipFill>
            <p:spPr>
              <a:xfrm>
                <a:off x="8060454" y="1721541"/>
                <a:ext cx="3048000" cy="1714500"/>
              </a:xfrm>
              <a:prstGeom prst="rect">
                <a:avLst/>
              </a:prstGeom>
              <a:ln w="3175">
                <a:solidFill>
                  <a:prstClr val="ltGray"/>
                </a:solidFill>
              </a:ln>
              <a:effectLst>
                <a:outerShdw blurRad="63500" algn="ctr" rotWithShape="0">
                  <a:prstClr val="black">
                    <a:alpha val="1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6" name="Section Zoom 5">
                <a:extLst>
                  <a:ext uri="{FF2B5EF4-FFF2-40B4-BE49-F238E27FC236}">
                    <a16:creationId xmlns:a16="http://schemas.microsoft.com/office/drawing/2014/main" id="{2E81566D-7882-240E-94B5-C6CA9FD81C46}"/>
                  </a:ext>
                </a:extLst>
              </p:cNvPr>
              <p:cNvGraphicFramePr>
                <a:graphicFrameLocks noChangeAspect="1"/>
              </p:cNvGraphicFramePr>
              <p:nvPr>
                <p:extLst>
                  <p:ext uri="{D42A27DB-BD31-4B8C-83A1-F6EECF244321}">
                    <p14:modId xmlns:p14="http://schemas.microsoft.com/office/powerpoint/2010/main" val="3786246739"/>
                  </p:ext>
                </p:extLst>
              </p:nvPr>
            </p:nvGraphicFramePr>
            <p:xfrm>
              <a:off x="4585399" y="1721541"/>
              <a:ext cx="3048000" cy="1714500"/>
            </p:xfrm>
            <a:graphic>
              <a:graphicData uri="http://schemas.microsoft.com/office/powerpoint/2016/sectionzoom">
                <psez:sectionZm>
                  <psez:sectionZmObj sectionId="{935E955C-02F1-4973-AA3D-3074BAC8F00E}">
                    <psez:zmPr id="{07DDC73D-51EE-4574-94F4-9F96269589B6}" transitionDur="1000">
                      <p166:blipFill xmlns:p166="http://schemas.microsoft.com/office/powerpoint/2016/6/main">
                        <a:blip r:embed="rId5"/>
                        <a:stretch>
                          <a:fillRect/>
                        </a:stretch>
                      </p166:blipFill>
                      <p166:spPr xmlns:p166="http://schemas.microsoft.com/office/powerpoint/2016/6/main">
                        <a:xfrm>
                          <a:off x="0" y="0"/>
                          <a:ext cx="3048000" cy="1714500"/>
                        </a:xfrm>
                        <a:prstGeom prst="rect">
                          <a:avLst/>
                        </a:prstGeom>
                        <a:ln w="3175">
                          <a:solidFill>
                            <a:prstClr val="ltGray"/>
                          </a:solidFill>
                        </a:ln>
                        <a:effectLst>
                          <a:outerShdw blurRad="63500" algn="ctr" rotWithShape="0">
                            <a:prstClr val="black">
                              <a:alpha val="15000"/>
                            </a:prstClr>
                          </a:outerShdw>
                        </a:effectLst>
                      </p166:spPr>
                    </psez:zmPr>
                  </psez:sectionZmObj>
                </psez:sectionZm>
              </a:graphicData>
            </a:graphic>
          </p:graphicFrame>
        </mc:Choice>
        <mc:Fallback xmlns="">
          <p:pic>
            <p:nvPicPr>
              <p:cNvPr id="6" name="Section Zoom 5">
                <a:hlinkClick r:id="rId6" action="ppaction://hlinksldjump"/>
                <a:extLst>
                  <a:ext uri="{FF2B5EF4-FFF2-40B4-BE49-F238E27FC236}">
                    <a16:creationId xmlns:a16="http://schemas.microsoft.com/office/drawing/2014/main" id="{2E81566D-7882-240E-94B5-C6CA9FD81C46}"/>
                  </a:ext>
                </a:extLst>
              </p:cNvPr>
              <p:cNvPicPr>
                <a:picLocks noGrp="1" noRot="1" noChangeAspect="1" noMove="1" noResize="1" noEditPoints="1" noAdjustHandles="1" noChangeArrowheads="1" noChangeShapeType="1"/>
              </p:cNvPicPr>
              <p:nvPr/>
            </p:nvPicPr>
            <p:blipFill>
              <a:blip r:embed="rId7"/>
              <a:stretch>
                <a:fillRect/>
              </a:stretch>
            </p:blipFill>
            <p:spPr>
              <a:xfrm>
                <a:off x="4585399" y="1721541"/>
                <a:ext cx="3048000" cy="1714500"/>
              </a:xfrm>
              <a:prstGeom prst="rect">
                <a:avLst/>
              </a:prstGeom>
              <a:ln w="3175">
                <a:solidFill>
                  <a:prstClr val="ltGray"/>
                </a:solidFill>
              </a:ln>
              <a:effectLst>
                <a:outerShdw blurRad="63500" algn="ctr" rotWithShape="0">
                  <a:prstClr val="black">
                    <a:alpha val="1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8" name="Section Zoom 7">
                <a:extLst>
                  <a:ext uri="{FF2B5EF4-FFF2-40B4-BE49-F238E27FC236}">
                    <a16:creationId xmlns:a16="http://schemas.microsoft.com/office/drawing/2014/main" id="{1332BA2F-BF21-A693-3742-C1C1CD490639}"/>
                  </a:ext>
                </a:extLst>
              </p:cNvPr>
              <p:cNvGraphicFramePr>
                <a:graphicFrameLocks noChangeAspect="1"/>
              </p:cNvGraphicFramePr>
              <p:nvPr>
                <p:extLst>
                  <p:ext uri="{D42A27DB-BD31-4B8C-83A1-F6EECF244321}">
                    <p14:modId xmlns:p14="http://schemas.microsoft.com/office/powerpoint/2010/main" val="4033891401"/>
                  </p:ext>
                </p:extLst>
              </p:nvPr>
            </p:nvGraphicFramePr>
            <p:xfrm>
              <a:off x="1110343" y="1721541"/>
              <a:ext cx="3048000" cy="1714500"/>
            </p:xfrm>
            <a:graphic>
              <a:graphicData uri="http://schemas.microsoft.com/office/powerpoint/2016/sectionzoom">
                <psez:sectionZm>
                  <psez:sectionZmObj sectionId="{093A30B4-CA5C-4F2B-9F37-2A500A14821F}">
                    <psez:zmPr id="{C7F1B535-70D9-456F-B6A9-718F11F60EBB}" transitionDur="1000">
                      <p166:blipFill xmlns:p166="http://schemas.microsoft.com/office/powerpoint/2016/6/main">
                        <a:blip r:embed="rId8"/>
                        <a:stretch>
                          <a:fillRect/>
                        </a:stretch>
                      </p166:blipFill>
                      <p166:spPr xmlns:p166="http://schemas.microsoft.com/office/powerpoint/2016/6/main">
                        <a:xfrm>
                          <a:off x="0" y="0"/>
                          <a:ext cx="3048000" cy="1714500"/>
                        </a:xfrm>
                        <a:prstGeom prst="rect">
                          <a:avLst/>
                        </a:prstGeom>
                        <a:ln w="3175">
                          <a:solidFill>
                            <a:prstClr val="ltGray"/>
                          </a:solidFill>
                        </a:ln>
                        <a:effectLst>
                          <a:outerShdw blurRad="63500" algn="ctr" rotWithShape="0">
                            <a:prstClr val="black">
                              <a:alpha val="15000"/>
                            </a:prstClr>
                          </a:outerShdw>
                        </a:effectLst>
                      </p166:spPr>
                    </psez:zmPr>
                  </psez:sectionZmObj>
                </psez:sectionZm>
              </a:graphicData>
            </a:graphic>
          </p:graphicFrame>
        </mc:Choice>
        <mc:Fallback xmlns="">
          <p:pic>
            <p:nvPicPr>
              <p:cNvPr id="8" name="Section Zoom 7">
                <a:hlinkClick r:id="rId9" action="ppaction://hlinksldjump"/>
                <a:extLst>
                  <a:ext uri="{FF2B5EF4-FFF2-40B4-BE49-F238E27FC236}">
                    <a16:creationId xmlns:a16="http://schemas.microsoft.com/office/drawing/2014/main" id="{1332BA2F-BF21-A693-3742-C1C1CD490639}"/>
                  </a:ext>
                </a:extLst>
              </p:cNvPr>
              <p:cNvPicPr>
                <a:picLocks noGrp="1" noRot="1" noChangeAspect="1" noMove="1" noResize="1" noEditPoints="1" noAdjustHandles="1" noChangeArrowheads="1" noChangeShapeType="1"/>
              </p:cNvPicPr>
              <p:nvPr/>
            </p:nvPicPr>
            <p:blipFill>
              <a:blip r:embed="rId10"/>
              <a:stretch>
                <a:fillRect/>
              </a:stretch>
            </p:blipFill>
            <p:spPr>
              <a:xfrm>
                <a:off x="1110343" y="1721541"/>
                <a:ext cx="3048000" cy="1714500"/>
              </a:xfrm>
              <a:prstGeom prst="rect">
                <a:avLst/>
              </a:prstGeom>
              <a:ln w="3175">
                <a:solidFill>
                  <a:prstClr val="ltGray"/>
                </a:solidFill>
              </a:ln>
              <a:effectLst>
                <a:outerShdw blurRad="63500" algn="ctr" rotWithShape="0">
                  <a:prstClr val="black">
                    <a:alpha val="1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10" name="Section Zoom 9">
                <a:extLst>
                  <a:ext uri="{FF2B5EF4-FFF2-40B4-BE49-F238E27FC236}">
                    <a16:creationId xmlns:a16="http://schemas.microsoft.com/office/drawing/2014/main" id="{DCD86233-BBEF-71EA-FD43-AE6F6390A8FE}"/>
                  </a:ext>
                </a:extLst>
              </p:cNvPr>
              <p:cNvGraphicFramePr>
                <a:graphicFrameLocks noChangeAspect="1"/>
              </p:cNvGraphicFramePr>
              <p:nvPr>
                <p:extLst>
                  <p:ext uri="{D42A27DB-BD31-4B8C-83A1-F6EECF244321}">
                    <p14:modId xmlns:p14="http://schemas.microsoft.com/office/powerpoint/2010/main" val="1861444505"/>
                  </p:ext>
                </p:extLst>
              </p:nvPr>
            </p:nvGraphicFramePr>
            <p:xfrm>
              <a:off x="8060454" y="3859998"/>
              <a:ext cx="3048000" cy="1714500"/>
            </p:xfrm>
            <a:graphic>
              <a:graphicData uri="http://schemas.microsoft.com/office/powerpoint/2016/sectionzoom">
                <psez:sectionZm>
                  <psez:sectionZmObj sectionId="{13F35E74-F123-4588-9CDE-2809D2141413}">
                    <psez:zmPr id="{6A5FE55C-AD53-400B-B64B-39156ACD35E7}" transitionDur="1000">
                      <p166:blipFill xmlns:p166="http://schemas.microsoft.com/office/powerpoint/2016/6/main">
                        <a:blip r:embed="rId11"/>
                        <a:stretch>
                          <a:fillRect/>
                        </a:stretch>
                      </p166:blipFill>
                      <p166:spPr xmlns:p166="http://schemas.microsoft.com/office/powerpoint/2016/6/main">
                        <a:xfrm>
                          <a:off x="0" y="0"/>
                          <a:ext cx="3048000" cy="1714500"/>
                        </a:xfrm>
                        <a:prstGeom prst="rect">
                          <a:avLst/>
                        </a:prstGeom>
                        <a:ln w="3175">
                          <a:solidFill>
                            <a:prstClr val="ltGray"/>
                          </a:solidFill>
                        </a:ln>
                        <a:effectLst>
                          <a:outerShdw blurRad="63500" algn="ctr" rotWithShape="0">
                            <a:prstClr val="black">
                              <a:alpha val="15000"/>
                            </a:prstClr>
                          </a:outerShdw>
                        </a:effectLst>
                      </p166:spPr>
                    </psez:zmPr>
                  </psez:sectionZmObj>
                </psez:sectionZm>
              </a:graphicData>
            </a:graphic>
          </p:graphicFrame>
        </mc:Choice>
        <mc:Fallback xmlns="">
          <p:pic>
            <p:nvPicPr>
              <p:cNvPr id="10" name="Section Zoom 9">
                <a:hlinkClick r:id="rId12" action="ppaction://hlinksldjump"/>
                <a:extLst>
                  <a:ext uri="{FF2B5EF4-FFF2-40B4-BE49-F238E27FC236}">
                    <a16:creationId xmlns:a16="http://schemas.microsoft.com/office/drawing/2014/main" id="{DCD86233-BBEF-71EA-FD43-AE6F6390A8FE}"/>
                  </a:ext>
                </a:extLst>
              </p:cNvPr>
              <p:cNvPicPr>
                <a:picLocks noGrp="1" noRot="1" noChangeAspect="1" noMove="1" noResize="1" noEditPoints="1" noAdjustHandles="1" noChangeArrowheads="1" noChangeShapeType="1"/>
              </p:cNvPicPr>
              <p:nvPr/>
            </p:nvPicPr>
            <p:blipFill>
              <a:blip r:embed="rId13"/>
              <a:stretch>
                <a:fillRect/>
              </a:stretch>
            </p:blipFill>
            <p:spPr>
              <a:xfrm>
                <a:off x="8060454" y="3859998"/>
                <a:ext cx="3048000" cy="1714500"/>
              </a:xfrm>
              <a:prstGeom prst="rect">
                <a:avLst/>
              </a:prstGeom>
              <a:ln w="3175">
                <a:solidFill>
                  <a:prstClr val="ltGray"/>
                </a:solidFill>
              </a:ln>
              <a:effectLst>
                <a:outerShdw blurRad="63500" algn="ctr" rotWithShape="0">
                  <a:prstClr val="black">
                    <a:alpha val="1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12" name="Section Zoom 11">
                <a:extLst>
                  <a:ext uri="{FF2B5EF4-FFF2-40B4-BE49-F238E27FC236}">
                    <a16:creationId xmlns:a16="http://schemas.microsoft.com/office/drawing/2014/main" id="{D877B807-0722-953F-CBDC-DA79ACC5521C}"/>
                  </a:ext>
                </a:extLst>
              </p:cNvPr>
              <p:cNvGraphicFramePr>
                <a:graphicFrameLocks noChangeAspect="1"/>
              </p:cNvGraphicFramePr>
              <p:nvPr>
                <p:extLst>
                  <p:ext uri="{D42A27DB-BD31-4B8C-83A1-F6EECF244321}">
                    <p14:modId xmlns:p14="http://schemas.microsoft.com/office/powerpoint/2010/main" val="644437370"/>
                  </p:ext>
                </p:extLst>
              </p:nvPr>
            </p:nvGraphicFramePr>
            <p:xfrm>
              <a:off x="4585399" y="3859998"/>
              <a:ext cx="3048000" cy="1714500"/>
            </p:xfrm>
            <a:graphic>
              <a:graphicData uri="http://schemas.microsoft.com/office/powerpoint/2016/sectionzoom">
                <psez:sectionZm>
                  <psez:sectionZmObj sectionId="{DFCE9530-003B-4DBE-96D8-E6B7814CDE74}">
                    <psez:zmPr id="{90374053-703C-4C21-87BE-59EDE39B3BD9}" transitionDur="1000">
                      <p166:blipFill xmlns:p166="http://schemas.microsoft.com/office/powerpoint/2016/6/main">
                        <a:blip r:embed="rId14"/>
                        <a:stretch>
                          <a:fillRect/>
                        </a:stretch>
                      </p166:blipFill>
                      <p166:spPr xmlns:p166="http://schemas.microsoft.com/office/powerpoint/2016/6/main">
                        <a:xfrm>
                          <a:off x="0" y="0"/>
                          <a:ext cx="3048000" cy="1714500"/>
                        </a:xfrm>
                        <a:prstGeom prst="rect">
                          <a:avLst/>
                        </a:prstGeom>
                        <a:ln w="3175">
                          <a:solidFill>
                            <a:prstClr val="ltGray"/>
                          </a:solidFill>
                        </a:ln>
                        <a:effectLst>
                          <a:outerShdw blurRad="63500" algn="ctr" rotWithShape="0">
                            <a:prstClr val="black">
                              <a:alpha val="15000"/>
                            </a:prstClr>
                          </a:outerShdw>
                        </a:effectLst>
                      </p166:spPr>
                    </psez:zmPr>
                  </psez:sectionZmObj>
                </psez:sectionZm>
              </a:graphicData>
            </a:graphic>
          </p:graphicFrame>
        </mc:Choice>
        <mc:Fallback xmlns="">
          <p:pic>
            <p:nvPicPr>
              <p:cNvPr id="12" name="Section Zoom 11">
                <a:hlinkClick r:id="rId15" action="ppaction://hlinksldjump"/>
                <a:extLst>
                  <a:ext uri="{FF2B5EF4-FFF2-40B4-BE49-F238E27FC236}">
                    <a16:creationId xmlns:a16="http://schemas.microsoft.com/office/drawing/2014/main" id="{D877B807-0722-953F-CBDC-DA79ACC5521C}"/>
                  </a:ext>
                </a:extLst>
              </p:cNvPr>
              <p:cNvPicPr>
                <a:picLocks noGrp="1" noRot="1" noChangeAspect="1" noMove="1" noResize="1" noEditPoints="1" noAdjustHandles="1" noChangeArrowheads="1" noChangeShapeType="1"/>
              </p:cNvPicPr>
              <p:nvPr/>
            </p:nvPicPr>
            <p:blipFill>
              <a:blip r:embed="rId16"/>
              <a:stretch>
                <a:fillRect/>
              </a:stretch>
            </p:blipFill>
            <p:spPr>
              <a:xfrm>
                <a:off x="4585399" y="3859998"/>
                <a:ext cx="3048000" cy="1714500"/>
              </a:xfrm>
              <a:prstGeom prst="rect">
                <a:avLst/>
              </a:prstGeom>
              <a:ln w="3175">
                <a:solidFill>
                  <a:prstClr val="ltGray"/>
                </a:solidFill>
              </a:ln>
              <a:effectLst>
                <a:outerShdw blurRad="63500" algn="ctr" rotWithShape="0">
                  <a:prstClr val="black">
                    <a:alpha val="1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14" name="Section Zoom 13">
                <a:extLst>
                  <a:ext uri="{FF2B5EF4-FFF2-40B4-BE49-F238E27FC236}">
                    <a16:creationId xmlns:a16="http://schemas.microsoft.com/office/drawing/2014/main" id="{64111740-2C34-11D5-6EDD-70D66E130E2F}"/>
                  </a:ext>
                </a:extLst>
              </p:cNvPr>
              <p:cNvGraphicFramePr>
                <a:graphicFrameLocks noChangeAspect="1"/>
              </p:cNvGraphicFramePr>
              <p:nvPr>
                <p:extLst>
                  <p:ext uri="{D42A27DB-BD31-4B8C-83A1-F6EECF244321}">
                    <p14:modId xmlns:p14="http://schemas.microsoft.com/office/powerpoint/2010/main" val="1965318263"/>
                  </p:ext>
                </p:extLst>
              </p:nvPr>
            </p:nvGraphicFramePr>
            <p:xfrm>
              <a:off x="1160405" y="3859998"/>
              <a:ext cx="3048000" cy="1714500"/>
            </p:xfrm>
            <a:graphic>
              <a:graphicData uri="http://schemas.microsoft.com/office/powerpoint/2016/sectionzoom">
                <psez:sectionZm>
                  <psez:sectionZmObj sectionId="{9C0F7055-BDFA-44FE-8B90-63D5E0D2DC3C}">
                    <psez:zmPr id="{20F33B8E-5B56-4F03-B224-F14F471E1578}" transitionDur="1000">
                      <p166:blipFill xmlns:p166="http://schemas.microsoft.com/office/powerpoint/2016/6/main">
                        <a:blip r:embed="rId17"/>
                        <a:stretch>
                          <a:fillRect/>
                        </a:stretch>
                      </p166:blipFill>
                      <p166:spPr xmlns:p166="http://schemas.microsoft.com/office/powerpoint/2016/6/main">
                        <a:xfrm>
                          <a:off x="0" y="0"/>
                          <a:ext cx="3048000" cy="1714500"/>
                        </a:xfrm>
                        <a:prstGeom prst="rect">
                          <a:avLst/>
                        </a:prstGeom>
                        <a:ln w="3175">
                          <a:solidFill>
                            <a:prstClr val="ltGray"/>
                          </a:solidFill>
                        </a:ln>
                        <a:effectLst>
                          <a:outerShdw blurRad="63500" algn="ctr" rotWithShape="0">
                            <a:prstClr val="black">
                              <a:alpha val="15000"/>
                            </a:prstClr>
                          </a:outerShdw>
                        </a:effectLst>
                      </p166:spPr>
                    </psez:zmPr>
                  </psez:sectionZmObj>
                </psez:sectionZm>
              </a:graphicData>
            </a:graphic>
          </p:graphicFrame>
        </mc:Choice>
        <mc:Fallback xmlns="">
          <p:pic>
            <p:nvPicPr>
              <p:cNvPr id="14" name="Section Zoom 13">
                <a:hlinkClick r:id="rId18" action="ppaction://hlinksldjump"/>
                <a:extLst>
                  <a:ext uri="{FF2B5EF4-FFF2-40B4-BE49-F238E27FC236}">
                    <a16:creationId xmlns:a16="http://schemas.microsoft.com/office/drawing/2014/main" id="{64111740-2C34-11D5-6EDD-70D66E130E2F}"/>
                  </a:ext>
                </a:extLst>
              </p:cNvPr>
              <p:cNvPicPr>
                <a:picLocks noGrp="1" noRot="1" noChangeAspect="1" noMove="1" noResize="1" noEditPoints="1" noAdjustHandles="1" noChangeArrowheads="1" noChangeShapeType="1"/>
              </p:cNvPicPr>
              <p:nvPr/>
            </p:nvPicPr>
            <p:blipFill>
              <a:blip r:embed="rId19"/>
              <a:stretch>
                <a:fillRect/>
              </a:stretch>
            </p:blipFill>
            <p:spPr>
              <a:xfrm>
                <a:off x="1160405" y="3859998"/>
                <a:ext cx="3048000" cy="1714500"/>
              </a:xfrm>
              <a:prstGeom prst="rect">
                <a:avLst/>
              </a:prstGeom>
              <a:ln w="3175">
                <a:solidFill>
                  <a:prstClr val="ltGray"/>
                </a:solidFill>
              </a:ln>
              <a:effectLst>
                <a:outerShdw blurRad="63500" algn="ctr" rotWithShape="0">
                  <a:prstClr val="black">
                    <a:alpha val="15000"/>
                  </a:prstClr>
                </a:outerShdw>
              </a:effectLst>
            </p:spPr>
          </p:pic>
        </mc:Fallback>
      </mc:AlternateContent>
    </p:spTree>
    <p:extLst>
      <p:ext uri="{BB962C8B-B14F-4D97-AF65-F5344CB8AC3E}">
        <p14:creationId xmlns:p14="http://schemas.microsoft.com/office/powerpoint/2010/main" val="335226845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339B797-F283-117C-2225-A37AF2F9878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11" name="TextBox 10">
            <a:extLst>
              <a:ext uri="{FF2B5EF4-FFF2-40B4-BE49-F238E27FC236}">
                <a16:creationId xmlns:a16="http://schemas.microsoft.com/office/drawing/2014/main" id="{534B44AD-4EFC-7C80-C6E4-27730B05BE11}"/>
              </a:ext>
            </a:extLst>
          </p:cNvPr>
          <p:cNvSpPr txBox="1"/>
          <p:nvPr/>
        </p:nvSpPr>
        <p:spPr>
          <a:xfrm>
            <a:off x="3278221" y="988697"/>
            <a:ext cx="5224707"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E291B650-1D34-F01D-BDF6-172B384AC443}"/>
              </a:ext>
            </a:extLst>
          </p:cNvPr>
          <p:cNvSpPr txBox="1"/>
          <p:nvPr/>
        </p:nvSpPr>
        <p:spPr>
          <a:xfrm>
            <a:off x="573932" y="1490007"/>
            <a:ext cx="10982528" cy="3833742"/>
          </a:xfrm>
          <a:prstGeom prst="rect">
            <a:avLst/>
          </a:prstGeom>
          <a:noFill/>
        </p:spPr>
        <p:txBody>
          <a:bodyPr wrap="square">
            <a:spAutoFit/>
          </a:bodyPr>
          <a:lstStyle/>
          <a:p>
            <a:pPr algn="justLow">
              <a:lnSpc>
                <a:spcPct val="4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provides all kinds of application files with the best quality of this test text</a:t>
            </a:r>
          </a:p>
        </p:txBody>
      </p:sp>
      <p:sp>
        <p:nvSpPr>
          <p:cNvPr id="13" name="TextBox 12">
            <a:extLst>
              <a:ext uri="{FF2B5EF4-FFF2-40B4-BE49-F238E27FC236}">
                <a16:creationId xmlns:a16="http://schemas.microsoft.com/office/drawing/2014/main" id="{037DDD04-F99A-33B4-8C3D-96A67C622436}"/>
              </a:ext>
            </a:extLst>
          </p:cNvPr>
          <p:cNvSpPr txBox="1"/>
          <p:nvPr/>
        </p:nvSpPr>
        <p:spPr>
          <a:xfrm>
            <a:off x="9743089"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Team</a:t>
            </a:r>
          </a:p>
        </p:txBody>
      </p:sp>
      <p:sp>
        <p:nvSpPr>
          <p:cNvPr id="14" name="TextBox 13">
            <a:extLst>
              <a:ext uri="{FF2B5EF4-FFF2-40B4-BE49-F238E27FC236}">
                <a16:creationId xmlns:a16="http://schemas.microsoft.com/office/drawing/2014/main" id="{F0133A09-E8C3-37F9-B64B-6FA62D8FBAAF}"/>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15" name="TextBox 14">
            <a:extLst>
              <a:ext uri="{FF2B5EF4-FFF2-40B4-BE49-F238E27FC236}">
                <a16:creationId xmlns:a16="http://schemas.microsoft.com/office/drawing/2014/main" id="{066268B8-2AC8-138F-DF3B-61352BDE3C4E}"/>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16" name="TextBox 15">
            <a:extLst>
              <a:ext uri="{FF2B5EF4-FFF2-40B4-BE49-F238E27FC236}">
                <a16:creationId xmlns:a16="http://schemas.microsoft.com/office/drawing/2014/main" id="{A8A2C31F-2A75-2710-85D9-63F5C6C967B5}"/>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17" name="TextBox 16">
            <a:extLst>
              <a:ext uri="{FF2B5EF4-FFF2-40B4-BE49-F238E27FC236}">
                <a16:creationId xmlns:a16="http://schemas.microsoft.com/office/drawing/2014/main" id="{3435CB6A-62EF-8EF4-6689-764F79716B76}"/>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18" name="TextBox 17">
            <a:extLst>
              <a:ext uri="{FF2B5EF4-FFF2-40B4-BE49-F238E27FC236}">
                <a16:creationId xmlns:a16="http://schemas.microsoft.com/office/drawing/2014/main" id="{CE4AEBC4-C344-9101-CF75-45FE377A990D}"/>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83D581F5-EF8B-750E-D393-AB26FB921806}"/>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F3C43176-8EE7-F662-F105-1AAE56B7BC1B}"/>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3A1C9F3C-43CF-5E01-D686-20E82BF2A1AE}"/>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DA3E07B7-0D3D-C09D-EFDD-9092A79A84C4}"/>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30</a:t>
            </a:r>
          </a:p>
        </p:txBody>
      </p:sp>
    </p:spTree>
    <p:extLst>
      <p:ext uri="{BB962C8B-B14F-4D97-AF65-F5344CB8AC3E}">
        <p14:creationId xmlns:p14="http://schemas.microsoft.com/office/powerpoint/2010/main" val="3355050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BA4C262-E8BD-7C07-3631-D7D3FF3DC8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8" name="Google Shape;1862;p41">
            <a:extLst>
              <a:ext uri="{FF2B5EF4-FFF2-40B4-BE49-F238E27FC236}">
                <a16:creationId xmlns:a16="http://schemas.microsoft.com/office/drawing/2014/main" id="{42B05FCF-81FC-27DD-1347-D62EAAEACDD7}"/>
              </a:ext>
            </a:extLst>
          </p:cNvPr>
          <p:cNvSpPr/>
          <p:nvPr/>
        </p:nvSpPr>
        <p:spPr>
          <a:xfrm>
            <a:off x="2178507" y="2202909"/>
            <a:ext cx="242550" cy="1226875"/>
          </a:xfrm>
          <a:custGeom>
            <a:avLst/>
            <a:gdLst/>
            <a:ahLst/>
            <a:cxnLst/>
            <a:rect l="l" t="t" r="r" b="b"/>
            <a:pathLst>
              <a:path w="9702" h="49075" fill="none" extrusionOk="0">
                <a:moveTo>
                  <a:pt x="9702" y="0"/>
                </a:moveTo>
                <a:lnTo>
                  <a:pt x="5525" y="0"/>
                </a:lnTo>
                <a:cubicBezTo>
                  <a:pt x="2466" y="0"/>
                  <a:pt x="1" y="2466"/>
                  <a:pt x="1" y="5524"/>
                </a:cubicBezTo>
                <a:lnTo>
                  <a:pt x="1" y="43528"/>
                </a:lnTo>
                <a:cubicBezTo>
                  <a:pt x="1" y="46587"/>
                  <a:pt x="2466" y="49075"/>
                  <a:pt x="5525" y="49075"/>
                </a:cubicBezTo>
                <a:lnTo>
                  <a:pt x="9702" y="49075"/>
                </a:lnTo>
              </a:path>
            </a:pathLst>
          </a:custGeom>
          <a:noFill/>
          <a:ln w="19050" cap="flat" cmpd="sng">
            <a:solidFill>
              <a:schemeClr val="accent4"/>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1863;p41">
            <a:extLst>
              <a:ext uri="{FF2B5EF4-FFF2-40B4-BE49-F238E27FC236}">
                <a16:creationId xmlns:a16="http://schemas.microsoft.com/office/drawing/2014/main" id="{E102109E-49BB-D457-674B-3ED8D7B6EAB2}"/>
              </a:ext>
            </a:extLst>
          </p:cNvPr>
          <p:cNvSpPr/>
          <p:nvPr/>
        </p:nvSpPr>
        <p:spPr>
          <a:xfrm>
            <a:off x="5238257" y="3434909"/>
            <a:ext cx="242525" cy="1226875"/>
          </a:xfrm>
          <a:custGeom>
            <a:avLst/>
            <a:gdLst/>
            <a:ahLst/>
            <a:cxnLst/>
            <a:rect l="l" t="t" r="r" b="b"/>
            <a:pathLst>
              <a:path w="9701" h="49075" fill="none" extrusionOk="0">
                <a:moveTo>
                  <a:pt x="0" y="49075"/>
                </a:moveTo>
                <a:lnTo>
                  <a:pt x="4154" y="49075"/>
                </a:lnTo>
                <a:cubicBezTo>
                  <a:pt x="7213" y="49075"/>
                  <a:pt x="9701" y="46609"/>
                  <a:pt x="9701" y="43551"/>
                </a:cubicBezTo>
                <a:lnTo>
                  <a:pt x="9701" y="5547"/>
                </a:lnTo>
                <a:cubicBezTo>
                  <a:pt x="9701" y="2488"/>
                  <a:pt x="7213" y="0"/>
                  <a:pt x="4154" y="0"/>
                </a:cubicBezTo>
                <a:lnTo>
                  <a:pt x="0" y="0"/>
                </a:lnTo>
              </a:path>
            </a:pathLst>
          </a:custGeom>
          <a:noFill/>
          <a:ln w="19050" cap="flat" cmpd="sng">
            <a:solidFill>
              <a:schemeClr val="accent2"/>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864;p41">
            <a:extLst>
              <a:ext uri="{FF2B5EF4-FFF2-40B4-BE49-F238E27FC236}">
                <a16:creationId xmlns:a16="http://schemas.microsoft.com/office/drawing/2014/main" id="{2E4C68CE-4FE1-5B51-CB13-D2324D223636}"/>
              </a:ext>
            </a:extLst>
          </p:cNvPr>
          <p:cNvSpPr/>
          <p:nvPr/>
        </p:nvSpPr>
        <p:spPr>
          <a:xfrm>
            <a:off x="2374807" y="1829134"/>
            <a:ext cx="2909125" cy="841725"/>
          </a:xfrm>
          <a:custGeom>
            <a:avLst/>
            <a:gdLst/>
            <a:ahLst/>
            <a:cxnLst/>
            <a:rect l="l" t="t" r="r" b="b"/>
            <a:pathLst>
              <a:path w="116365" h="33669" extrusionOk="0">
                <a:moveTo>
                  <a:pt x="5319" y="1"/>
                </a:moveTo>
                <a:cubicBezTo>
                  <a:pt x="2375" y="1"/>
                  <a:pt x="1" y="2375"/>
                  <a:pt x="1" y="5296"/>
                </a:cubicBezTo>
                <a:lnTo>
                  <a:pt x="1" y="28373"/>
                </a:lnTo>
                <a:cubicBezTo>
                  <a:pt x="1" y="31294"/>
                  <a:pt x="2375" y="33668"/>
                  <a:pt x="5319" y="33668"/>
                </a:cubicBezTo>
                <a:lnTo>
                  <a:pt x="111069" y="33668"/>
                </a:lnTo>
                <a:cubicBezTo>
                  <a:pt x="113990" y="33668"/>
                  <a:pt x="116364" y="31294"/>
                  <a:pt x="116364" y="28373"/>
                </a:cubicBezTo>
                <a:lnTo>
                  <a:pt x="116364" y="5296"/>
                </a:lnTo>
                <a:cubicBezTo>
                  <a:pt x="116364" y="2375"/>
                  <a:pt x="113990" y="1"/>
                  <a:pt x="111069" y="1"/>
                </a:cubicBez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 name="Google Shape;1865;p41">
            <a:extLst>
              <a:ext uri="{FF2B5EF4-FFF2-40B4-BE49-F238E27FC236}">
                <a16:creationId xmlns:a16="http://schemas.microsoft.com/office/drawing/2014/main" id="{B4829655-B674-5922-59E5-D8A85C4FFE7E}"/>
              </a:ext>
            </a:extLst>
          </p:cNvPr>
          <p:cNvGrpSpPr/>
          <p:nvPr/>
        </p:nvGrpSpPr>
        <p:grpSpPr>
          <a:xfrm>
            <a:off x="2668923" y="2038565"/>
            <a:ext cx="326716" cy="422213"/>
            <a:chOff x="1158800" y="1447700"/>
            <a:chExt cx="412000" cy="532425"/>
          </a:xfrm>
          <a:solidFill>
            <a:srgbClr val="0071C1"/>
          </a:solidFill>
        </p:grpSpPr>
        <p:sp>
          <p:nvSpPr>
            <p:cNvPr id="15" name="Google Shape;1866;p41">
              <a:extLst>
                <a:ext uri="{FF2B5EF4-FFF2-40B4-BE49-F238E27FC236}">
                  <a16:creationId xmlns:a16="http://schemas.microsoft.com/office/drawing/2014/main" id="{85005463-7928-8F54-3ABD-FCE36EF7A2A1}"/>
                </a:ext>
              </a:extLst>
            </p:cNvPr>
            <p:cNvSpPr/>
            <p:nvPr/>
          </p:nvSpPr>
          <p:spPr>
            <a:xfrm>
              <a:off x="1158800" y="1468800"/>
              <a:ext cx="412000" cy="511325"/>
            </a:xfrm>
            <a:custGeom>
              <a:avLst/>
              <a:gdLst/>
              <a:ahLst/>
              <a:cxnLst/>
              <a:rect l="l" t="t" r="r" b="b"/>
              <a:pathLst>
                <a:path w="16480" h="20453" extrusionOk="0">
                  <a:moveTo>
                    <a:pt x="1689" y="1"/>
                  </a:moveTo>
                  <a:cubicBezTo>
                    <a:pt x="753" y="1"/>
                    <a:pt x="0" y="754"/>
                    <a:pt x="0" y="1690"/>
                  </a:cubicBezTo>
                  <a:lnTo>
                    <a:pt x="0" y="18763"/>
                  </a:lnTo>
                  <a:cubicBezTo>
                    <a:pt x="0" y="19699"/>
                    <a:pt x="753" y="20452"/>
                    <a:pt x="1689" y="20452"/>
                  </a:cubicBezTo>
                  <a:lnTo>
                    <a:pt x="14791" y="20452"/>
                  </a:lnTo>
                  <a:cubicBezTo>
                    <a:pt x="15727" y="20452"/>
                    <a:pt x="16480" y="19699"/>
                    <a:pt x="16480" y="18763"/>
                  </a:cubicBezTo>
                  <a:lnTo>
                    <a:pt x="16480" y="1690"/>
                  </a:lnTo>
                  <a:cubicBezTo>
                    <a:pt x="16480" y="754"/>
                    <a:pt x="15727" y="1"/>
                    <a:pt x="14791" y="1"/>
                  </a:cubicBezTo>
                  <a:lnTo>
                    <a:pt x="13330" y="1"/>
                  </a:lnTo>
                  <a:lnTo>
                    <a:pt x="13330" y="777"/>
                  </a:lnTo>
                  <a:lnTo>
                    <a:pt x="14791" y="777"/>
                  </a:lnTo>
                  <a:cubicBezTo>
                    <a:pt x="15316" y="777"/>
                    <a:pt x="15704" y="1188"/>
                    <a:pt x="15704" y="1690"/>
                  </a:cubicBezTo>
                  <a:lnTo>
                    <a:pt x="15704" y="18763"/>
                  </a:lnTo>
                  <a:cubicBezTo>
                    <a:pt x="15704" y="19265"/>
                    <a:pt x="15316" y="19676"/>
                    <a:pt x="14791" y="19676"/>
                  </a:cubicBezTo>
                  <a:lnTo>
                    <a:pt x="1689" y="19676"/>
                  </a:lnTo>
                  <a:cubicBezTo>
                    <a:pt x="1187" y="19676"/>
                    <a:pt x="776" y="19265"/>
                    <a:pt x="776" y="18763"/>
                  </a:cubicBezTo>
                  <a:lnTo>
                    <a:pt x="776" y="1690"/>
                  </a:lnTo>
                  <a:cubicBezTo>
                    <a:pt x="776" y="1188"/>
                    <a:pt x="1187" y="777"/>
                    <a:pt x="1689" y="777"/>
                  </a:cubicBezTo>
                  <a:lnTo>
                    <a:pt x="3150" y="777"/>
                  </a:lnTo>
                  <a:lnTo>
                    <a:pt x="315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867;p41">
              <a:extLst>
                <a:ext uri="{FF2B5EF4-FFF2-40B4-BE49-F238E27FC236}">
                  <a16:creationId xmlns:a16="http://schemas.microsoft.com/office/drawing/2014/main" id="{2D0EF27F-4855-37D4-83D6-7E1709B66264}"/>
                </a:ext>
              </a:extLst>
            </p:cNvPr>
            <p:cNvSpPr/>
            <p:nvPr/>
          </p:nvSpPr>
          <p:spPr>
            <a:xfrm>
              <a:off x="1254075" y="1461400"/>
              <a:ext cx="221450" cy="70200"/>
            </a:xfrm>
            <a:custGeom>
              <a:avLst/>
              <a:gdLst/>
              <a:ahLst/>
              <a:cxnLst/>
              <a:rect l="l" t="t" r="r" b="b"/>
              <a:pathLst>
                <a:path w="8858" h="2808" extrusionOk="0">
                  <a:moveTo>
                    <a:pt x="115" y="0"/>
                  </a:moveTo>
                  <a:cubicBezTo>
                    <a:pt x="69" y="0"/>
                    <a:pt x="1" y="46"/>
                    <a:pt x="1" y="114"/>
                  </a:cubicBezTo>
                  <a:lnTo>
                    <a:pt x="1" y="1552"/>
                  </a:lnTo>
                  <a:cubicBezTo>
                    <a:pt x="1" y="2260"/>
                    <a:pt x="571" y="2808"/>
                    <a:pt x="1256" y="2808"/>
                  </a:cubicBezTo>
                  <a:lnTo>
                    <a:pt x="7602" y="2808"/>
                  </a:lnTo>
                  <a:cubicBezTo>
                    <a:pt x="8286" y="2808"/>
                    <a:pt x="8857" y="2260"/>
                    <a:pt x="8857" y="1552"/>
                  </a:cubicBezTo>
                  <a:lnTo>
                    <a:pt x="8857" y="114"/>
                  </a:lnTo>
                  <a:cubicBezTo>
                    <a:pt x="8857" y="46"/>
                    <a:pt x="8811" y="0"/>
                    <a:pt x="874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868;p41">
              <a:extLst>
                <a:ext uri="{FF2B5EF4-FFF2-40B4-BE49-F238E27FC236}">
                  <a16:creationId xmlns:a16="http://schemas.microsoft.com/office/drawing/2014/main" id="{E0E81E25-C428-A09B-0A5F-F49057CF34C9}"/>
                </a:ext>
              </a:extLst>
            </p:cNvPr>
            <p:cNvSpPr/>
            <p:nvPr/>
          </p:nvSpPr>
          <p:spPr>
            <a:xfrm>
              <a:off x="1306000" y="1447700"/>
              <a:ext cx="117575" cy="42250"/>
            </a:xfrm>
            <a:custGeom>
              <a:avLst/>
              <a:gdLst/>
              <a:ahLst/>
              <a:cxnLst/>
              <a:rect l="l" t="t" r="r" b="b"/>
              <a:pathLst>
                <a:path w="4703" h="1690" extrusionOk="0">
                  <a:moveTo>
                    <a:pt x="594" y="0"/>
                  </a:moveTo>
                  <a:cubicBezTo>
                    <a:pt x="275" y="0"/>
                    <a:pt x="1" y="274"/>
                    <a:pt x="1" y="616"/>
                  </a:cubicBezTo>
                  <a:lnTo>
                    <a:pt x="1" y="1689"/>
                  </a:lnTo>
                  <a:lnTo>
                    <a:pt x="4703" y="1689"/>
                  </a:lnTo>
                  <a:lnTo>
                    <a:pt x="4703" y="616"/>
                  </a:lnTo>
                  <a:cubicBezTo>
                    <a:pt x="4703" y="274"/>
                    <a:pt x="4452" y="0"/>
                    <a:pt x="41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69;p41">
              <a:extLst>
                <a:ext uri="{FF2B5EF4-FFF2-40B4-BE49-F238E27FC236}">
                  <a16:creationId xmlns:a16="http://schemas.microsoft.com/office/drawing/2014/main" id="{3CEF2970-EAF8-DA8C-9472-A1478FFC287C}"/>
                </a:ext>
              </a:extLst>
            </p:cNvPr>
            <p:cNvSpPr/>
            <p:nvPr/>
          </p:nvSpPr>
          <p:spPr>
            <a:xfrm>
              <a:off x="1217000" y="1581800"/>
              <a:ext cx="287625" cy="16575"/>
            </a:xfrm>
            <a:custGeom>
              <a:avLst/>
              <a:gdLst/>
              <a:ahLst/>
              <a:cxnLst/>
              <a:rect l="l" t="t" r="r" b="b"/>
              <a:pathLst>
                <a:path w="11505" h="663" extrusionOk="0">
                  <a:moveTo>
                    <a:pt x="0" y="0"/>
                  </a:moveTo>
                  <a:lnTo>
                    <a:pt x="0" y="662"/>
                  </a:lnTo>
                  <a:lnTo>
                    <a:pt x="11504" y="662"/>
                  </a:lnTo>
                  <a:lnTo>
                    <a:pt x="1150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870;p41">
              <a:extLst>
                <a:ext uri="{FF2B5EF4-FFF2-40B4-BE49-F238E27FC236}">
                  <a16:creationId xmlns:a16="http://schemas.microsoft.com/office/drawing/2014/main" id="{C7B06C6E-4F80-5CA9-CB71-4ED0860719D0}"/>
                </a:ext>
              </a:extLst>
            </p:cNvPr>
            <p:cNvSpPr/>
            <p:nvPr/>
          </p:nvSpPr>
          <p:spPr>
            <a:xfrm>
              <a:off x="1217000" y="1632575"/>
              <a:ext cx="287625" cy="16575"/>
            </a:xfrm>
            <a:custGeom>
              <a:avLst/>
              <a:gdLst/>
              <a:ahLst/>
              <a:cxnLst/>
              <a:rect l="l" t="t" r="r" b="b"/>
              <a:pathLst>
                <a:path w="11505" h="663" extrusionOk="0">
                  <a:moveTo>
                    <a:pt x="0" y="1"/>
                  </a:moveTo>
                  <a:lnTo>
                    <a:pt x="0" y="663"/>
                  </a:lnTo>
                  <a:lnTo>
                    <a:pt x="11504" y="663"/>
                  </a:lnTo>
                  <a:lnTo>
                    <a:pt x="1150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871;p41">
              <a:extLst>
                <a:ext uri="{FF2B5EF4-FFF2-40B4-BE49-F238E27FC236}">
                  <a16:creationId xmlns:a16="http://schemas.microsoft.com/office/drawing/2014/main" id="{4D39F463-1314-697F-4B88-26EBB4D1B951}"/>
                </a:ext>
              </a:extLst>
            </p:cNvPr>
            <p:cNvSpPr/>
            <p:nvPr/>
          </p:nvSpPr>
          <p:spPr>
            <a:xfrm>
              <a:off x="1217000" y="1682800"/>
              <a:ext cx="287625" cy="16575"/>
            </a:xfrm>
            <a:custGeom>
              <a:avLst/>
              <a:gdLst/>
              <a:ahLst/>
              <a:cxnLst/>
              <a:rect l="l" t="t" r="r" b="b"/>
              <a:pathLst>
                <a:path w="11505" h="663" extrusionOk="0">
                  <a:moveTo>
                    <a:pt x="0" y="0"/>
                  </a:moveTo>
                  <a:lnTo>
                    <a:pt x="0" y="662"/>
                  </a:lnTo>
                  <a:lnTo>
                    <a:pt x="11504" y="662"/>
                  </a:lnTo>
                  <a:lnTo>
                    <a:pt x="1150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872;p41">
              <a:extLst>
                <a:ext uri="{FF2B5EF4-FFF2-40B4-BE49-F238E27FC236}">
                  <a16:creationId xmlns:a16="http://schemas.microsoft.com/office/drawing/2014/main" id="{6BD84A76-ECEC-5BA4-90AC-07DB5053FA89}"/>
                </a:ext>
              </a:extLst>
            </p:cNvPr>
            <p:cNvSpPr/>
            <p:nvPr/>
          </p:nvSpPr>
          <p:spPr>
            <a:xfrm>
              <a:off x="1217000" y="1733575"/>
              <a:ext cx="287625" cy="16575"/>
            </a:xfrm>
            <a:custGeom>
              <a:avLst/>
              <a:gdLst/>
              <a:ahLst/>
              <a:cxnLst/>
              <a:rect l="l" t="t" r="r" b="b"/>
              <a:pathLst>
                <a:path w="11505" h="663" extrusionOk="0">
                  <a:moveTo>
                    <a:pt x="0" y="1"/>
                  </a:moveTo>
                  <a:lnTo>
                    <a:pt x="0" y="663"/>
                  </a:lnTo>
                  <a:lnTo>
                    <a:pt x="11504" y="663"/>
                  </a:lnTo>
                  <a:lnTo>
                    <a:pt x="1150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873;p41">
              <a:extLst>
                <a:ext uri="{FF2B5EF4-FFF2-40B4-BE49-F238E27FC236}">
                  <a16:creationId xmlns:a16="http://schemas.microsoft.com/office/drawing/2014/main" id="{3654F7E1-4069-BE8A-CED7-07C2F3F068DF}"/>
                </a:ext>
              </a:extLst>
            </p:cNvPr>
            <p:cNvSpPr/>
            <p:nvPr/>
          </p:nvSpPr>
          <p:spPr>
            <a:xfrm>
              <a:off x="1217000" y="1783800"/>
              <a:ext cx="287625" cy="16575"/>
            </a:xfrm>
            <a:custGeom>
              <a:avLst/>
              <a:gdLst/>
              <a:ahLst/>
              <a:cxnLst/>
              <a:rect l="l" t="t" r="r" b="b"/>
              <a:pathLst>
                <a:path w="11505" h="663" extrusionOk="0">
                  <a:moveTo>
                    <a:pt x="0" y="0"/>
                  </a:moveTo>
                  <a:lnTo>
                    <a:pt x="0" y="662"/>
                  </a:lnTo>
                  <a:lnTo>
                    <a:pt x="11504" y="662"/>
                  </a:lnTo>
                  <a:lnTo>
                    <a:pt x="1150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874;p41">
              <a:extLst>
                <a:ext uri="{FF2B5EF4-FFF2-40B4-BE49-F238E27FC236}">
                  <a16:creationId xmlns:a16="http://schemas.microsoft.com/office/drawing/2014/main" id="{D6D14BAB-F140-A4BC-24B2-FAE55C3C2FF9}"/>
                </a:ext>
              </a:extLst>
            </p:cNvPr>
            <p:cNvSpPr/>
            <p:nvPr/>
          </p:nvSpPr>
          <p:spPr>
            <a:xfrm>
              <a:off x="1217000" y="1834575"/>
              <a:ext cx="259075" cy="16575"/>
            </a:xfrm>
            <a:custGeom>
              <a:avLst/>
              <a:gdLst/>
              <a:ahLst/>
              <a:cxnLst/>
              <a:rect l="l" t="t" r="r" b="b"/>
              <a:pathLst>
                <a:path w="10363" h="663" extrusionOk="0">
                  <a:moveTo>
                    <a:pt x="0" y="1"/>
                  </a:moveTo>
                  <a:lnTo>
                    <a:pt x="0" y="663"/>
                  </a:lnTo>
                  <a:lnTo>
                    <a:pt x="10363" y="663"/>
                  </a:lnTo>
                  <a:lnTo>
                    <a:pt x="1036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875;p41">
              <a:extLst>
                <a:ext uri="{FF2B5EF4-FFF2-40B4-BE49-F238E27FC236}">
                  <a16:creationId xmlns:a16="http://schemas.microsoft.com/office/drawing/2014/main" id="{D1955D1C-E835-CA84-51FA-F4A0D1113AFB}"/>
                </a:ext>
              </a:extLst>
            </p:cNvPr>
            <p:cNvSpPr/>
            <p:nvPr/>
          </p:nvSpPr>
          <p:spPr>
            <a:xfrm>
              <a:off x="1222700" y="1882525"/>
              <a:ext cx="214575" cy="16550"/>
            </a:xfrm>
            <a:custGeom>
              <a:avLst/>
              <a:gdLst/>
              <a:ahLst/>
              <a:cxnLst/>
              <a:rect l="l" t="t" r="r" b="b"/>
              <a:pathLst>
                <a:path w="8583" h="662" extrusionOk="0">
                  <a:moveTo>
                    <a:pt x="0" y="0"/>
                  </a:moveTo>
                  <a:lnTo>
                    <a:pt x="0" y="662"/>
                  </a:lnTo>
                  <a:lnTo>
                    <a:pt x="8583" y="662"/>
                  </a:lnTo>
                  <a:lnTo>
                    <a:pt x="858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1876;p41">
            <a:extLst>
              <a:ext uri="{FF2B5EF4-FFF2-40B4-BE49-F238E27FC236}">
                <a16:creationId xmlns:a16="http://schemas.microsoft.com/office/drawing/2014/main" id="{00F5DFEB-BEA1-2908-D012-BD93A052ACDF}"/>
              </a:ext>
            </a:extLst>
          </p:cNvPr>
          <p:cNvSpPr/>
          <p:nvPr/>
        </p:nvSpPr>
        <p:spPr>
          <a:xfrm>
            <a:off x="2374807" y="2989247"/>
            <a:ext cx="2909125" cy="842275"/>
          </a:xfrm>
          <a:custGeom>
            <a:avLst/>
            <a:gdLst/>
            <a:ahLst/>
            <a:cxnLst/>
            <a:rect l="l" t="t" r="r" b="b"/>
            <a:pathLst>
              <a:path w="116365" h="33691" extrusionOk="0">
                <a:moveTo>
                  <a:pt x="5319" y="1"/>
                </a:moveTo>
                <a:cubicBezTo>
                  <a:pt x="2375" y="1"/>
                  <a:pt x="1" y="2375"/>
                  <a:pt x="1" y="5319"/>
                </a:cubicBezTo>
                <a:lnTo>
                  <a:pt x="1" y="28395"/>
                </a:lnTo>
                <a:cubicBezTo>
                  <a:pt x="1" y="31317"/>
                  <a:pt x="2375" y="33691"/>
                  <a:pt x="5319" y="33691"/>
                </a:cubicBezTo>
                <a:lnTo>
                  <a:pt x="111069" y="33691"/>
                </a:lnTo>
                <a:cubicBezTo>
                  <a:pt x="113990" y="33691"/>
                  <a:pt x="116364" y="31317"/>
                  <a:pt x="116364" y="28395"/>
                </a:cubicBezTo>
                <a:lnTo>
                  <a:pt x="116364" y="5319"/>
                </a:lnTo>
                <a:cubicBezTo>
                  <a:pt x="116364" y="2375"/>
                  <a:pt x="113990" y="1"/>
                  <a:pt x="111069" y="1"/>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 name="Google Shape;1877;p41">
            <a:extLst>
              <a:ext uri="{FF2B5EF4-FFF2-40B4-BE49-F238E27FC236}">
                <a16:creationId xmlns:a16="http://schemas.microsoft.com/office/drawing/2014/main" id="{E2DD4092-E69E-167A-A853-802BC434FCA0}"/>
              </a:ext>
            </a:extLst>
          </p:cNvPr>
          <p:cNvGrpSpPr/>
          <p:nvPr/>
        </p:nvGrpSpPr>
        <p:grpSpPr>
          <a:xfrm>
            <a:off x="2573569" y="3217418"/>
            <a:ext cx="470626" cy="385953"/>
            <a:chOff x="1076050" y="2637300"/>
            <a:chExt cx="593475" cy="486700"/>
          </a:xfrm>
        </p:grpSpPr>
        <p:sp>
          <p:nvSpPr>
            <p:cNvPr id="27" name="Google Shape;1878;p41">
              <a:extLst>
                <a:ext uri="{FF2B5EF4-FFF2-40B4-BE49-F238E27FC236}">
                  <a16:creationId xmlns:a16="http://schemas.microsoft.com/office/drawing/2014/main" id="{54A77471-C0E5-A66A-F3AB-F901D266681A}"/>
                </a:ext>
              </a:extLst>
            </p:cNvPr>
            <p:cNvSpPr/>
            <p:nvPr/>
          </p:nvSpPr>
          <p:spPr>
            <a:xfrm>
              <a:off x="1076050" y="2637300"/>
              <a:ext cx="481075" cy="427000"/>
            </a:xfrm>
            <a:custGeom>
              <a:avLst/>
              <a:gdLst/>
              <a:ahLst/>
              <a:cxnLst/>
              <a:rect l="l" t="t" r="r" b="b"/>
              <a:pathLst>
                <a:path w="19243" h="17080" extrusionOk="0">
                  <a:moveTo>
                    <a:pt x="9631" y="1379"/>
                  </a:moveTo>
                  <a:cubicBezTo>
                    <a:pt x="11175" y="1379"/>
                    <a:pt x="12730" y="1877"/>
                    <a:pt x="14038" y="2906"/>
                  </a:cubicBezTo>
                  <a:cubicBezTo>
                    <a:pt x="17165" y="5348"/>
                    <a:pt x="17690" y="9867"/>
                    <a:pt x="15248" y="12972"/>
                  </a:cubicBezTo>
                  <a:cubicBezTo>
                    <a:pt x="13847" y="14768"/>
                    <a:pt x="11744" y="15708"/>
                    <a:pt x="9618" y="15708"/>
                  </a:cubicBezTo>
                  <a:cubicBezTo>
                    <a:pt x="8071" y="15708"/>
                    <a:pt x="6512" y="15210"/>
                    <a:pt x="5205" y="14181"/>
                  </a:cubicBezTo>
                  <a:cubicBezTo>
                    <a:pt x="2100" y="11739"/>
                    <a:pt x="1552" y="7220"/>
                    <a:pt x="3995" y="4115"/>
                  </a:cubicBezTo>
                  <a:cubicBezTo>
                    <a:pt x="5408" y="2319"/>
                    <a:pt x="7510" y="1379"/>
                    <a:pt x="9631" y="1379"/>
                  </a:cubicBezTo>
                  <a:close/>
                  <a:moveTo>
                    <a:pt x="9621" y="0"/>
                  </a:moveTo>
                  <a:cubicBezTo>
                    <a:pt x="7090" y="0"/>
                    <a:pt x="4587" y="1121"/>
                    <a:pt x="2899" y="3271"/>
                  </a:cubicBezTo>
                  <a:cubicBezTo>
                    <a:pt x="0" y="6969"/>
                    <a:pt x="639" y="12333"/>
                    <a:pt x="4337" y="15254"/>
                  </a:cubicBezTo>
                  <a:cubicBezTo>
                    <a:pt x="5904" y="16485"/>
                    <a:pt x="7763" y="17080"/>
                    <a:pt x="9608" y="17080"/>
                  </a:cubicBezTo>
                  <a:cubicBezTo>
                    <a:pt x="12143" y="17080"/>
                    <a:pt x="14652" y="15956"/>
                    <a:pt x="16343" y="13816"/>
                  </a:cubicBezTo>
                  <a:cubicBezTo>
                    <a:pt x="19242" y="10096"/>
                    <a:pt x="18603" y="4732"/>
                    <a:pt x="14905" y="1833"/>
                  </a:cubicBezTo>
                  <a:cubicBezTo>
                    <a:pt x="13334" y="599"/>
                    <a:pt x="11470" y="0"/>
                    <a:pt x="96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879;p41">
              <a:extLst>
                <a:ext uri="{FF2B5EF4-FFF2-40B4-BE49-F238E27FC236}">
                  <a16:creationId xmlns:a16="http://schemas.microsoft.com/office/drawing/2014/main" id="{BA40E4EC-C72D-4000-85C2-D267222FF462}"/>
                </a:ext>
              </a:extLst>
            </p:cNvPr>
            <p:cNvSpPr/>
            <p:nvPr/>
          </p:nvSpPr>
          <p:spPr>
            <a:xfrm>
              <a:off x="1442975" y="2926200"/>
              <a:ext cx="226550" cy="197800"/>
            </a:xfrm>
            <a:custGeom>
              <a:avLst/>
              <a:gdLst/>
              <a:ahLst/>
              <a:cxnLst/>
              <a:rect l="l" t="t" r="r" b="b"/>
              <a:pathLst>
                <a:path w="9062" h="7912" extrusionOk="0">
                  <a:moveTo>
                    <a:pt x="2374" y="0"/>
                  </a:moveTo>
                  <a:lnTo>
                    <a:pt x="0" y="3013"/>
                  </a:lnTo>
                  <a:lnTo>
                    <a:pt x="5729" y="7510"/>
                  </a:lnTo>
                  <a:cubicBezTo>
                    <a:pt x="6076" y="7780"/>
                    <a:pt x="6492" y="7911"/>
                    <a:pt x="6905" y="7911"/>
                  </a:cubicBezTo>
                  <a:cubicBezTo>
                    <a:pt x="7471" y="7911"/>
                    <a:pt x="8030" y="7665"/>
                    <a:pt x="8400" y="7190"/>
                  </a:cubicBezTo>
                  <a:cubicBezTo>
                    <a:pt x="9062" y="6346"/>
                    <a:pt x="8925" y="5136"/>
                    <a:pt x="8080" y="4497"/>
                  </a:cubicBezTo>
                  <a:lnTo>
                    <a:pt x="237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 name="Google Shape;1880;p41">
              <a:extLst>
                <a:ext uri="{FF2B5EF4-FFF2-40B4-BE49-F238E27FC236}">
                  <a16:creationId xmlns:a16="http://schemas.microsoft.com/office/drawing/2014/main" id="{627AF539-393F-834C-FBA6-70450D09E136}"/>
                </a:ext>
              </a:extLst>
            </p:cNvPr>
            <p:cNvSpPr/>
            <p:nvPr/>
          </p:nvSpPr>
          <p:spPr>
            <a:xfrm>
              <a:off x="1198725" y="2701150"/>
              <a:ext cx="210600" cy="78425"/>
            </a:xfrm>
            <a:custGeom>
              <a:avLst/>
              <a:gdLst/>
              <a:ahLst/>
              <a:cxnLst/>
              <a:rect l="l" t="t" r="r" b="b"/>
              <a:pathLst>
                <a:path w="8424" h="3137" extrusionOk="0">
                  <a:moveTo>
                    <a:pt x="4723" y="1"/>
                  </a:moveTo>
                  <a:cubicBezTo>
                    <a:pt x="2947" y="1"/>
                    <a:pt x="1188" y="788"/>
                    <a:pt x="1" y="2292"/>
                  </a:cubicBezTo>
                  <a:lnTo>
                    <a:pt x="1096" y="3136"/>
                  </a:lnTo>
                  <a:cubicBezTo>
                    <a:pt x="1993" y="1976"/>
                    <a:pt x="3346" y="1372"/>
                    <a:pt x="4712" y="1372"/>
                  </a:cubicBezTo>
                  <a:cubicBezTo>
                    <a:pt x="5711" y="1372"/>
                    <a:pt x="6717" y="1695"/>
                    <a:pt x="7556" y="2360"/>
                  </a:cubicBezTo>
                  <a:lnTo>
                    <a:pt x="8423" y="1288"/>
                  </a:lnTo>
                  <a:cubicBezTo>
                    <a:pt x="7325" y="421"/>
                    <a:pt x="6020" y="1"/>
                    <a:pt x="47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 name="Google Shape;1881;p41">
            <a:extLst>
              <a:ext uri="{FF2B5EF4-FFF2-40B4-BE49-F238E27FC236}">
                <a16:creationId xmlns:a16="http://schemas.microsoft.com/office/drawing/2014/main" id="{1721AC32-7B91-1F09-58B3-596808614E17}"/>
              </a:ext>
            </a:extLst>
          </p:cNvPr>
          <p:cNvSpPr/>
          <p:nvPr/>
        </p:nvSpPr>
        <p:spPr>
          <a:xfrm>
            <a:off x="2374807" y="4149909"/>
            <a:ext cx="2909125" cy="842275"/>
          </a:xfrm>
          <a:custGeom>
            <a:avLst/>
            <a:gdLst/>
            <a:ahLst/>
            <a:cxnLst/>
            <a:rect l="l" t="t" r="r" b="b"/>
            <a:pathLst>
              <a:path w="116365" h="33691" extrusionOk="0">
                <a:moveTo>
                  <a:pt x="5319" y="0"/>
                </a:moveTo>
                <a:cubicBezTo>
                  <a:pt x="2375" y="0"/>
                  <a:pt x="1" y="2374"/>
                  <a:pt x="1" y="5319"/>
                </a:cubicBezTo>
                <a:lnTo>
                  <a:pt x="1" y="28372"/>
                </a:lnTo>
                <a:cubicBezTo>
                  <a:pt x="1" y="31317"/>
                  <a:pt x="2375" y="33690"/>
                  <a:pt x="5319" y="33690"/>
                </a:cubicBezTo>
                <a:lnTo>
                  <a:pt x="111069" y="33690"/>
                </a:lnTo>
                <a:cubicBezTo>
                  <a:pt x="113990" y="33690"/>
                  <a:pt x="116364" y="31317"/>
                  <a:pt x="116364" y="28372"/>
                </a:cubicBezTo>
                <a:lnTo>
                  <a:pt x="116364" y="5319"/>
                </a:lnTo>
                <a:cubicBezTo>
                  <a:pt x="116364" y="2374"/>
                  <a:pt x="113990" y="0"/>
                  <a:pt x="111069" y="0"/>
                </a:cubicBez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 name="Google Shape;1882;p41">
            <a:extLst>
              <a:ext uri="{FF2B5EF4-FFF2-40B4-BE49-F238E27FC236}">
                <a16:creationId xmlns:a16="http://schemas.microsoft.com/office/drawing/2014/main" id="{E04FE120-C069-0144-4C49-B0EDDA7062C7}"/>
              </a:ext>
            </a:extLst>
          </p:cNvPr>
          <p:cNvGrpSpPr/>
          <p:nvPr/>
        </p:nvGrpSpPr>
        <p:grpSpPr>
          <a:xfrm>
            <a:off x="2540089" y="4413512"/>
            <a:ext cx="537595" cy="280563"/>
            <a:chOff x="1106300" y="3887150"/>
            <a:chExt cx="677925" cy="353800"/>
          </a:xfrm>
          <a:solidFill>
            <a:srgbClr val="0071C1"/>
          </a:solidFill>
        </p:grpSpPr>
        <p:sp>
          <p:nvSpPr>
            <p:cNvPr id="32" name="Google Shape;1883;p41">
              <a:extLst>
                <a:ext uri="{FF2B5EF4-FFF2-40B4-BE49-F238E27FC236}">
                  <a16:creationId xmlns:a16="http://schemas.microsoft.com/office/drawing/2014/main" id="{A56D4515-DA3B-D2E8-7464-E2AD0260A52A}"/>
                </a:ext>
              </a:extLst>
            </p:cNvPr>
            <p:cNvSpPr/>
            <p:nvPr/>
          </p:nvSpPr>
          <p:spPr>
            <a:xfrm>
              <a:off x="1106300" y="3887150"/>
              <a:ext cx="677925" cy="353800"/>
            </a:xfrm>
            <a:custGeom>
              <a:avLst/>
              <a:gdLst/>
              <a:ahLst/>
              <a:cxnLst/>
              <a:rect l="l" t="t" r="r" b="b"/>
              <a:pathLst>
                <a:path w="27117" h="14152" extrusionOk="0">
                  <a:moveTo>
                    <a:pt x="13604" y="1210"/>
                  </a:moveTo>
                  <a:cubicBezTo>
                    <a:pt x="15316" y="1256"/>
                    <a:pt x="17051" y="1644"/>
                    <a:pt x="18717" y="2351"/>
                  </a:cubicBezTo>
                  <a:cubicBezTo>
                    <a:pt x="20064" y="2922"/>
                    <a:pt x="21387" y="3698"/>
                    <a:pt x="22666" y="4702"/>
                  </a:cubicBezTo>
                  <a:cubicBezTo>
                    <a:pt x="23944" y="5684"/>
                    <a:pt x="24902" y="6688"/>
                    <a:pt x="25496" y="7350"/>
                  </a:cubicBezTo>
                  <a:cubicBezTo>
                    <a:pt x="23761" y="9016"/>
                    <a:pt x="19151" y="12942"/>
                    <a:pt x="13787" y="12942"/>
                  </a:cubicBezTo>
                  <a:lnTo>
                    <a:pt x="13535" y="12942"/>
                  </a:lnTo>
                  <a:cubicBezTo>
                    <a:pt x="9975" y="12851"/>
                    <a:pt x="6756" y="11162"/>
                    <a:pt x="4679" y="9747"/>
                  </a:cubicBezTo>
                  <a:cubicBezTo>
                    <a:pt x="3333" y="8856"/>
                    <a:pt x="2283" y="7943"/>
                    <a:pt x="1643" y="7327"/>
                  </a:cubicBezTo>
                  <a:cubicBezTo>
                    <a:pt x="2214" y="6642"/>
                    <a:pt x="3173" y="5638"/>
                    <a:pt x="4451" y="4634"/>
                  </a:cubicBezTo>
                  <a:cubicBezTo>
                    <a:pt x="5706" y="3629"/>
                    <a:pt x="7030" y="2831"/>
                    <a:pt x="8354" y="2260"/>
                  </a:cubicBezTo>
                  <a:cubicBezTo>
                    <a:pt x="9998" y="1575"/>
                    <a:pt x="11687" y="1210"/>
                    <a:pt x="13353" y="1210"/>
                  </a:cubicBezTo>
                  <a:close/>
                  <a:moveTo>
                    <a:pt x="13353" y="0"/>
                  </a:moveTo>
                  <a:cubicBezTo>
                    <a:pt x="5227" y="0"/>
                    <a:pt x="0" y="7418"/>
                    <a:pt x="0" y="7418"/>
                  </a:cubicBezTo>
                  <a:cubicBezTo>
                    <a:pt x="0" y="7418"/>
                    <a:pt x="6003" y="13992"/>
                    <a:pt x="13513" y="14152"/>
                  </a:cubicBezTo>
                  <a:lnTo>
                    <a:pt x="13787" y="14152"/>
                  </a:lnTo>
                  <a:cubicBezTo>
                    <a:pt x="21182" y="14152"/>
                    <a:pt x="27117" y="7418"/>
                    <a:pt x="27117" y="7418"/>
                  </a:cubicBezTo>
                  <a:cubicBezTo>
                    <a:pt x="27117" y="7418"/>
                    <a:pt x="21912" y="183"/>
                    <a:pt x="1362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884;p41">
              <a:extLst>
                <a:ext uri="{FF2B5EF4-FFF2-40B4-BE49-F238E27FC236}">
                  <a16:creationId xmlns:a16="http://schemas.microsoft.com/office/drawing/2014/main" id="{342E8D42-7B61-EF7C-E808-BCA2A00B62E9}"/>
                </a:ext>
              </a:extLst>
            </p:cNvPr>
            <p:cNvSpPr/>
            <p:nvPr/>
          </p:nvSpPr>
          <p:spPr>
            <a:xfrm>
              <a:off x="1333400" y="3942500"/>
              <a:ext cx="232275" cy="232275"/>
            </a:xfrm>
            <a:custGeom>
              <a:avLst/>
              <a:gdLst/>
              <a:ahLst/>
              <a:cxnLst/>
              <a:rect l="l" t="t" r="r" b="b"/>
              <a:pathLst>
                <a:path w="9291" h="9291" extrusionOk="0">
                  <a:moveTo>
                    <a:pt x="4862" y="753"/>
                  </a:moveTo>
                  <a:cubicBezTo>
                    <a:pt x="6894" y="753"/>
                    <a:pt x="8537" y="2397"/>
                    <a:pt x="8537" y="4406"/>
                  </a:cubicBezTo>
                  <a:cubicBezTo>
                    <a:pt x="8537" y="4542"/>
                    <a:pt x="8423" y="4657"/>
                    <a:pt x="8286" y="4657"/>
                  </a:cubicBezTo>
                  <a:cubicBezTo>
                    <a:pt x="8149" y="4657"/>
                    <a:pt x="8035" y="4542"/>
                    <a:pt x="8035" y="4406"/>
                  </a:cubicBezTo>
                  <a:cubicBezTo>
                    <a:pt x="8035" y="2671"/>
                    <a:pt x="6620" y="1256"/>
                    <a:pt x="4862" y="1256"/>
                  </a:cubicBezTo>
                  <a:cubicBezTo>
                    <a:pt x="4725" y="1256"/>
                    <a:pt x="4611" y="1142"/>
                    <a:pt x="4611" y="1005"/>
                  </a:cubicBezTo>
                  <a:cubicBezTo>
                    <a:pt x="4611" y="868"/>
                    <a:pt x="4725" y="753"/>
                    <a:pt x="4862" y="753"/>
                  </a:cubicBezTo>
                  <a:close/>
                  <a:moveTo>
                    <a:pt x="4634" y="0"/>
                  </a:moveTo>
                  <a:cubicBezTo>
                    <a:pt x="2078" y="0"/>
                    <a:pt x="1" y="2077"/>
                    <a:pt x="1" y="4657"/>
                  </a:cubicBezTo>
                  <a:cubicBezTo>
                    <a:pt x="1" y="7213"/>
                    <a:pt x="2078" y="9290"/>
                    <a:pt x="4634" y="9290"/>
                  </a:cubicBezTo>
                  <a:cubicBezTo>
                    <a:pt x="7213" y="9290"/>
                    <a:pt x="9290" y="7213"/>
                    <a:pt x="9290" y="4657"/>
                  </a:cubicBezTo>
                  <a:cubicBezTo>
                    <a:pt x="9290" y="2077"/>
                    <a:pt x="7213" y="0"/>
                    <a:pt x="46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 name="Google Shape;1885;p41">
            <a:extLst>
              <a:ext uri="{FF2B5EF4-FFF2-40B4-BE49-F238E27FC236}">
                <a16:creationId xmlns:a16="http://schemas.microsoft.com/office/drawing/2014/main" id="{DF098F08-B6E1-E860-E1B2-FE6265C37B3C}"/>
              </a:ext>
            </a:extLst>
          </p:cNvPr>
          <p:cNvSpPr/>
          <p:nvPr/>
        </p:nvSpPr>
        <p:spPr>
          <a:xfrm>
            <a:off x="6453532" y="2231147"/>
            <a:ext cx="242550" cy="1226900"/>
          </a:xfrm>
          <a:custGeom>
            <a:avLst/>
            <a:gdLst/>
            <a:ahLst/>
            <a:cxnLst/>
            <a:rect l="l" t="t" r="r" b="b"/>
            <a:pathLst>
              <a:path w="9702" h="49076" fill="none" extrusionOk="0">
                <a:moveTo>
                  <a:pt x="9701" y="1"/>
                </a:moveTo>
                <a:lnTo>
                  <a:pt x="5524" y="1"/>
                </a:lnTo>
                <a:cubicBezTo>
                  <a:pt x="2466" y="1"/>
                  <a:pt x="1" y="2466"/>
                  <a:pt x="1" y="5524"/>
                </a:cubicBezTo>
                <a:lnTo>
                  <a:pt x="1" y="43529"/>
                </a:lnTo>
                <a:cubicBezTo>
                  <a:pt x="1" y="46587"/>
                  <a:pt x="2466" y="49075"/>
                  <a:pt x="5524" y="49075"/>
                </a:cubicBezTo>
                <a:lnTo>
                  <a:pt x="9701" y="49075"/>
                </a:lnTo>
              </a:path>
            </a:pathLst>
          </a:custGeom>
          <a:noFill/>
          <a:ln w="19050" cap="flat" cmpd="sng">
            <a:solidFill>
              <a:schemeClr val="accent3"/>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886;p41">
            <a:extLst>
              <a:ext uri="{FF2B5EF4-FFF2-40B4-BE49-F238E27FC236}">
                <a16:creationId xmlns:a16="http://schemas.microsoft.com/office/drawing/2014/main" id="{F3C1D136-AE76-8766-9922-659794D06EAE}"/>
              </a:ext>
            </a:extLst>
          </p:cNvPr>
          <p:cNvSpPr/>
          <p:nvPr/>
        </p:nvSpPr>
        <p:spPr>
          <a:xfrm>
            <a:off x="9455632" y="3434622"/>
            <a:ext cx="242550" cy="1226875"/>
          </a:xfrm>
          <a:custGeom>
            <a:avLst/>
            <a:gdLst/>
            <a:ahLst/>
            <a:cxnLst/>
            <a:rect l="l" t="t" r="r" b="b"/>
            <a:pathLst>
              <a:path w="9702" h="49075" fill="none" extrusionOk="0">
                <a:moveTo>
                  <a:pt x="1" y="49075"/>
                </a:moveTo>
                <a:lnTo>
                  <a:pt x="4155" y="49075"/>
                </a:lnTo>
                <a:cubicBezTo>
                  <a:pt x="7213" y="49075"/>
                  <a:pt x="9701" y="46609"/>
                  <a:pt x="9701" y="43551"/>
                </a:cubicBezTo>
                <a:lnTo>
                  <a:pt x="9701" y="5547"/>
                </a:lnTo>
                <a:cubicBezTo>
                  <a:pt x="9701" y="2488"/>
                  <a:pt x="7213" y="0"/>
                  <a:pt x="4155" y="0"/>
                </a:cubicBezTo>
                <a:lnTo>
                  <a:pt x="1" y="0"/>
                </a:lnTo>
              </a:path>
            </a:pathLst>
          </a:custGeom>
          <a:noFill/>
          <a:ln w="19050" cap="flat" cmpd="sng">
            <a:solidFill>
              <a:srgbClr val="FCBD24"/>
            </a:solidFill>
            <a:prstDash val="solid"/>
            <a:miter lim="2282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887;p41">
            <a:extLst>
              <a:ext uri="{FF2B5EF4-FFF2-40B4-BE49-F238E27FC236}">
                <a16:creationId xmlns:a16="http://schemas.microsoft.com/office/drawing/2014/main" id="{ADD21800-B348-6DC2-65AC-B93280771526}"/>
              </a:ext>
            </a:extLst>
          </p:cNvPr>
          <p:cNvSpPr/>
          <p:nvPr/>
        </p:nvSpPr>
        <p:spPr>
          <a:xfrm>
            <a:off x="6638432" y="1828847"/>
            <a:ext cx="2893700" cy="841725"/>
          </a:xfrm>
          <a:custGeom>
            <a:avLst/>
            <a:gdLst/>
            <a:ahLst/>
            <a:cxnLst/>
            <a:rect l="l" t="t" r="r" b="b"/>
            <a:pathLst>
              <a:path w="115748" h="33669" extrusionOk="0">
                <a:moveTo>
                  <a:pt x="5615" y="1"/>
                </a:moveTo>
                <a:cubicBezTo>
                  <a:pt x="2511" y="1"/>
                  <a:pt x="0" y="2512"/>
                  <a:pt x="0" y="5616"/>
                </a:cubicBezTo>
                <a:lnTo>
                  <a:pt x="0" y="28053"/>
                </a:lnTo>
                <a:cubicBezTo>
                  <a:pt x="0" y="31157"/>
                  <a:pt x="2511" y="33668"/>
                  <a:pt x="5615" y="33668"/>
                </a:cubicBezTo>
                <a:lnTo>
                  <a:pt x="110132" y="33668"/>
                </a:lnTo>
                <a:cubicBezTo>
                  <a:pt x="113236" y="33668"/>
                  <a:pt x="115747" y="31157"/>
                  <a:pt x="115747" y="28053"/>
                </a:cubicBezTo>
                <a:lnTo>
                  <a:pt x="115747" y="5616"/>
                </a:lnTo>
                <a:cubicBezTo>
                  <a:pt x="115747" y="2512"/>
                  <a:pt x="113236" y="1"/>
                  <a:pt x="110132" y="1"/>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oogle Shape;1888;p41">
            <a:extLst>
              <a:ext uri="{FF2B5EF4-FFF2-40B4-BE49-F238E27FC236}">
                <a16:creationId xmlns:a16="http://schemas.microsoft.com/office/drawing/2014/main" id="{9947E337-C707-EA7F-6243-B56BB2C162D3}"/>
              </a:ext>
            </a:extLst>
          </p:cNvPr>
          <p:cNvGrpSpPr/>
          <p:nvPr/>
        </p:nvGrpSpPr>
        <p:grpSpPr>
          <a:xfrm>
            <a:off x="6882491" y="2066609"/>
            <a:ext cx="405493" cy="412376"/>
            <a:chOff x="5417825" y="1456538"/>
            <a:chExt cx="537575" cy="546700"/>
          </a:xfrm>
        </p:grpSpPr>
        <p:sp>
          <p:nvSpPr>
            <p:cNvPr id="38" name="Google Shape;1889;p41">
              <a:extLst>
                <a:ext uri="{FF2B5EF4-FFF2-40B4-BE49-F238E27FC236}">
                  <a16:creationId xmlns:a16="http://schemas.microsoft.com/office/drawing/2014/main" id="{7B3C4633-C4A7-161A-47FA-09088CED945A}"/>
                </a:ext>
              </a:extLst>
            </p:cNvPr>
            <p:cNvSpPr/>
            <p:nvPr/>
          </p:nvSpPr>
          <p:spPr>
            <a:xfrm>
              <a:off x="5710000" y="1609463"/>
              <a:ext cx="245400" cy="393775"/>
            </a:xfrm>
            <a:custGeom>
              <a:avLst/>
              <a:gdLst/>
              <a:ahLst/>
              <a:cxnLst/>
              <a:rect l="l" t="t" r="r" b="b"/>
              <a:pathLst>
                <a:path w="9816" h="15751" extrusionOk="0">
                  <a:moveTo>
                    <a:pt x="6848" y="1"/>
                  </a:moveTo>
                  <a:cubicBezTo>
                    <a:pt x="6003" y="1"/>
                    <a:pt x="5319" y="685"/>
                    <a:pt x="5319" y="1530"/>
                  </a:cubicBezTo>
                  <a:lnTo>
                    <a:pt x="5319" y="7624"/>
                  </a:lnTo>
                  <a:lnTo>
                    <a:pt x="913" y="7624"/>
                  </a:lnTo>
                  <a:cubicBezTo>
                    <a:pt x="411" y="7624"/>
                    <a:pt x="0" y="8035"/>
                    <a:pt x="0" y="8537"/>
                  </a:cubicBezTo>
                  <a:lnTo>
                    <a:pt x="0" y="9838"/>
                  </a:lnTo>
                  <a:lnTo>
                    <a:pt x="0" y="14860"/>
                  </a:lnTo>
                  <a:cubicBezTo>
                    <a:pt x="0" y="15339"/>
                    <a:pt x="411" y="15750"/>
                    <a:pt x="913" y="15750"/>
                  </a:cubicBezTo>
                  <a:cubicBezTo>
                    <a:pt x="1393" y="15750"/>
                    <a:pt x="1803" y="15339"/>
                    <a:pt x="1803" y="14860"/>
                  </a:cubicBezTo>
                  <a:lnTo>
                    <a:pt x="1803" y="10751"/>
                  </a:lnTo>
                  <a:lnTo>
                    <a:pt x="8902" y="10751"/>
                  </a:lnTo>
                  <a:cubicBezTo>
                    <a:pt x="9404" y="10751"/>
                    <a:pt x="9815" y="10340"/>
                    <a:pt x="9815" y="9838"/>
                  </a:cubicBezTo>
                  <a:lnTo>
                    <a:pt x="9815" y="9222"/>
                  </a:lnTo>
                  <a:lnTo>
                    <a:pt x="9815" y="8537"/>
                  </a:lnTo>
                  <a:lnTo>
                    <a:pt x="9815" y="1530"/>
                  </a:lnTo>
                  <a:cubicBezTo>
                    <a:pt x="9815" y="685"/>
                    <a:pt x="9130" y="1"/>
                    <a:pt x="82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890;p41">
              <a:extLst>
                <a:ext uri="{FF2B5EF4-FFF2-40B4-BE49-F238E27FC236}">
                  <a16:creationId xmlns:a16="http://schemas.microsoft.com/office/drawing/2014/main" id="{33DDD0F7-72C6-394B-9D2F-CC50622547F6}"/>
                </a:ext>
              </a:extLst>
            </p:cNvPr>
            <p:cNvSpPr/>
            <p:nvPr/>
          </p:nvSpPr>
          <p:spPr>
            <a:xfrm>
              <a:off x="5844100" y="1490763"/>
              <a:ext cx="103300" cy="102750"/>
            </a:xfrm>
            <a:custGeom>
              <a:avLst/>
              <a:gdLst/>
              <a:ahLst/>
              <a:cxnLst/>
              <a:rect l="l" t="t" r="r" b="b"/>
              <a:pathLst>
                <a:path w="4132" h="4110" extrusionOk="0">
                  <a:moveTo>
                    <a:pt x="2077" y="1"/>
                  </a:moveTo>
                  <a:cubicBezTo>
                    <a:pt x="936" y="1"/>
                    <a:pt x="0" y="914"/>
                    <a:pt x="0" y="2055"/>
                  </a:cubicBezTo>
                  <a:cubicBezTo>
                    <a:pt x="0" y="3196"/>
                    <a:pt x="936" y="4109"/>
                    <a:pt x="2077" y="4109"/>
                  </a:cubicBezTo>
                  <a:cubicBezTo>
                    <a:pt x="3219" y="4109"/>
                    <a:pt x="4132" y="3196"/>
                    <a:pt x="4132" y="2055"/>
                  </a:cubicBezTo>
                  <a:cubicBezTo>
                    <a:pt x="4132" y="914"/>
                    <a:pt x="3219" y="1"/>
                    <a:pt x="207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891;p41">
              <a:extLst>
                <a:ext uri="{FF2B5EF4-FFF2-40B4-BE49-F238E27FC236}">
                  <a16:creationId xmlns:a16="http://schemas.microsoft.com/office/drawing/2014/main" id="{60427629-D7A2-8868-5CAF-D87C9FF5698E}"/>
                </a:ext>
              </a:extLst>
            </p:cNvPr>
            <p:cNvSpPr/>
            <p:nvPr/>
          </p:nvSpPr>
          <p:spPr>
            <a:xfrm>
              <a:off x="5417825" y="1609463"/>
              <a:ext cx="245400" cy="393775"/>
            </a:xfrm>
            <a:custGeom>
              <a:avLst/>
              <a:gdLst/>
              <a:ahLst/>
              <a:cxnLst/>
              <a:rect l="l" t="t" r="r" b="b"/>
              <a:pathLst>
                <a:path w="9816" h="15751" extrusionOk="0">
                  <a:moveTo>
                    <a:pt x="1530" y="1"/>
                  </a:moveTo>
                  <a:cubicBezTo>
                    <a:pt x="685" y="1"/>
                    <a:pt x="1" y="685"/>
                    <a:pt x="1" y="1530"/>
                  </a:cubicBezTo>
                  <a:lnTo>
                    <a:pt x="1" y="8537"/>
                  </a:lnTo>
                  <a:lnTo>
                    <a:pt x="1" y="9222"/>
                  </a:lnTo>
                  <a:lnTo>
                    <a:pt x="1" y="9838"/>
                  </a:lnTo>
                  <a:cubicBezTo>
                    <a:pt x="1" y="10340"/>
                    <a:pt x="389" y="10751"/>
                    <a:pt x="891" y="10751"/>
                  </a:cubicBezTo>
                  <a:lnTo>
                    <a:pt x="7990" y="10751"/>
                  </a:lnTo>
                  <a:lnTo>
                    <a:pt x="7990" y="14860"/>
                  </a:lnTo>
                  <a:cubicBezTo>
                    <a:pt x="7990" y="15339"/>
                    <a:pt x="8400" y="15750"/>
                    <a:pt x="8903" y="15750"/>
                  </a:cubicBezTo>
                  <a:cubicBezTo>
                    <a:pt x="9405" y="15750"/>
                    <a:pt x="9816" y="15339"/>
                    <a:pt x="9816" y="14860"/>
                  </a:cubicBezTo>
                  <a:lnTo>
                    <a:pt x="9816" y="9838"/>
                  </a:lnTo>
                  <a:lnTo>
                    <a:pt x="9816" y="8537"/>
                  </a:lnTo>
                  <a:cubicBezTo>
                    <a:pt x="9816" y="8035"/>
                    <a:pt x="9405" y="7624"/>
                    <a:pt x="8903" y="7624"/>
                  </a:cubicBezTo>
                  <a:lnTo>
                    <a:pt x="4497" y="7624"/>
                  </a:lnTo>
                  <a:lnTo>
                    <a:pt x="4497" y="1530"/>
                  </a:lnTo>
                  <a:cubicBezTo>
                    <a:pt x="4497" y="685"/>
                    <a:pt x="3813" y="1"/>
                    <a:pt x="296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892;p41">
              <a:extLst>
                <a:ext uri="{FF2B5EF4-FFF2-40B4-BE49-F238E27FC236}">
                  <a16:creationId xmlns:a16="http://schemas.microsoft.com/office/drawing/2014/main" id="{4306BB00-E7BE-04AD-E4A4-FA0CFEA32EEF}"/>
                </a:ext>
              </a:extLst>
            </p:cNvPr>
            <p:cNvSpPr/>
            <p:nvPr/>
          </p:nvSpPr>
          <p:spPr>
            <a:xfrm>
              <a:off x="5425250" y="1490763"/>
              <a:ext cx="103300" cy="102750"/>
            </a:xfrm>
            <a:custGeom>
              <a:avLst/>
              <a:gdLst/>
              <a:ahLst/>
              <a:cxnLst/>
              <a:rect l="l" t="t" r="r" b="b"/>
              <a:pathLst>
                <a:path w="4132" h="4110" extrusionOk="0">
                  <a:moveTo>
                    <a:pt x="2078" y="1"/>
                  </a:moveTo>
                  <a:cubicBezTo>
                    <a:pt x="936" y="1"/>
                    <a:pt x="0" y="914"/>
                    <a:pt x="0" y="2055"/>
                  </a:cubicBezTo>
                  <a:cubicBezTo>
                    <a:pt x="0" y="3196"/>
                    <a:pt x="936" y="4109"/>
                    <a:pt x="2078" y="4109"/>
                  </a:cubicBezTo>
                  <a:cubicBezTo>
                    <a:pt x="3219" y="4109"/>
                    <a:pt x="4132" y="3196"/>
                    <a:pt x="4132" y="2055"/>
                  </a:cubicBezTo>
                  <a:cubicBezTo>
                    <a:pt x="4132" y="914"/>
                    <a:pt x="3219" y="1"/>
                    <a:pt x="20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893;p41">
              <a:extLst>
                <a:ext uri="{FF2B5EF4-FFF2-40B4-BE49-F238E27FC236}">
                  <a16:creationId xmlns:a16="http://schemas.microsoft.com/office/drawing/2014/main" id="{9320B665-035D-0DD3-30A8-C20BCB43FA5B}"/>
                </a:ext>
              </a:extLst>
            </p:cNvPr>
            <p:cNvSpPr/>
            <p:nvPr/>
          </p:nvSpPr>
          <p:spPr>
            <a:xfrm>
              <a:off x="5429825" y="1903338"/>
              <a:ext cx="170625" cy="45100"/>
            </a:xfrm>
            <a:custGeom>
              <a:avLst/>
              <a:gdLst/>
              <a:ahLst/>
              <a:cxnLst/>
              <a:rect l="l" t="t" r="r" b="b"/>
              <a:pathLst>
                <a:path w="6825" h="1804" extrusionOk="0">
                  <a:moveTo>
                    <a:pt x="913" y="1"/>
                  </a:moveTo>
                  <a:cubicBezTo>
                    <a:pt x="411" y="1"/>
                    <a:pt x="0" y="411"/>
                    <a:pt x="0" y="914"/>
                  </a:cubicBezTo>
                  <a:cubicBezTo>
                    <a:pt x="0" y="1416"/>
                    <a:pt x="411" y="1804"/>
                    <a:pt x="913" y="1804"/>
                  </a:cubicBezTo>
                  <a:lnTo>
                    <a:pt x="5912" y="1804"/>
                  </a:lnTo>
                  <a:cubicBezTo>
                    <a:pt x="6414" y="1804"/>
                    <a:pt x="6825" y="1416"/>
                    <a:pt x="6825" y="914"/>
                  </a:cubicBezTo>
                  <a:cubicBezTo>
                    <a:pt x="6825" y="411"/>
                    <a:pt x="6414" y="1"/>
                    <a:pt x="59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894;p41">
              <a:extLst>
                <a:ext uri="{FF2B5EF4-FFF2-40B4-BE49-F238E27FC236}">
                  <a16:creationId xmlns:a16="http://schemas.microsoft.com/office/drawing/2014/main" id="{F1F568E4-C52A-DEAB-0E17-8B093C6FBA23}"/>
                </a:ext>
              </a:extLst>
            </p:cNvPr>
            <p:cNvSpPr/>
            <p:nvPr/>
          </p:nvSpPr>
          <p:spPr>
            <a:xfrm>
              <a:off x="5772200" y="1903338"/>
              <a:ext cx="170650" cy="45100"/>
            </a:xfrm>
            <a:custGeom>
              <a:avLst/>
              <a:gdLst/>
              <a:ahLst/>
              <a:cxnLst/>
              <a:rect l="l" t="t" r="r" b="b"/>
              <a:pathLst>
                <a:path w="6826" h="1804" extrusionOk="0">
                  <a:moveTo>
                    <a:pt x="913" y="1"/>
                  </a:moveTo>
                  <a:cubicBezTo>
                    <a:pt x="411" y="1"/>
                    <a:pt x="0" y="411"/>
                    <a:pt x="0" y="914"/>
                  </a:cubicBezTo>
                  <a:cubicBezTo>
                    <a:pt x="0" y="1416"/>
                    <a:pt x="411" y="1804"/>
                    <a:pt x="913" y="1804"/>
                  </a:cubicBezTo>
                  <a:lnTo>
                    <a:pt x="5912" y="1804"/>
                  </a:lnTo>
                  <a:cubicBezTo>
                    <a:pt x="6414" y="1804"/>
                    <a:pt x="6825" y="1416"/>
                    <a:pt x="6825" y="914"/>
                  </a:cubicBezTo>
                  <a:cubicBezTo>
                    <a:pt x="6825" y="411"/>
                    <a:pt x="6414" y="1"/>
                    <a:pt x="59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895;p41">
              <a:extLst>
                <a:ext uri="{FF2B5EF4-FFF2-40B4-BE49-F238E27FC236}">
                  <a16:creationId xmlns:a16="http://schemas.microsoft.com/office/drawing/2014/main" id="{F7A389DF-9927-9A9C-7620-7CACD3828193}"/>
                </a:ext>
              </a:extLst>
            </p:cNvPr>
            <p:cNvSpPr/>
            <p:nvPr/>
          </p:nvSpPr>
          <p:spPr>
            <a:xfrm>
              <a:off x="5545075" y="1456538"/>
              <a:ext cx="150675" cy="136975"/>
            </a:xfrm>
            <a:custGeom>
              <a:avLst/>
              <a:gdLst/>
              <a:ahLst/>
              <a:cxnLst/>
              <a:rect l="l" t="t" r="r" b="b"/>
              <a:pathLst>
                <a:path w="6027" h="5479" extrusionOk="0">
                  <a:moveTo>
                    <a:pt x="434" y="0"/>
                  </a:moveTo>
                  <a:cubicBezTo>
                    <a:pt x="183" y="0"/>
                    <a:pt x="1" y="206"/>
                    <a:pt x="1" y="434"/>
                  </a:cubicBezTo>
                  <a:lnTo>
                    <a:pt x="1" y="3675"/>
                  </a:lnTo>
                  <a:cubicBezTo>
                    <a:pt x="1" y="3904"/>
                    <a:pt x="183" y="4109"/>
                    <a:pt x="434" y="4109"/>
                  </a:cubicBezTo>
                  <a:lnTo>
                    <a:pt x="822" y="4109"/>
                  </a:lnTo>
                  <a:lnTo>
                    <a:pt x="891" y="5478"/>
                  </a:lnTo>
                  <a:lnTo>
                    <a:pt x="1827" y="4109"/>
                  </a:lnTo>
                  <a:lnTo>
                    <a:pt x="5593" y="4109"/>
                  </a:lnTo>
                  <a:cubicBezTo>
                    <a:pt x="5821" y="4109"/>
                    <a:pt x="6027" y="3904"/>
                    <a:pt x="6027" y="3675"/>
                  </a:cubicBezTo>
                  <a:lnTo>
                    <a:pt x="6027" y="434"/>
                  </a:lnTo>
                  <a:cubicBezTo>
                    <a:pt x="6027" y="206"/>
                    <a:pt x="5821" y="0"/>
                    <a:pt x="559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896;p41">
              <a:extLst>
                <a:ext uri="{FF2B5EF4-FFF2-40B4-BE49-F238E27FC236}">
                  <a16:creationId xmlns:a16="http://schemas.microsoft.com/office/drawing/2014/main" id="{D6FFDD97-8443-3C1B-9E9A-9F7567CBA1F6}"/>
                </a:ext>
              </a:extLst>
            </p:cNvPr>
            <p:cNvSpPr/>
            <p:nvPr/>
          </p:nvSpPr>
          <p:spPr>
            <a:xfrm>
              <a:off x="5668350" y="1552413"/>
              <a:ext cx="150650" cy="136975"/>
            </a:xfrm>
            <a:custGeom>
              <a:avLst/>
              <a:gdLst/>
              <a:ahLst/>
              <a:cxnLst/>
              <a:rect l="l" t="t" r="r" b="b"/>
              <a:pathLst>
                <a:path w="6026" h="5479" extrusionOk="0">
                  <a:moveTo>
                    <a:pt x="5113" y="0"/>
                  </a:moveTo>
                  <a:lnTo>
                    <a:pt x="4177" y="1370"/>
                  </a:lnTo>
                  <a:lnTo>
                    <a:pt x="434" y="1370"/>
                  </a:lnTo>
                  <a:cubicBezTo>
                    <a:pt x="183" y="1370"/>
                    <a:pt x="0" y="1575"/>
                    <a:pt x="0" y="1803"/>
                  </a:cubicBezTo>
                  <a:lnTo>
                    <a:pt x="0" y="5044"/>
                  </a:lnTo>
                  <a:cubicBezTo>
                    <a:pt x="0" y="5296"/>
                    <a:pt x="183" y="5478"/>
                    <a:pt x="434" y="5478"/>
                  </a:cubicBezTo>
                  <a:lnTo>
                    <a:pt x="5569" y="5478"/>
                  </a:lnTo>
                  <a:cubicBezTo>
                    <a:pt x="5820" y="5478"/>
                    <a:pt x="6026" y="5296"/>
                    <a:pt x="6026" y="5044"/>
                  </a:cubicBezTo>
                  <a:lnTo>
                    <a:pt x="6026" y="1803"/>
                  </a:lnTo>
                  <a:cubicBezTo>
                    <a:pt x="6026" y="1575"/>
                    <a:pt x="5820" y="1370"/>
                    <a:pt x="5569" y="1370"/>
                  </a:cubicBezTo>
                  <a:lnTo>
                    <a:pt x="5181" y="1370"/>
                  </a:lnTo>
                  <a:lnTo>
                    <a:pt x="511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 name="Google Shape;1897;p41">
            <a:extLst>
              <a:ext uri="{FF2B5EF4-FFF2-40B4-BE49-F238E27FC236}">
                <a16:creationId xmlns:a16="http://schemas.microsoft.com/office/drawing/2014/main" id="{68777007-6E14-051E-749B-09BBC729E16C}"/>
              </a:ext>
            </a:extLst>
          </p:cNvPr>
          <p:cNvSpPr/>
          <p:nvPr/>
        </p:nvSpPr>
        <p:spPr>
          <a:xfrm>
            <a:off x="6638432" y="2988947"/>
            <a:ext cx="2893700" cy="842275"/>
          </a:xfrm>
          <a:custGeom>
            <a:avLst/>
            <a:gdLst/>
            <a:ahLst/>
            <a:cxnLst/>
            <a:rect l="l" t="t" r="r" b="b"/>
            <a:pathLst>
              <a:path w="115748" h="33691" extrusionOk="0">
                <a:moveTo>
                  <a:pt x="5615" y="1"/>
                </a:moveTo>
                <a:cubicBezTo>
                  <a:pt x="2511" y="1"/>
                  <a:pt x="0" y="2534"/>
                  <a:pt x="0" y="5639"/>
                </a:cubicBezTo>
                <a:lnTo>
                  <a:pt x="0" y="28053"/>
                </a:lnTo>
                <a:cubicBezTo>
                  <a:pt x="0" y="31180"/>
                  <a:pt x="2511" y="33691"/>
                  <a:pt x="5615" y="33691"/>
                </a:cubicBezTo>
                <a:lnTo>
                  <a:pt x="110132" y="33691"/>
                </a:lnTo>
                <a:cubicBezTo>
                  <a:pt x="113236" y="33691"/>
                  <a:pt x="115747" y="31180"/>
                  <a:pt x="115747" y="28053"/>
                </a:cubicBezTo>
                <a:lnTo>
                  <a:pt x="115747" y="5639"/>
                </a:lnTo>
                <a:cubicBezTo>
                  <a:pt x="115747" y="2534"/>
                  <a:pt x="113236" y="1"/>
                  <a:pt x="110132" y="1"/>
                </a:cubicBezTo>
                <a:close/>
              </a:path>
            </a:pathLst>
          </a:custGeom>
          <a:solidFill>
            <a:srgbClr val="E7E5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7" name="Google Shape;1898;p41">
            <a:extLst>
              <a:ext uri="{FF2B5EF4-FFF2-40B4-BE49-F238E27FC236}">
                <a16:creationId xmlns:a16="http://schemas.microsoft.com/office/drawing/2014/main" id="{7994B077-1907-883B-7D63-AE455235AEA4}"/>
              </a:ext>
            </a:extLst>
          </p:cNvPr>
          <p:cNvGrpSpPr/>
          <p:nvPr/>
        </p:nvGrpSpPr>
        <p:grpSpPr>
          <a:xfrm>
            <a:off x="6910476" y="3201470"/>
            <a:ext cx="349524" cy="451524"/>
            <a:chOff x="5414975" y="2573838"/>
            <a:chExt cx="463375" cy="598600"/>
          </a:xfrm>
          <a:solidFill>
            <a:srgbClr val="0071C1"/>
          </a:solidFill>
        </p:grpSpPr>
        <p:sp>
          <p:nvSpPr>
            <p:cNvPr id="48" name="Google Shape;1899;p41">
              <a:extLst>
                <a:ext uri="{FF2B5EF4-FFF2-40B4-BE49-F238E27FC236}">
                  <a16:creationId xmlns:a16="http://schemas.microsoft.com/office/drawing/2014/main" id="{59A4DAB5-2695-04F9-9081-BD7579C8E205}"/>
                </a:ext>
              </a:extLst>
            </p:cNvPr>
            <p:cNvSpPr/>
            <p:nvPr/>
          </p:nvSpPr>
          <p:spPr>
            <a:xfrm>
              <a:off x="5414975" y="2597788"/>
              <a:ext cx="463375" cy="574650"/>
            </a:xfrm>
            <a:custGeom>
              <a:avLst/>
              <a:gdLst/>
              <a:ahLst/>
              <a:cxnLst/>
              <a:rect l="l" t="t" r="r" b="b"/>
              <a:pathLst>
                <a:path w="18535" h="22986" extrusionOk="0">
                  <a:moveTo>
                    <a:pt x="1872" y="1"/>
                  </a:moveTo>
                  <a:cubicBezTo>
                    <a:pt x="845" y="1"/>
                    <a:pt x="1" y="845"/>
                    <a:pt x="1" y="1873"/>
                  </a:cubicBezTo>
                  <a:lnTo>
                    <a:pt x="1" y="21091"/>
                  </a:lnTo>
                  <a:cubicBezTo>
                    <a:pt x="1" y="22141"/>
                    <a:pt x="845" y="22986"/>
                    <a:pt x="1872" y="22986"/>
                  </a:cubicBezTo>
                  <a:lnTo>
                    <a:pt x="16640" y="22986"/>
                  </a:lnTo>
                  <a:cubicBezTo>
                    <a:pt x="17690" y="22986"/>
                    <a:pt x="18535" y="22141"/>
                    <a:pt x="18535" y="21091"/>
                  </a:cubicBezTo>
                  <a:lnTo>
                    <a:pt x="18535" y="1873"/>
                  </a:lnTo>
                  <a:cubicBezTo>
                    <a:pt x="18535" y="845"/>
                    <a:pt x="17690" y="1"/>
                    <a:pt x="16640" y="1"/>
                  </a:cubicBezTo>
                  <a:lnTo>
                    <a:pt x="14997" y="1"/>
                  </a:lnTo>
                  <a:lnTo>
                    <a:pt x="14997" y="845"/>
                  </a:lnTo>
                  <a:lnTo>
                    <a:pt x="16640" y="845"/>
                  </a:lnTo>
                  <a:cubicBezTo>
                    <a:pt x="17211" y="845"/>
                    <a:pt x="17667" y="1302"/>
                    <a:pt x="17667" y="1873"/>
                  </a:cubicBezTo>
                  <a:lnTo>
                    <a:pt x="17667" y="21091"/>
                  </a:lnTo>
                  <a:cubicBezTo>
                    <a:pt x="17667" y="21662"/>
                    <a:pt x="17211" y="22119"/>
                    <a:pt x="16640" y="22119"/>
                  </a:cubicBezTo>
                  <a:lnTo>
                    <a:pt x="1872" y="22119"/>
                  </a:lnTo>
                  <a:cubicBezTo>
                    <a:pt x="1324" y="22119"/>
                    <a:pt x="868" y="21662"/>
                    <a:pt x="868" y="21091"/>
                  </a:cubicBezTo>
                  <a:lnTo>
                    <a:pt x="868" y="1873"/>
                  </a:lnTo>
                  <a:cubicBezTo>
                    <a:pt x="868" y="1302"/>
                    <a:pt x="1324" y="845"/>
                    <a:pt x="1872" y="845"/>
                  </a:cubicBezTo>
                  <a:lnTo>
                    <a:pt x="3539" y="845"/>
                  </a:lnTo>
                  <a:lnTo>
                    <a:pt x="353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900;p41">
              <a:extLst>
                <a:ext uri="{FF2B5EF4-FFF2-40B4-BE49-F238E27FC236}">
                  <a16:creationId xmlns:a16="http://schemas.microsoft.com/office/drawing/2014/main" id="{8262FE8D-4B16-6EC0-E091-6F52A7422E73}"/>
                </a:ext>
              </a:extLst>
            </p:cNvPr>
            <p:cNvSpPr/>
            <p:nvPr/>
          </p:nvSpPr>
          <p:spPr>
            <a:xfrm>
              <a:off x="5522250" y="2588663"/>
              <a:ext cx="248825" cy="79350"/>
            </a:xfrm>
            <a:custGeom>
              <a:avLst/>
              <a:gdLst/>
              <a:ahLst/>
              <a:cxnLst/>
              <a:rect l="l" t="t" r="r" b="b"/>
              <a:pathLst>
                <a:path w="9953" h="3174" extrusionOk="0">
                  <a:moveTo>
                    <a:pt x="115" y="1"/>
                  </a:moveTo>
                  <a:cubicBezTo>
                    <a:pt x="46" y="1"/>
                    <a:pt x="1" y="69"/>
                    <a:pt x="1" y="138"/>
                  </a:cubicBezTo>
                  <a:lnTo>
                    <a:pt x="1" y="1758"/>
                  </a:lnTo>
                  <a:cubicBezTo>
                    <a:pt x="1" y="2557"/>
                    <a:pt x="640" y="3173"/>
                    <a:pt x="1416" y="3173"/>
                  </a:cubicBezTo>
                  <a:lnTo>
                    <a:pt x="8537" y="3173"/>
                  </a:lnTo>
                  <a:cubicBezTo>
                    <a:pt x="9313" y="3173"/>
                    <a:pt x="9953" y="2557"/>
                    <a:pt x="9953" y="1758"/>
                  </a:cubicBezTo>
                  <a:lnTo>
                    <a:pt x="9953" y="138"/>
                  </a:lnTo>
                  <a:cubicBezTo>
                    <a:pt x="9953" y="69"/>
                    <a:pt x="9884" y="1"/>
                    <a:pt x="981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901;p41">
              <a:extLst>
                <a:ext uri="{FF2B5EF4-FFF2-40B4-BE49-F238E27FC236}">
                  <a16:creationId xmlns:a16="http://schemas.microsoft.com/office/drawing/2014/main" id="{94B9A758-BC07-82B9-D87A-7C8070E231D0}"/>
                </a:ext>
              </a:extLst>
            </p:cNvPr>
            <p:cNvSpPr/>
            <p:nvPr/>
          </p:nvSpPr>
          <p:spPr>
            <a:xfrm>
              <a:off x="5580450" y="2573838"/>
              <a:ext cx="132425" cy="47375"/>
            </a:xfrm>
            <a:custGeom>
              <a:avLst/>
              <a:gdLst/>
              <a:ahLst/>
              <a:cxnLst/>
              <a:rect l="l" t="t" r="r" b="b"/>
              <a:pathLst>
                <a:path w="5297" h="1895" extrusionOk="0">
                  <a:moveTo>
                    <a:pt x="663" y="0"/>
                  </a:moveTo>
                  <a:cubicBezTo>
                    <a:pt x="298" y="0"/>
                    <a:pt x="1" y="297"/>
                    <a:pt x="1" y="685"/>
                  </a:cubicBezTo>
                  <a:lnTo>
                    <a:pt x="1" y="1895"/>
                  </a:lnTo>
                  <a:lnTo>
                    <a:pt x="5296" y="1895"/>
                  </a:lnTo>
                  <a:lnTo>
                    <a:pt x="5296" y="685"/>
                  </a:lnTo>
                  <a:cubicBezTo>
                    <a:pt x="5296" y="297"/>
                    <a:pt x="5000" y="0"/>
                    <a:pt x="46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902;p41">
              <a:extLst>
                <a:ext uri="{FF2B5EF4-FFF2-40B4-BE49-F238E27FC236}">
                  <a16:creationId xmlns:a16="http://schemas.microsoft.com/office/drawing/2014/main" id="{61326589-1278-D548-DE6F-4DF9300981CD}"/>
                </a:ext>
              </a:extLst>
            </p:cNvPr>
            <p:cNvSpPr/>
            <p:nvPr/>
          </p:nvSpPr>
          <p:spPr>
            <a:xfrm>
              <a:off x="5573625" y="2739888"/>
              <a:ext cx="241400" cy="17725"/>
            </a:xfrm>
            <a:custGeom>
              <a:avLst/>
              <a:gdLst/>
              <a:ahLst/>
              <a:cxnLst/>
              <a:rect l="l" t="t" r="r" b="b"/>
              <a:pathLst>
                <a:path w="9656" h="709" extrusionOk="0">
                  <a:moveTo>
                    <a:pt x="0" y="0"/>
                  </a:moveTo>
                  <a:lnTo>
                    <a:pt x="0" y="708"/>
                  </a:lnTo>
                  <a:lnTo>
                    <a:pt x="9655" y="708"/>
                  </a:lnTo>
                  <a:lnTo>
                    <a:pt x="965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903;p41">
              <a:extLst>
                <a:ext uri="{FF2B5EF4-FFF2-40B4-BE49-F238E27FC236}">
                  <a16:creationId xmlns:a16="http://schemas.microsoft.com/office/drawing/2014/main" id="{D80F2FFA-FE78-7A3A-8469-3C8C13362E18}"/>
                </a:ext>
              </a:extLst>
            </p:cNvPr>
            <p:cNvSpPr/>
            <p:nvPr/>
          </p:nvSpPr>
          <p:spPr>
            <a:xfrm>
              <a:off x="5479450" y="2723338"/>
              <a:ext cx="61100" cy="51950"/>
            </a:xfrm>
            <a:custGeom>
              <a:avLst/>
              <a:gdLst/>
              <a:ahLst/>
              <a:cxnLst/>
              <a:rect l="l" t="t" r="r" b="b"/>
              <a:pathLst>
                <a:path w="2444" h="2078" extrusionOk="0">
                  <a:moveTo>
                    <a:pt x="2032" y="0"/>
                  </a:moveTo>
                  <a:lnTo>
                    <a:pt x="1142" y="1302"/>
                  </a:lnTo>
                  <a:lnTo>
                    <a:pt x="366" y="525"/>
                  </a:lnTo>
                  <a:lnTo>
                    <a:pt x="1" y="868"/>
                  </a:lnTo>
                  <a:lnTo>
                    <a:pt x="1211" y="2078"/>
                  </a:lnTo>
                  <a:lnTo>
                    <a:pt x="2443" y="274"/>
                  </a:lnTo>
                  <a:lnTo>
                    <a:pt x="203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904;p41">
              <a:extLst>
                <a:ext uri="{FF2B5EF4-FFF2-40B4-BE49-F238E27FC236}">
                  <a16:creationId xmlns:a16="http://schemas.microsoft.com/office/drawing/2014/main" id="{D49392B1-47B2-AEB6-4A43-D1605DDDD8EC}"/>
                </a:ext>
              </a:extLst>
            </p:cNvPr>
            <p:cNvSpPr/>
            <p:nvPr/>
          </p:nvSpPr>
          <p:spPr>
            <a:xfrm>
              <a:off x="5462900" y="2699938"/>
              <a:ext cx="92475" cy="92475"/>
            </a:xfrm>
            <a:custGeom>
              <a:avLst/>
              <a:gdLst/>
              <a:ahLst/>
              <a:cxnLst/>
              <a:rect l="l" t="t" r="r" b="b"/>
              <a:pathLst>
                <a:path w="3699" h="3699" extrusionOk="0">
                  <a:moveTo>
                    <a:pt x="3379" y="320"/>
                  </a:moveTo>
                  <a:lnTo>
                    <a:pt x="3379" y="3379"/>
                  </a:lnTo>
                  <a:lnTo>
                    <a:pt x="320" y="3379"/>
                  </a:lnTo>
                  <a:lnTo>
                    <a:pt x="320" y="320"/>
                  </a:lnTo>
                  <a:close/>
                  <a:moveTo>
                    <a:pt x="1" y="1"/>
                  </a:moveTo>
                  <a:lnTo>
                    <a:pt x="1" y="3698"/>
                  </a:lnTo>
                  <a:lnTo>
                    <a:pt x="3699" y="3698"/>
                  </a:lnTo>
                  <a:lnTo>
                    <a:pt x="369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905;p41">
              <a:extLst>
                <a:ext uri="{FF2B5EF4-FFF2-40B4-BE49-F238E27FC236}">
                  <a16:creationId xmlns:a16="http://schemas.microsoft.com/office/drawing/2014/main" id="{74CAA971-54EE-1C7B-8542-1C60E231289D}"/>
                </a:ext>
              </a:extLst>
            </p:cNvPr>
            <p:cNvSpPr/>
            <p:nvPr/>
          </p:nvSpPr>
          <p:spPr>
            <a:xfrm>
              <a:off x="5479450" y="2828338"/>
              <a:ext cx="61100" cy="51950"/>
            </a:xfrm>
            <a:custGeom>
              <a:avLst/>
              <a:gdLst/>
              <a:ahLst/>
              <a:cxnLst/>
              <a:rect l="l" t="t" r="r" b="b"/>
              <a:pathLst>
                <a:path w="2444" h="2078" extrusionOk="0">
                  <a:moveTo>
                    <a:pt x="2032" y="0"/>
                  </a:moveTo>
                  <a:lnTo>
                    <a:pt x="1142" y="1301"/>
                  </a:lnTo>
                  <a:lnTo>
                    <a:pt x="366" y="525"/>
                  </a:lnTo>
                  <a:lnTo>
                    <a:pt x="1" y="868"/>
                  </a:lnTo>
                  <a:lnTo>
                    <a:pt x="1211" y="2077"/>
                  </a:lnTo>
                  <a:lnTo>
                    <a:pt x="2443" y="297"/>
                  </a:lnTo>
                  <a:lnTo>
                    <a:pt x="203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906;p41">
              <a:extLst>
                <a:ext uri="{FF2B5EF4-FFF2-40B4-BE49-F238E27FC236}">
                  <a16:creationId xmlns:a16="http://schemas.microsoft.com/office/drawing/2014/main" id="{62A1E0BD-FA4C-ED32-5338-1568DEBE24C4}"/>
                </a:ext>
              </a:extLst>
            </p:cNvPr>
            <p:cNvSpPr/>
            <p:nvPr/>
          </p:nvSpPr>
          <p:spPr>
            <a:xfrm>
              <a:off x="5462900" y="2804938"/>
              <a:ext cx="92475" cy="92475"/>
            </a:xfrm>
            <a:custGeom>
              <a:avLst/>
              <a:gdLst/>
              <a:ahLst/>
              <a:cxnLst/>
              <a:rect l="l" t="t" r="r" b="b"/>
              <a:pathLst>
                <a:path w="3699" h="3699" extrusionOk="0">
                  <a:moveTo>
                    <a:pt x="3379" y="320"/>
                  </a:moveTo>
                  <a:lnTo>
                    <a:pt x="3379" y="3379"/>
                  </a:lnTo>
                  <a:lnTo>
                    <a:pt x="320" y="3379"/>
                  </a:lnTo>
                  <a:lnTo>
                    <a:pt x="320" y="320"/>
                  </a:lnTo>
                  <a:close/>
                  <a:moveTo>
                    <a:pt x="1" y="1"/>
                  </a:moveTo>
                  <a:lnTo>
                    <a:pt x="1" y="3698"/>
                  </a:lnTo>
                  <a:lnTo>
                    <a:pt x="3699" y="3698"/>
                  </a:lnTo>
                  <a:lnTo>
                    <a:pt x="369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907;p41">
              <a:extLst>
                <a:ext uri="{FF2B5EF4-FFF2-40B4-BE49-F238E27FC236}">
                  <a16:creationId xmlns:a16="http://schemas.microsoft.com/office/drawing/2014/main" id="{5FDE0C42-F9CC-C472-AAEA-074687F83766}"/>
                </a:ext>
              </a:extLst>
            </p:cNvPr>
            <p:cNvSpPr/>
            <p:nvPr/>
          </p:nvSpPr>
          <p:spPr>
            <a:xfrm>
              <a:off x="5479450" y="2932188"/>
              <a:ext cx="61100" cy="52525"/>
            </a:xfrm>
            <a:custGeom>
              <a:avLst/>
              <a:gdLst/>
              <a:ahLst/>
              <a:cxnLst/>
              <a:rect l="l" t="t" r="r" b="b"/>
              <a:pathLst>
                <a:path w="2444" h="2101" extrusionOk="0">
                  <a:moveTo>
                    <a:pt x="2032" y="1"/>
                  </a:moveTo>
                  <a:lnTo>
                    <a:pt x="1142" y="1302"/>
                  </a:lnTo>
                  <a:lnTo>
                    <a:pt x="366" y="526"/>
                  </a:lnTo>
                  <a:lnTo>
                    <a:pt x="1" y="891"/>
                  </a:lnTo>
                  <a:lnTo>
                    <a:pt x="1211" y="2100"/>
                  </a:lnTo>
                  <a:lnTo>
                    <a:pt x="2443" y="297"/>
                  </a:lnTo>
                  <a:lnTo>
                    <a:pt x="203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908;p41">
              <a:extLst>
                <a:ext uri="{FF2B5EF4-FFF2-40B4-BE49-F238E27FC236}">
                  <a16:creationId xmlns:a16="http://schemas.microsoft.com/office/drawing/2014/main" id="{92ABFEDA-A9A1-84EC-A365-1D3A98794BD3}"/>
                </a:ext>
              </a:extLst>
            </p:cNvPr>
            <p:cNvSpPr/>
            <p:nvPr/>
          </p:nvSpPr>
          <p:spPr>
            <a:xfrm>
              <a:off x="5462900" y="2908788"/>
              <a:ext cx="92475" cy="92475"/>
            </a:xfrm>
            <a:custGeom>
              <a:avLst/>
              <a:gdLst/>
              <a:ahLst/>
              <a:cxnLst/>
              <a:rect l="l" t="t" r="r" b="b"/>
              <a:pathLst>
                <a:path w="3699" h="3699" extrusionOk="0">
                  <a:moveTo>
                    <a:pt x="3379" y="320"/>
                  </a:moveTo>
                  <a:lnTo>
                    <a:pt x="3379" y="3379"/>
                  </a:lnTo>
                  <a:lnTo>
                    <a:pt x="320" y="3379"/>
                  </a:lnTo>
                  <a:lnTo>
                    <a:pt x="320" y="320"/>
                  </a:lnTo>
                  <a:close/>
                  <a:moveTo>
                    <a:pt x="1" y="1"/>
                  </a:moveTo>
                  <a:lnTo>
                    <a:pt x="1" y="3698"/>
                  </a:lnTo>
                  <a:lnTo>
                    <a:pt x="3699" y="3698"/>
                  </a:lnTo>
                  <a:lnTo>
                    <a:pt x="369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909;p41">
              <a:extLst>
                <a:ext uri="{FF2B5EF4-FFF2-40B4-BE49-F238E27FC236}">
                  <a16:creationId xmlns:a16="http://schemas.microsoft.com/office/drawing/2014/main" id="{C76CE508-F100-74AB-5CE4-A835445273C3}"/>
                </a:ext>
              </a:extLst>
            </p:cNvPr>
            <p:cNvSpPr/>
            <p:nvPr/>
          </p:nvSpPr>
          <p:spPr>
            <a:xfrm>
              <a:off x="5479450" y="3037188"/>
              <a:ext cx="61100" cy="52525"/>
            </a:xfrm>
            <a:custGeom>
              <a:avLst/>
              <a:gdLst/>
              <a:ahLst/>
              <a:cxnLst/>
              <a:rect l="l" t="t" r="r" b="b"/>
              <a:pathLst>
                <a:path w="2444" h="2101" extrusionOk="0">
                  <a:moveTo>
                    <a:pt x="2032" y="0"/>
                  </a:moveTo>
                  <a:lnTo>
                    <a:pt x="1142" y="1301"/>
                  </a:lnTo>
                  <a:lnTo>
                    <a:pt x="366" y="525"/>
                  </a:lnTo>
                  <a:lnTo>
                    <a:pt x="1" y="891"/>
                  </a:lnTo>
                  <a:lnTo>
                    <a:pt x="1211" y="2100"/>
                  </a:lnTo>
                  <a:lnTo>
                    <a:pt x="2443" y="297"/>
                  </a:lnTo>
                  <a:lnTo>
                    <a:pt x="203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910;p41">
              <a:extLst>
                <a:ext uri="{FF2B5EF4-FFF2-40B4-BE49-F238E27FC236}">
                  <a16:creationId xmlns:a16="http://schemas.microsoft.com/office/drawing/2014/main" id="{D38A1148-1397-41E5-AA54-94D710EE4875}"/>
                </a:ext>
              </a:extLst>
            </p:cNvPr>
            <p:cNvSpPr/>
            <p:nvPr/>
          </p:nvSpPr>
          <p:spPr>
            <a:xfrm>
              <a:off x="5462900" y="3013788"/>
              <a:ext cx="92475" cy="92475"/>
            </a:xfrm>
            <a:custGeom>
              <a:avLst/>
              <a:gdLst/>
              <a:ahLst/>
              <a:cxnLst/>
              <a:rect l="l" t="t" r="r" b="b"/>
              <a:pathLst>
                <a:path w="3699" h="3699" extrusionOk="0">
                  <a:moveTo>
                    <a:pt x="3379" y="320"/>
                  </a:moveTo>
                  <a:lnTo>
                    <a:pt x="3379" y="3379"/>
                  </a:lnTo>
                  <a:lnTo>
                    <a:pt x="320" y="3379"/>
                  </a:lnTo>
                  <a:lnTo>
                    <a:pt x="320" y="320"/>
                  </a:lnTo>
                  <a:close/>
                  <a:moveTo>
                    <a:pt x="1" y="1"/>
                  </a:moveTo>
                  <a:lnTo>
                    <a:pt x="1" y="3698"/>
                  </a:lnTo>
                  <a:lnTo>
                    <a:pt x="3699" y="3698"/>
                  </a:lnTo>
                  <a:lnTo>
                    <a:pt x="369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911;p41">
              <a:extLst>
                <a:ext uri="{FF2B5EF4-FFF2-40B4-BE49-F238E27FC236}">
                  <a16:creationId xmlns:a16="http://schemas.microsoft.com/office/drawing/2014/main" id="{1CF96E78-E5DE-95E2-AC3C-9B6AEBD931DB}"/>
                </a:ext>
              </a:extLst>
            </p:cNvPr>
            <p:cNvSpPr/>
            <p:nvPr/>
          </p:nvSpPr>
          <p:spPr>
            <a:xfrm>
              <a:off x="5573625" y="2841463"/>
              <a:ext cx="241400" cy="17700"/>
            </a:xfrm>
            <a:custGeom>
              <a:avLst/>
              <a:gdLst/>
              <a:ahLst/>
              <a:cxnLst/>
              <a:rect l="l" t="t" r="r" b="b"/>
              <a:pathLst>
                <a:path w="9656" h="708" extrusionOk="0">
                  <a:moveTo>
                    <a:pt x="0" y="0"/>
                  </a:moveTo>
                  <a:lnTo>
                    <a:pt x="0" y="708"/>
                  </a:lnTo>
                  <a:lnTo>
                    <a:pt x="9655" y="708"/>
                  </a:lnTo>
                  <a:lnTo>
                    <a:pt x="965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912;p41">
              <a:extLst>
                <a:ext uri="{FF2B5EF4-FFF2-40B4-BE49-F238E27FC236}">
                  <a16:creationId xmlns:a16="http://schemas.microsoft.com/office/drawing/2014/main" id="{88EEE816-08E9-C08F-A499-82AF415598DE}"/>
                </a:ext>
              </a:extLst>
            </p:cNvPr>
            <p:cNvSpPr/>
            <p:nvPr/>
          </p:nvSpPr>
          <p:spPr>
            <a:xfrm>
              <a:off x="5573625" y="2954438"/>
              <a:ext cx="241400" cy="17725"/>
            </a:xfrm>
            <a:custGeom>
              <a:avLst/>
              <a:gdLst/>
              <a:ahLst/>
              <a:cxnLst/>
              <a:rect l="l" t="t" r="r" b="b"/>
              <a:pathLst>
                <a:path w="9656" h="709" extrusionOk="0">
                  <a:moveTo>
                    <a:pt x="0" y="1"/>
                  </a:moveTo>
                  <a:lnTo>
                    <a:pt x="0" y="708"/>
                  </a:lnTo>
                  <a:lnTo>
                    <a:pt x="9655" y="708"/>
                  </a:lnTo>
                  <a:lnTo>
                    <a:pt x="965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913;p41">
              <a:extLst>
                <a:ext uri="{FF2B5EF4-FFF2-40B4-BE49-F238E27FC236}">
                  <a16:creationId xmlns:a16="http://schemas.microsoft.com/office/drawing/2014/main" id="{6C830CAC-8BAB-2C1E-3D1C-47EBC36A7223}"/>
                </a:ext>
              </a:extLst>
            </p:cNvPr>
            <p:cNvSpPr/>
            <p:nvPr/>
          </p:nvSpPr>
          <p:spPr>
            <a:xfrm>
              <a:off x="5573625" y="3061713"/>
              <a:ext cx="241400" cy="17150"/>
            </a:xfrm>
            <a:custGeom>
              <a:avLst/>
              <a:gdLst/>
              <a:ahLst/>
              <a:cxnLst/>
              <a:rect l="l" t="t" r="r" b="b"/>
              <a:pathLst>
                <a:path w="9656" h="686" extrusionOk="0">
                  <a:moveTo>
                    <a:pt x="0" y="1"/>
                  </a:moveTo>
                  <a:lnTo>
                    <a:pt x="0" y="686"/>
                  </a:lnTo>
                  <a:lnTo>
                    <a:pt x="9655" y="686"/>
                  </a:lnTo>
                  <a:lnTo>
                    <a:pt x="965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 name="Google Shape;1914;p41">
            <a:extLst>
              <a:ext uri="{FF2B5EF4-FFF2-40B4-BE49-F238E27FC236}">
                <a16:creationId xmlns:a16="http://schemas.microsoft.com/office/drawing/2014/main" id="{153DF955-0BEF-608A-12DF-9A5E964CD26B}"/>
              </a:ext>
            </a:extLst>
          </p:cNvPr>
          <p:cNvSpPr/>
          <p:nvPr/>
        </p:nvSpPr>
        <p:spPr>
          <a:xfrm>
            <a:off x="6638432" y="4149622"/>
            <a:ext cx="2893700" cy="842275"/>
          </a:xfrm>
          <a:custGeom>
            <a:avLst/>
            <a:gdLst/>
            <a:ahLst/>
            <a:cxnLst/>
            <a:rect l="l" t="t" r="r" b="b"/>
            <a:pathLst>
              <a:path w="115748" h="33691" extrusionOk="0">
                <a:moveTo>
                  <a:pt x="5615" y="0"/>
                </a:moveTo>
                <a:cubicBezTo>
                  <a:pt x="2511" y="0"/>
                  <a:pt x="0" y="2534"/>
                  <a:pt x="0" y="5638"/>
                </a:cubicBezTo>
                <a:lnTo>
                  <a:pt x="0" y="28053"/>
                </a:lnTo>
                <a:cubicBezTo>
                  <a:pt x="0" y="31157"/>
                  <a:pt x="2511" y="33690"/>
                  <a:pt x="5615" y="33690"/>
                </a:cubicBezTo>
                <a:lnTo>
                  <a:pt x="110132" y="33690"/>
                </a:lnTo>
                <a:cubicBezTo>
                  <a:pt x="113236" y="33690"/>
                  <a:pt x="115747" y="31157"/>
                  <a:pt x="115747" y="28053"/>
                </a:cubicBezTo>
                <a:lnTo>
                  <a:pt x="115747" y="5638"/>
                </a:lnTo>
                <a:cubicBezTo>
                  <a:pt x="115747" y="2534"/>
                  <a:pt x="113236" y="0"/>
                  <a:pt x="110132" y="0"/>
                </a:cubicBezTo>
                <a:close/>
              </a:path>
            </a:pathLst>
          </a:custGeom>
          <a:solidFill>
            <a:srgbClr val="007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 name="Google Shape;1915;p41">
            <a:extLst>
              <a:ext uri="{FF2B5EF4-FFF2-40B4-BE49-F238E27FC236}">
                <a16:creationId xmlns:a16="http://schemas.microsoft.com/office/drawing/2014/main" id="{48765468-46F1-2741-B517-0CDC1E987386}"/>
              </a:ext>
            </a:extLst>
          </p:cNvPr>
          <p:cNvGrpSpPr/>
          <p:nvPr/>
        </p:nvGrpSpPr>
        <p:grpSpPr>
          <a:xfrm>
            <a:off x="6816433" y="4392356"/>
            <a:ext cx="537608" cy="361215"/>
            <a:chOff x="5361350" y="3817688"/>
            <a:chExt cx="712725" cy="478875"/>
          </a:xfrm>
        </p:grpSpPr>
        <p:sp>
          <p:nvSpPr>
            <p:cNvPr id="65" name="Google Shape;1916;p41">
              <a:extLst>
                <a:ext uri="{FF2B5EF4-FFF2-40B4-BE49-F238E27FC236}">
                  <a16:creationId xmlns:a16="http://schemas.microsoft.com/office/drawing/2014/main" id="{1AE23700-3313-EC88-D739-A851CA6FDB4B}"/>
                </a:ext>
              </a:extLst>
            </p:cNvPr>
            <p:cNvSpPr/>
            <p:nvPr/>
          </p:nvSpPr>
          <p:spPr>
            <a:xfrm>
              <a:off x="5565050" y="3867613"/>
              <a:ext cx="466225" cy="257500"/>
            </a:xfrm>
            <a:custGeom>
              <a:avLst/>
              <a:gdLst/>
              <a:ahLst/>
              <a:cxnLst/>
              <a:rect l="l" t="t" r="r" b="b"/>
              <a:pathLst>
                <a:path w="18649" h="10300" extrusionOk="0">
                  <a:moveTo>
                    <a:pt x="5180" y="1"/>
                  </a:moveTo>
                  <a:cubicBezTo>
                    <a:pt x="4571" y="1"/>
                    <a:pt x="3958" y="40"/>
                    <a:pt x="3356" y="131"/>
                  </a:cubicBezTo>
                  <a:cubicBezTo>
                    <a:pt x="2854" y="222"/>
                    <a:pt x="2397" y="473"/>
                    <a:pt x="2055" y="862"/>
                  </a:cubicBezTo>
                  <a:lnTo>
                    <a:pt x="434" y="2779"/>
                  </a:lnTo>
                  <a:cubicBezTo>
                    <a:pt x="1" y="3281"/>
                    <a:pt x="69" y="4011"/>
                    <a:pt x="571" y="4445"/>
                  </a:cubicBezTo>
                  <a:cubicBezTo>
                    <a:pt x="785" y="4613"/>
                    <a:pt x="1048" y="4699"/>
                    <a:pt x="1312" y="4699"/>
                  </a:cubicBezTo>
                  <a:cubicBezTo>
                    <a:pt x="1584" y="4699"/>
                    <a:pt x="1857" y="4608"/>
                    <a:pt x="2078" y="4422"/>
                  </a:cubicBezTo>
                  <a:lnTo>
                    <a:pt x="3516" y="3167"/>
                  </a:lnTo>
                  <a:cubicBezTo>
                    <a:pt x="3904" y="2847"/>
                    <a:pt x="4406" y="2665"/>
                    <a:pt x="4908" y="2665"/>
                  </a:cubicBezTo>
                  <a:lnTo>
                    <a:pt x="5228" y="2665"/>
                  </a:lnTo>
                  <a:cubicBezTo>
                    <a:pt x="5254" y="2664"/>
                    <a:pt x="5281" y="2663"/>
                    <a:pt x="5307" y="2663"/>
                  </a:cubicBezTo>
                  <a:cubicBezTo>
                    <a:pt x="5805" y="2663"/>
                    <a:pt x="6297" y="2866"/>
                    <a:pt x="6666" y="3213"/>
                  </a:cubicBezTo>
                  <a:lnTo>
                    <a:pt x="14586" y="10266"/>
                  </a:lnTo>
                  <a:cubicBezTo>
                    <a:pt x="14586" y="10266"/>
                    <a:pt x="14669" y="10300"/>
                    <a:pt x="14839" y="10300"/>
                  </a:cubicBezTo>
                  <a:cubicBezTo>
                    <a:pt x="15305" y="10300"/>
                    <a:pt x="16422" y="10043"/>
                    <a:pt x="18261" y="8120"/>
                  </a:cubicBezTo>
                  <a:cubicBezTo>
                    <a:pt x="18649" y="7732"/>
                    <a:pt x="18649" y="7093"/>
                    <a:pt x="18307" y="6682"/>
                  </a:cubicBezTo>
                  <a:lnTo>
                    <a:pt x="13741" y="1501"/>
                  </a:lnTo>
                  <a:cubicBezTo>
                    <a:pt x="13543" y="1284"/>
                    <a:pt x="13258" y="1153"/>
                    <a:pt x="12967" y="1153"/>
                  </a:cubicBezTo>
                  <a:cubicBezTo>
                    <a:pt x="12891" y="1153"/>
                    <a:pt x="12813" y="1162"/>
                    <a:pt x="12737" y="1181"/>
                  </a:cubicBezTo>
                  <a:cubicBezTo>
                    <a:pt x="12562" y="1232"/>
                    <a:pt x="12383" y="1256"/>
                    <a:pt x="12205" y="1256"/>
                  </a:cubicBezTo>
                  <a:cubicBezTo>
                    <a:pt x="11988" y="1256"/>
                    <a:pt x="11774" y="1221"/>
                    <a:pt x="11573" y="1158"/>
                  </a:cubicBezTo>
                  <a:cubicBezTo>
                    <a:pt x="10297" y="714"/>
                    <a:pt x="7778" y="1"/>
                    <a:pt x="51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917;p41">
              <a:extLst>
                <a:ext uri="{FF2B5EF4-FFF2-40B4-BE49-F238E27FC236}">
                  <a16:creationId xmlns:a16="http://schemas.microsoft.com/office/drawing/2014/main" id="{054FC0A9-BDAD-324F-9C38-0EDD6E892799}"/>
                </a:ext>
              </a:extLst>
            </p:cNvPr>
            <p:cNvSpPr/>
            <p:nvPr/>
          </p:nvSpPr>
          <p:spPr>
            <a:xfrm>
              <a:off x="5404125" y="4046763"/>
              <a:ext cx="78775" cy="68300"/>
            </a:xfrm>
            <a:custGeom>
              <a:avLst/>
              <a:gdLst/>
              <a:ahLst/>
              <a:cxnLst/>
              <a:rect l="l" t="t" r="r" b="b"/>
              <a:pathLst>
                <a:path w="3151" h="2732" extrusionOk="0">
                  <a:moveTo>
                    <a:pt x="1991" y="0"/>
                  </a:moveTo>
                  <a:cubicBezTo>
                    <a:pt x="1792" y="0"/>
                    <a:pt x="1590" y="66"/>
                    <a:pt x="1416" y="201"/>
                  </a:cubicBezTo>
                  <a:lnTo>
                    <a:pt x="480" y="954"/>
                  </a:lnTo>
                  <a:cubicBezTo>
                    <a:pt x="69" y="1273"/>
                    <a:pt x="1" y="1867"/>
                    <a:pt x="320" y="2255"/>
                  </a:cubicBezTo>
                  <a:lnTo>
                    <a:pt x="435" y="2392"/>
                  </a:lnTo>
                  <a:cubicBezTo>
                    <a:pt x="617" y="2614"/>
                    <a:pt x="882" y="2731"/>
                    <a:pt x="1153" y="2731"/>
                  </a:cubicBezTo>
                  <a:cubicBezTo>
                    <a:pt x="1355" y="2731"/>
                    <a:pt x="1560" y="2666"/>
                    <a:pt x="1736" y="2529"/>
                  </a:cubicBezTo>
                  <a:lnTo>
                    <a:pt x="2671" y="1776"/>
                  </a:lnTo>
                  <a:cubicBezTo>
                    <a:pt x="3082" y="1456"/>
                    <a:pt x="3151" y="885"/>
                    <a:pt x="2831" y="475"/>
                  </a:cubicBezTo>
                  <a:lnTo>
                    <a:pt x="2717" y="360"/>
                  </a:lnTo>
                  <a:cubicBezTo>
                    <a:pt x="2533" y="123"/>
                    <a:pt x="2264" y="0"/>
                    <a:pt x="19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918;p41">
              <a:extLst>
                <a:ext uri="{FF2B5EF4-FFF2-40B4-BE49-F238E27FC236}">
                  <a16:creationId xmlns:a16="http://schemas.microsoft.com/office/drawing/2014/main" id="{00F512CB-3759-0E82-20BE-BA1FD4D7CE76}"/>
                </a:ext>
              </a:extLst>
            </p:cNvPr>
            <p:cNvSpPr/>
            <p:nvPr/>
          </p:nvSpPr>
          <p:spPr>
            <a:xfrm>
              <a:off x="5511975" y="4135188"/>
              <a:ext cx="78775" cy="68275"/>
            </a:xfrm>
            <a:custGeom>
              <a:avLst/>
              <a:gdLst/>
              <a:ahLst/>
              <a:cxnLst/>
              <a:rect l="l" t="t" r="r" b="b"/>
              <a:pathLst>
                <a:path w="3151" h="2731" extrusionOk="0">
                  <a:moveTo>
                    <a:pt x="1991" y="1"/>
                  </a:moveTo>
                  <a:cubicBezTo>
                    <a:pt x="1792" y="1"/>
                    <a:pt x="1590" y="67"/>
                    <a:pt x="1416" y="202"/>
                  </a:cubicBezTo>
                  <a:lnTo>
                    <a:pt x="480" y="955"/>
                  </a:lnTo>
                  <a:cubicBezTo>
                    <a:pt x="69" y="1274"/>
                    <a:pt x="1" y="1845"/>
                    <a:pt x="320" y="2256"/>
                  </a:cubicBezTo>
                  <a:lnTo>
                    <a:pt x="435" y="2370"/>
                  </a:lnTo>
                  <a:cubicBezTo>
                    <a:pt x="619" y="2607"/>
                    <a:pt x="888" y="2730"/>
                    <a:pt x="1161" y="2730"/>
                  </a:cubicBezTo>
                  <a:cubicBezTo>
                    <a:pt x="1360" y="2730"/>
                    <a:pt x="1562" y="2665"/>
                    <a:pt x="1736" y="2530"/>
                  </a:cubicBezTo>
                  <a:lnTo>
                    <a:pt x="2671" y="1777"/>
                  </a:lnTo>
                  <a:cubicBezTo>
                    <a:pt x="3082" y="1457"/>
                    <a:pt x="3151" y="886"/>
                    <a:pt x="2831" y="476"/>
                  </a:cubicBezTo>
                  <a:lnTo>
                    <a:pt x="2717" y="361"/>
                  </a:lnTo>
                  <a:cubicBezTo>
                    <a:pt x="2533" y="124"/>
                    <a:pt x="2264" y="1"/>
                    <a:pt x="19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919;p41">
              <a:extLst>
                <a:ext uri="{FF2B5EF4-FFF2-40B4-BE49-F238E27FC236}">
                  <a16:creationId xmlns:a16="http://schemas.microsoft.com/office/drawing/2014/main" id="{A73617A6-959C-18D2-F964-6276819FADE4}"/>
                </a:ext>
              </a:extLst>
            </p:cNvPr>
            <p:cNvSpPr/>
            <p:nvPr/>
          </p:nvSpPr>
          <p:spPr>
            <a:xfrm>
              <a:off x="5557625" y="4191638"/>
              <a:ext cx="78775" cy="67800"/>
            </a:xfrm>
            <a:custGeom>
              <a:avLst/>
              <a:gdLst/>
              <a:ahLst/>
              <a:cxnLst/>
              <a:rect l="l" t="t" r="r" b="b"/>
              <a:pathLst>
                <a:path w="3151" h="2712" extrusionOk="0">
                  <a:moveTo>
                    <a:pt x="1999" y="1"/>
                  </a:moveTo>
                  <a:cubicBezTo>
                    <a:pt x="1797" y="1"/>
                    <a:pt x="1592" y="67"/>
                    <a:pt x="1416" y="203"/>
                  </a:cubicBezTo>
                  <a:lnTo>
                    <a:pt x="480" y="934"/>
                  </a:lnTo>
                  <a:cubicBezTo>
                    <a:pt x="69" y="1253"/>
                    <a:pt x="1" y="1847"/>
                    <a:pt x="320" y="2235"/>
                  </a:cubicBezTo>
                  <a:lnTo>
                    <a:pt x="435" y="2372"/>
                  </a:lnTo>
                  <a:cubicBezTo>
                    <a:pt x="617" y="2594"/>
                    <a:pt x="882" y="2711"/>
                    <a:pt x="1153" y="2711"/>
                  </a:cubicBezTo>
                  <a:cubicBezTo>
                    <a:pt x="1355" y="2711"/>
                    <a:pt x="1560" y="2645"/>
                    <a:pt x="1736" y="2509"/>
                  </a:cubicBezTo>
                  <a:lnTo>
                    <a:pt x="2671" y="1778"/>
                  </a:lnTo>
                  <a:cubicBezTo>
                    <a:pt x="3082" y="1459"/>
                    <a:pt x="3151" y="865"/>
                    <a:pt x="2831" y="477"/>
                  </a:cubicBezTo>
                  <a:lnTo>
                    <a:pt x="2717" y="340"/>
                  </a:lnTo>
                  <a:cubicBezTo>
                    <a:pt x="2534" y="118"/>
                    <a:pt x="2269" y="1"/>
                    <a:pt x="19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920;p41">
              <a:extLst>
                <a:ext uri="{FF2B5EF4-FFF2-40B4-BE49-F238E27FC236}">
                  <a16:creationId xmlns:a16="http://schemas.microsoft.com/office/drawing/2014/main" id="{A2DFD942-A85F-CEF0-E6A4-BC1DF1810CAC}"/>
                </a:ext>
              </a:extLst>
            </p:cNvPr>
            <p:cNvSpPr/>
            <p:nvPr/>
          </p:nvSpPr>
          <p:spPr>
            <a:xfrm>
              <a:off x="5458350" y="4081138"/>
              <a:ext cx="95325" cy="81075"/>
            </a:xfrm>
            <a:custGeom>
              <a:avLst/>
              <a:gdLst/>
              <a:ahLst/>
              <a:cxnLst/>
              <a:rect l="l" t="t" r="r" b="b"/>
              <a:pathLst>
                <a:path w="3813" h="3243" extrusionOk="0">
                  <a:moveTo>
                    <a:pt x="2683" y="1"/>
                  </a:moveTo>
                  <a:cubicBezTo>
                    <a:pt x="2462" y="1"/>
                    <a:pt x="2240" y="72"/>
                    <a:pt x="2055" y="218"/>
                  </a:cubicBezTo>
                  <a:lnTo>
                    <a:pt x="502" y="1451"/>
                  </a:lnTo>
                  <a:cubicBezTo>
                    <a:pt x="69" y="1793"/>
                    <a:pt x="0" y="2432"/>
                    <a:pt x="343" y="2866"/>
                  </a:cubicBezTo>
                  <a:cubicBezTo>
                    <a:pt x="539" y="3114"/>
                    <a:pt x="833" y="3243"/>
                    <a:pt x="1129" y="3243"/>
                  </a:cubicBezTo>
                  <a:cubicBezTo>
                    <a:pt x="1350" y="3243"/>
                    <a:pt x="1573" y="3172"/>
                    <a:pt x="1758" y="3026"/>
                  </a:cubicBezTo>
                  <a:lnTo>
                    <a:pt x="3310" y="1793"/>
                  </a:lnTo>
                  <a:cubicBezTo>
                    <a:pt x="3744" y="1451"/>
                    <a:pt x="3812" y="811"/>
                    <a:pt x="3470" y="378"/>
                  </a:cubicBezTo>
                  <a:cubicBezTo>
                    <a:pt x="3274" y="129"/>
                    <a:pt x="2980" y="1"/>
                    <a:pt x="26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921;p41">
              <a:extLst>
                <a:ext uri="{FF2B5EF4-FFF2-40B4-BE49-F238E27FC236}">
                  <a16:creationId xmlns:a16="http://schemas.microsoft.com/office/drawing/2014/main" id="{C530D33A-6CB7-9786-7F37-1C860B143640}"/>
                </a:ext>
              </a:extLst>
            </p:cNvPr>
            <p:cNvSpPr/>
            <p:nvPr/>
          </p:nvSpPr>
          <p:spPr>
            <a:xfrm>
              <a:off x="5414975" y="3854838"/>
              <a:ext cx="494200" cy="441725"/>
            </a:xfrm>
            <a:custGeom>
              <a:avLst/>
              <a:gdLst/>
              <a:ahLst/>
              <a:cxnLst/>
              <a:rect l="l" t="t" r="r" b="b"/>
              <a:pathLst>
                <a:path w="19768" h="17669" extrusionOk="0">
                  <a:moveTo>
                    <a:pt x="4996" y="0"/>
                  </a:moveTo>
                  <a:cubicBezTo>
                    <a:pt x="4767" y="0"/>
                    <a:pt x="4546" y="98"/>
                    <a:pt x="4383" y="277"/>
                  </a:cubicBezTo>
                  <a:lnTo>
                    <a:pt x="229" y="5298"/>
                  </a:lnTo>
                  <a:cubicBezTo>
                    <a:pt x="46" y="5527"/>
                    <a:pt x="1" y="5823"/>
                    <a:pt x="115" y="6097"/>
                  </a:cubicBezTo>
                  <a:cubicBezTo>
                    <a:pt x="183" y="6280"/>
                    <a:pt x="297" y="6485"/>
                    <a:pt x="411" y="6691"/>
                  </a:cubicBezTo>
                  <a:cubicBezTo>
                    <a:pt x="544" y="6937"/>
                    <a:pt x="803" y="7073"/>
                    <a:pt x="1069" y="7073"/>
                  </a:cubicBezTo>
                  <a:cubicBezTo>
                    <a:pt x="1124" y="7073"/>
                    <a:pt x="1179" y="7068"/>
                    <a:pt x="1233" y="7056"/>
                  </a:cubicBezTo>
                  <a:cubicBezTo>
                    <a:pt x="1336" y="7033"/>
                    <a:pt x="1444" y="7022"/>
                    <a:pt x="1553" y="7022"/>
                  </a:cubicBezTo>
                  <a:cubicBezTo>
                    <a:pt x="1661" y="7022"/>
                    <a:pt x="1770" y="7033"/>
                    <a:pt x="1872" y="7056"/>
                  </a:cubicBezTo>
                  <a:cubicBezTo>
                    <a:pt x="2237" y="7124"/>
                    <a:pt x="2580" y="7330"/>
                    <a:pt x="2808" y="7627"/>
                  </a:cubicBezTo>
                  <a:lnTo>
                    <a:pt x="2899" y="7741"/>
                  </a:lnTo>
                  <a:cubicBezTo>
                    <a:pt x="3151" y="8060"/>
                    <a:pt x="3265" y="8471"/>
                    <a:pt x="3242" y="8859"/>
                  </a:cubicBezTo>
                  <a:lnTo>
                    <a:pt x="3379" y="8745"/>
                  </a:lnTo>
                  <a:cubicBezTo>
                    <a:pt x="3679" y="8515"/>
                    <a:pt x="4049" y="8395"/>
                    <a:pt x="4423" y="8395"/>
                  </a:cubicBezTo>
                  <a:cubicBezTo>
                    <a:pt x="4531" y="8395"/>
                    <a:pt x="4640" y="8405"/>
                    <a:pt x="4748" y="8426"/>
                  </a:cubicBezTo>
                  <a:cubicBezTo>
                    <a:pt x="5113" y="8494"/>
                    <a:pt x="5479" y="8722"/>
                    <a:pt x="5707" y="9019"/>
                  </a:cubicBezTo>
                  <a:cubicBezTo>
                    <a:pt x="6072" y="9475"/>
                    <a:pt x="6163" y="10046"/>
                    <a:pt x="6004" y="10571"/>
                  </a:cubicBezTo>
                  <a:cubicBezTo>
                    <a:pt x="6049" y="10571"/>
                    <a:pt x="6118" y="10571"/>
                    <a:pt x="6186" y="10594"/>
                  </a:cubicBezTo>
                  <a:cubicBezTo>
                    <a:pt x="6551" y="10662"/>
                    <a:pt x="6894" y="10868"/>
                    <a:pt x="7122" y="11165"/>
                  </a:cubicBezTo>
                  <a:lnTo>
                    <a:pt x="7213" y="11279"/>
                  </a:lnTo>
                  <a:cubicBezTo>
                    <a:pt x="7579" y="11735"/>
                    <a:pt x="7647" y="12329"/>
                    <a:pt x="7464" y="12831"/>
                  </a:cubicBezTo>
                  <a:cubicBezTo>
                    <a:pt x="7556" y="12819"/>
                    <a:pt x="7647" y="12814"/>
                    <a:pt x="7738" y="12814"/>
                  </a:cubicBezTo>
                  <a:cubicBezTo>
                    <a:pt x="7830" y="12814"/>
                    <a:pt x="7921" y="12819"/>
                    <a:pt x="8012" y="12831"/>
                  </a:cubicBezTo>
                  <a:cubicBezTo>
                    <a:pt x="8377" y="12922"/>
                    <a:pt x="8720" y="13105"/>
                    <a:pt x="8948" y="13401"/>
                  </a:cubicBezTo>
                  <a:lnTo>
                    <a:pt x="9039" y="13538"/>
                  </a:lnTo>
                  <a:cubicBezTo>
                    <a:pt x="9587" y="14223"/>
                    <a:pt x="9473" y="15205"/>
                    <a:pt x="8788" y="15752"/>
                  </a:cubicBezTo>
                  <a:lnTo>
                    <a:pt x="8446" y="16026"/>
                  </a:lnTo>
                  <a:cubicBezTo>
                    <a:pt x="8583" y="16186"/>
                    <a:pt x="8674" y="16277"/>
                    <a:pt x="8674" y="16277"/>
                  </a:cubicBezTo>
                  <a:lnTo>
                    <a:pt x="10980" y="17556"/>
                  </a:lnTo>
                  <a:cubicBezTo>
                    <a:pt x="11113" y="17632"/>
                    <a:pt x="11262" y="17668"/>
                    <a:pt x="11411" y="17668"/>
                  </a:cubicBezTo>
                  <a:cubicBezTo>
                    <a:pt x="11618" y="17668"/>
                    <a:pt x="11824" y="17597"/>
                    <a:pt x="11984" y="17464"/>
                  </a:cubicBezTo>
                  <a:cubicBezTo>
                    <a:pt x="12418" y="17099"/>
                    <a:pt x="12372" y="16437"/>
                    <a:pt x="11938" y="16095"/>
                  </a:cubicBezTo>
                  <a:lnTo>
                    <a:pt x="10135" y="14748"/>
                  </a:lnTo>
                  <a:cubicBezTo>
                    <a:pt x="9952" y="14611"/>
                    <a:pt x="9907" y="14360"/>
                    <a:pt x="10044" y="14177"/>
                  </a:cubicBezTo>
                  <a:cubicBezTo>
                    <a:pt x="10125" y="14056"/>
                    <a:pt x="10246" y="13990"/>
                    <a:pt x="10374" y="13990"/>
                  </a:cubicBezTo>
                  <a:cubicBezTo>
                    <a:pt x="10462" y="13990"/>
                    <a:pt x="10554" y="14021"/>
                    <a:pt x="10637" y="14086"/>
                  </a:cubicBezTo>
                  <a:lnTo>
                    <a:pt x="13559" y="16300"/>
                  </a:lnTo>
                  <a:cubicBezTo>
                    <a:pt x="13716" y="16415"/>
                    <a:pt x="13906" y="16473"/>
                    <a:pt x="14095" y="16473"/>
                  </a:cubicBezTo>
                  <a:cubicBezTo>
                    <a:pt x="14318" y="16473"/>
                    <a:pt x="14539" y="16392"/>
                    <a:pt x="14700" y="16232"/>
                  </a:cubicBezTo>
                  <a:cubicBezTo>
                    <a:pt x="15065" y="15867"/>
                    <a:pt x="15042" y="15296"/>
                    <a:pt x="14654" y="14976"/>
                  </a:cubicBezTo>
                  <a:lnTo>
                    <a:pt x="12075" y="12694"/>
                  </a:lnTo>
                  <a:cubicBezTo>
                    <a:pt x="11893" y="12557"/>
                    <a:pt x="11870" y="12283"/>
                    <a:pt x="12030" y="12123"/>
                  </a:cubicBezTo>
                  <a:lnTo>
                    <a:pt x="12098" y="12032"/>
                  </a:lnTo>
                  <a:cubicBezTo>
                    <a:pt x="12171" y="11946"/>
                    <a:pt x="12284" y="11900"/>
                    <a:pt x="12397" y="11900"/>
                  </a:cubicBezTo>
                  <a:cubicBezTo>
                    <a:pt x="12496" y="11900"/>
                    <a:pt x="12594" y="11935"/>
                    <a:pt x="12669" y="12009"/>
                  </a:cubicBezTo>
                  <a:lnTo>
                    <a:pt x="16480" y="15273"/>
                  </a:lnTo>
                  <a:cubicBezTo>
                    <a:pt x="16642" y="15413"/>
                    <a:pt x="16839" y="15482"/>
                    <a:pt x="17034" y="15482"/>
                  </a:cubicBezTo>
                  <a:cubicBezTo>
                    <a:pt x="17251" y="15482"/>
                    <a:pt x="17465" y="15396"/>
                    <a:pt x="17622" y="15227"/>
                  </a:cubicBezTo>
                  <a:lnTo>
                    <a:pt x="17736" y="15090"/>
                  </a:lnTo>
                  <a:cubicBezTo>
                    <a:pt x="18055" y="14748"/>
                    <a:pt x="18033" y="14223"/>
                    <a:pt x="17690" y="13904"/>
                  </a:cubicBezTo>
                  <a:lnTo>
                    <a:pt x="13856" y="10503"/>
                  </a:lnTo>
                  <a:cubicBezTo>
                    <a:pt x="13673" y="10343"/>
                    <a:pt x="13673" y="10069"/>
                    <a:pt x="13833" y="9909"/>
                  </a:cubicBezTo>
                  <a:lnTo>
                    <a:pt x="13901" y="9818"/>
                  </a:lnTo>
                  <a:cubicBezTo>
                    <a:pt x="13984" y="9735"/>
                    <a:pt x="14092" y="9695"/>
                    <a:pt x="14202" y="9695"/>
                  </a:cubicBezTo>
                  <a:cubicBezTo>
                    <a:pt x="14303" y="9695"/>
                    <a:pt x="14407" y="9729"/>
                    <a:pt x="14495" y="9795"/>
                  </a:cubicBezTo>
                  <a:lnTo>
                    <a:pt x="17713" y="12762"/>
                  </a:lnTo>
                  <a:cubicBezTo>
                    <a:pt x="17936" y="12965"/>
                    <a:pt x="18212" y="13064"/>
                    <a:pt x="18487" y="13064"/>
                  </a:cubicBezTo>
                  <a:cubicBezTo>
                    <a:pt x="18832" y="13064"/>
                    <a:pt x="19173" y="12907"/>
                    <a:pt x="19402" y="12603"/>
                  </a:cubicBezTo>
                  <a:cubicBezTo>
                    <a:pt x="19767" y="12146"/>
                    <a:pt x="19699" y="11484"/>
                    <a:pt x="19288" y="11073"/>
                  </a:cubicBezTo>
                  <a:lnTo>
                    <a:pt x="11162" y="3883"/>
                  </a:lnTo>
                  <a:lnTo>
                    <a:pt x="10957" y="3860"/>
                  </a:lnTo>
                  <a:cubicBezTo>
                    <a:pt x="10614" y="3860"/>
                    <a:pt x="10272" y="3975"/>
                    <a:pt x="9998" y="4203"/>
                  </a:cubicBezTo>
                  <a:lnTo>
                    <a:pt x="8514" y="5413"/>
                  </a:lnTo>
                  <a:cubicBezTo>
                    <a:pt x="8187" y="5686"/>
                    <a:pt x="7786" y="5828"/>
                    <a:pt x="7371" y="5828"/>
                  </a:cubicBezTo>
                  <a:cubicBezTo>
                    <a:pt x="7266" y="5828"/>
                    <a:pt x="7160" y="5819"/>
                    <a:pt x="7054" y="5801"/>
                  </a:cubicBezTo>
                  <a:cubicBezTo>
                    <a:pt x="6734" y="5732"/>
                    <a:pt x="6437" y="5595"/>
                    <a:pt x="6186" y="5390"/>
                  </a:cubicBezTo>
                  <a:cubicBezTo>
                    <a:pt x="5798" y="5070"/>
                    <a:pt x="5570" y="4614"/>
                    <a:pt x="5547" y="4134"/>
                  </a:cubicBezTo>
                  <a:cubicBezTo>
                    <a:pt x="5502" y="3632"/>
                    <a:pt x="5684" y="3153"/>
                    <a:pt x="6004" y="2788"/>
                  </a:cubicBezTo>
                  <a:lnTo>
                    <a:pt x="6871" y="1806"/>
                  </a:lnTo>
                  <a:cubicBezTo>
                    <a:pt x="7236" y="1418"/>
                    <a:pt x="7076" y="802"/>
                    <a:pt x="6597" y="596"/>
                  </a:cubicBezTo>
                  <a:lnTo>
                    <a:pt x="5273" y="49"/>
                  </a:lnTo>
                  <a:cubicBezTo>
                    <a:pt x="5182" y="16"/>
                    <a:pt x="5088" y="0"/>
                    <a:pt x="499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922;p41">
              <a:extLst>
                <a:ext uri="{FF2B5EF4-FFF2-40B4-BE49-F238E27FC236}">
                  <a16:creationId xmlns:a16="http://schemas.microsoft.com/office/drawing/2014/main" id="{84EBF217-CAF4-E4A9-F993-7C8C800BB268}"/>
                </a:ext>
              </a:extLst>
            </p:cNvPr>
            <p:cNvSpPr/>
            <p:nvPr/>
          </p:nvSpPr>
          <p:spPr>
            <a:xfrm>
              <a:off x="5915425" y="3864213"/>
              <a:ext cx="158650" cy="169150"/>
            </a:xfrm>
            <a:custGeom>
              <a:avLst/>
              <a:gdLst/>
              <a:ahLst/>
              <a:cxnLst/>
              <a:rect l="l" t="t" r="r" b="b"/>
              <a:pathLst>
                <a:path w="6346" h="6766" extrusionOk="0">
                  <a:moveTo>
                    <a:pt x="1069" y="0"/>
                  </a:moveTo>
                  <a:cubicBezTo>
                    <a:pt x="859" y="0"/>
                    <a:pt x="648" y="75"/>
                    <a:pt x="480" y="221"/>
                  </a:cubicBezTo>
                  <a:lnTo>
                    <a:pt x="411" y="290"/>
                  </a:lnTo>
                  <a:cubicBezTo>
                    <a:pt x="46" y="609"/>
                    <a:pt x="0" y="1157"/>
                    <a:pt x="320" y="1545"/>
                  </a:cubicBezTo>
                  <a:lnTo>
                    <a:pt x="4611" y="6453"/>
                  </a:lnTo>
                  <a:cubicBezTo>
                    <a:pt x="4784" y="6662"/>
                    <a:pt x="5023" y="6765"/>
                    <a:pt x="5268" y="6765"/>
                  </a:cubicBezTo>
                  <a:cubicBezTo>
                    <a:pt x="5476" y="6765"/>
                    <a:pt x="5688" y="6691"/>
                    <a:pt x="5867" y="6544"/>
                  </a:cubicBezTo>
                  <a:lnTo>
                    <a:pt x="5935" y="6476"/>
                  </a:lnTo>
                  <a:cubicBezTo>
                    <a:pt x="6300" y="6156"/>
                    <a:pt x="6346" y="5608"/>
                    <a:pt x="6026" y="5220"/>
                  </a:cubicBezTo>
                  <a:lnTo>
                    <a:pt x="1735" y="313"/>
                  </a:lnTo>
                  <a:cubicBezTo>
                    <a:pt x="1562" y="103"/>
                    <a:pt x="1316" y="0"/>
                    <a:pt x="1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923;p41">
              <a:extLst>
                <a:ext uri="{FF2B5EF4-FFF2-40B4-BE49-F238E27FC236}">
                  <a16:creationId xmlns:a16="http://schemas.microsoft.com/office/drawing/2014/main" id="{8AB32A39-1950-D722-28FF-AA10AD7BB7C8}"/>
                </a:ext>
              </a:extLst>
            </p:cNvPr>
            <p:cNvSpPr/>
            <p:nvPr/>
          </p:nvSpPr>
          <p:spPr>
            <a:xfrm>
              <a:off x="5361350" y="3817688"/>
              <a:ext cx="159225" cy="168600"/>
            </a:xfrm>
            <a:custGeom>
              <a:avLst/>
              <a:gdLst/>
              <a:ahLst/>
              <a:cxnLst/>
              <a:rect l="l" t="t" r="r" b="b"/>
              <a:pathLst>
                <a:path w="6369" h="6744" extrusionOk="0">
                  <a:moveTo>
                    <a:pt x="5307" y="1"/>
                  </a:moveTo>
                  <a:cubicBezTo>
                    <a:pt x="5063" y="1"/>
                    <a:pt x="4819" y="105"/>
                    <a:pt x="4634" y="302"/>
                  </a:cubicBezTo>
                  <a:lnTo>
                    <a:pt x="320" y="5210"/>
                  </a:lnTo>
                  <a:cubicBezTo>
                    <a:pt x="0" y="5575"/>
                    <a:pt x="46" y="6123"/>
                    <a:pt x="411" y="6465"/>
                  </a:cubicBezTo>
                  <a:lnTo>
                    <a:pt x="479" y="6511"/>
                  </a:lnTo>
                  <a:cubicBezTo>
                    <a:pt x="647" y="6668"/>
                    <a:pt x="859" y="6743"/>
                    <a:pt x="1069" y="6743"/>
                  </a:cubicBezTo>
                  <a:cubicBezTo>
                    <a:pt x="1316" y="6743"/>
                    <a:pt x="1562" y="6639"/>
                    <a:pt x="1735" y="6442"/>
                  </a:cubicBezTo>
                  <a:lnTo>
                    <a:pt x="6049" y="1535"/>
                  </a:lnTo>
                  <a:cubicBezTo>
                    <a:pt x="6368" y="1169"/>
                    <a:pt x="6345" y="622"/>
                    <a:pt x="5957" y="279"/>
                  </a:cubicBezTo>
                  <a:lnTo>
                    <a:pt x="5889" y="234"/>
                  </a:lnTo>
                  <a:cubicBezTo>
                    <a:pt x="5721" y="76"/>
                    <a:pt x="5514" y="1"/>
                    <a:pt x="53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 name="TextBox 72">
            <a:extLst>
              <a:ext uri="{FF2B5EF4-FFF2-40B4-BE49-F238E27FC236}">
                <a16:creationId xmlns:a16="http://schemas.microsoft.com/office/drawing/2014/main" id="{8DBA0693-B065-7919-E87D-153DCEA6BCCF}"/>
              </a:ext>
            </a:extLst>
          </p:cNvPr>
          <p:cNvSpPr txBox="1"/>
          <p:nvPr/>
        </p:nvSpPr>
        <p:spPr>
          <a:xfrm>
            <a:off x="7438380" y="1794504"/>
            <a:ext cx="1969854" cy="850041"/>
          </a:xfrm>
          <a:prstGeom prst="rect">
            <a:avLst/>
          </a:prstGeom>
          <a:noFill/>
        </p:spPr>
        <p:txBody>
          <a:bodyPr wrap="square">
            <a:spAutoFit/>
          </a:bodyPr>
          <a:lstStyle/>
          <a:p>
            <a:pPr>
              <a:lnSpc>
                <a:spcPct val="150000"/>
              </a:lnSpc>
            </a:pP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solidFill>
                  <a:schemeClr val="bg1"/>
                </a:solidFill>
                <a:latin typeface="Times New Roman" panose="02020603050405020304" pitchFamily="18" charset="0"/>
                <a:cs typeface="Times New Roman" panose="02020603050405020304" pitchFamily="18" charset="0"/>
              </a:rPr>
              <a:t>Minaro</a:t>
            </a:r>
            <a:r>
              <a:rPr lang="en-US" sz="11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100" dirty="0">
              <a:solidFill>
                <a:schemeClr val="bg1"/>
              </a:solidFill>
            </a:endParaRPr>
          </a:p>
        </p:txBody>
      </p:sp>
      <p:sp>
        <p:nvSpPr>
          <p:cNvPr id="74" name="TextBox 73">
            <a:extLst>
              <a:ext uri="{FF2B5EF4-FFF2-40B4-BE49-F238E27FC236}">
                <a16:creationId xmlns:a16="http://schemas.microsoft.com/office/drawing/2014/main" id="{9209DD26-E759-F131-5C13-86AD2366D4ED}"/>
              </a:ext>
            </a:extLst>
          </p:cNvPr>
          <p:cNvSpPr txBox="1"/>
          <p:nvPr/>
        </p:nvSpPr>
        <p:spPr>
          <a:xfrm>
            <a:off x="7402380" y="4096544"/>
            <a:ext cx="1969854" cy="850041"/>
          </a:xfrm>
          <a:prstGeom prst="rect">
            <a:avLst/>
          </a:prstGeom>
          <a:noFill/>
        </p:spPr>
        <p:txBody>
          <a:bodyPr wrap="square">
            <a:spAutoFit/>
          </a:bodyPr>
          <a:lstStyle/>
          <a:p>
            <a:pPr>
              <a:lnSpc>
                <a:spcPct val="150000"/>
              </a:lnSpc>
            </a:pP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solidFill>
                  <a:schemeClr val="bg1"/>
                </a:solidFill>
                <a:latin typeface="Times New Roman" panose="02020603050405020304" pitchFamily="18" charset="0"/>
                <a:cs typeface="Times New Roman" panose="02020603050405020304" pitchFamily="18" charset="0"/>
              </a:rPr>
              <a:t>Minaro</a:t>
            </a:r>
            <a:r>
              <a:rPr lang="en-US" sz="11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100" dirty="0">
              <a:solidFill>
                <a:schemeClr val="bg1"/>
              </a:solidFill>
            </a:endParaRPr>
          </a:p>
        </p:txBody>
      </p:sp>
      <p:sp>
        <p:nvSpPr>
          <p:cNvPr id="75" name="TextBox 74">
            <a:extLst>
              <a:ext uri="{FF2B5EF4-FFF2-40B4-BE49-F238E27FC236}">
                <a16:creationId xmlns:a16="http://schemas.microsoft.com/office/drawing/2014/main" id="{7338CC64-D333-CFED-74BF-CD473AF3CF32}"/>
              </a:ext>
            </a:extLst>
          </p:cNvPr>
          <p:cNvSpPr txBox="1"/>
          <p:nvPr/>
        </p:nvSpPr>
        <p:spPr>
          <a:xfrm>
            <a:off x="3153824" y="2938412"/>
            <a:ext cx="1969854" cy="850041"/>
          </a:xfrm>
          <a:prstGeom prst="rect">
            <a:avLst/>
          </a:prstGeom>
          <a:noFill/>
        </p:spPr>
        <p:txBody>
          <a:bodyPr wrap="square">
            <a:spAutoFit/>
          </a:bodyPr>
          <a:lstStyle/>
          <a:p>
            <a:pPr>
              <a:lnSpc>
                <a:spcPct val="150000"/>
              </a:lnSpc>
            </a:pP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solidFill>
                  <a:schemeClr val="bg1"/>
                </a:solidFill>
                <a:latin typeface="Times New Roman" panose="02020603050405020304" pitchFamily="18" charset="0"/>
                <a:cs typeface="Times New Roman" panose="02020603050405020304" pitchFamily="18" charset="0"/>
              </a:rPr>
              <a:t>Minaro</a:t>
            </a:r>
            <a:r>
              <a:rPr lang="en-US" sz="1100" dirty="0">
                <a:solidFill>
                  <a:schemeClr val="bg1"/>
                </a:solidFill>
                <a:latin typeface="Times New Roman" panose="02020603050405020304" pitchFamily="18" charset="0"/>
                <a:cs typeface="Times New Roman" panose="02020603050405020304" pitchFamily="18" charset="0"/>
              </a:rPr>
              <a:t> store offers all kinds of application files</a:t>
            </a:r>
            <a:endParaRPr lang="en-US" sz="1100" dirty="0">
              <a:solidFill>
                <a:schemeClr val="bg1"/>
              </a:solidFill>
            </a:endParaRPr>
          </a:p>
        </p:txBody>
      </p:sp>
      <p:sp>
        <p:nvSpPr>
          <p:cNvPr id="76" name="TextBox 75">
            <a:extLst>
              <a:ext uri="{FF2B5EF4-FFF2-40B4-BE49-F238E27FC236}">
                <a16:creationId xmlns:a16="http://schemas.microsoft.com/office/drawing/2014/main" id="{4B3CA007-F2D1-7DA2-C7F7-7C5C789B62F4}"/>
              </a:ext>
            </a:extLst>
          </p:cNvPr>
          <p:cNvSpPr txBox="1"/>
          <p:nvPr/>
        </p:nvSpPr>
        <p:spPr>
          <a:xfrm>
            <a:off x="3082935" y="1805845"/>
            <a:ext cx="2077500" cy="850041"/>
          </a:xfrm>
          <a:prstGeom prst="rect">
            <a:avLst/>
          </a:prstGeom>
          <a:noFill/>
        </p:spPr>
        <p:txBody>
          <a:bodyPr wrap="square">
            <a:spAutoFit/>
          </a:bodyPr>
          <a:lstStyle/>
          <a:p>
            <a:pPr>
              <a:lnSpc>
                <a:spcPct val="150000"/>
              </a:lnSpc>
            </a:pPr>
            <a:r>
              <a:rPr lang="en-US" sz="1200" b="1" dirty="0">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a:t>
            </a:r>
            <a:endParaRPr lang="en-US" sz="1100" dirty="0"/>
          </a:p>
        </p:txBody>
      </p:sp>
      <p:sp>
        <p:nvSpPr>
          <p:cNvPr id="77" name="TextBox 76">
            <a:extLst>
              <a:ext uri="{FF2B5EF4-FFF2-40B4-BE49-F238E27FC236}">
                <a16:creationId xmlns:a16="http://schemas.microsoft.com/office/drawing/2014/main" id="{BA59CD81-A5D9-2A54-13F9-9E5E8EC7196C}"/>
              </a:ext>
            </a:extLst>
          </p:cNvPr>
          <p:cNvSpPr txBox="1"/>
          <p:nvPr/>
        </p:nvSpPr>
        <p:spPr>
          <a:xfrm>
            <a:off x="7444900" y="2971957"/>
            <a:ext cx="1969854" cy="850041"/>
          </a:xfrm>
          <a:prstGeom prst="rect">
            <a:avLst/>
          </a:prstGeom>
          <a:noFill/>
        </p:spPr>
        <p:txBody>
          <a:bodyPr wrap="square">
            <a:spAutoFit/>
          </a:bodyPr>
          <a:lstStyle/>
          <a:p>
            <a:pPr>
              <a:lnSpc>
                <a:spcPct val="150000"/>
              </a:lnSpc>
            </a:pPr>
            <a:r>
              <a:rPr lang="en-US" sz="1200" b="1" dirty="0">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a:t>
            </a:r>
            <a:endParaRPr lang="en-US" sz="1100" dirty="0"/>
          </a:p>
        </p:txBody>
      </p:sp>
      <p:sp>
        <p:nvSpPr>
          <p:cNvPr id="78" name="TextBox 77">
            <a:extLst>
              <a:ext uri="{FF2B5EF4-FFF2-40B4-BE49-F238E27FC236}">
                <a16:creationId xmlns:a16="http://schemas.microsoft.com/office/drawing/2014/main" id="{5AA28611-30F6-ED1A-521F-9B64DFECF0F5}"/>
              </a:ext>
            </a:extLst>
          </p:cNvPr>
          <p:cNvSpPr txBox="1"/>
          <p:nvPr/>
        </p:nvSpPr>
        <p:spPr>
          <a:xfrm>
            <a:off x="3139650" y="4118915"/>
            <a:ext cx="1969854" cy="850041"/>
          </a:xfrm>
          <a:prstGeom prst="rect">
            <a:avLst/>
          </a:prstGeom>
          <a:noFill/>
        </p:spPr>
        <p:txBody>
          <a:bodyPr wrap="square">
            <a:spAutoFit/>
          </a:bodyPr>
          <a:lstStyle/>
          <a:p>
            <a:pPr>
              <a:lnSpc>
                <a:spcPct val="150000"/>
              </a:lnSpc>
            </a:pPr>
            <a:r>
              <a:rPr lang="en-US" sz="1200" b="1" dirty="0">
                <a:latin typeface="Times New Roman" panose="02020603050405020304" pitchFamily="18" charset="0"/>
                <a:cs typeface="Times New Roman" panose="02020603050405020304" pitchFamily="18" charset="0"/>
              </a:rPr>
              <a:t>Enter the subject title</a:t>
            </a:r>
          </a:p>
          <a:p>
            <a:pPr>
              <a:lnSpc>
                <a:spcPct val="1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a:t>
            </a:r>
            <a:endParaRPr lang="en-US" sz="1100" dirty="0"/>
          </a:p>
        </p:txBody>
      </p:sp>
      <p:sp>
        <p:nvSpPr>
          <p:cNvPr id="79" name="TextBox 78">
            <a:extLst>
              <a:ext uri="{FF2B5EF4-FFF2-40B4-BE49-F238E27FC236}">
                <a16:creationId xmlns:a16="http://schemas.microsoft.com/office/drawing/2014/main" id="{E7D116BB-B6F0-FEB8-16C4-5D5DC906A485}"/>
              </a:ext>
            </a:extLst>
          </p:cNvPr>
          <p:cNvSpPr txBox="1"/>
          <p:nvPr/>
        </p:nvSpPr>
        <p:spPr>
          <a:xfrm>
            <a:off x="4051358" y="988697"/>
            <a:ext cx="4451570" cy="400110"/>
          </a:xfrm>
          <a:prstGeom prst="rect">
            <a:avLst/>
          </a:prstGeom>
          <a:noFill/>
        </p:spPr>
        <p:txBody>
          <a:bodyPr wrap="square" rtlCol="0">
            <a:spAutoFit/>
          </a:bodyPr>
          <a:lstStyle/>
          <a:p>
            <a:pPr algn="ctr" rtl="1"/>
            <a:r>
              <a:rPr lang="fa-IR" sz="2000" dirty="0">
                <a:latin typeface="Lalezar" panose="00000500000000000000" pitchFamily="50" charset="-78"/>
                <a:cs typeface="Lalezar" panose="00000500000000000000" pitchFamily="50" charset="-78"/>
              </a:rPr>
              <a:t>تیتر عنوان اسلاید را در این قسمت وارد نمایید</a:t>
            </a:r>
            <a:endParaRPr lang="en-US" sz="2000" dirty="0">
              <a:latin typeface="Lalezar" panose="00000500000000000000" pitchFamily="50" charset="-78"/>
              <a:cs typeface="Lalezar" panose="00000500000000000000" pitchFamily="50" charset="-78"/>
            </a:endParaRPr>
          </a:p>
        </p:txBody>
      </p:sp>
      <p:sp>
        <p:nvSpPr>
          <p:cNvPr id="80" name="TextBox 79">
            <a:extLst>
              <a:ext uri="{FF2B5EF4-FFF2-40B4-BE49-F238E27FC236}">
                <a16:creationId xmlns:a16="http://schemas.microsoft.com/office/drawing/2014/main" id="{FC184BB0-AFE7-5F41-A431-A716CD0F2041}"/>
              </a:ext>
            </a:extLst>
          </p:cNvPr>
          <p:cNvSpPr txBox="1"/>
          <p:nvPr/>
        </p:nvSpPr>
        <p:spPr>
          <a:xfrm>
            <a:off x="9743089"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Team</a:t>
            </a:r>
          </a:p>
        </p:txBody>
      </p:sp>
      <p:sp>
        <p:nvSpPr>
          <p:cNvPr id="81" name="TextBox 80">
            <a:extLst>
              <a:ext uri="{FF2B5EF4-FFF2-40B4-BE49-F238E27FC236}">
                <a16:creationId xmlns:a16="http://schemas.microsoft.com/office/drawing/2014/main" id="{1A3BEC3B-05CA-D883-DB24-010FC24A4B9D}"/>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82" name="TextBox 81">
            <a:extLst>
              <a:ext uri="{FF2B5EF4-FFF2-40B4-BE49-F238E27FC236}">
                <a16:creationId xmlns:a16="http://schemas.microsoft.com/office/drawing/2014/main" id="{BA651F3C-FC6F-AD4E-9E1F-77C24C66DF8D}"/>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83" name="TextBox 82">
            <a:extLst>
              <a:ext uri="{FF2B5EF4-FFF2-40B4-BE49-F238E27FC236}">
                <a16:creationId xmlns:a16="http://schemas.microsoft.com/office/drawing/2014/main" id="{0CF6631F-1688-EF69-253F-A88BEA01937E}"/>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84" name="TextBox 83">
            <a:extLst>
              <a:ext uri="{FF2B5EF4-FFF2-40B4-BE49-F238E27FC236}">
                <a16:creationId xmlns:a16="http://schemas.microsoft.com/office/drawing/2014/main" id="{3A158A1C-3DDD-6C66-1D6A-9F3C71D7D0DB}"/>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85" name="TextBox 84">
            <a:extLst>
              <a:ext uri="{FF2B5EF4-FFF2-40B4-BE49-F238E27FC236}">
                <a16:creationId xmlns:a16="http://schemas.microsoft.com/office/drawing/2014/main" id="{89F39AA3-0222-90C4-226B-F77C355155C3}"/>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B49E563E-CB5F-729A-B6E0-99371FC68A6B}"/>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1AFFED53-4636-CBAC-FEC6-797EBD9ED319}"/>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1E4A1FE9-94E4-06CA-C324-69F25245E045}"/>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C8D10B4A-A0A8-451C-0C0E-F8CEE2AB2792}"/>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31</a:t>
            </a:r>
          </a:p>
        </p:txBody>
      </p:sp>
    </p:spTree>
    <p:extLst>
      <p:ext uri="{BB962C8B-B14F-4D97-AF65-F5344CB8AC3E}">
        <p14:creationId xmlns:p14="http://schemas.microsoft.com/office/powerpoint/2010/main" val="39898410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randombar(vertical)">
                                      <p:cBhvr>
                                        <p:cTn id="7" dur="500"/>
                                        <p:tgtEl>
                                          <p:spTgt spid="7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randombar(horizontal)">
                                      <p:cBhvr>
                                        <p:cTn id="11" dur="500"/>
                                        <p:tgtEl>
                                          <p:spTgt spid="3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500"/>
                                        <p:tgtEl>
                                          <p:spTgt spid="3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500"/>
                                        <p:tgtEl>
                                          <p:spTgt spid="35"/>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randombar(horizontal)">
                                      <p:cBhvr>
                                        <p:cTn id="27" dur="500"/>
                                        <p:tgtEl>
                                          <p:spTgt spid="63"/>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500"/>
                                        <p:tgtEl>
                                          <p:spTgt spid="37"/>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wipe(right)">
                                      <p:cBhvr>
                                        <p:cTn id="35" dur="500"/>
                                        <p:tgtEl>
                                          <p:spTgt spid="73"/>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randombar(horizontal)">
                                      <p:cBhvr>
                                        <p:cTn id="39" dur="500"/>
                                        <p:tgtEl>
                                          <p:spTgt spid="47"/>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right)">
                                      <p:cBhvr>
                                        <p:cTn id="43" dur="500"/>
                                        <p:tgtEl>
                                          <p:spTgt spid="77"/>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randombar(horizontal)">
                                      <p:cBhvr>
                                        <p:cTn id="47" dur="500"/>
                                        <p:tgtEl>
                                          <p:spTgt spid="64"/>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wipe(right)">
                                      <p:cBhvr>
                                        <p:cTn id="51" dur="500"/>
                                        <p:tgtEl>
                                          <p:spTgt spid="74"/>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randombar(horizontal)">
                                      <p:cBhvr>
                                        <p:cTn id="55" dur="500"/>
                                        <p:tgtEl>
                                          <p:spTgt spid="13"/>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up)">
                                      <p:cBhvr>
                                        <p:cTn id="59" dur="500"/>
                                        <p:tgtEl>
                                          <p:spTgt spid="8"/>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randombar(horizontal)">
                                      <p:cBhvr>
                                        <p:cTn id="63" dur="500"/>
                                        <p:tgtEl>
                                          <p:spTgt spid="25"/>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up)">
                                      <p:cBhvr>
                                        <p:cTn id="67" dur="500"/>
                                        <p:tgtEl>
                                          <p:spTgt spid="12"/>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randombar(horizontal)">
                                      <p:cBhvr>
                                        <p:cTn id="71" dur="500"/>
                                        <p:tgtEl>
                                          <p:spTgt spid="30"/>
                                        </p:tgtEl>
                                      </p:cBhvr>
                                    </p:animEffect>
                                  </p:childTnLst>
                                </p:cTn>
                              </p:par>
                            </p:childTnLst>
                          </p:cTn>
                        </p:par>
                        <p:par>
                          <p:cTn id="72" fill="hold">
                            <p:stCondLst>
                              <p:cond delay="8500"/>
                            </p:stCondLst>
                            <p:childTnLst>
                              <p:par>
                                <p:cTn id="73" presetID="14" presetClass="entr" presetSubtype="10" fill="hold"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randombar(horizontal)">
                                      <p:cBhvr>
                                        <p:cTn id="75" dur="500"/>
                                        <p:tgtEl>
                                          <p:spTgt spid="14"/>
                                        </p:tgtEl>
                                      </p:cBhvr>
                                    </p:animEffect>
                                  </p:childTnLst>
                                </p:cTn>
                              </p:par>
                            </p:childTnLst>
                          </p:cTn>
                        </p:par>
                        <p:par>
                          <p:cTn id="76" fill="hold">
                            <p:stCondLst>
                              <p:cond delay="9000"/>
                            </p:stCondLst>
                            <p:childTnLst>
                              <p:par>
                                <p:cTn id="77" presetID="22" presetClass="entr" presetSubtype="2" fill="hold" grpId="0" nodeType="afterEffect">
                                  <p:stCondLst>
                                    <p:cond delay="0"/>
                                  </p:stCondLst>
                                  <p:childTnLst>
                                    <p:set>
                                      <p:cBhvr>
                                        <p:cTn id="78" dur="1" fill="hold">
                                          <p:stCondLst>
                                            <p:cond delay="0"/>
                                          </p:stCondLst>
                                        </p:cTn>
                                        <p:tgtEl>
                                          <p:spTgt spid="76"/>
                                        </p:tgtEl>
                                        <p:attrNameLst>
                                          <p:attrName>style.visibility</p:attrName>
                                        </p:attrNameLst>
                                      </p:cBhvr>
                                      <p:to>
                                        <p:strVal val="visible"/>
                                      </p:to>
                                    </p:set>
                                    <p:animEffect transition="in" filter="wipe(right)">
                                      <p:cBhvr>
                                        <p:cTn id="79" dur="500"/>
                                        <p:tgtEl>
                                          <p:spTgt spid="76"/>
                                        </p:tgtEl>
                                      </p:cBhvr>
                                    </p:animEffect>
                                  </p:childTnLst>
                                </p:cTn>
                              </p:par>
                            </p:childTnLst>
                          </p:cTn>
                        </p:par>
                        <p:par>
                          <p:cTn id="80" fill="hold">
                            <p:stCondLst>
                              <p:cond delay="9500"/>
                            </p:stCondLst>
                            <p:childTnLst>
                              <p:par>
                                <p:cTn id="81" presetID="14" presetClass="entr" presetSubtype="10" fill="hold"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randombar(horizontal)">
                                      <p:cBhvr>
                                        <p:cTn id="83" dur="500"/>
                                        <p:tgtEl>
                                          <p:spTgt spid="26"/>
                                        </p:tgtEl>
                                      </p:cBhvr>
                                    </p:animEffect>
                                  </p:childTnLst>
                                </p:cTn>
                              </p:par>
                            </p:childTnLst>
                          </p:cTn>
                        </p:par>
                        <p:par>
                          <p:cTn id="84" fill="hold">
                            <p:stCondLst>
                              <p:cond delay="10000"/>
                            </p:stCondLst>
                            <p:childTnLst>
                              <p:par>
                                <p:cTn id="85" presetID="22" presetClass="entr" presetSubtype="2"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wipe(right)">
                                      <p:cBhvr>
                                        <p:cTn id="87" dur="500"/>
                                        <p:tgtEl>
                                          <p:spTgt spid="75"/>
                                        </p:tgtEl>
                                      </p:cBhvr>
                                    </p:animEffect>
                                  </p:childTnLst>
                                </p:cTn>
                              </p:par>
                            </p:childTnLst>
                          </p:cTn>
                        </p:par>
                        <p:par>
                          <p:cTn id="88" fill="hold">
                            <p:stCondLst>
                              <p:cond delay="10500"/>
                            </p:stCondLst>
                            <p:childTnLst>
                              <p:par>
                                <p:cTn id="89" presetID="14" presetClass="entr" presetSubtype="10" fill="hold"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randombar(horizontal)">
                                      <p:cBhvr>
                                        <p:cTn id="91" dur="500"/>
                                        <p:tgtEl>
                                          <p:spTgt spid="31"/>
                                        </p:tgtEl>
                                      </p:cBhvr>
                                    </p:animEffect>
                                  </p:childTnLst>
                                </p:cTn>
                              </p:par>
                            </p:childTnLst>
                          </p:cTn>
                        </p:par>
                        <p:par>
                          <p:cTn id="92" fill="hold">
                            <p:stCondLst>
                              <p:cond delay="11000"/>
                            </p:stCondLst>
                            <p:childTnLst>
                              <p:par>
                                <p:cTn id="93" presetID="22" presetClass="entr" presetSubtype="2" fill="hold" grpId="0" nodeType="afterEffect">
                                  <p:stCondLst>
                                    <p:cond delay="0"/>
                                  </p:stCondLst>
                                  <p:childTnLst>
                                    <p:set>
                                      <p:cBhvr>
                                        <p:cTn id="94" dur="1" fill="hold">
                                          <p:stCondLst>
                                            <p:cond delay="0"/>
                                          </p:stCondLst>
                                        </p:cTn>
                                        <p:tgtEl>
                                          <p:spTgt spid="78"/>
                                        </p:tgtEl>
                                        <p:attrNameLst>
                                          <p:attrName>style.visibility</p:attrName>
                                        </p:attrNameLst>
                                      </p:cBhvr>
                                      <p:to>
                                        <p:strVal val="visible"/>
                                      </p:to>
                                    </p:set>
                                    <p:animEffect transition="in" filter="wipe(right)">
                                      <p:cBhvr>
                                        <p:cTn id="9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25" grpId="0" animBg="1"/>
      <p:bldP spid="30" grpId="0" animBg="1"/>
      <p:bldP spid="34" grpId="0" animBg="1"/>
      <p:bldP spid="35" grpId="0" animBg="1"/>
      <p:bldP spid="36" grpId="0" animBg="1"/>
      <p:bldP spid="46" grpId="0" animBg="1"/>
      <p:bldP spid="63" grpId="0" animBg="1"/>
      <p:bldP spid="73" grpId="0"/>
      <p:bldP spid="74" grpId="0"/>
      <p:bldP spid="75" grpId="0"/>
      <p:bldP spid="76" grpId="0"/>
      <p:bldP spid="77" grpId="0"/>
      <p:bldP spid="78" grpId="0"/>
      <p:bldP spid="7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8CA38CE3-9D4C-8D47-C2EB-52DAF2B50D8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18" name="TextBox 17">
            <a:extLst>
              <a:ext uri="{FF2B5EF4-FFF2-40B4-BE49-F238E27FC236}">
                <a16:creationId xmlns:a16="http://schemas.microsoft.com/office/drawing/2014/main" id="{38F61687-3043-27BF-0A7D-5AD2841AD937}"/>
              </a:ext>
            </a:extLst>
          </p:cNvPr>
          <p:cNvSpPr txBox="1"/>
          <p:nvPr/>
        </p:nvSpPr>
        <p:spPr>
          <a:xfrm>
            <a:off x="4051358" y="988697"/>
            <a:ext cx="4451570" cy="400110"/>
          </a:xfrm>
          <a:prstGeom prst="rect">
            <a:avLst/>
          </a:prstGeom>
          <a:noFill/>
        </p:spPr>
        <p:txBody>
          <a:bodyPr wrap="square" rtlCol="0">
            <a:spAutoFit/>
          </a:bodyPr>
          <a:lstStyle/>
          <a:p>
            <a:pPr algn="ctr" rtl="1"/>
            <a:r>
              <a:rPr lang="fa-IR" sz="2000" dirty="0">
                <a:latin typeface="Lalezar" panose="00000500000000000000" pitchFamily="50" charset="-78"/>
                <a:cs typeface="Lalezar" panose="00000500000000000000" pitchFamily="50" charset="-78"/>
              </a:rPr>
              <a:t>اسامی و تصویر اعضای تیم را وارد نمایید</a:t>
            </a:r>
            <a:endParaRPr lang="en-US" sz="2000" dirty="0">
              <a:latin typeface="Lalezar" panose="00000500000000000000" pitchFamily="50" charset="-78"/>
              <a:cs typeface="Lalezar" panose="00000500000000000000" pitchFamily="50" charset="-78"/>
            </a:endParaRPr>
          </a:p>
        </p:txBody>
      </p:sp>
      <p:grpSp>
        <p:nvGrpSpPr>
          <p:cNvPr id="12" name="Group 11">
            <a:extLst>
              <a:ext uri="{FF2B5EF4-FFF2-40B4-BE49-F238E27FC236}">
                <a16:creationId xmlns:a16="http://schemas.microsoft.com/office/drawing/2014/main" id="{AD018331-F6B2-4657-4527-3A5C21089274}"/>
              </a:ext>
            </a:extLst>
          </p:cNvPr>
          <p:cNvGrpSpPr/>
          <p:nvPr/>
        </p:nvGrpSpPr>
        <p:grpSpPr>
          <a:xfrm>
            <a:off x="4950430" y="1875738"/>
            <a:ext cx="2522367" cy="2597281"/>
            <a:chOff x="4950430" y="1875738"/>
            <a:chExt cx="2522367" cy="2597281"/>
          </a:xfrm>
        </p:grpSpPr>
        <p:pic>
          <p:nvPicPr>
            <p:cNvPr id="17" name="Picture 16">
              <a:extLst>
                <a:ext uri="{FF2B5EF4-FFF2-40B4-BE49-F238E27FC236}">
                  <a16:creationId xmlns:a16="http://schemas.microsoft.com/office/drawing/2014/main" id="{064DB2CC-624D-9EE4-2C13-B84A68BF973D}"/>
                </a:ext>
              </a:extLst>
            </p:cNvPr>
            <p:cNvPicPr>
              <a:picLocks noChangeAspect="1"/>
            </p:cNvPicPr>
            <p:nvPr/>
          </p:nvPicPr>
          <p:blipFill rotWithShape="1">
            <a:blip r:embed="rId4">
              <a:extLst>
                <a:ext uri="{28A0092B-C50C-407E-A947-70E740481C1C}">
                  <a14:useLocalDpi xmlns:a14="http://schemas.microsoft.com/office/drawing/2010/main" val="0"/>
                </a:ext>
              </a:extLst>
            </a:blip>
            <a:srcRect l="13567" r="15366"/>
            <a:stretch/>
          </p:blipFill>
          <p:spPr>
            <a:xfrm>
              <a:off x="4950430" y="1875738"/>
              <a:ext cx="2522367" cy="2366169"/>
            </a:xfrm>
            <a:prstGeom prst="roundRect">
              <a:avLst/>
            </a:prstGeom>
            <a:effectLst>
              <a:outerShdw blurRad="63500" algn="ctr" rotWithShape="0">
                <a:prstClr val="black">
                  <a:alpha val="21000"/>
                </a:prstClr>
              </a:outerShdw>
            </a:effectLst>
          </p:spPr>
        </p:pic>
        <p:sp>
          <p:nvSpPr>
            <p:cNvPr id="19" name="Rectangle: Rounded Corners 18">
              <a:extLst>
                <a:ext uri="{FF2B5EF4-FFF2-40B4-BE49-F238E27FC236}">
                  <a16:creationId xmlns:a16="http://schemas.microsoft.com/office/drawing/2014/main" id="{73E97427-57B9-2870-BA83-8C982A12D45F}"/>
                </a:ext>
              </a:extLst>
            </p:cNvPr>
            <p:cNvSpPr/>
            <p:nvPr/>
          </p:nvSpPr>
          <p:spPr>
            <a:xfrm>
              <a:off x="5139760" y="4010795"/>
              <a:ext cx="2143706" cy="462224"/>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1DBC6F89-CB43-307F-C804-6F0E9D97966E}"/>
                </a:ext>
              </a:extLst>
            </p:cNvPr>
            <p:cNvSpPr txBox="1"/>
            <p:nvPr/>
          </p:nvSpPr>
          <p:spPr>
            <a:xfrm>
              <a:off x="5261792" y="3954997"/>
              <a:ext cx="1919098" cy="458074"/>
            </a:xfrm>
            <a:prstGeom prst="rect">
              <a:avLst/>
            </a:prstGeom>
            <a:noFill/>
          </p:spPr>
          <p:txBody>
            <a:bodyPr wrap="square" rtlCol="0">
              <a:spAutoFit/>
            </a:bodyPr>
            <a:lstStyle/>
            <a:p>
              <a:pPr>
                <a:lnSpc>
                  <a:spcPct val="150000"/>
                </a:lnSpc>
              </a:pPr>
              <a:r>
                <a:rPr lang="en-US" sz="1800" b="1" dirty="0">
                  <a:solidFill>
                    <a:schemeClr val="bg1"/>
                  </a:solidFill>
                  <a:latin typeface="Times New Roman" panose="02020603050405020304" pitchFamily="18" charset="0"/>
                  <a:cs typeface="Times New Roman" panose="02020603050405020304" pitchFamily="18" charset="0"/>
                </a:rPr>
                <a:t>Enter the subject</a:t>
              </a:r>
            </a:p>
          </p:txBody>
        </p:sp>
      </p:grpSp>
      <p:grpSp>
        <p:nvGrpSpPr>
          <p:cNvPr id="13" name="Group 12">
            <a:extLst>
              <a:ext uri="{FF2B5EF4-FFF2-40B4-BE49-F238E27FC236}">
                <a16:creationId xmlns:a16="http://schemas.microsoft.com/office/drawing/2014/main" id="{74683511-A29E-664B-DB2D-0E5807886EC0}"/>
              </a:ext>
            </a:extLst>
          </p:cNvPr>
          <p:cNvGrpSpPr/>
          <p:nvPr/>
        </p:nvGrpSpPr>
        <p:grpSpPr>
          <a:xfrm>
            <a:off x="8481905" y="2546358"/>
            <a:ext cx="2522367" cy="2678206"/>
            <a:chOff x="8481905" y="2546358"/>
            <a:chExt cx="2522367" cy="2678206"/>
          </a:xfrm>
        </p:grpSpPr>
        <p:pic>
          <p:nvPicPr>
            <p:cNvPr id="16" name="Picture 15">
              <a:extLst>
                <a:ext uri="{FF2B5EF4-FFF2-40B4-BE49-F238E27FC236}">
                  <a16:creationId xmlns:a16="http://schemas.microsoft.com/office/drawing/2014/main" id="{54178BDA-2DDD-E2BC-7671-EC0B1791495A}"/>
                </a:ext>
              </a:extLst>
            </p:cNvPr>
            <p:cNvPicPr>
              <a:picLocks noChangeAspect="1"/>
            </p:cNvPicPr>
            <p:nvPr/>
          </p:nvPicPr>
          <p:blipFill rotWithShape="1">
            <a:blip r:embed="rId5">
              <a:extLst>
                <a:ext uri="{28A0092B-C50C-407E-A947-70E740481C1C}">
                  <a14:useLocalDpi xmlns:a14="http://schemas.microsoft.com/office/drawing/2010/main" val="0"/>
                </a:ext>
              </a:extLst>
            </a:blip>
            <a:srcRect l="13367" r="15570"/>
            <a:stretch/>
          </p:blipFill>
          <p:spPr>
            <a:xfrm>
              <a:off x="8481905" y="2546358"/>
              <a:ext cx="2522367" cy="2366171"/>
            </a:xfrm>
            <a:prstGeom prst="roundRect">
              <a:avLst/>
            </a:prstGeom>
            <a:effectLst>
              <a:outerShdw blurRad="63500" algn="ctr" rotWithShape="0">
                <a:prstClr val="black">
                  <a:alpha val="21000"/>
                </a:prstClr>
              </a:outerShdw>
            </a:effectLst>
          </p:spPr>
        </p:pic>
        <p:sp>
          <p:nvSpPr>
            <p:cNvPr id="21" name="Rectangle: Rounded Corners 20">
              <a:extLst>
                <a:ext uri="{FF2B5EF4-FFF2-40B4-BE49-F238E27FC236}">
                  <a16:creationId xmlns:a16="http://schemas.microsoft.com/office/drawing/2014/main" id="{8D03A527-E37B-CAE4-DA3F-8B17E9D6BF29}"/>
                </a:ext>
              </a:extLst>
            </p:cNvPr>
            <p:cNvSpPr/>
            <p:nvPr/>
          </p:nvSpPr>
          <p:spPr>
            <a:xfrm>
              <a:off x="8723586" y="4762340"/>
              <a:ext cx="2143706" cy="462224"/>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F3B7409F-7D38-6AF9-684B-5EF1E68E3BC6}"/>
                </a:ext>
              </a:extLst>
            </p:cNvPr>
            <p:cNvSpPr txBox="1"/>
            <p:nvPr/>
          </p:nvSpPr>
          <p:spPr>
            <a:xfrm>
              <a:off x="8845618" y="4712845"/>
              <a:ext cx="1919098" cy="458074"/>
            </a:xfrm>
            <a:prstGeom prst="rect">
              <a:avLst/>
            </a:prstGeom>
            <a:noFill/>
          </p:spPr>
          <p:txBody>
            <a:bodyPr wrap="square" rtlCol="0">
              <a:spAutoFit/>
            </a:bodyPr>
            <a:lstStyle/>
            <a:p>
              <a:pPr>
                <a:lnSpc>
                  <a:spcPct val="150000"/>
                </a:lnSpc>
              </a:pPr>
              <a:r>
                <a:rPr lang="en-US" sz="1800" b="1" dirty="0">
                  <a:solidFill>
                    <a:schemeClr val="bg1"/>
                  </a:solidFill>
                  <a:latin typeface="Times New Roman" panose="02020603050405020304" pitchFamily="18" charset="0"/>
                  <a:cs typeface="Times New Roman" panose="02020603050405020304" pitchFamily="18" charset="0"/>
                </a:rPr>
                <a:t>Enter the subject</a:t>
              </a:r>
            </a:p>
          </p:txBody>
        </p:sp>
      </p:grpSp>
      <p:grpSp>
        <p:nvGrpSpPr>
          <p:cNvPr id="8" name="Group 7">
            <a:extLst>
              <a:ext uri="{FF2B5EF4-FFF2-40B4-BE49-F238E27FC236}">
                <a16:creationId xmlns:a16="http://schemas.microsoft.com/office/drawing/2014/main" id="{5BC184B1-CDDD-15AA-7CB4-9E936783E42B}"/>
              </a:ext>
            </a:extLst>
          </p:cNvPr>
          <p:cNvGrpSpPr/>
          <p:nvPr/>
        </p:nvGrpSpPr>
        <p:grpSpPr>
          <a:xfrm>
            <a:off x="1437012" y="2532676"/>
            <a:ext cx="2522367" cy="2666232"/>
            <a:chOff x="1437012" y="2532676"/>
            <a:chExt cx="2522367" cy="2666232"/>
          </a:xfrm>
        </p:grpSpPr>
        <p:pic>
          <p:nvPicPr>
            <p:cNvPr id="14" name="Picture 13">
              <a:extLst>
                <a:ext uri="{FF2B5EF4-FFF2-40B4-BE49-F238E27FC236}">
                  <a16:creationId xmlns:a16="http://schemas.microsoft.com/office/drawing/2014/main" id="{BB6F11DE-C11C-8317-82E5-52B1D5F56FC1}"/>
                </a:ext>
              </a:extLst>
            </p:cNvPr>
            <p:cNvPicPr>
              <a:picLocks noChangeAspect="1"/>
            </p:cNvPicPr>
            <p:nvPr/>
          </p:nvPicPr>
          <p:blipFill rotWithShape="1">
            <a:blip r:embed="rId6">
              <a:extLst>
                <a:ext uri="{28A0092B-C50C-407E-A947-70E740481C1C}">
                  <a14:useLocalDpi xmlns:a14="http://schemas.microsoft.com/office/drawing/2010/main" val="0"/>
                </a:ext>
              </a:extLst>
            </a:blip>
            <a:srcRect l="14443" r="11817"/>
            <a:stretch/>
          </p:blipFill>
          <p:spPr>
            <a:xfrm>
              <a:off x="1437012" y="2532676"/>
              <a:ext cx="2522367" cy="2366170"/>
            </a:xfrm>
            <a:prstGeom prst="roundRect">
              <a:avLst/>
            </a:prstGeom>
            <a:effectLst>
              <a:outerShdw blurRad="63500" algn="ctr" rotWithShape="0">
                <a:prstClr val="black">
                  <a:alpha val="21000"/>
                </a:prstClr>
              </a:outerShdw>
            </a:effectLst>
          </p:spPr>
        </p:pic>
        <p:sp>
          <p:nvSpPr>
            <p:cNvPr id="20" name="Rectangle: Rounded Corners 19">
              <a:extLst>
                <a:ext uri="{FF2B5EF4-FFF2-40B4-BE49-F238E27FC236}">
                  <a16:creationId xmlns:a16="http://schemas.microsoft.com/office/drawing/2014/main" id="{FD824E84-C3AE-F14B-BA48-1646EC687645}"/>
                </a:ext>
              </a:extLst>
            </p:cNvPr>
            <p:cNvSpPr/>
            <p:nvPr/>
          </p:nvSpPr>
          <p:spPr>
            <a:xfrm>
              <a:off x="1626342" y="4736684"/>
              <a:ext cx="2143706" cy="462224"/>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A5FB72C-22AB-E242-1352-106EE3D3EF51}"/>
                </a:ext>
              </a:extLst>
            </p:cNvPr>
            <p:cNvSpPr txBox="1"/>
            <p:nvPr/>
          </p:nvSpPr>
          <p:spPr>
            <a:xfrm>
              <a:off x="1767830" y="4678106"/>
              <a:ext cx="1919098" cy="458074"/>
            </a:xfrm>
            <a:prstGeom prst="rect">
              <a:avLst/>
            </a:prstGeom>
            <a:noFill/>
          </p:spPr>
          <p:txBody>
            <a:bodyPr wrap="square" rtlCol="0">
              <a:spAutoFit/>
            </a:bodyPr>
            <a:lstStyle/>
            <a:p>
              <a:pPr>
                <a:lnSpc>
                  <a:spcPct val="150000"/>
                </a:lnSpc>
              </a:pPr>
              <a:r>
                <a:rPr lang="en-US" sz="1800" b="1" dirty="0">
                  <a:solidFill>
                    <a:schemeClr val="bg1"/>
                  </a:solidFill>
                  <a:latin typeface="Times New Roman" panose="02020603050405020304" pitchFamily="18" charset="0"/>
                  <a:cs typeface="Times New Roman" panose="02020603050405020304" pitchFamily="18" charset="0"/>
                </a:rPr>
                <a:t>Enter the subject</a:t>
              </a:r>
            </a:p>
          </p:txBody>
        </p:sp>
      </p:grpSp>
      <p:sp>
        <p:nvSpPr>
          <p:cNvPr id="15" name="TextBox 14">
            <a:extLst>
              <a:ext uri="{FF2B5EF4-FFF2-40B4-BE49-F238E27FC236}">
                <a16:creationId xmlns:a16="http://schemas.microsoft.com/office/drawing/2014/main" id="{FB20CD06-27B7-68CE-9B31-E4FC089ECDA3}"/>
              </a:ext>
            </a:extLst>
          </p:cNvPr>
          <p:cNvSpPr txBox="1"/>
          <p:nvPr/>
        </p:nvSpPr>
        <p:spPr>
          <a:xfrm>
            <a:off x="9743089"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Team</a:t>
            </a:r>
          </a:p>
        </p:txBody>
      </p:sp>
      <p:sp>
        <p:nvSpPr>
          <p:cNvPr id="25" name="TextBox 24">
            <a:extLst>
              <a:ext uri="{FF2B5EF4-FFF2-40B4-BE49-F238E27FC236}">
                <a16:creationId xmlns:a16="http://schemas.microsoft.com/office/drawing/2014/main" id="{FE43B04B-04D3-F254-F21C-527E69669B83}"/>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26" name="TextBox 25">
            <a:extLst>
              <a:ext uri="{FF2B5EF4-FFF2-40B4-BE49-F238E27FC236}">
                <a16:creationId xmlns:a16="http://schemas.microsoft.com/office/drawing/2014/main" id="{D58F7CFF-6CD4-FB96-CCFC-1A9EC5710B38}"/>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27" name="TextBox 26">
            <a:extLst>
              <a:ext uri="{FF2B5EF4-FFF2-40B4-BE49-F238E27FC236}">
                <a16:creationId xmlns:a16="http://schemas.microsoft.com/office/drawing/2014/main" id="{DF09E5D2-9A01-B816-78F0-3BBAFF39E916}"/>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28" name="TextBox 27">
            <a:extLst>
              <a:ext uri="{FF2B5EF4-FFF2-40B4-BE49-F238E27FC236}">
                <a16:creationId xmlns:a16="http://schemas.microsoft.com/office/drawing/2014/main" id="{50E2B42B-F51A-1D89-A2FC-928B705084B6}"/>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29" name="TextBox 28">
            <a:extLst>
              <a:ext uri="{FF2B5EF4-FFF2-40B4-BE49-F238E27FC236}">
                <a16:creationId xmlns:a16="http://schemas.microsoft.com/office/drawing/2014/main" id="{F8755E64-0883-6E6A-1015-6B6E865F1199}"/>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3FAFABC3-8352-BC29-A131-BE6E3F37E85C}"/>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EB494171-D2C8-918F-94FB-2ADC363BDE32}"/>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ADC4C2FF-0083-4D6E-6B8A-26E218535B8A}"/>
              </a:ext>
            </a:extLst>
          </p:cNvPr>
          <p:cNvPicPr>
            <a:picLocks noChangeAspect="1"/>
          </p:cNvPicPr>
          <p:nvPr/>
        </p:nvPicPr>
        <p:blipFill>
          <a:blip r:embed="rId7">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4D6C8171-6DF6-769C-5732-511793CF1E8A}"/>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32</a:t>
            </a:r>
          </a:p>
        </p:txBody>
      </p:sp>
    </p:spTree>
    <p:extLst>
      <p:ext uri="{BB962C8B-B14F-4D97-AF65-F5344CB8AC3E}">
        <p14:creationId xmlns:p14="http://schemas.microsoft.com/office/powerpoint/2010/main" val="16942888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900" decel="100000" fill="hold"/>
                                        <p:tgtEl>
                                          <p:spTgt spid="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900" decel="100000" fill="hold"/>
                                        <p:tgtEl>
                                          <p:spTgt spid="1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900" decel="100000" fill="hold"/>
                                        <p:tgtEl>
                                          <p:spTgt spid="1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F8CEE137-F191-EDB3-8299-F47D94BD3CC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14" name="Graphic 16">
            <a:extLst>
              <a:ext uri="{FF2B5EF4-FFF2-40B4-BE49-F238E27FC236}">
                <a16:creationId xmlns:a16="http://schemas.microsoft.com/office/drawing/2014/main" id="{957E1C2E-BF4A-BA43-DDC2-DF2CF68A86DE}"/>
              </a:ext>
            </a:extLst>
          </p:cNvPr>
          <p:cNvGrpSpPr/>
          <p:nvPr/>
        </p:nvGrpSpPr>
        <p:grpSpPr>
          <a:xfrm>
            <a:off x="3962944" y="3382399"/>
            <a:ext cx="546257" cy="546257"/>
            <a:chOff x="4634674" y="471487"/>
            <a:chExt cx="264414" cy="264414"/>
          </a:xfrm>
        </p:grpSpPr>
        <p:sp>
          <p:nvSpPr>
            <p:cNvPr id="15" name="Freeform: Shape 14">
              <a:extLst>
                <a:ext uri="{FF2B5EF4-FFF2-40B4-BE49-F238E27FC236}">
                  <a16:creationId xmlns:a16="http://schemas.microsoft.com/office/drawing/2014/main" id="{59D0A38D-338E-FB35-CF01-A526783F52D9}"/>
                </a:ext>
              </a:extLst>
            </p:cNvPr>
            <p:cNvSpPr/>
            <p:nvPr/>
          </p:nvSpPr>
          <p:spPr>
            <a:xfrm>
              <a:off x="4634674" y="471487"/>
              <a:ext cx="264414" cy="264414"/>
            </a:xfrm>
            <a:custGeom>
              <a:avLst/>
              <a:gdLst>
                <a:gd name="connsiteX0" fmla="*/ 264414 w 264414"/>
                <a:gd name="connsiteY0" fmla="*/ 132207 h 264414"/>
                <a:gd name="connsiteX1" fmla="*/ 132207 w 264414"/>
                <a:gd name="connsiteY1" fmla="*/ 264414 h 264414"/>
                <a:gd name="connsiteX2" fmla="*/ 0 w 264414"/>
                <a:gd name="connsiteY2" fmla="*/ 132207 h 264414"/>
                <a:gd name="connsiteX3" fmla="*/ 132207 w 264414"/>
                <a:gd name="connsiteY3" fmla="*/ 0 h 264414"/>
                <a:gd name="connsiteX4" fmla="*/ 264414 w 264414"/>
                <a:gd name="connsiteY4" fmla="*/ 132207 h 264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14" h="264414">
                  <a:moveTo>
                    <a:pt x="264414" y="132207"/>
                  </a:moveTo>
                  <a:cubicBezTo>
                    <a:pt x="264414" y="205223"/>
                    <a:pt x="205223" y="264414"/>
                    <a:pt x="132207" y="264414"/>
                  </a:cubicBezTo>
                  <a:cubicBezTo>
                    <a:pt x="59191" y="264414"/>
                    <a:pt x="0" y="205223"/>
                    <a:pt x="0" y="132207"/>
                  </a:cubicBezTo>
                  <a:cubicBezTo>
                    <a:pt x="0" y="59191"/>
                    <a:pt x="59191" y="0"/>
                    <a:pt x="132207" y="0"/>
                  </a:cubicBezTo>
                  <a:cubicBezTo>
                    <a:pt x="205223" y="0"/>
                    <a:pt x="264414" y="59191"/>
                    <a:pt x="264414" y="132207"/>
                  </a:cubicBezTo>
                  <a:close/>
                </a:path>
              </a:pathLst>
            </a:custGeom>
            <a:solidFill>
              <a:srgbClr val="0071C1"/>
            </a:solidFill>
            <a:ln w="9525" cap="flat">
              <a:noFill/>
              <a:prstDash val="solid"/>
              <a:miter/>
            </a:ln>
          </p:spPr>
          <p:txBody>
            <a:bodyPr rtlCol="0" anchor="ctr"/>
            <a:lstStyle/>
            <a:p>
              <a:endParaRPr lang="en-US"/>
            </a:p>
          </p:txBody>
        </p:sp>
        <p:grpSp>
          <p:nvGrpSpPr>
            <p:cNvPr id="16" name="Graphic 16">
              <a:extLst>
                <a:ext uri="{FF2B5EF4-FFF2-40B4-BE49-F238E27FC236}">
                  <a16:creationId xmlns:a16="http://schemas.microsoft.com/office/drawing/2014/main" id="{B689C197-9769-3AA0-A64B-D88530D020A2}"/>
                </a:ext>
              </a:extLst>
            </p:cNvPr>
            <p:cNvGrpSpPr/>
            <p:nvPr/>
          </p:nvGrpSpPr>
          <p:grpSpPr>
            <a:xfrm>
              <a:off x="4693347" y="541019"/>
              <a:ext cx="144781" cy="121729"/>
              <a:chOff x="4693347" y="541019"/>
              <a:chExt cx="144781" cy="121729"/>
            </a:xfrm>
            <a:solidFill>
              <a:srgbClr val="FFFFFF"/>
            </a:solidFill>
          </p:grpSpPr>
          <p:sp>
            <p:nvSpPr>
              <p:cNvPr id="17" name="Freeform: Shape 16">
                <a:extLst>
                  <a:ext uri="{FF2B5EF4-FFF2-40B4-BE49-F238E27FC236}">
                    <a16:creationId xmlns:a16="http://schemas.microsoft.com/office/drawing/2014/main" id="{5905520E-DB08-C9B8-ADEF-E9EA92EF5A45}"/>
                  </a:ext>
                </a:extLst>
              </p:cNvPr>
              <p:cNvSpPr/>
              <p:nvPr/>
            </p:nvSpPr>
            <p:spPr>
              <a:xfrm>
                <a:off x="4696300" y="618743"/>
                <a:ext cx="139065" cy="44005"/>
              </a:xfrm>
              <a:custGeom>
                <a:avLst/>
                <a:gdLst>
                  <a:gd name="connsiteX0" fmla="*/ 81534 w 139065"/>
                  <a:gd name="connsiteY0" fmla="*/ 2000 h 44005"/>
                  <a:gd name="connsiteX1" fmla="*/ 69532 w 139065"/>
                  <a:gd name="connsiteY1" fmla="*/ 10954 h 44005"/>
                  <a:gd name="connsiteX2" fmla="*/ 57531 w 139065"/>
                  <a:gd name="connsiteY2" fmla="*/ 2000 h 44005"/>
                  <a:gd name="connsiteX3" fmla="*/ 8573 w 139065"/>
                  <a:gd name="connsiteY3" fmla="*/ 2000 h 44005"/>
                  <a:gd name="connsiteX4" fmla="*/ 0 w 139065"/>
                  <a:gd name="connsiteY4" fmla="*/ 0 h 44005"/>
                  <a:gd name="connsiteX5" fmla="*/ 0 w 139065"/>
                  <a:gd name="connsiteY5" fmla="*/ 32480 h 44005"/>
                  <a:gd name="connsiteX6" fmla="*/ 11525 w 139065"/>
                  <a:gd name="connsiteY6" fmla="*/ 44006 h 44005"/>
                  <a:gd name="connsiteX7" fmla="*/ 127540 w 139065"/>
                  <a:gd name="connsiteY7" fmla="*/ 44006 h 44005"/>
                  <a:gd name="connsiteX8" fmla="*/ 139065 w 139065"/>
                  <a:gd name="connsiteY8" fmla="*/ 32480 h 44005"/>
                  <a:gd name="connsiteX9" fmla="*/ 139065 w 139065"/>
                  <a:gd name="connsiteY9" fmla="*/ 0 h 44005"/>
                  <a:gd name="connsiteX10" fmla="*/ 130493 w 139065"/>
                  <a:gd name="connsiteY10" fmla="*/ 2000 h 44005"/>
                  <a:gd name="connsiteX11" fmla="*/ 81534 w 139065"/>
                  <a:gd name="connsiteY11" fmla="*/ 2000 h 4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065" h="44005">
                    <a:moveTo>
                      <a:pt x="81534" y="2000"/>
                    </a:moveTo>
                    <a:cubicBezTo>
                      <a:pt x="79915" y="7144"/>
                      <a:pt x="75248" y="10954"/>
                      <a:pt x="69532" y="10954"/>
                    </a:cubicBezTo>
                    <a:cubicBezTo>
                      <a:pt x="63913" y="10954"/>
                      <a:pt x="59150" y="7144"/>
                      <a:pt x="57531" y="2000"/>
                    </a:cubicBezTo>
                    <a:lnTo>
                      <a:pt x="8573" y="2000"/>
                    </a:lnTo>
                    <a:cubicBezTo>
                      <a:pt x="5524" y="2000"/>
                      <a:pt x="2572" y="1238"/>
                      <a:pt x="0" y="0"/>
                    </a:cubicBezTo>
                    <a:lnTo>
                      <a:pt x="0" y="32480"/>
                    </a:lnTo>
                    <a:cubicBezTo>
                      <a:pt x="0" y="38862"/>
                      <a:pt x="5144" y="44006"/>
                      <a:pt x="11525" y="44006"/>
                    </a:cubicBezTo>
                    <a:lnTo>
                      <a:pt x="127540" y="44006"/>
                    </a:lnTo>
                    <a:cubicBezTo>
                      <a:pt x="133922" y="44006"/>
                      <a:pt x="139065" y="38767"/>
                      <a:pt x="139065" y="32480"/>
                    </a:cubicBezTo>
                    <a:lnTo>
                      <a:pt x="139065" y="0"/>
                    </a:lnTo>
                    <a:cubicBezTo>
                      <a:pt x="136398" y="1238"/>
                      <a:pt x="133541" y="2000"/>
                      <a:pt x="130493" y="2000"/>
                    </a:cubicBezTo>
                    <a:lnTo>
                      <a:pt x="81534" y="2000"/>
                    </a:ln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87CCD3A-1A05-5A18-0A4F-1CE222DCC024}"/>
                  </a:ext>
                </a:extLst>
              </p:cNvPr>
              <p:cNvSpPr/>
              <p:nvPr/>
            </p:nvSpPr>
            <p:spPr>
              <a:xfrm>
                <a:off x="4693347" y="541019"/>
                <a:ext cx="144781" cy="68103"/>
              </a:xfrm>
              <a:custGeom>
                <a:avLst/>
                <a:gdLst>
                  <a:gd name="connsiteX0" fmla="*/ 132874 w 144781"/>
                  <a:gd name="connsiteY0" fmla="*/ 18478 h 68103"/>
                  <a:gd name="connsiteX1" fmla="*/ 105156 w 144781"/>
                  <a:gd name="connsiteY1" fmla="*/ 18478 h 68103"/>
                  <a:gd name="connsiteX2" fmla="*/ 83534 w 144781"/>
                  <a:gd name="connsiteY2" fmla="*/ 0 h 68103"/>
                  <a:gd name="connsiteX3" fmla="*/ 61341 w 144781"/>
                  <a:gd name="connsiteY3" fmla="*/ 0 h 68103"/>
                  <a:gd name="connsiteX4" fmla="*/ 39719 w 144781"/>
                  <a:gd name="connsiteY4" fmla="*/ 18478 h 68103"/>
                  <a:gd name="connsiteX5" fmla="*/ 12002 w 144781"/>
                  <a:gd name="connsiteY5" fmla="*/ 18478 h 68103"/>
                  <a:gd name="connsiteX6" fmla="*/ 0 w 144781"/>
                  <a:gd name="connsiteY6" fmla="*/ 30004 h 68103"/>
                  <a:gd name="connsiteX7" fmla="*/ 0 w 144781"/>
                  <a:gd name="connsiteY7" fmla="*/ 56578 h 68103"/>
                  <a:gd name="connsiteX8" fmla="*/ 11525 w 144781"/>
                  <a:gd name="connsiteY8" fmla="*/ 68104 h 68103"/>
                  <a:gd name="connsiteX9" fmla="*/ 59912 w 144781"/>
                  <a:gd name="connsiteY9" fmla="*/ 68104 h 68103"/>
                  <a:gd name="connsiteX10" fmla="*/ 63722 w 144781"/>
                  <a:gd name="connsiteY10" fmla="*/ 59627 h 68103"/>
                  <a:gd name="connsiteX11" fmla="*/ 63913 w 144781"/>
                  <a:gd name="connsiteY11" fmla="*/ 59436 h 68103"/>
                  <a:gd name="connsiteX12" fmla="*/ 65532 w 144781"/>
                  <a:gd name="connsiteY12" fmla="*/ 58198 h 68103"/>
                  <a:gd name="connsiteX13" fmla="*/ 66199 w 144781"/>
                  <a:gd name="connsiteY13" fmla="*/ 57817 h 68103"/>
                  <a:gd name="connsiteX14" fmla="*/ 67628 w 144781"/>
                  <a:gd name="connsiteY14" fmla="*/ 57055 h 68103"/>
                  <a:gd name="connsiteX15" fmla="*/ 68866 w 144781"/>
                  <a:gd name="connsiteY15" fmla="*/ 56674 h 68103"/>
                  <a:gd name="connsiteX16" fmla="*/ 69914 w 144781"/>
                  <a:gd name="connsiteY16" fmla="*/ 56388 h 68103"/>
                  <a:gd name="connsiteX17" fmla="*/ 72390 w 144781"/>
                  <a:gd name="connsiteY17" fmla="*/ 56102 h 68103"/>
                  <a:gd name="connsiteX18" fmla="*/ 74866 w 144781"/>
                  <a:gd name="connsiteY18" fmla="*/ 56388 h 68103"/>
                  <a:gd name="connsiteX19" fmla="*/ 75914 w 144781"/>
                  <a:gd name="connsiteY19" fmla="*/ 56674 h 68103"/>
                  <a:gd name="connsiteX20" fmla="*/ 77153 w 144781"/>
                  <a:gd name="connsiteY20" fmla="*/ 57055 h 68103"/>
                  <a:gd name="connsiteX21" fmla="*/ 78581 w 144781"/>
                  <a:gd name="connsiteY21" fmla="*/ 57817 h 68103"/>
                  <a:gd name="connsiteX22" fmla="*/ 79248 w 144781"/>
                  <a:gd name="connsiteY22" fmla="*/ 58198 h 68103"/>
                  <a:gd name="connsiteX23" fmla="*/ 80867 w 144781"/>
                  <a:gd name="connsiteY23" fmla="*/ 59436 h 68103"/>
                  <a:gd name="connsiteX24" fmla="*/ 81058 w 144781"/>
                  <a:gd name="connsiteY24" fmla="*/ 59627 h 68103"/>
                  <a:gd name="connsiteX25" fmla="*/ 84868 w 144781"/>
                  <a:gd name="connsiteY25" fmla="*/ 68104 h 68103"/>
                  <a:gd name="connsiteX26" fmla="*/ 133255 w 144781"/>
                  <a:gd name="connsiteY26" fmla="*/ 68104 h 68103"/>
                  <a:gd name="connsiteX27" fmla="*/ 144780 w 144781"/>
                  <a:gd name="connsiteY27" fmla="*/ 56578 h 68103"/>
                  <a:gd name="connsiteX28" fmla="*/ 144780 w 144781"/>
                  <a:gd name="connsiteY28" fmla="*/ 29908 h 68103"/>
                  <a:gd name="connsiteX29" fmla="*/ 132874 w 144781"/>
                  <a:gd name="connsiteY29" fmla="*/ 18478 h 68103"/>
                  <a:gd name="connsiteX30" fmla="*/ 132874 w 144781"/>
                  <a:gd name="connsiteY30" fmla="*/ 18478 h 68103"/>
                  <a:gd name="connsiteX31" fmla="*/ 50864 w 144781"/>
                  <a:gd name="connsiteY31" fmla="*/ 18478 h 68103"/>
                  <a:gd name="connsiteX32" fmla="*/ 61436 w 144781"/>
                  <a:gd name="connsiteY32" fmla="*/ 10763 h 68103"/>
                  <a:gd name="connsiteX33" fmla="*/ 83630 w 144781"/>
                  <a:gd name="connsiteY33" fmla="*/ 10763 h 68103"/>
                  <a:gd name="connsiteX34" fmla="*/ 94202 w 144781"/>
                  <a:gd name="connsiteY34" fmla="*/ 18478 h 68103"/>
                  <a:gd name="connsiteX35" fmla="*/ 50864 w 144781"/>
                  <a:gd name="connsiteY35" fmla="*/ 18478 h 6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4781" h="68103">
                    <a:moveTo>
                      <a:pt x="132874" y="18478"/>
                    </a:moveTo>
                    <a:lnTo>
                      <a:pt x="105156" y="18478"/>
                    </a:lnTo>
                    <a:cubicBezTo>
                      <a:pt x="103537" y="8001"/>
                      <a:pt x="94393" y="0"/>
                      <a:pt x="83534" y="0"/>
                    </a:cubicBezTo>
                    <a:lnTo>
                      <a:pt x="61341" y="0"/>
                    </a:lnTo>
                    <a:cubicBezTo>
                      <a:pt x="50387" y="0"/>
                      <a:pt x="41339" y="8001"/>
                      <a:pt x="39719" y="18478"/>
                    </a:cubicBezTo>
                    <a:lnTo>
                      <a:pt x="12002" y="18478"/>
                    </a:lnTo>
                    <a:cubicBezTo>
                      <a:pt x="5429" y="18478"/>
                      <a:pt x="0" y="23717"/>
                      <a:pt x="0" y="30004"/>
                    </a:cubicBezTo>
                    <a:lnTo>
                      <a:pt x="0" y="56578"/>
                    </a:lnTo>
                    <a:cubicBezTo>
                      <a:pt x="0" y="62960"/>
                      <a:pt x="5144" y="68104"/>
                      <a:pt x="11525" y="68104"/>
                    </a:cubicBezTo>
                    <a:lnTo>
                      <a:pt x="59912" y="68104"/>
                    </a:lnTo>
                    <a:cubicBezTo>
                      <a:pt x="60103" y="64770"/>
                      <a:pt x="61532" y="61817"/>
                      <a:pt x="63722" y="59627"/>
                    </a:cubicBezTo>
                    <a:cubicBezTo>
                      <a:pt x="63817" y="59531"/>
                      <a:pt x="63817" y="59531"/>
                      <a:pt x="63913" y="59436"/>
                    </a:cubicBezTo>
                    <a:cubicBezTo>
                      <a:pt x="64389" y="58960"/>
                      <a:pt x="64961" y="58579"/>
                      <a:pt x="65532" y="58198"/>
                    </a:cubicBezTo>
                    <a:cubicBezTo>
                      <a:pt x="65723" y="58102"/>
                      <a:pt x="66008" y="58007"/>
                      <a:pt x="66199" y="57817"/>
                    </a:cubicBezTo>
                    <a:cubicBezTo>
                      <a:pt x="66675" y="57531"/>
                      <a:pt x="67151" y="57245"/>
                      <a:pt x="67628" y="57055"/>
                    </a:cubicBezTo>
                    <a:cubicBezTo>
                      <a:pt x="68009" y="56864"/>
                      <a:pt x="68485" y="56769"/>
                      <a:pt x="68866" y="56674"/>
                    </a:cubicBezTo>
                    <a:cubicBezTo>
                      <a:pt x="69247" y="56578"/>
                      <a:pt x="69533" y="56388"/>
                      <a:pt x="69914" y="56388"/>
                    </a:cubicBezTo>
                    <a:cubicBezTo>
                      <a:pt x="70676" y="56197"/>
                      <a:pt x="71533" y="56102"/>
                      <a:pt x="72390" y="56102"/>
                    </a:cubicBezTo>
                    <a:cubicBezTo>
                      <a:pt x="73247" y="56102"/>
                      <a:pt x="74105" y="56197"/>
                      <a:pt x="74866" y="56388"/>
                    </a:cubicBezTo>
                    <a:cubicBezTo>
                      <a:pt x="75248" y="56483"/>
                      <a:pt x="75533" y="56578"/>
                      <a:pt x="75914" y="56674"/>
                    </a:cubicBezTo>
                    <a:cubicBezTo>
                      <a:pt x="76295" y="56769"/>
                      <a:pt x="76771" y="56864"/>
                      <a:pt x="77153" y="57055"/>
                    </a:cubicBezTo>
                    <a:cubicBezTo>
                      <a:pt x="77629" y="57245"/>
                      <a:pt x="78105" y="57531"/>
                      <a:pt x="78581" y="57817"/>
                    </a:cubicBezTo>
                    <a:cubicBezTo>
                      <a:pt x="78772" y="57912"/>
                      <a:pt x="79058" y="58007"/>
                      <a:pt x="79248" y="58198"/>
                    </a:cubicBezTo>
                    <a:cubicBezTo>
                      <a:pt x="79819" y="58579"/>
                      <a:pt x="80296" y="59055"/>
                      <a:pt x="80867" y="59436"/>
                    </a:cubicBezTo>
                    <a:cubicBezTo>
                      <a:pt x="80963" y="59531"/>
                      <a:pt x="81058" y="59531"/>
                      <a:pt x="81058" y="59627"/>
                    </a:cubicBezTo>
                    <a:cubicBezTo>
                      <a:pt x="83344" y="61817"/>
                      <a:pt x="84773" y="64770"/>
                      <a:pt x="84868" y="68104"/>
                    </a:cubicBezTo>
                    <a:lnTo>
                      <a:pt x="133255" y="68104"/>
                    </a:lnTo>
                    <a:cubicBezTo>
                      <a:pt x="139637" y="68104"/>
                      <a:pt x="144780" y="62960"/>
                      <a:pt x="144780" y="56578"/>
                    </a:cubicBezTo>
                    <a:lnTo>
                      <a:pt x="144780" y="29908"/>
                    </a:lnTo>
                    <a:cubicBezTo>
                      <a:pt x="144875" y="23622"/>
                      <a:pt x="139541" y="18478"/>
                      <a:pt x="132874" y="18478"/>
                    </a:cubicBezTo>
                    <a:lnTo>
                      <a:pt x="132874" y="18478"/>
                    </a:lnTo>
                    <a:close/>
                    <a:moveTo>
                      <a:pt x="50864" y="18478"/>
                    </a:moveTo>
                    <a:cubicBezTo>
                      <a:pt x="52388" y="14002"/>
                      <a:pt x="56483" y="10763"/>
                      <a:pt x="61436" y="10763"/>
                    </a:cubicBezTo>
                    <a:lnTo>
                      <a:pt x="83630" y="10763"/>
                    </a:lnTo>
                    <a:cubicBezTo>
                      <a:pt x="88583" y="10763"/>
                      <a:pt x="92678" y="14002"/>
                      <a:pt x="94202" y="18478"/>
                    </a:cubicBezTo>
                    <a:lnTo>
                      <a:pt x="50864" y="18478"/>
                    </a:lnTo>
                    <a:close/>
                  </a:path>
                </a:pathLst>
              </a:custGeom>
              <a:solidFill>
                <a:srgbClr val="FFFFFF"/>
              </a:solidFill>
              <a:ln w="9525" cap="flat">
                <a:noFill/>
                <a:prstDash val="solid"/>
                <a:miter/>
              </a:ln>
            </p:spPr>
            <p:txBody>
              <a:bodyPr rtlCol="0" anchor="ctr"/>
              <a:lstStyle/>
              <a:p>
                <a:endParaRPr lang="en-US"/>
              </a:p>
            </p:txBody>
          </p:sp>
        </p:grpSp>
      </p:grpSp>
      <p:grpSp>
        <p:nvGrpSpPr>
          <p:cNvPr id="19" name="Graphic 16">
            <a:extLst>
              <a:ext uri="{FF2B5EF4-FFF2-40B4-BE49-F238E27FC236}">
                <a16:creationId xmlns:a16="http://schemas.microsoft.com/office/drawing/2014/main" id="{ACEC175D-16C2-3E70-F3C4-B49C4CFB4B89}"/>
              </a:ext>
            </a:extLst>
          </p:cNvPr>
          <p:cNvGrpSpPr/>
          <p:nvPr/>
        </p:nvGrpSpPr>
        <p:grpSpPr>
          <a:xfrm>
            <a:off x="6589101" y="3382399"/>
            <a:ext cx="546257" cy="546257"/>
            <a:chOff x="4634674" y="2928937"/>
            <a:chExt cx="264414" cy="264413"/>
          </a:xfrm>
        </p:grpSpPr>
        <p:sp>
          <p:nvSpPr>
            <p:cNvPr id="20" name="Freeform: Shape 19">
              <a:extLst>
                <a:ext uri="{FF2B5EF4-FFF2-40B4-BE49-F238E27FC236}">
                  <a16:creationId xmlns:a16="http://schemas.microsoft.com/office/drawing/2014/main" id="{32252149-642D-708E-E279-206528F36C9D}"/>
                </a:ext>
              </a:extLst>
            </p:cNvPr>
            <p:cNvSpPr/>
            <p:nvPr/>
          </p:nvSpPr>
          <p:spPr>
            <a:xfrm>
              <a:off x="4634674" y="2928937"/>
              <a:ext cx="264414" cy="264413"/>
            </a:xfrm>
            <a:custGeom>
              <a:avLst/>
              <a:gdLst>
                <a:gd name="connsiteX0" fmla="*/ 264414 w 264414"/>
                <a:gd name="connsiteY0" fmla="*/ 132207 h 264413"/>
                <a:gd name="connsiteX1" fmla="*/ 132207 w 264414"/>
                <a:gd name="connsiteY1" fmla="*/ 264414 h 264413"/>
                <a:gd name="connsiteX2" fmla="*/ 0 w 264414"/>
                <a:gd name="connsiteY2" fmla="*/ 132207 h 264413"/>
                <a:gd name="connsiteX3" fmla="*/ 132207 w 264414"/>
                <a:gd name="connsiteY3" fmla="*/ 0 h 264413"/>
                <a:gd name="connsiteX4" fmla="*/ 264414 w 264414"/>
                <a:gd name="connsiteY4" fmla="*/ 132207 h 26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14" h="264413">
                  <a:moveTo>
                    <a:pt x="264414" y="132207"/>
                  </a:moveTo>
                  <a:cubicBezTo>
                    <a:pt x="264414" y="205223"/>
                    <a:pt x="205223" y="264414"/>
                    <a:pt x="132207" y="264414"/>
                  </a:cubicBezTo>
                  <a:cubicBezTo>
                    <a:pt x="59191" y="264414"/>
                    <a:pt x="0" y="205223"/>
                    <a:pt x="0" y="132207"/>
                  </a:cubicBezTo>
                  <a:cubicBezTo>
                    <a:pt x="0" y="59191"/>
                    <a:pt x="59191" y="0"/>
                    <a:pt x="132207" y="0"/>
                  </a:cubicBezTo>
                  <a:cubicBezTo>
                    <a:pt x="205223" y="0"/>
                    <a:pt x="264414" y="59191"/>
                    <a:pt x="264414" y="132207"/>
                  </a:cubicBezTo>
                  <a:close/>
                </a:path>
              </a:pathLst>
            </a:custGeom>
            <a:solidFill>
              <a:srgbClr val="0071C1"/>
            </a:solidFill>
            <a:ln w="9525" cap="flat">
              <a:noFill/>
              <a:prstDash val="solid"/>
              <a:miter/>
            </a:ln>
          </p:spPr>
          <p:txBody>
            <a:bodyPr rtlCol="0" anchor="ctr"/>
            <a:lstStyle/>
            <a:p>
              <a:endParaRPr lang="en-US"/>
            </a:p>
          </p:txBody>
        </p:sp>
        <p:grpSp>
          <p:nvGrpSpPr>
            <p:cNvPr id="21" name="Graphic 16">
              <a:extLst>
                <a:ext uri="{FF2B5EF4-FFF2-40B4-BE49-F238E27FC236}">
                  <a16:creationId xmlns:a16="http://schemas.microsoft.com/office/drawing/2014/main" id="{05640652-2ED6-E4F0-C878-42F59838886A}"/>
                </a:ext>
              </a:extLst>
            </p:cNvPr>
            <p:cNvGrpSpPr/>
            <p:nvPr/>
          </p:nvGrpSpPr>
          <p:grpSpPr>
            <a:xfrm>
              <a:off x="4668035" y="3014280"/>
              <a:ext cx="193988" cy="95345"/>
              <a:chOff x="4668035" y="3014280"/>
              <a:chExt cx="193988" cy="95345"/>
            </a:xfrm>
            <a:solidFill>
              <a:srgbClr val="FFFFFF"/>
            </a:solidFill>
          </p:grpSpPr>
          <p:sp>
            <p:nvSpPr>
              <p:cNvPr id="22" name="Freeform: Shape 21">
                <a:extLst>
                  <a:ext uri="{FF2B5EF4-FFF2-40B4-BE49-F238E27FC236}">
                    <a16:creationId xmlns:a16="http://schemas.microsoft.com/office/drawing/2014/main" id="{0ACAB998-8E8E-1F25-5564-9CE64D8F662A}"/>
                  </a:ext>
                </a:extLst>
              </p:cNvPr>
              <p:cNvSpPr/>
              <p:nvPr/>
            </p:nvSpPr>
            <p:spPr>
              <a:xfrm>
                <a:off x="4707921" y="3063048"/>
                <a:ext cx="114109" cy="46577"/>
              </a:xfrm>
              <a:custGeom>
                <a:avLst/>
                <a:gdLst>
                  <a:gd name="connsiteX0" fmla="*/ 114109 w 114109"/>
                  <a:gd name="connsiteY0" fmla="*/ 31718 h 46577"/>
                  <a:gd name="connsiteX1" fmla="*/ 114109 w 114109"/>
                  <a:gd name="connsiteY1" fmla="*/ 0 h 46577"/>
                  <a:gd name="connsiteX2" fmla="*/ 63246 w 114109"/>
                  <a:gd name="connsiteY2" fmla="*/ 10192 h 46577"/>
                  <a:gd name="connsiteX3" fmla="*/ 57055 w 114109"/>
                  <a:gd name="connsiteY3" fmla="*/ 10763 h 46577"/>
                  <a:gd name="connsiteX4" fmla="*/ 50864 w 114109"/>
                  <a:gd name="connsiteY4" fmla="*/ 10192 h 46577"/>
                  <a:gd name="connsiteX5" fmla="*/ 0 w 114109"/>
                  <a:gd name="connsiteY5" fmla="*/ 0 h 46577"/>
                  <a:gd name="connsiteX6" fmla="*/ 0 w 114109"/>
                  <a:gd name="connsiteY6" fmla="*/ 31718 h 46577"/>
                  <a:gd name="connsiteX7" fmla="*/ 56959 w 114109"/>
                  <a:gd name="connsiteY7" fmla="*/ 46577 h 46577"/>
                  <a:gd name="connsiteX8" fmla="*/ 114109 w 114109"/>
                  <a:gd name="connsiteY8" fmla="*/ 31718 h 46577"/>
                  <a:gd name="connsiteX9" fmla="*/ 114109 w 114109"/>
                  <a:gd name="connsiteY9" fmla="*/ 31718 h 4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109" h="46577">
                    <a:moveTo>
                      <a:pt x="114109" y="31718"/>
                    </a:moveTo>
                    <a:lnTo>
                      <a:pt x="114109" y="0"/>
                    </a:lnTo>
                    <a:lnTo>
                      <a:pt x="63246" y="10192"/>
                    </a:lnTo>
                    <a:cubicBezTo>
                      <a:pt x="61246" y="10573"/>
                      <a:pt x="59150" y="10763"/>
                      <a:pt x="57055" y="10763"/>
                    </a:cubicBezTo>
                    <a:cubicBezTo>
                      <a:pt x="54959" y="10763"/>
                      <a:pt x="52959" y="10573"/>
                      <a:pt x="50864" y="10192"/>
                    </a:cubicBezTo>
                    <a:lnTo>
                      <a:pt x="0" y="0"/>
                    </a:lnTo>
                    <a:lnTo>
                      <a:pt x="0" y="31718"/>
                    </a:lnTo>
                    <a:cubicBezTo>
                      <a:pt x="0" y="39910"/>
                      <a:pt x="25527" y="46577"/>
                      <a:pt x="56959" y="46577"/>
                    </a:cubicBezTo>
                    <a:cubicBezTo>
                      <a:pt x="88582" y="46577"/>
                      <a:pt x="114109" y="39910"/>
                      <a:pt x="114109" y="31718"/>
                    </a:cubicBezTo>
                    <a:lnTo>
                      <a:pt x="114109" y="31718"/>
                    </a:ln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D7DF600-D6C7-F4A4-B4F6-E1BDEC2C9C99}"/>
                  </a:ext>
                </a:extLst>
              </p:cNvPr>
              <p:cNvSpPr/>
              <p:nvPr/>
            </p:nvSpPr>
            <p:spPr>
              <a:xfrm>
                <a:off x="4668035" y="3014280"/>
                <a:ext cx="193988" cy="85629"/>
              </a:xfrm>
              <a:custGeom>
                <a:avLst/>
                <a:gdLst>
                  <a:gd name="connsiteX0" fmla="*/ 190000 w 193988"/>
                  <a:gd name="connsiteY0" fmla="*/ 18193 h 85629"/>
                  <a:gd name="connsiteX1" fmla="*/ 101989 w 193988"/>
                  <a:gd name="connsiteY1" fmla="*/ 476 h 85629"/>
                  <a:gd name="connsiteX2" fmla="*/ 97036 w 193988"/>
                  <a:gd name="connsiteY2" fmla="*/ 0 h 85629"/>
                  <a:gd name="connsiteX3" fmla="*/ 92083 w 193988"/>
                  <a:gd name="connsiteY3" fmla="*/ 476 h 85629"/>
                  <a:gd name="connsiteX4" fmla="*/ 4072 w 193988"/>
                  <a:gd name="connsiteY4" fmla="*/ 18193 h 85629"/>
                  <a:gd name="connsiteX5" fmla="*/ 4072 w 193988"/>
                  <a:gd name="connsiteY5" fmla="*/ 28004 h 85629"/>
                  <a:gd name="connsiteX6" fmla="*/ 40076 w 193988"/>
                  <a:gd name="connsiteY6" fmla="*/ 35243 h 85629"/>
                  <a:gd name="connsiteX7" fmla="*/ 92083 w 193988"/>
                  <a:gd name="connsiteY7" fmla="*/ 45720 h 85629"/>
                  <a:gd name="connsiteX8" fmla="*/ 97036 w 193988"/>
                  <a:gd name="connsiteY8" fmla="*/ 46196 h 85629"/>
                  <a:gd name="connsiteX9" fmla="*/ 101989 w 193988"/>
                  <a:gd name="connsiteY9" fmla="*/ 45720 h 85629"/>
                  <a:gd name="connsiteX10" fmla="*/ 153995 w 193988"/>
                  <a:gd name="connsiteY10" fmla="*/ 35243 h 85629"/>
                  <a:gd name="connsiteX11" fmla="*/ 170188 w 193988"/>
                  <a:gd name="connsiteY11" fmla="*/ 32004 h 85629"/>
                  <a:gd name="connsiteX12" fmla="*/ 170188 w 193988"/>
                  <a:gd name="connsiteY12" fmla="*/ 69628 h 85629"/>
                  <a:gd name="connsiteX13" fmla="*/ 167045 w 193988"/>
                  <a:gd name="connsiteY13" fmla="*/ 76486 h 85629"/>
                  <a:gd name="connsiteX14" fmla="*/ 176189 w 193988"/>
                  <a:gd name="connsiteY14" fmla="*/ 85630 h 85629"/>
                  <a:gd name="connsiteX15" fmla="*/ 185333 w 193988"/>
                  <a:gd name="connsiteY15" fmla="*/ 76486 h 85629"/>
                  <a:gd name="connsiteX16" fmla="*/ 182189 w 193988"/>
                  <a:gd name="connsiteY16" fmla="*/ 69628 h 85629"/>
                  <a:gd name="connsiteX17" fmla="*/ 182189 w 193988"/>
                  <a:gd name="connsiteY17" fmla="*/ 29528 h 85629"/>
                  <a:gd name="connsiteX18" fmla="*/ 189905 w 193988"/>
                  <a:gd name="connsiteY18" fmla="*/ 28004 h 85629"/>
                  <a:gd name="connsiteX19" fmla="*/ 190000 w 193988"/>
                  <a:gd name="connsiteY19" fmla="*/ 18193 h 85629"/>
                  <a:gd name="connsiteX20" fmla="*/ 190000 w 193988"/>
                  <a:gd name="connsiteY20" fmla="*/ 18193 h 8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988" h="85629">
                    <a:moveTo>
                      <a:pt x="190000" y="18193"/>
                    </a:moveTo>
                    <a:lnTo>
                      <a:pt x="101989" y="476"/>
                    </a:lnTo>
                    <a:cubicBezTo>
                      <a:pt x="100370" y="191"/>
                      <a:pt x="98655" y="0"/>
                      <a:pt x="97036" y="0"/>
                    </a:cubicBezTo>
                    <a:cubicBezTo>
                      <a:pt x="95321" y="0"/>
                      <a:pt x="93702" y="191"/>
                      <a:pt x="92083" y="476"/>
                    </a:cubicBezTo>
                    <a:lnTo>
                      <a:pt x="4072" y="18193"/>
                    </a:lnTo>
                    <a:cubicBezTo>
                      <a:pt x="-1357" y="19241"/>
                      <a:pt x="-1357" y="26956"/>
                      <a:pt x="4072" y="28004"/>
                    </a:cubicBezTo>
                    <a:lnTo>
                      <a:pt x="40076" y="35243"/>
                    </a:lnTo>
                    <a:lnTo>
                      <a:pt x="92083" y="45720"/>
                    </a:lnTo>
                    <a:cubicBezTo>
                      <a:pt x="93702" y="46006"/>
                      <a:pt x="95417" y="46196"/>
                      <a:pt x="97036" y="46196"/>
                    </a:cubicBezTo>
                    <a:cubicBezTo>
                      <a:pt x="98655" y="46196"/>
                      <a:pt x="100370" y="46006"/>
                      <a:pt x="101989" y="45720"/>
                    </a:cubicBezTo>
                    <a:lnTo>
                      <a:pt x="153995" y="35243"/>
                    </a:lnTo>
                    <a:lnTo>
                      <a:pt x="170188" y="32004"/>
                    </a:lnTo>
                    <a:lnTo>
                      <a:pt x="170188" y="69628"/>
                    </a:lnTo>
                    <a:cubicBezTo>
                      <a:pt x="168283" y="71342"/>
                      <a:pt x="167045" y="73724"/>
                      <a:pt x="167045" y="76486"/>
                    </a:cubicBezTo>
                    <a:cubicBezTo>
                      <a:pt x="167045" y="81534"/>
                      <a:pt x="171140" y="85630"/>
                      <a:pt x="176189" y="85630"/>
                    </a:cubicBezTo>
                    <a:cubicBezTo>
                      <a:pt x="181237" y="85630"/>
                      <a:pt x="185333" y="81534"/>
                      <a:pt x="185333" y="76486"/>
                    </a:cubicBezTo>
                    <a:cubicBezTo>
                      <a:pt x="185333" y="73724"/>
                      <a:pt x="184094" y="71247"/>
                      <a:pt x="182189" y="69628"/>
                    </a:cubicBezTo>
                    <a:lnTo>
                      <a:pt x="182189" y="29528"/>
                    </a:lnTo>
                    <a:lnTo>
                      <a:pt x="189905" y="28004"/>
                    </a:lnTo>
                    <a:cubicBezTo>
                      <a:pt x="195334" y="26956"/>
                      <a:pt x="195334" y="19336"/>
                      <a:pt x="190000" y="18193"/>
                    </a:cubicBezTo>
                    <a:lnTo>
                      <a:pt x="190000" y="18193"/>
                    </a:lnTo>
                    <a:close/>
                  </a:path>
                </a:pathLst>
              </a:custGeom>
              <a:solidFill>
                <a:srgbClr val="FFFFFF"/>
              </a:solidFill>
              <a:ln w="9525" cap="flat">
                <a:noFill/>
                <a:prstDash val="solid"/>
                <a:miter/>
              </a:ln>
            </p:spPr>
            <p:txBody>
              <a:bodyPr rtlCol="0" anchor="ctr"/>
              <a:lstStyle/>
              <a:p>
                <a:endParaRPr lang="en-US"/>
              </a:p>
            </p:txBody>
          </p:sp>
        </p:grpSp>
      </p:grpSp>
      <p:grpSp>
        <p:nvGrpSpPr>
          <p:cNvPr id="24" name="Graphic 16">
            <a:extLst>
              <a:ext uri="{FF2B5EF4-FFF2-40B4-BE49-F238E27FC236}">
                <a16:creationId xmlns:a16="http://schemas.microsoft.com/office/drawing/2014/main" id="{53373ED8-982F-4209-9EB8-26421C3CABD6}"/>
              </a:ext>
            </a:extLst>
          </p:cNvPr>
          <p:cNvGrpSpPr/>
          <p:nvPr/>
        </p:nvGrpSpPr>
        <p:grpSpPr>
          <a:xfrm>
            <a:off x="1336786" y="3382399"/>
            <a:ext cx="546257" cy="546257"/>
            <a:chOff x="4634674" y="4725923"/>
            <a:chExt cx="264414" cy="264413"/>
          </a:xfrm>
        </p:grpSpPr>
        <p:sp>
          <p:nvSpPr>
            <p:cNvPr id="25" name="Freeform: Shape 24">
              <a:extLst>
                <a:ext uri="{FF2B5EF4-FFF2-40B4-BE49-F238E27FC236}">
                  <a16:creationId xmlns:a16="http://schemas.microsoft.com/office/drawing/2014/main" id="{8703DEED-0C94-A272-6BA1-511105DB8F29}"/>
                </a:ext>
              </a:extLst>
            </p:cNvPr>
            <p:cNvSpPr/>
            <p:nvPr/>
          </p:nvSpPr>
          <p:spPr>
            <a:xfrm>
              <a:off x="4634674" y="4725923"/>
              <a:ext cx="264414" cy="264413"/>
            </a:xfrm>
            <a:custGeom>
              <a:avLst/>
              <a:gdLst>
                <a:gd name="connsiteX0" fmla="*/ 264414 w 264414"/>
                <a:gd name="connsiteY0" fmla="*/ 132207 h 264413"/>
                <a:gd name="connsiteX1" fmla="*/ 132207 w 264414"/>
                <a:gd name="connsiteY1" fmla="*/ 264414 h 264413"/>
                <a:gd name="connsiteX2" fmla="*/ 0 w 264414"/>
                <a:gd name="connsiteY2" fmla="*/ 132207 h 264413"/>
                <a:gd name="connsiteX3" fmla="*/ 132207 w 264414"/>
                <a:gd name="connsiteY3" fmla="*/ 0 h 264413"/>
                <a:gd name="connsiteX4" fmla="*/ 264414 w 264414"/>
                <a:gd name="connsiteY4" fmla="*/ 132207 h 26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14" h="264413">
                  <a:moveTo>
                    <a:pt x="264414" y="132207"/>
                  </a:moveTo>
                  <a:cubicBezTo>
                    <a:pt x="264414" y="205223"/>
                    <a:pt x="205223" y="264414"/>
                    <a:pt x="132207" y="264414"/>
                  </a:cubicBezTo>
                  <a:cubicBezTo>
                    <a:pt x="59191" y="264414"/>
                    <a:pt x="0" y="205223"/>
                    <a:pt x="0" y="132207"/>
                  </a:cubicBezTo>
                  <a:cubicBezTo>
                    <a:pt x="0" y="59191"/>
                    <a:pt x="59191" y="0"/>
                    <a:pt x="132207" y="0"/>
                  </a:cubicBezTo>
                  <a:cubicBezTo>
                    <a:pt x="205223" y="0"/>
                    <a:pt x="264414" y="59191"/>
                    <a:pt x="264414" y="132207"/>
                  </a:cubicBezTo>
                  <a:close/>
                </a:path>
              </a:pathLst>
            </a:custGeom>
            <a:solidFill>
              <a:srgbClr val="0071C1"/>
            </a:solidFill>
            <a:ln w="9525" cap="flat">
              <a:noFill/>
              <a:prstDash val="solid"/>
              <a:miter/>
            </a:ln>
          </p:spPr>
          <p:txBody>
            <a:bodyPr rtlCol="0" anchor="ctr"/>
            <a:lstStyle/>
            <a:p>
              <a:endParaRPr lang="en-US"/>
            </a:p>
          </p:txBody>
        </p:sp>
        <p:grpSp>
          <p:nvGrpSpPr>
            <p:cNvPr id="26" name="Graphic 16">
              <a:extLst>
                <a:ext uri="{FF2B5EF4-FFF2-40B4-BE49-F238E27FC236}">
                  <a16:creationId xmlns:a16="http://schemas.microsoft.com/office/drawing/2014/main" id="{E27C92C4-7C83-6C18-3A17-54B2096AB3C5}"/>
                </a:ext>
              </a:extLst>
            </p:cNvPr>
            <p:cNvGrpSpPr/>
            <p:nvPr/>
          </p:nvGrpSpPr>
          <p:grpSpPr>
            <a:xfrm>
              <a:off x="4708950" y="4789012"/>
              <a:ext cx="120238" cy="137077"/>
              <a:chOff x="4708950" y="4789012"/>
              <a:chExt cx="120238" cy="137077"/>
            </a:xfrm>
            <a:solidFill>
              <a:srgbClr val="FFFFFF"/>
            </a:solidFill>
          </p:grpSpPr>
          <p:sp>
            <p:nvSpPr>
              <p:cNvPr id="27" name="Freeform: Shape 26">
                <a:extLst>
                  <a:ext uri="{FF2B5EF4-FFF2-40B4-BE49-F238E27FC236}">
                    <a16:creationId xmlns:a16="http://schemas.microsoft.com/office/drawing/2014/main" id="{48278AD3-B02E-7B90-75C1-908E69F6798D}"/>
                  </a:ext>
                </a:extLst>
              </p:cNvPr>
              <p:cNvSpPr/>
              <p:nvPr/>
            </p:nvSpPr>
            <p:spPr>
              <a:xfrm>
                <a:off x="4784502" y="4789012"/>
                <a:ext cx="44686" cy="42924"/>
              </a:xfrm>
              <a:custGeom>
                <a:avLst/>
                <a:gdLst>
                  <a:gd name="connsiteX0" fmla="*/ 36671 w 44686"/>
                  <a:gd name="connsiteY0" fmla="*/ 5300 h 42924"/>
                  <a:gd name="connsiteX1" fmla="*/ 4858 w 44686"/>
                  <a:gd name="connsiteY1" fmla="*/ 8063 h 42924"/>
                  <a:gd name="connsiteX2" fmla="*/ 0 w 44686"/>
                  <a:gd name="connsiteY2" fmla="*/ 13873 h 42924"/>
                  <a:gd name="connsiteX3" fmla="*/ 34671 w 44686"/>
                  <a:gd name="connsiteY3" fmla="*/ 42924 h 42924"/>
                  <a:gd name="connsiteX4" fmla="*/ 39338 w 44686"/>
                  <a:gd name="connsiteY4" fmla="*/ 37209 h 42924"/>
                  <a:gd name="connsiteX5" fmla="*/ 36671 w 44686"/>
                  <a:gd name="connsiteY5" fmla="*/ 5300 h 4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686" h="42924">
                    <a:moveTo>
                      <a:pt x="36671" y="5300"/>
                    </a:moveTo>
                    <a:cubicBezTo>
                      <a:pt x="27337" y="-2605"/>
                      <a:pt x="12954" y="-1653"/>
                      <a:pt x="4858" y="8063"/>
                    </a:cubicBezTo>
                    <a:lnTo>
                      <a:pt x="0" y="13873"/>
                    </a:lnTo>
                    <a:lnTo>
                      <a:pt x="34671" y="42924"/>
                    </a:lnTo>
                    <a:lnTo>
                      <a:pt x="39338" y="37209"/>
                    </a:lnTo>
                    <a:cubicBezTo>
                      <a:pt x="47339" y="27589"/>
                      <a:pt x="46291" y="13397"/>
                      <a:pt x="36671" y="530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192912B-94FA-8F01-DFA5-3ADE2A245CA9}"/>
                  </a:ext>
                </a:extLst>
              </p:cNvPr>
              <p:cNvSpPr/>
              <p:nvPr/>
            </p:nvSpPr>
            <p:spPr>
              <a:xfrm>
                <a:off x="4708950" y="4875180"/>
                <a:ext cx="48977" cy="50910"/>
              </a:xfrm>
              <a:custGeom>
                <a:avLst/>
                <a:gdLst>
                  <a:gd name="connsiteX0" fmla="*/ 209 w 48977"/>
                  <a:gd name="connsiteY0" fmla="*/ 41624 h 50910"/>
                  <a:gd name="connsiteX1" fmla="*/ 2686 w 48977"/>
                  <a:gd name="connsiteY1" fmla="*/ 49149 h 50910"/>
                  <a:gd name="connsiteX2" fmla="*/ 10496 w 48977"/>
                  <a:gd name="connsiteY2" fmla="*/ 50292 h 50910"/>
                  <a:gd name="connsiteX3" fmla="*/ 38119 w 48977"/>
                  <a:gd name="connsiteY3" fmla="*/ 38291 h 50910"/>
                  <a:gd name="connsiteX4" fmla="*/ 46406 w 48977"/>
                  <a:gd name="connsiteY4" fmla="*/ 32099 h 50910"/>
                  <a:gd name="connsiteX5" fmla="*/ 48977 w 48977"/>
                  <a:gd name="connsiteY5" fmla="*/ 29051 h 50910"/>
                  <a:gd name="connsiteX6" fmla="*/ 14306 w 48977"/>
                  <a:gd name="connsiteY6" fmla="*/ 0 h 50910"/>
                  <a:gd name="connsiteX7" fmla="*/ 11735 w 48977"/>
                  <a:gd name="connsiteY7" fmla="*/ 3048 h 50910"/>
                  <a:gd name="connsiteX8" fmla="*/ 7067 w 48977"/>
                  <a:gd name="connsiteY8" fmla="*/ 12287 h 50910"/>
                  <a:gd name="connsiteX9" fmla="*/ 209 w 48977"/>
                  <a:gd name="connsiteY9" fmla="*/ 41624 h 5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77" h="50910">
                    <a:moveTo>
                      <a:pt x="209" y="41624"/>
                    </a:moveTo>
                    <a:cubicBezTo>
                      <a:pt x="-457" y="44387"/>
                      <a:pt x="495" y="47339"/>
                      <a:pt x="2686" y="49149"/>
                    </a:cubicBezTo>
                    <a:cubicBezTo>
                      <a:pt x="4781" y="50959"/>
                      <a:pt x="7829" y="51435"/>
                      <a:pt x="10496" y="50292"/>
                    </a:cubicBezTo>
                    <a:lnTo>
                      <a:pt x="38119" y="38291"/>
                    </a:lnTo>
                    <a:cubicBezTo>
                      <a:pt x="41357" y="36862"/>
                      <a:pt x="44215" y="34766"/>
                      <a:pt x="46406" y="32099"/>
                    </a:cubicBezTo>
                    <a:lnTo>
                      <a:pt x="48977" y="29051"/>
                    </a:lnTo>
                    <a:lnTo>
                      <a:pt x="14306" y="0"/>
                    </a:lnTo>
                    <a:lnTo>
                      <a:pt x="11735" y="3048"/>
                    </a:lnTo>
                    <a:cubicBezTo>
                      <a:pt x="9544" y="5715"/>
                      <a:pt x="7925" y="8954"/>
                      <a:pt x="7067" y="12287"/>
                    </a:cubicBezTo>
                    <a:lnTo>
                      <a:pt x="209" y="41624"/>
                    </a:ln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5FA9FD29-B27E-A7A7-529F-9BAE43A4C3DF}"/>
                  </a:ext>
                </a:extLst>
              </p:cNvPr>
              <p:cNvSpPr/>
              <p:nvPr/>
            </p:nvSpPr>
            <p:spPr>
              <a:xfrm>
                <a:off x="4733162" y="4814410"/>
                <a:ext cx="76199" cy="78295"/>
              </a:xfrm>
              <a:custGeom>
                <a:avLst/>
                <a:gdLst>
                  <a:gd name="connsiteX0" fmla="*/ 0 w 76199"/>
                  <a:gd name="connsiteY0" fmla="*/ 49244 h 78295"/>
                  <a:gd name="connsiteX1" fmla="*/ 34576 w 76199"/>
                  <a:gd name="connsiteY1" fmla="*/ 78296 h 78295"/>
                  <a:gd name="connsiteX2" fmla="*/ 76200 w 76199"/>
                  <a:gd name="connsiteY2" fmla="*/ 29051 h 78295"/>
                  <a:gd name="connsiteX3" fmla="*/ 41624 w 76199"/>
                  <a:gd name="connsiteY3" fmla="*/ 0 h 78295"/>
                </a:gdLst>
                <a:ahLst/>
                <a:cxnLst>
                  <a:cxn ang="0">
                    <a:pos x="connsiteX0" y="connsiteY0"/>
                  </a:cxn>
                  <a:cxn ang="0">
                    <a:pos x="connsiteX1" y="connsiteY1"/>
                  </a:cxn>
                  <a:cxn ang="0">
                    <a:pos x="connsiteX2" y="connsiteY2"/>
                  </a:cxn>
                  <a:cxn ang="0">
                    <a:pos x="connsiteX3" y="connsiteY3"/>
                  </a:cxn>
                </a:cxnLst>
                <a:rect l="l" t="t" r="r" b="b"/>
                <a:pathLst>
                  <a:path w="76199" h="78295">
                    <a:moveTo>
                      <a:pt x="0" y="49244"/>
                    </a:moveTo>
                    <a:lnTo>
                      <a:pt x="34576" y="78296"/>
                    </a:lnTo>
                    <a:lnTo>
                      <a:pt x="76200" y="29051"/>
                    </a:lnTo>
                    <a:lnTo>
                      <a:pt x="41624" y="0"/>
                    </a:lnTo>
                    <a:close/>
                  </a:path>
                </a:pathLst>
              </a:custGeom>
              <a:solidFill>
                <a:srgbClr val="FFFFFF"/>
              </a:solidFill>
              <a:ln w="9525" cap="flat">
                <a:noFill/>
                <a:prstDash val="solid"/>
                <a:miter/>
              </a:ln>
            </p:spPr>
            <p:txBody>
              <a:bodyPr rtlCol="0" anchor="ctr"/>
              <a:lstStyle/>
              <a:p>
                <a:endParaRPr lang="en-US"/>
              </a:p>
            </p:txBody>
          </p:sp>
        </p:grpSp>
      </p:grpSp>
      <p:sp>
        <p:nvSpPr>
          <p:cNvPr id="30" name="TextBox 29">
            <a:extLst>
              <a:ext uri="{FF2B5EF4-FFF2-40B4-BE49-F238E27FC236}">
                <a16:creationId xmlns:a16="http://schemas.microsoft.com/office/drawing/2014/main" id="{67C571C3-DE70-B775-B900-B2A81D0426F2}"/>
              </a:ext>
            </a:extLst>
          </p:cNvPr>
          <p:cNvSpPr txBox="1"/>
          <p:nvPr/>
        </p:nvSpPr>
        <p:spPr>
          <a:xfrm>
            <a:off x="2062281" y="917791"/>
            <a:ext cx="9592024" cy="1911870"/>
          </a:xfrm>
          <a:prstGeom prst="rect">
            <a:avLst/>
          </a:prstGeom>
          <a:noFill/>
        </p:spPr>
        <p:txBody>
          <a:bodyPr wrap="square">
            <a:spAutoFit/>
          </a:bodyPr>
          <a:lstStyle/>
          <a:p>
            <a:pPr>
              <a:lnSpc>
                <a:spcPct val="30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
        <p:nvSpPr>
          <p:cNvPr id="31" name="TextBox 30">
            <a:extLst>
              <a:ext uri="{FF2B5EF4-FFF2-40B4-BE49-F238E27FC236}">
                <a16:creationId xmlns:a16="http://schemas.microsoft.com/office/drawing/2014/main" id="{E2EA9AEC-C2FC-3A4C-BBEB-E394E18726C1}"/>
              </a:ext>
            </a:extLst>
          </p:cNvPr>
          <p:cNvSpPr txBox="1"/>
          <p:nvPr/>
        </p:nvSpPr>
        <p:spPr>
          <a:xfrm>
            <a:off x="466759" y="392383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32" name="TextBox 31">
            <a:extLst>
              <a:ext uri="{FF2B5EF4-FFF2-40B4-BE49-F238E27FC236}">
                <a16:creationId xmlns:a16="http://schemas.microsoft.com/office/drawing/2014/main" id="{7370C3DF-F10E-59B7-BE73-B6EBED5B1D11}"/>
              </a:ext>
            </a:extLst>
          </p:cNvPr>
          <p:cNvSpPr txBox="1"/>
          <p:nvPr/>
        </p:nvSpPr>
        <p:spPr>
          <a:xfrm>
            <a:off x="5716450" y="392383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33" name="TextBox 32">
            <a:extLst>
              <a:ext uri="{FF2B5EF4-FFF2-40B4-BE49-F238E27FC236}">
                <a16:creationId xmlns:a16="http://schemas.microsoft.com/office/drawing/2014/main" id="{A02D7EB7-10AA-77E3-A7DE-6F917A25553C}"/>
              </a:ext>
            </a:extLst>
          </p:cNvPr>
          <p:cNvSpPr txBox="1"/>
          <p:nvPr/>
        </p:nvSpPr>
        <p:spPr>
          <a:xfrm>
            <a:off x="3091605" y="392383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grpSp>
        <p:nvGrpSpPr>
          <p:cNvPr id="34" name="Graphic 100">
            <a:extLst>
              <a:ext uri="{FF2B5EF4-FFF2-40B4-BE49-F238E27FC236}">
                <a16:creationId xmlns:a16="http://schemas.microsoft.com/office/drawing/2014/main" id="{891D2516-43A8-C8F4-018B-A33A3229C922}"/>
              </a:ext>
            </a:extLst>
          </p:cNvPr>
          <p:cNvGrpSpPr/>
          <p:nvPr/>
        </p:nvGrpSpPr>
        <p:grpSpPr>
          <a:xfrm flipH="1">
            <a:off x="9266438" y="3292128"/>
            <a:ext cx="2262780" cy="1904527"/>
            <a:chOff x="8872786" y="2803277"/>
            <a:chExt cx="2262780" cy="1904527"/>
          </a:xfrm>
        </p:grpSpPr>
        <p:grpSp>
          <p:nvGrpSpPr>
            <p:cNvPr id="35" name="Graphic 100">
              <a:extLst>
                <a:ext uri="{FF2B5EF4-FFF2-40B4-BE49-F238E27FC236}">
                  <a16:creationId xmlns:a16="http://schemas.microsoft.com/office/drawing/2014/main" id="{019CBEBF-EEFF-4D4C-2A8B-0DA90E12BF21}"/>
                </a:ext>
              </a:extLst>
            </p:cNvPr>
            <p:cNvGrpSpPr/>
            <p:nvPr/>
          </p:nvGrpSpPr>
          <p:grpSpPr>
            <a:xfrm>
              <a:off x="9334627" y="3491449"/>
              <a:ext cx="532174" cy="1216355"/>
              <a:chOff x="9334627" y="3491449"/>
              <a:chExt cx="532174" cy="1216355"/>
            </a:xfrm>
          </p:grpSpPr>
          <p:sp>
            <p:nvSpPr>
              <p:cNvPr id="37" name="Freeform: Shape 36">
                <a:extLst>
                  <a:ext uri="{FF2B5EF4-FFF2-40B4-BE49-F238E27FC236}">
                    <a16:creationId xmlns:a16="http://schemas.microsoft.com/office/drawing/2014/main" id="{C2B6128C-A12E-CF7F-36F7-0A11C0A8919B}"/>
                  </a:ext>
                </a:extLst>
              </p:cNvPr>
              <p:cNvSpPr/>
              <p:nvPr/>
            </p:nvSpPr>
            <p:spPr>
              <a:xfrm>
                <a:off x="9343173" y="4034496"/>
                <a:ext cx="156837" cy="127202"/>
              </a:xfrm>
              <a:custGeom>
                <a:avLst/>
                <a:gdLst>
                  <a:gd name="connsiteX0" fmla="*/ 1130 w 156837"/>
                  <a:gd name="connsiteY0" fmla="*/ 107112 h 127202"/>
                  <a:gd name="connsiteX1" fmla="*/ 251 w 156837"/>
                  <a:gd name="connsiteY1" fmla="*/ 105856 h 127202"/>
                  <a:gd name="connsiteX2" fmla="*/ 251 w 156837"/>
                  <a:gd name="connsiteY2" fmla="*/ 39555 h 127202"/>
                  <a:gd name="connsiteX3" fmla="*/ 879 w 156837"/>
                  <a:gd name="connsiteY3" fmla="*/ 38676 h 127202"/>
                  <a:gd name="connsiteX4" fmla="*/ 2386 w 156837"/>
                  <a:gd name="connsiteY4" fmla="*/ 38676 h 127202"/>
                  <a:gd name="connsiteX5" fmla="*/ 46461 w 156837"/>
                  <a:gd name="connsiteY5" fmla="*/ 64041 h 127202"/>
                  <a:gd name="connsiteX6" fmla="*/ 47089 w 156837"/>
                  <a:gd name="connsiteY6" fmla="*/ 64920 h 127202"/>
                  <a:gd name="connsiteX7" fmla="*/ 46838 w 156837"/>
                  <a:gd name="connsiteY7" fmla="*/ 65799 h 127202"/>
                  <a:gd name="connsiteX8" fmla="*/ 2386 w 156837"/>
                  <a:gd name="connsiteY8" fmla="*/ 106860 h 127202"/>
                  <a:gd name="connsiteX9" fmla="*/ 1758 w 156837"/>
                  <a:gd name="connsiteY9" fmla="*/ 107112 h 127202"/>
                  <a:gd name="connsiteX10" fmla="*/ 1130 w 156837"/>
                  <a:gd name="connsiteY10" fmla="*/ 107112 h 127202"/>
                  <a:gd name="connsiteX11" fmla="*/ 150057 w 156837"/>
                  <a:gd name="connsiteY11" fmla="*/ 127203 h 127202"/>
                  <a:gd name="connsiteX12" fmla="*/ 5400 w 156837"/>
                  <a:gd name="connsiteY12" fmla="*/ 127203 h 127202"/>
                  <a:gd name="connsiteX13" fmla="*/ 2888 w 156837"/>
                  <a:gd name="connsiteY13" fmla="*/ 126575 h 127202"/>
                  <a:gd name="connsiteX14" fmla="*/ 2260 w 156837"/>
                  <a:gd name="connsiteY14" fmla="*/ 125696 h 127202"/>
                  <a:gd name="connsiteX15" fmla="*/ 2637 w 156837"/>
                  <a:gd name="connsiteY15" fmla="*/ 124440 h 127202"/>
                  <a:gd name="connsiteX16" fmla="*/ 59144 w 156837"/>
                  <a:gd name="connsiteY16" fmla="*/ 71952 h 127202"/>
                  <a:gd name="connsiteX17" fmla="*/ 60651 w 156837"/>
                  <a:gd name="connsiteY17" fmla="*/ 71952 h 127202"/>
                  <a:gd name="connsiteX18" fmla="*/ 75468 w 156837"/>
                  <a:gd name="connsiteY18" fmla="*/ 80240 h 127202"/>
                  <a:gd name="connsiteX19" fmla="*/ 81998 w 156837"/>
                  <a:gd name="connsiteY19" fmla="*/ 80240 h 127202"/>
                  <a:gd name="connsiteX20" fmla="*/ 98950 w 156837"/>
                  <a:gd name="connsiteY20" fmla="*/ 70445 h 127202"/>
                  <a:gd name="connsiteX21" fmla="*/ 100456 w 156837"/>
                  <a:gd name="connsiteY21" fmla="*/ 70696 h 127202"/>
                  <a:gd name="connsiteX22" fmla="*/ 151061 w 156837"/>
                  <a:gd name="connsiteY22" fmla="*/ 124943 h 127202"/>
                  <a:gd name="connsiteX23" fmla="*/ 151438 w 156837"/>
                  <a:gd name="connsiteY23" fmla="*/ 126450 h 127202"/>
                  <a:gd name="connsiteX24" fmla="*/ 150057 w 156837"/>
                  <a:gd name="connsiteY24" fmla="*/ 127203 h 127202"/>
                  <a:gd name="connsiteX25" fmla="*/ 156838 w 156837"/>
                  <a:gd name="connsiteY25" fmla="*/ 108995 h 127202"/>
                  <a:gd name="connsiteX26" fmla="*/ 155959 w 156837"/>
                  <a:gd name="connsiteY26" fmla="*/ 110251 h 127202"/>
                  <a:gd name="connsiteX27" fmla="*/ 155331 w 156837"/>
                  <a:gd name="connsiteY27" fmla="*/ 110251 h 127202"/>
                  <a:gd name="connsiteX28" fmla="*/ 154452 w 156837"/>
                  <a:gd name="connsiteY28" fmla="*/ 109623 h 127202"/>
                  <a:gd name="connsiteX29" fmla="*/ 112386 w 156837"/>
                  <a:gd name="connsiteY29" fmla="*/ 64292 h 127202"/>
                  <a:gd name="connsiteX30" fmla="*/ 112134 w 156837"/>
                  <a:gd name="connsiteY30" fmla="*/ 63413 h 127202"/>
                  <a:gd name="connsiteX31" fmla="*/ 112762 w 156837"/>
                  <a:gd name="connsiteY31" fmla="*/ 62408 h 127202"/>
                  <a:gd name="connsiteX32" fmla="*/ 154703 w 156837"/>
                  <a:gd name="connsiteY32" fmla="*/ 37420 h 127202"/>
                  <a:gd name="connsiteX33" fmla="*/ 155959 w 156837"/>
                  <a:gd name="connsiteY33" fmla="*/ 37420 h 127202"/>
                  <a:gd name="connsiteX34" fmla="*/ 156838 w 156837"/>
                  <a:gd name="connsiteY34" fmla="*/ 38676 h 127202"/>
                  <a:gd name="connsiteX35" fmla="*/ 156838 w 156837"/>
                  <a:gd name="connsiteY35" fmla="*/ 108995 h 127202"/>
                  <a:gd name="connsiteX36" fmla="*/ 156838 w 156837"/>
                  <a:gd name="connsiteY36" fmla="*/ 21096 h 127202"/>
                  <a:gd name="connsiteX37" fmla="*/ 155582 w 156837"/>
                  <a:gd name="connsiteY37" fmla="*/ 22352 h 127202"/>
                  <a:gd name="connsiteX38" fmla="*/ 154703 w 156837"/>
                  <a:gd name="connsiteY38" fmla="*/ 22603 h 127202"/>
                  <a:gd name="connsiteX39" fmla="*/ 153698 w 156837"/>
                  <a:gd name="connsiteY39" fmla="*/ 22854 h 127202"/>
                  <a:gd name="connsiteX40" fmla="*/ 79361 w 156837"/>
                  <a:gd name="connsiteY40" fmla="*/ 66678 h 127202"/>
                  <a:gd name="connsiteX41" fmla="*/ 78356 w 156837"/>
                  <a:gd name="connsiteY41" fmla="*/ 66929 h 127202"/>
                  <a:gd name="connsiteX42" fmla="*/ 77728 w 156837"/>
                  <a:gd name="connsiteY42" fmla="*/ 66678 h 127202"/>
                  <a:gd name="connsiteX43" fmla="*/ 879 w 156837"/>
                  <a:gd name="connsiteY43" fmla="*/ 22854 h 127202"/>
                  <a:gd name="connsiteX44" fmla="*/ 0 w 156837"/>
                  <a:gd name="connsiteY44" fmla="*/ 21598 h 127202"/>
                  <a:gd name="connsiteX45" fmla="*/ 0 w 156837"/>
                  <a:gd name="connsiteY45" fmla="*/ 5274 h 127202"/>
                  <a:gd name="connsiteX46" fmla="*/ 1632 w 156837"/>
                  <a:gd name="connsiteY46" fmla="*/ 1381 h 127202"/>
                  <a:gd name="connsiteX47" fmla="*/ 5274 w 156837"/>
                  <a:gd name="connsiteY47" fmla="*/ 0 h 127202"/>
                  <a:gd name="connsiteX48" fmla="*/ 151438 w 156837"/>
                  <a:gd name="connsiteY48" fmla="*/ 0 h 127202"/>
                  <a:gd name="connsiteX49" fmla="*/ 155205 w 156837"/>
                  <a:gd name="connsiteY49" fmla="*/ 1381 h 127202"/>
                  <a:gd name="connsiteX50" fmla="*/ 156712 w 156837"/>
                  <a:gd name="connsiteY50" fmla="*/ 5274 h 127202"/>
                  <a:gd name="connsiteX51" fmla="*/ 156712 w 156837"/>
                  <a:gd name="connsiteY51" fmla="*/ 21096 h 12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6837" h="127202">
                    <a:moveTo>
                      <a:pt x="1130" y="107112"/>
                    </a:moveTo>
                    <a:cubicBezTo>
                      <a:pt x="502" y="106860"/>
                      <a:pt x="251" y="106484"/>
                      <a:pt x="251" y="105856"/>
                    </a:cubicBezTo>
                    <a:lnTo>
                      <a:pt x="251" y="39555"/>
                    </a:lnTo>
                    <a:cubicBezTo>
                      <a:pt x="251" y="38927"/>
                      <a:pt x="502" y="38676"/>
                      <a:pt x="879" y="38676"/>
                    </a:cubicBezTo>
                    <a:cubicBezTo>
                      <a:pt x="1256" y="38425"/>
                      <a:pt x="1884" y="38425"/>
                      <a:pt x="2386" y="38676"/>
                    </a:cubicBezTo>
                    <a:lnTo>
                      <a:pt x="46461" y="64041"/>
                    </a:lnTo>
                    <a:cubicBezTo>
                      <a:pt x="46838" y="64041"/>
                      <a:pt x="47089" y="64292"/>
                      <a:pt x="47089" y="64920"/>
                    </a:cubicBezTo>
                    <a:cubicBezTo>
                      <a:pt x="47089" y="65297"/>
                      <a:pt x="46963" y="65673"/>
                      <a:pt x="46838" y="65799"/>
                    </a:cubicBezTo>
                    <a:lnTo>
                      <a:pt x="2386" y="106860"/>
                    </a:lnTo>
                    <a:cubicBezTo>
                      <a:pt x="2386" y="107112"/>
                      <a:pt x="2135" y="107112"/>
                      <a:pt x="1758" y="107112"/>
                    </a:cubicBezTo>
                    <a:lnTo>
                      <a:pt x="1130" y="107112"/>
                    </a:lnTo>
                    <a:close/>
                    <a:moveTo>
                      <a:pt x="150057" y="127203"/>
                    </a:moveTo>
                    <a:lnTo>
                      <a:pt x="5400" y="127203"/>
                    </a:lnTo>
                    <a:cubicBezTo>
                      <a:pt x="5023" y="127203"/>
                      <a:pt x="4144" y="126952"/>
                      <a:pt x="2888" y="126575"/>
                    </a:cubicBezTo>
                    <a:cubicBezTo>
                      <a:pt x="2511" y="126198"/>
                      <a:pt x="2260" y="125822"/>
                      <a:pt x="2260" y="125696"/>
                    </a:cubicBezTo>
                    <a:cubicBezTo>
                      <a:pt x="2260" y="125068"/>
                      <a:pt x="2386" y="124692"/>
                      <a:pt x="2637" y="124440"/>
                    </a:cubicBezTo>
                    <a:lnTo>
                      <a:pt x="59144" y="71952"/>
                    </a:lnTo>
                    <a:cubicBezTo>
                      <a:pt x="59520" y="71575"/>
                      <a:pt x="60023" y="71575"/>
                      <a:pt x="60651" y="71952"/>
                    </a:cubicBezTo>
                    <a:lnTo>
                      <a:pt x="75468" y="80240"/>
                    </a:lnTo>
                    <a:cubicBezTo>
                      <a:pt x="77728" y="81495"/>
                      <a:pt x="79863" y="81495"/>
                      <a:pt x="81998" y="80240"/>
                    </a:cubicBezTo>
                    <a:lnTo>
                      <a:pt x="98950" y="70445"/>
                    </a:lnTo>
                    <a:cubicBezTo>
                      <a:pt x="99829" y="69943"/>
                      <a:pt x="100331" y="70068"/>
                      <a:pt x="100456" y="70696"/>
                    </a:cubicBezTo>
                    <a:lnTo>
                      <a:pt x="151061" y="124943"/>
                    </a:lnTo>
                    <a:cubicBezTo>
                      <a:pt x="151312" y="125194"/>
                      <a:pt x="151438" y="125696"/>
                      <a:pt x="151438" y="126450"/>
                    </a:cubicBezTo>
                    <a:cubicBezTo>
                      <a:pt x="150936" y="126952"/>
                      <a:pt x="150433" y="127203"/>
                      <a:pt x="150057" y="127203"/>
                    </a:cubicBezTo>
                    <a:close/>
                    <a:moveTo>
                      <a:pt x="156838" y="108995"/>
                    </a:moveTo>
                    <a:cubicBezTo>
                      <a:pt x="156838" y="109246"/>
                      <a:pt x="156586" y="109623"/>
                      <a:pt x="155959" y="110251"/>
                    </a:cubicBezTo>
                    <a:lnTo>
                      <a:pt x="155331" y="110251"/>
                    </a:lnTo>
                    <a:cubicBezTo>
                      <a:pt x="155205" y="110251"/>
                      <a:pt x="154828" y="110000"/>
                      <a:pt x="154452" y="109623"/>
                    </a:cubicBezTo>
                    <a:lnTo>
                      <a:pt x="112386" y="64292"/>
                    </a:lnTo>
                    <a:cubicBezTo>
                      <a:pt x="112009" y="63915"/>
                      <a:pt x="111883" y="63539"/>
                      <a:pt x="112134" y="63413"/>
                    </a:cubicBezTo>
                    <a:cubicBezTo>
                      <a:pt x="112134" y="62785"/>
                      <a:pt x="112386" y="62408"/>
                      <a:pt x="112762" y="62408"/>
                    </a:cubicBezTo>
                    <a:lnTo>
                      <a:pt x="154703" y="37420"/>
                    </a:lnTo>
                    <a:lnTo>
                      <a:pt x="155959" y="37420"/>
                    </a:lnTo>
                    <a:cubicBezTo>
                      <a:pt x="156586" y="37797"/>
                      <a:pt x="156838" y="38299"/>
                      <a:pt x="156838" y="38676"/>
                    </a:cubicBezTo>
                    <a:lnTo>
                      <a:pt x="156838" y="108995"/>
                    </a:lnTo>
                    <a:close/>
                    <a:moveTo>
                      <a:pt x="156838" y="21096"/>
                    </a:moveTo>
                    <a:cubicBezTo>
                      <a:pt x="156838" y="21975"/>
                      <a:pt x="156335" y="22352"/>
                      <a:pt x="155582" y="22352"/>
                    </a:cubicBezTo>
                    <a:cubicBezTo>
                      <a:pt x="155205" y="22603"/>
                      <a:pt x="154828" y="22603"/>
                      <a:pt x="154703" y="22603"/>
                    </a:cubicBezTo>
                    <a:cubicBezTo>
                      <a:pt x="154452" y="22603"/>
                      <a:pt x="154201" y="22728"/>
                      <a:pt x="153698" y="22854"/>
                    </a:cubicBezTo>
                    <a:lnTo>
                      <a:pt x="79361" y="66678"/>
                    </a:lnTo>
                    <a:cubicBezTo>
                      <a:pt x="79109" y="66929"/>
                      <a:pt x="78858" y="66929"/>
                      <a:pt x="78356" y="66929"/>
                    </a:cubicBezTo>
                    <a:lnTo>
                      <a:pt x="77728" y="66678"/>
                    </a:lnTo>
                    <a:lnTo>
                      <a:pt x="879" y="22854"/>
                    </a:lnTo>
                    <a:cubicBezTo>
                      <a:pt x="251" y="22854"/>
                      <a:pt x="0" y="22477"/>
                      <a:pt x="0" y="21598"/>
                    </a:cubicBezTo>
                    <a:lnTo>
                      <a:pt x="0" y="5274"/>
                    </a:lnTo>
                    <a:cubicBezTo>
                      <a:pt x="0" y="3641"/>
                      <a:pt x="502" y="2386"/>
                      <a:pt x="1632" y="1381"/>
                    </a:cubicBezTo>
                    <a:cubicBezTo>
                      <a:pt x="2637" y="502"/>
                      <a:pt x="3893" y="0"/>
                      <a:pt x="5274" y="0"/>
                    </a:cubicBezTo>
                    <a:lnTo>
                      <a:pt x="151438" y="0"/>
                    </a:lnTo>
                    <a:cubicBezTo>
                      <a:pt x="152945" y="0"/>
                      <a:pt x="154075" y="502"/>
                      <a:pt x="155205" y="1381"/>
                    </a:cubicBezTo>
                    <a:cubicBezTo>
                      <a:pt x="156210" y="2260"/>
                      <a:pt x="156712" y="3641"/>
                      <a:pt x="156712" y="5274"/>
                    </a:cubicBezTo>
                    <a:lnTo>
                      <a:pt x="156712" y="21096"/>
                    </a:lnTo>
                    <a:close/>
                  </a:path>
                </a:pathLst>
              </a:custGeom>
              <a:solidFill>
                <a:srgbClr val="0071C1"/>
              </a:solidFill>
              <a:ln w="12541"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388974A-FCEF-A0FD-22D2-93A8601B00DA}"/>
                  </a:ext>
                </a:extLst>
              </p:cNvPr>
              <p:cNvSpPr/>
              <p:nvPr/>
            </p:nvSpPr>
            <p:spPr>
              <a:xfrm>
                <a:off x="9334627" y="3491449"/>
                <a:ext cx="174020" cy="173875"/>
              </a:xfrm>
              <a:custGeom>
                <a:avLst/>
                <a:gdLst>
                  <a:gd name="connsiteX0" fmla="*/ 168648 w 174020"/>
                  <a:gd name="connsiteY0" fmla="*/ 157921 h 173875"/>
                  <a:gd name="connsiteX1" fmla="*/ 156342 w 174020"/>
                  <a:gd name="connsiteY1" fmla="*/ 170227 h 173875"/>
                  <a:gd name="connsiteX2" fmla="*/ 147301 w 174020"/>
                  <a:gd name="connsiteY2" fmla="*/ 173869 h 173875"/>
                  <a:gd name="connsiteX3" fmla="*/ 42826 w 174020"/>
                  <a:gd name="connsiteY3" fmla="*/ 131049 h 173875"/>
                  <a:gd name="connsiteX4" fmla="*/ 7 w 174020"/>
                  <a:gd name="connsiteY4" fmla="*/ 26198 h 173875"/>
                  <a:gd name="connsiteX5" fmla="*/ 3648 w 174020"/>
                  <a:gd name="connsiteY5" fmla="*/ 17785 h 173875"/>
                  <a:gd name="connsiteX6" fmla="*/ 16080 w 174020"/>
                  <a:gd name="connsiteY6" fmla="*/ 5353 h 173875"/>
                  <a:gd name="connsiteX7" fmla="*/ 35418 w 174020"/>
                  <a:gd name="connsiteY7" fmla="*/ 833 h 173875"/>
                  <a:gd name="connsiteX8" fmla="*/ 38055 w 174020"/>
                  <a:gd name="connsiteY8" fmla="*/ 1712 h 173875"/>
                  <a:gd name="connsiteX9" fmla="*/ 52119 w 174020"/>
                  <a:gd name="connsiteY9" fmla="*/ 16655 h 173875"/>
                  <a:gd name="connsiteX10" fmla="*/ 58397 w 174020"/>
                  <a:gd name="connsiteY10" fmla="*/ 39508 h 173875"/>
                  <a:gd name="connsiteX11" fmla="*/ 53249 w 174020"/>
                  <a:gd name="connsiteY11" fmla="*/ 59097 h 173875"/>
                  <a:gd name="connsiteX12" fmla="*/ 44961 w 174020"/>
                  <a:gd name="connsiteY12" fmla="*/ 67385 h 173875"/>
                  <a:gd name="connsiteX13" fmla="*/ 106616 w 174020"/>
                  <a:gd name="connsiteY13" fmla="*/ 129166 h 173875"/>
                  <a:gd name="connsiteX14" fmla="*/ 114904 w 174020"/>
                  <a:gd name="connsiteY14" fmla="*/ 120878 h 173875"/>
                  <a:gd name="connsiteX15" fmla="*/ 134493 w 174020"/>
                  <a:gd name="connsiteY15" fmla="*/ 115730 h 173875"/>
                  <a:gd name="connsiteX16" fmla="*/ 157347 w 174020"/>
                  <a:gd name="connsiteY16" fmla="*/ 122008 h 173875"/>
                  <a:gd name="connsiteX17" fmla="*/ 172289 w 174020"/>
                  <a:gd name="connsiteY17" fmla="*/ 136198 h 173875"/>
                  <a:gd name="connsiteX18" fmla="*/ 173168 w 174020"/>
                  <a:gd name="connsiteY18" fmla="*/ 138835 h 173875"/>
                  <a:gd name="connsiteX19" fmla="*/ 168648 w 174020"/>
                  <a:gd name="connsiteY19" fmla="*/ 157921 h 1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4020" h="173875">
                    <a:moveTo>
                      <a:pt x="168648" y="157921"/>
                    </a:moveTo>
                    <a:lnTo>
                      <a:pt x="156342" y="170227"/>
                    </a:lnTo>
                    <a:cubicBezTo>
                      <a:pt x="154082" y="172362"/>
                      <a:pt x="147678" y="173869"/>
                      <a:pt x="147301" y="173869"/>
                    </a:cubicBezTo>
                    <a:cubicBezTo>
                      <a:pt x="108249" y="174246"/>
                      <a:pt x="70577" y="158800"/>
                      <a:pt x="42826" y="131049"/>
                    </a:cubicBezTo>
                    <a:cubicBezTo>
                      <a:pt x="15075" y="103298"/>
                      <a:pt x="-370" y="65376"/>
                      <a:pt x="7" y="26198"/>
                    </a:cubicBezTo>
                    <a:cubicBezTo>
                      <a:pt x="7" y="26198"/>
                      <a:pt x="1388" y="19919"/>
                      <a:pt x="3648" y="17785"/>
                    </a:cubicBezTo>
                    <a:lnTo>
                      <a:pt x="16080" y="5353"/>
                    </a:lnTo>
                    <a:cubicBezTo>
                      <a:pt x="20600" y="833"/>
                      <a:pt x="29265" y="-1302"/>
                      <a:pt x="35418" y="833"/>
                    </a:cubicBezTo>
                    <a:lnTo>
                      <a:pt x="38055" y="1712"/>
                    </a:lnTo>
                    <a:cubicBezTo>
                      <a:pt x="44082" y="3846"/>
                      <a:pt x="50486" y="10502"/>
                      <a:pt x="52119" y="16655"/>
                    </a:cubicBezTo>
                    <a:lnTo>
                      <a:pt x="58397" y="39508"/>
                    </a:lnTo>
                    <a:cubicBezTo>
                      <a:pt x="60029" y="45661"/>
                      <a:pt x="57769" y="54577"/>
                      <a:pt x="53249" y="59097"/>
                    </a:cubicBezTo>
                    <a:lnTo>
                      <a:pt x="44961" y="67385"/>
                    </a:lnTo>
                    <a:cubicBezTo>
                      <a:pt x="53123" y="97396"/>
                      <a:pt x="76605" y="121004"/>
                      <a:pt x="106616" y="129166"/>
                    </a:cubicBezTo>
                    <a:lnTo>
                      <a:pt x="114904" y="120878"/>
                    </a:lnTo>
                    <a:cubicBezTo>
                      <a:pt x="119424" y="116358"/>
                      <a:pt x="128214" y="114097"/>
                      <a:pt x="134493" y="115730"/>
                    </a:cubicBezTo>
                    <a:lnTo>
                      <a:pt x="157347" y="122008"/>
                    </a:lnTo>
                    <a:cubicBezTo>
                      <a:pt x="163500" y="123766"/>
                      <a:pt x="170280" y="130045"/>
                      <a:pt x="172289" y="136198"/>
                    </a:cubicBezTo>
                    <a:lnTo>
                      <a:pt x="173168" y="138835"/>
                    </a:lnTo>
                    <a:cubicBezTo>
                      <a:pt x="175303" y="144611"/>
                      <a:pt x="173294" y="153401"/>
                      <a:pt x="168648" y="157921"/>
                    </a:cubicBezTo>
                    <a:close/>
                  </a:path>
                </a:pathLst>
              </a:custGeom>
              <a:solidFill>
                <a:srgbClr val="0071C1"/>
              </a:solidFill>
              <a:ln w="12541"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89674805-7249-6F5C-856C-4E8D38C39072}"/>
                  </a:ext>
                </a:extLst>
              </p:cNvPr>
              <p:cNvSpPr/>
              <p:nvPr/>
            </p:nvSpPr>
            <p:spPr>
              <a:xfrm>
                <a:off x="9347191" y="4504380"/>
                <a:ext cx="149177" cy="203424"/>
              </a:xfrm>
              <a:custGeom>
                <a:avLst/>
                <a:gdLst>
                  <a:gd name="connsiteX0" fmla="*/ 74463 w 149177"/>
                  <a:gd name="connsiteY0" fmla="*/ 0 h 203424"/>
                  <a:gd name="connsiteX1" fmla="*/ 0 w 149177"/>
                  <a:gd name="connsiteY1" fmla="*/ 74463 h 203424"/>
                  <a:gd name="connsiteX2" fmla="*/ 59018 w 149177"/>
                  <a:gd name="connsiteY2" fmla="*/ 194886 h 203424"/>
                  <a:gd name="connsiteX3" fmla="*/ 74589 w 149177"/>
                  <a:gd name="connsiteY3" fmla="*/ 203424 h 203424"/>
                  <a:gd name="connsiteX4" fmla="*/ 90160 w 149177"/>
                  <a:gd name="connsiteY4" fmla="*/ 194886 h 203424"/>
                  <a:gd name="connsiteX5" fmla="*/ 149178 w 149177"/>
                  <a:gd name="connsiteY5" fmla="*/ 74463 h 203424"/>
                  <a:gd name="connsiteX6" fmla="*/ 74463 w 149177"/>
                  <a:gd name="connsiteY6" fmla="*/ 0 h 203424"/>
                  <a:gd name="connsiteX7" fmla="*/ 74463 w 149177"/>
                  <a:gd name="connsiteY7" fmla="*/ 107112 h 203424"/>
                  <a:gd name="connsiteX8" fmla="*/ 35788 w 149177"/>
                  <a:gd name="connsiteY8" fmla="*/ 68436 h 203424"/>
                  <a:gd name="connsiteX9" fmla="*/ 74463 w 149177"/>
                  <a:gd name="connsiteY9" fmla="*/ 29760 h 203424"/>
                  <a:gd name="connsiteX10" fmla="*/ 113139 w 149177"/>
                  <a:gd name="connsiteY10" fmla="*/ 68436 h 203424"/>
                  <a:gd name="connsiteX11" fmla="*/ 74463 w 149177"/>
                  <a:gd name="connsiteY11" fmla="*/ 107112 h 20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177" h="203424">
                    <a:moveTo>
                      <a:pt x="74463" y="0"/>
                    </a:moveTo>
                    <a:cubicBezTo>
                      <a:pt x="33402" y="0"/>
                      <a:pt x="0" y="33402"/>
                      <a:pt x="0" y="74463"/>
                    </a:cubicBezTo>
                    <a:cubicBezTo>
                      <a:pt x="0" y="114018"/>
                      <a:pt x="56507" y="191621"/>
                      <a:pt x="59018" y="194886"/>
                    </a:cubicBezTo>
                    <a:cubicBezTo>
                      <a:pt x="63036" y="200285"/>
                      <a:pt x="68687" y="203424"/>
                      <a:pt x="74589" y="203424"/>
                    </a:cubicBezTo>
                    <a:cubicBezTo>
                      <a:pt x="80491" y="203424"/>
                      <a:pt x="86141" y="200285"/>
                      <a:pt x="90160" y="194886"/>
                    </a:cubicBezTo>
                    <a:cubicBezTo>
                      <a:pt x="92545" y="191621"/>
                      <a:pt x="149178" y="114018"/>
                      <a:pt x="149178" y="74463"/>
                    </a:cubicBezTo>
                    <a:cubicBezTo>
                      <a:pt x="149052" y="33402"/>
                      <a:pt x="115525" y="0"/>
                      <a:pt x="74463" y="0"/>
                    </a:cubicBezTo>
                    <a:close/>
                    <a:moveTo>
                      <a:pt x="74463" y="107112"/>
                    </a:moveTo>
                    <a:cubicBezTo>
                      <a:pt x="53116" y="107112"/>
                      <a:pt x="35788" y="89783"/>
                      <a:pt x="35788" y="68436"/>
                    </a:cubicBezTo>
                    <a:cubicBezTo>
                      <a:pt x="35788" y="47089"/>
                      <a:pt x="53116" y="29760"/>
                      <a:pt x="74463" y="29760"/>
                    </a:cubicBezTo>
                    <a:cubicBezTo>
                      <a:pt x="95810" y="29760"/>
                      <a:pt x="113139" y="47089"/>
                      <a:pt x="113139" y="68436"/>
                    </a:cubicBezTo>
                    <a:cubicBezTo>
                      <a:pt x="113139" y="89783"/>
                      <a:pt x="95810" y="107112"/>
                      <a:pt x="74463" y="107112"/>
                    </a:cubicBezTo>
                    <a:close/>
                  </a:path>
                </a:pathLst>
              </a:custGeom>
              <a:solidFill>
                <a:srgbClr val="0071C1"/>
              </a:solidFill>
              <a:ln w="12541" cap="flat">
                <a:noFill/>
                <a:prstDash val="solid"/>
                <a:miter/>
              </a:ln>
            </p:spPr>
            <p:txBody>
              <a:bodyPr rtlCol="0" anchor="ctr"/>
              <a:lstStyle/>
              <a:p>
                <a:endParaRPr lang="en-US"/>
              </a:p>
            </p:txBody>
          </p:sp>
          <p:grpSp>
            <p:nvGrpSpPr>
              <p:cNvPr id="40" name="Graphic 100">
                <a:extLst>
                  <a:ext uri="{FF2B5EF4-FFF2-40B4-BE49-F238E27FC236}">
                    <a16:creationId xmlns:a16="http://schemas.microsoft.com/office/drawing/2014/main" id="{BCAC6CCC-2278-1BEB-6ACF-D02A06C1501E}"/>
                  </a:ext>
                </a:extLst>
              </p:cNvPr>
              <p:cNvGrpSpPr/>
              <p:nvPr/>
            </p:nvGrpSpPr>
            <p:grpSpPr>
              <a:xfrm>
                <a:off x="9783046" y="3525935"/>
                <a:ext cx="83755" cy="1149975"/>
                <a:chOff x="9783046" y="3525935"/>
                <a:chExt cx="83755" cy="1149975"/>
              </a:xfrm>
            </p:grpSpPr>
            <p:sp>
              <p:nvSpPr>
                <p:cNvPr id="41" name="Freeform: Shape 40">
                  <a:extLst>
                    <a:ext uri="{FF2B5EF4-FFF2-40B4-BE49-F238E27FC236}">
                      <a16:creationId xmlns:a16="http://schemas.microsoft.com/office/drawing/2014/main" id="{681ED857-117F-5EBE-41EA-2F2E90484669}"/>
                    </a:ext>
                  </a:extLst>
                </p:cNvPr>
                <p:cNvSpPr/>
                <p:nvPr/>
              </p:nvSpPr>
              <p:spPr>
                <a:xfrm>
                  <a:off x="9783172" y="3525935"/>
                  <a:ext cx="83629" cy="83629"/>
                </a:xfrm>
                <a:custGeom>
                  <a:avLst/>
                  <a:gdLst>
                    <a:gd name="connsiteX0" fmla="*/ 83630 w 83629"/>
                    <a:gd name="connsiteY0" fmla="*/ 41815 h 83629"/>
                    <a:gd name="connsiteX1" fmla="*/ 41815 w 83629"/>
                    <a:gd name="connsiteY1" fmla="*/ 83630 h 83629"/>
                    <a:gd name="connsiteX2" fmla="*/ 0 w 83629"/>
                    <a:gd name="connsiteY2" fmla="*/ 41815 h 83629"/>
                    <a:gd name="connsiteX3" fmla="*/ 41815 w 83629"/>
                    <a:gd name="connsiteY3" fmla="*/ 0 h 83629"/>
                    <a:gd name="connsiteX4" fmla="*/ 83630 w 83629"/>
                    <a:gd name="connsiteY4" fmla="*/ 41815 h 8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 h="83629">
                      <a:moveTo>
                        <a:pt x="83630" y="41815"/>
                      </a:moveTo>
                      <a:cubicBezTo>
                        <a:pt x="83630" y="64909"/>
                        <a:pt x="64909" y="83630"/>
                        <a:pt x="41815" y="83630"/>
                      </a:cubicBezTo>
                      <a:cubicBezTo>
                        <a:pt x="18721" y="83630"/>
                        <a:pt x="0" y="64909"/>
                        <a:pt x="0" y="41815"/>
                      </a:cubicBezTo>
                      <a:cubicBezTo>
                        <a:pt x="0" y="18721"/>
                        <a:pt x="18721" y="0"/>
                        <a:pt x="41815" y="0"/>
                      </a:cubicBezTo>
                      <a:cubicBezTo>
                        <a:pt x="64909" y="0"/>
                        <a:pt x="83630" y="18721"/>
                        <a:pt x="83630" y="41815"/>
                      </a:cubicBezTo>
                      <a:close/>
                    </a:path>
                  </a:pathLst>
                </a:custGeom>
                <a:solidFill>
                  <a:srgbClr val="0071C1"/>
                </a:solidFill>
                <a:ln w="12541"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10B0890-74A7-D6E8-1E19-E468B87E1FBB}"/>
                    </a:ext>
                  </a:extLst>
                </p:cNvPr>
                <p:cNvSpPr/>
                <p:nvPr/>
              </p:nvSpPr>
              <p:spPr>
                <a:xfrm>
                  <a:off x="9783046" y="4079575"/>
                  <a:ext cx="83629" cy="83630"/>
                </a:xfrm>
                <a:custGeom>
                  <a:avLst/>
                  <a:gdLst>
                    <a:gd name="connsiteX0" fmla="*/ 0 w 83629"/>
                    <a:gd name="connsiteY0" fmla="*/ 41815 h 83630"/>
                    <a:gd name="connsiteX1" fmla="*/ 41815 w 83629"/>
                    <a:gd name="connsiteY1" fmla="*/ 0 h 83630"/>
                    <a:gd name="connsiteX2" fmla="*/ 83630 w 83629"/>
                    <a:gd name="connsiteY2" fmla="*/ 41815 h 83630"/>
                    <a:gd name="connsiteX3" fmla="*/ 41815 w 83629"/>
                    <a:gd name="connsiteY3" fmla="*/ 83630 h 83630"/>
                    <a:gd name="connsiteX4" fmla="*/ 0 w 83629"/>
                    <a:gd name="connsiteY4" fmla="*/ 41815 h 83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 h="83630">
                      <a:moveTo>
                        <a:pt x="0" y="41815"/>
                      </a:moveTo>
                      <a:cubicBezTo>
                        <a:pt x="0" y="18710"/>
                        <a:pt x="18710" y="0"/>
                        <a:pt x="41815" y="0"/>
                      </a:cubicBezTo>
                      <a:cubicBezTo>
                        <a:pt x="64920" y="0"/>
                        <a:pt x="83630" y="18710"/>
                        <a:pt x="83630" y="41815"/>
                      </a:cubicBezTo>
                      <a:cubicBezTo>
                        <a:pt x="83630" y="64920"/>
                        <a:pt x="64920" y="83630"/>
                        <a:pt x="41815" y="83630"/>
                      </a:cubicBezTo>
                      <a:cubicBezTo>
                        <a:pt x="18836" y="83630"/>
                        <a:pt x="0" y="64920"/>
                        <a:pt x="0" y="41815"/>
                      </a:cubicBezTo>
                      <a:close/>
                    </a:path>
                  </a:pathLst>
                </a:custGeom>
                <a:solidFill>
                  <a:srgbClr val="0071C1"/>
                </a:solidFill>
                <a:ln w="12541"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5132F8D9-85BD-51C6-4EFB-DA14D80E29F4}"/>
                    </a:ext>
                  </a:extLst>
                </p:cNvPr>
                <p:cNvSpPr/>
                <p:nvPr/>
              </p:nvSpPr>
              <p:spPr>
                <a:xfrm>
                  <a:off x="9783046" y="4592280"/>
                  <a:ext cx="83629" cy="83630"/>
                </a:xfrm>
                <a:custGeom>
                  <a:avLst/>
                  <a:gdLst>
                    <a:gd name="connsiteX0" fmla="*/ 0 w 83629"/>
                    <a:gd name="connsiteY0" fmla="*/ 41815 h 83630"/>
                    <a:gd name="connsiteX1" fmla="*/ 41815 w 83629"/>
                    <a:gd name="connsiteY1" fmla="*/ 0 h 83630"/>
                    <a:gd name="connsiteX2" fmla="*/ 83630 w 83629"/>
                    <a:gd name="connsiteY2" fmla="*/ 41815 h 83630"/>
                    <a:gd name="connsiteX3" fmla="*/ 41815 w 83629"/>
                    <a:gd name="connsiteY3" fmla="*/ 83630 h 83630"/>
                    <a:gd name="connsiteX4" fmla="*/ 0 w 83629"/>
                    <a:gd name="connsiteY4" fmla="*/ 41815 h 83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 h="83630">
                      <a:moveTo>
                        <a:pt x="0" y="41815"/>
                      </a:moveTo>
                      <a:cubicBezTo>
                        <a:pt x="0" y="18710"/>
                        <a:pt x="18710" y="0"/>
                        <a:pt x="41815" y="0"/>
                      </a:cubicBezTo>
                      <a:cubicBezTo>
                        <a:pt x="64920" y="0"/>
                        <a:pt x="83630" y="18710"/>
                        <a:pt x="83630" y="41815"/>
                      </a:cubicBezTo>
                      <a:cubicBezTo>
                        <a:pt x="83630" y="64920"/>
                        <a:pt x="64920" y="83630"/>
                        <a:pt x="41815" y="83630"/>
                      </a:cubicBezTo>
                      <a:cubicBezTo>
                        <a:pt x="18836" y="83630"/>
                        <a:pt x="0" y="64920"/>
                        <a:pt x="0" y="41815"/>
                      </a:cubicBezTo>
                      <a:close/>
                    </a:path>
                  </a:pathLst>
                </a:custGeom>
                <a:solidFill>
                  <a:srgbClr val="0071C1"/>
                </a:solidFill>
                <a:ln w="12541" cap="flat">
                  <a:noFill/>
                  <a:prstDash val="solid"/>
                  <a:miter/>
                </a:ln>
              </p:spPr>
              <p:txBody>
                <a:bodyPr rtlCol="0" anchor="ctr"/>
                <a:lstStyle/>
                <a:p>
                  <a:endParaRPr lang="en-US"/>
                </a:p>
              </p:txBody>
            </p:sp>
          </p:grpSp>
        </p:grpSp>
        <p:sp>
          <p:nvSpPr>
            <p:cNvPr id="36" name="Freeform: Shape 35">
              <a:extLst>
                <a:ext uri="{FF2B5EF4-FFF2-40B4-BE49-F238E27FC236}">
                  <a16:creationId xmlns:a16="http://schemas.microsoft.com/office/drawing/2014/main" id="{29EC672D-CCAC-CE98-E2FD-D3DACC2E4927}"/>
                </a:ext>
              </a:extLst>
            </p:cNvPr>
            <p:cNvSpPr/>
            <p:nvPr/>
          </p:nvSpPr>
          <p:spPr>
            <a:xfrm>
              <a:off x="8872786" y="2803277"/>
              <a:ext cx="2262780" cy="292956"/>
            </a:xfrm>
            <a:custGeom>
              <a:avLst/>
              <a:gdLst>
                <a:gd name="connsiteX0" fmla="*/ 2116114 w 2262780"/>
                <a:gd name="connsiteY0" fmla="*/ 292956 h 292956"/>
                <a:gd name="connsiteX1" fmla="*/ 146541 w 2262780"/>
                <a:gd name="connsiteY1" fmla="*/ 292956 h 292956"/>
                <a:gd name="connsiteX2" fmla="*/ 0 w 2262780"/>
                <a:gd name="connsiteY2" fmla="*/ 146541 h 292956"/>
                <a:gd name="connsiteX3" fmla="*/ 0 w 2262780"/>
                <a:gd name="connsiteY3" fmla="*/ 146541 h 292956"/>
                <a:gd name="connsiteX4" fmla="*/ 146541 w 2262780"/>
                <a:gd name="connsiteY4" fmla="*/ 0 h 292956"/>
                <a:gd name="connsiteX5" fmla="*/ 2116240 w 2262780"/>
                <a:gd name="connsiteY5" fmla="*/ 0 h 292956"/>
                <a:gd name="connsiteX6" fmla="*/ 2262780 w 2262780"/>
                <a:gd name="connsiteY6" fmla="*/ 146541 h 292956"/>
                <a:gd name="connsiteX7" fmla="*/ 2262780 w 2262780"/>
                <a:gd name="connsiteY7" fmla="*/ 146541 h 292956"/>
                <a:gd name="connsiteX8" fmla="*/ 2116114 w 2262780"/>
                <a:gd name="connsiteY8" fmla="*/ 292956 h 292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2780" h="292956">
                  <a:moveTo>
                    <a:pt x="2116114" y="292956"/>
                  </a:moveTo>
                  <a:lnTo>
                    <a:pt x="146541" y="292956"/>
                  </a:lnTo>
                  <a:cubicBezTo>
                    <a:pt x="65548" y="292956"/>
                    <a:pt x="0" y="227408"/>
                    <a:pt x="0" y="146541"/>
                  </a:cubicBezTo>
                  <a:lnTo>
                    <a:pt x="0" y="146541"/>
                  </a:lnTo>
                  <a:cubicBezTo>
                    <a:pt x="0" y="65548"/>
                    <a:pt x="65548" y="0"/>
                    <a:pt x="146541" y="0"/>
                  </a:cubicBezTo>
                  <a:lnTo>
                    <a:pt x="2116240" y="0"/>
                  </a:lnTo>
                  <a:cubicBezTo>
                    <a:pt x="2197107" y="0"/>
                    <a:pt x="2262780" y="65548"/>
                    <a:pt x="2262780" y="146541"/>
                  </a:cubicBezTo>
                  <a:lnTo>
                    <a:pt x="2262780" y="146541"/>
                  </a:lnTo>
                  <a:cubicBezTo>
                    <a:pt x="2262655" y="227408"/>
                    <a:pt x="2197107" y="292956"/>
                    <a:pt x="2116114" y="292956"/>
                  </a:cubicBezTo>
                  <a:close/>
                </a:path>
              </a:pathLst>
            </a:custGeom>
            <a:solidFill>
              <a:srgbClr val="0071C1"/>
            </a:solidFill>
            <a:ln w="12541" cap="flat">
              <a:noFill/>
              <a:prstDash val="solid"/>
              <a:miter/>
            </a:ln>
          </p:spPr>
          <p:txBody>
            <a:bodyPr rtlCol="0" anchor="ctr"/>
            <a:lstStyle/>
            <a:p>
              <a:endParaRPr lang="en-US"/>
            </a:p>
          </p:txBody>
        </p:sp>
      </p:grpSp>
      <p:sp>
        <p:nvSpPr>
          <p:cNvPr id="45" name="TextBox 44">
            <a:extLst>
              <a:ext uri="{FF2B5EF4-FFF2-40B4-BE49-F238E27FC236}">
                <a16:creationId xmlns:a16="http://schemas.microsoft.com/office/drawing/2014/main" id="{F6E5A4B4-5554-D2DC-82B8-B0A46882B19D}"/>
              </a:ext>
            </a:extLst>
          </p:cNvPr>
          <p:cNvSpPr txBox="1"/>
          <p:nvPr/>
        </p:nvSpPr>
        <p:spPr>
          <a:xfrm>
            <a:off x="8980367" y="3894157"/>
            <a:ext cx="1588408" cy="307777"/>
          </a:xfrm>
          <a:prstGeom prst="rect">
            <a:avLst/>
          </a:prstGeom>
          <a:noFill/>
        </p:spPr>
        <p:txBody>
          <a:bodyPr wrap="square">
            <a:spAutoFit/>
          </a:bodyPr>
          <a:lstStyle/>
          <a:p>
            <a:pPr algn="ctr" rtl="1"/>
            <a:r>
              <a:rPr lang="fa-IR" sz="1400" b="1" dirty="0">
                <a:latin typeface="Lalezar" panose="00000500000000000000" pitchFamily="50" charset="-78"/>
                <a:cs typeface="B Yekan" panose="00000400000000000000" pitchFamily="2" charset="-78"/>
              </a:rPr>
              <a:t>09919726212</a:t>
            </a:r>
          </a:p>
        </p:txBody>
      </p:sp>
      <p:sp>
        <p:nvSpPr>
          <p:cNvPr id="46" name="TextBox 45">
            <a:extLst>
              <a:ext uri="{FF2B5EF4-FFF2-40B4-BE49-F238E27FC236}">
                <a16:creationId xmlns:a16="http://schemas.microsoft.com/office/drawing/2014/main" id="{566CB34F-A488-F14F-94A3-F8C26163F0A8}"/>
              </a:ext>
            </a:extLst>
          </p:cNvPr>
          <p:cNvSpPr txBox="1"/>
          <p:nvPr/>
        </p:nvSpPr>
        <p:spPr>
          <a:xfrm>
            <a:off x="8982655" y="4433541"/>
            <a:ext cx="1588408" cy="307777"/>
          </a:xfrm>
          <a:prstGeom prst="rect">
            <a:avLst/>
          </a:prstGeom>
          <a:noFill/>
        </p:spPr>
        <p:txBody>
          <a:bodyPr wrap="square">
            <a:spAutoFit/>
          </a:bodyPr>
          <a:lstStyle/>
          <a:p>
            <a:pPr algn="ctr" rtl="1"/>
            <a:r>
              <a:rPr lang="en-US" sz="1400" b="1" i="0" dirty="0">
                <a:effectLst/>
                <a:latin typeface="Times New Roman" panose="02020603050405020304" pitchFamily="18" charset="0"/>
                <a:cs typeface="Times New Roman" panose="02020603050405020304" pitchFamily="18" charset="0"/>
              </a:rPr>
              <a:t>info@minaro.ir</a:t>
            </a:r>
            <a:endParaRPr lang="fa-IR" sz="1400" b="1" dirty="0">
              <a:latin typeface="Times New Roman" panose="02020603050405020304" pitchFamily="18" charset="0"/>
              <a:cs typeface="Times New Roman" panose="02020603050405020304" pitchFamily="18" charset="0"/>
            </a:endParaRPr>
          </a:p>
        </p:txBody>
      </p:sp>
      <p:sp>
        <p:nvSpPr>
          <p:cNvPr id="47" name="TextBox 46">
            <a:extLst>
              <a:ext uri="{FF2B5EF4-FFF2-40B4-BE49-F238E27FC236}">
                <a16:creationId xmlns:a16="http://schemas.microsoft.com/office/drawing/2014/main" id="{5BC91C44-3851-ABC0-D1FD-B459A6287C41}"/>
              </a:ext>
            </a:extLst>
          </p:cNvPr>
          <p:cNvSpPr txBox="1"/>
          <p:nvPr/>
        </p:nvSpPr>
        <p:spPr>
          <a:xfrm>
            <a:off x="8935918" y="4953009"/>
            <a:ext cx="1492469" cy="307777"/>
          </a:xfrm>
          <a:prstGeom prst="rect">
            <a:avLst/>
          </a:prstGeom>
          <a:noFill/>
        </p:spPr>
        <p:txBody>
          <a:bodyPr wrap="square">
            <a:spAutoFit/>
          </a:bodyPr>
          <a:lstStyle/>
          <a:p>
            <a:pPr algn="justLow" rtl="1"/>
            <a:r>
              <a:rPr lang="fa-IR" sz="1400" dirty="0">
                <a:latin typeface="Lalezar" panose="00000500000000000000" pitchFamily="50" charset="-78"/>
                <a:cs typeface="B Yekan" panose="00000400000000000000" pitchFamily="2" charset="-78"/>
              </a:rPr>
              <a:t>ایران – یزد  </a:t>
            </a:r>
          </a:p>
        </p:txBody>
      </p:sp>
      <p:sp>
        <p:nvSpPr>
          <p:cNvPr id="49" name="TextBox 48">
            <a:extLst>
              <a:ext uri="{FF2B5EF4-FFF2-40B4-BE49-F238E27FC236}">
                <a16:creationId xmlns:a16="http://schemas.microsoft.com/office/drawing/2014/main" id="{E5457CEA-B575-4234-E9AD-9FFD6E6377C7}"/>
              </a:ext>
            </a:extLst>
          </p:cNvPr>
          <p:cNvSpPr txBox="1"/>
          <p:nvPr/>
        </p:nvSpPr>
        <p:spPr>
          <a:xfrm>
            <a:off x="9743089"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Team</a:t>
            </a:r>
          </a:p>
        </p:txBody>
      </p:sp>
      <p:sp>
        <p:nvSpPr>
          <p:cNvPr id="50" name="TextBox 49">
            <a:extLst>
              <a:ext uri="{FF2B5EF4-FFF2-40B4-BE49-F238E27FC236}">
                <a16:creationId xmlns:a16="http://schemas.microsoft.com/office/drawing/2014/main" id="{DD0EABB9-9694-13BE-14FF-6FFB862F56A9}"/>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51" name="TextBox 50">
            <a:extLst>
              <a:ext uri="{FF2B5EF4-FFF2-40B4-BE49-F238E27FC236}">
                <a16:creationId xmlns:a16="http://schemas.microsoft.com/office/drawing/2014/main" id="{E69BCD55-4DB2-C919-0FBB-7819EDFCD5DE}"/>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52" name="TextBox 51">
            <a:extLst>
              <a:ext uri="{FF2B5EF4-FFF2-40B4-BE49-F238E27FC236}">
                <a16:creationId xmlns:a16="http://schemas.microsoft.com/office/drawing/2014/main" id="{53B89960-6DAE-49E8-E21B-8CF9B655323D}"/>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53" name="TextBox 52">
            <a:extLst>
              <a:ext uri="{FF2B5EF4-FFF2-40B4-BE49-F238E27FC236}">
                <a16:creationId xmlns:a16="http://schemas.microsoft.com/office/drawing/2014/main" id="{E335F457-7ED1-AC51-1303-147D78A08FBC}"/>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54" name="TextBox 53">
            <a:extLst>
              <a:ext uri="{FF2B5EF4-FFF2-40B4-BE49-F238E27FC236}">
                <a16:creationId xmlns:a16="http://schemas.microsoft.com/office/drawing/2014/main" id="{A15AF567-C96B-3A89-98CB-60A1AD3ABF5F}"/>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grpSp>
        <p:nvGrpSpPr>
          <p:cNvPr id="2" name="Group 1">
            <a:extLst>
              <a:ext uri="{FF2B5EF4-FFF2-40B4-BE49-F238E27FC236}">
                <a16:creationId xmlns:a16="http://schemas.microsoft.com/office/drawing/2014/main" id="{5306F09A-F715-E8F9-7BAA-597221BF992E}"/>
              </a:ext>
            </a:extLst>
          </p:cNvPr>
          <p:cNvGrpSpPr/>
          <p:nvPr/>
        </p:nvGrpSpPr>
        <p:grpSpPr>
          <a:xfrm>
            <a:off x="537695" y="1241174"/>
            <a:ext cx="1369904" cy="1470929"/>
            <a:chOff x="10331153" y="996459"/>
            <a:chExt cx="1369904" cy="1470929"/>
          </a:xfrm>
        </p:grpSpPr>
        <p:pic>
          <p:nvPicPr>
            <p:cNvPr id="3" name="Picture 2">
              <a:extLst>
                <a:ext uri="{FF2B5EF4-FFF2-40B4-BE49-F238E27FC236}">
                  <a16:creationId xmlns:a16="http://schemas.microsoft.com/office/drawing/2014/main" id="{D00A2E48-42D2-2FE8-C6A5-2DA8A25CCEF3}"/>
                </a:ext>
              </a:extLst>
            </p:cNvPr>
            <p:cNvPicPr>
              <a:picLocks noChangeAspect="1"/>
            </p:cNvPicPr>
            <p:nvPr/>
          </p:nvPicPr>
          <p:blipFill rotWithShape="1">
            <a:blip r:embed="rId4">
              <a:extLst>
                <a:ext uri="{28A0092B-C50C-407E-A947-70E740481C1C}">
                  <a14:useLocalDpi xmlns:a14="http://schemas.microsoft.com/office/drawing/2010/main" val="0"/>
                </a:ext>
              </a:extLst>
            </a:blip>
            <a:srcRect l="13367" r="15570"/>
            <a:stretch/>
          </p:blipFill>
          <p:spPr>
            <a:xfrm>
              <a:off x="10331153" y="996459"/>
              <a:ext cx="1369904" cy="1285074"/>
            </a:xfrm>
            <a:prstGeom prst="roundRect">
              <a:avLst>
                <a:gd name="adj" fmla="val 11975"/>
              </a:avLst>
            </a:prstGeom>
            <a:effectLst>
              <a:outerShdw blurRad="63500" algn="ctr" rotWithShape="0">
                <a:prstClr val="black">
                  <a:alpha val="21000"/>
                </a:prstClr>
              </a:outerShdw>
            </a:effectLst>
          </p:spPr>
        </p:pic>
        <p:sp>
          <p:nvSpPr>
            <p:cNvPr id="4" name="Rectangle: Rounded Corners 3">
              <a:extLst>
                <a:ext uri="{FF2B5EF4-FFF2-40B4-BE49-F238E27FC236}">
                  <a16:creationId xmlns:a16="http://schemas.microsoft.com/office/drawing/2014/main" id="{9F6A5195-57E5-BA1F-F97E-835767DC9B35}"/>
                </a:ext>
              </a:extLst>
            </p:cNvPr>
            <p:cNvSpPr/>
            <p:nvPr/>
          </p:nvSpPr>
          <p:spPr>
            <a:xfrm>
              <a:off x="10489323" y="2203765"/>
              <a:ext cx="1107527" cy="263623"/>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0670F85-68FD-223C-19EE-244C3C79DC80}"/>
                </a:ext>
              </a:extLst>
            </p:cNvPr>
            <p:cNvSpPr txBox="1"/>
            <p:nvPr/>
          </p:nvSpPr>
          <p:spPr>
            <a:xfrm>
              <a:off x="10489323" y="2215193"/>
              <a:ext cx="1107527" cy="246221"/>
            </a:xfrm>
            <a:prstGeom prst="rect">
              <a:avLst/>
            </a:prstGeom>
            <a:noFill/>
          </p:spPr>
          <p:txBody>
            <a:bodyPr wrap="square" rtlCol="0">
              <a:spAutoFit/>
            </a:bodyPr>
            <a:lstStyle/>
            <a:p>
              <a:pPr algn="ctr" rtl="1"/>
              <a:r>
                <a:rPr lang="fa-IR" sz="1000" dirty="0">
                  <a:solidFill>
                    <a:schemeClr val="bg1"/>
                  </a:solidFill>
                  <a:latin typeface="Lalezar" panose="00000500000000000000" pitchFamily="50" charset="-78"/>
                  <a:cs typeface="Lalezar" panose="00000500000000000000" pitchFamily="50" charset="-78"/>
                </a:rPr>
                <a:t>نام اعضا را وارد نمایید</a:t>
              </a:r>
              <a:endParaRPr lang="en-US" sz="1000" dirty="0">
                <a:solidFill>
                  <a:schemeClr val="bg1"/>
                </a:solidFill>
                <a:latin typeface="Lalezar" panose="00000500000000000000" pitchFamily="50" charset="-78"/>
                <a:cs typeface="Lalezar" panose="00000500000000000000" pitchFamily="50" charset="-78"/>
              </a:endParaRPr>
            </a:p>
          </p:txBody>
        </p:sp>
      </p:grpSp>
      <p:sp>
        <p:nvSpPr>
          <p:cNvPr id="6" name="TextBox 5">
            <a:extLst>
              <a:ext uri="{FF2B5EF4-FFF2-40B4-BE49-F238E27FC236}">
                <a16:creationId xmlns:a16="http://schemas.microsoft.com/office/drawing/2014/main" id="{14A8AE04-F6E5-043E-313E-66E78493E451}"/>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7" name="TextBox 6">
            <a:extLst>
              <a:ext uri="{FF2B5EF4-FFF2-40B4-BE49-F238E27FC236}">
                <a16:creationId xmlns:a16="http://schemas.microsoft.com/office/drawing/2014/main" id="{7AAB677F-54A5-B7CB-C070-E2BA13C97A2B}"/>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55" name="Picture 54">
            <a:extLst>
              <a:ext uri="{FF2B5EF4-FFF2-40B4-BE49-F238E27FC236}">
                <a16:creationId xmlns:a16="http://schemas.microsoft.com/office/drawing/2014/main" id="{F128AE12-A78F-8D4C-1190-5B4406DC60CF}"/>
              </a:ext>
            </a:extLst>
          </p:cNvPr>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8" name="TextBox 33">
            <a:extLst>
              <a:ext uri="{FF2B5EF4-FFF2-40B4-BE49-F238E27FC236}">
                <a16:creationId xmlns:a16="http://schemas.microsoft.com/office/drawing/2014/main" id="{91F5BCB8-F33C-0D0E-8415-4168F753AA86}"/>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33</a:t>
            </a:r>
          </a:p>
        </p:txBody>
      </p:sp>
    </p:spTree>
    <p:extLst>
      <p:ext uri="{BB962C8B-B14F-4D97-AF65-F5344CB8AC3E}">
        <p14:creationId xmlns:p14="http://schemas.microsoft.com/office/powerpoint/2010/main" val="21087363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right)">
                                      <p:cBhvr>
                                        <p:cTn id="7" dur="500"/>
                                        <p:tgtEl>
                                          <p:spTgt spid="30"/>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900" decel="100000" fill="hold"/>
                                        <p:tgtEl>
                                          <p:spTgt spid="3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1000"/>
                                        <p:tgtEl>
                                          <p:spTgt spid="45"/>
                                        </p:tgtEl>
                                      </p:cBhvr>
                                    </p:animEffect>
                                    <p:anim calcmode="lin" valueType="num">
                                      <p:cBhvr>
                                        <p:cTn id="19" dur="1000" fill="hold"/>
                                        <p:tgtEl>
                                          <p:spTgt spid="45"/>
                                        </p:tgtEl>
                                        <p:attrNameLst>
                                          <p:attrName>ppt_x</p:attrName>
                                        </p:attrNameLst>
                                      </p:cBhvr>
                                      <p:tavLst>
                                        <p:tav tm="0">
                                          <p:val>
                                            <p:strVal val="#ppt_x"/>
                                          </p:val>
                                        </p:tav>
                                        <p:tav tm="100000">
                                          <p:val>
                                            <p:strVal val="#ppt_x"/>
                                          </p:val>
                                        </p:tav>
                                      </p:tavLst>
                                    </p:anim>
                                    <p:anim calcmode="lin" valueType="num">
                                      <p:cBhvr>
                                        <p:cTn id="20" dur="900" decel="100000" fill="hold"/>
                                        <p:tgtEl>
                                          <p:spTgt spid="4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1000"/>
                                        <p:tgtEl>
                                          <p:spTgt spid="46"/>
                                        </p:tgtEl>
                                      </p:cBhvr>
                                    </p:animEffect>
                                    <p:anim calcmode="lin" valueType="num">
                                      <p:cBhvr>
                                        <p:cTn id="26" dur="1000" fill="hold"/>
                                        <p:tgtEl>
                                          <p:spTgt spid="46"/>
                                        </p:tgtEl>
                                        <p:attrNameLst>
                                          <p:attrName>ppt_x</p:attrName>
                                        </p:attrNameLst>
                                      </p:cBhvr>
                                      <p:tavLst>
                                        <p:tav tm="0">
                                          <p:val>
                                            <p:strVal val="#ppt_x"/>
                                          </p:val>
                                        </p:tav>
                                        <p:tav tm="100000">
                                          <p:val>
                                            <p:strVal val="#ppt_x"/>
                                          </p:val>
                                        </p:tav>
                                      </p:tavLst>
                                    </p:anim>
                                    <p:anim calcmode="lin" valueType="num">
                                      <p:cBhvr>
                                        <p:cTn id="27" dur="900" decel="100000" fill="hold"/>
                                        <p:tgtEl>
                                          <p:spTgt spid="4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29" fill="hold">
                            <p:stCondLst>
                              <p:cond delay="3500"/>
                            </p:stCondLst>
                            <p:childTnLst>
                              <p:par>
                                <p:cTn id="30" presetID="37"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900" decel="100000" fill="hold"/>
                                        <p:tgtEl>
                                          <p:spTgt spid="47"/>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par>
                          <p:cTn id="36" fill="hold">
                            <p:stCondLst>
                              <p:cond delay="4500"/>
                            </p:stCondLst>
                            <p:childTnLst>
                              <p:par>
                                <p:cTn id="37" presetID="37"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900" decel="100000" fill="hold"/>
                                        <p:tgtEl>
                                          <p:spTgt spid="19"/>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43" fill="hold">
                            <p:stCondLst>
                              <p:cond delay="5500"/>
                            </p:stCondLst>
                            <p:childTnLst>
                              <p:par>
                                <p:cTn id="44" presetID="37"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000"/>
                                        <p:tgtEl>
                                          <p:spTgt spid="32"/>
                                        </p:tgtEl>
                                      </p:cBhvr>
                                    </p:animEffect>
                                    <p:anim calcmode="lin" valueType="num">
                                      <p:cBhvr>
                                        <p:cTn id="47" dur="1000" fill="hold"/>
                                        <p:tgtEl>
                                          <p:spTgt spid="32"/>
                                        </p:tgtEl>
                                        <p:attrNameLst>
                                          <p:attrName>ppt_x</p:attrName>
                                        </p:attrNameLst>
                                      </p:cBhvr>
                                      <p:tavLst>
                                        <p:tav tm="0">
                                          <p:val>
                                            <p:strVal val="#ppt_x"/>
                                          </p:val>
                                        </p:tav>
                                        <p:tav tm="100000">
                                          <p:val>
                                            <p:strVal val="#ppt_x"/>
                                          </p:val>
                                        </p:tav>
                                      </p:tavLst>
                                    </p:anim>
                                    <p:anim calcmode="lin" valueType="num">
                                      <p:cBhvr>
                                        <p:cTn id="48" dur="900" decel="100000" fill="hold"/>
                                        <p:tgtEl>
                                          <p:spTgt spid="3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50" fill="hold">
                            <p:stCondLst>
                              <p:cond delay="6500"/>
                            </p:stCondLst>
                            <p:childTnLst>
                              <p:par>
                                <p:cTn id="51" presetID="37"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900" decel="100000" fill="hold"/>
                                        <p:tgtEl>
                                          <p:spTgt spid="14"/>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57" fill="hold">
                            <p:stCondLst>
                              <p:cond delay="7500"/>
                            </p:stCondLst>
                            <p:childTnLst>
                              <p:par>
                                <p:cTn id="58" presetID="37" presetClass="entr" presetSubtype="0"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1000"/>
                                        <p:tgtEl>
                                          <p:spTgt spid="33"/>
                                        </p:tgtEl>
                                      </p:cBhvr>
                                    </p:animEffect>
                                    <p:anim calcmode="lin" valueType="num">
                                      <p:cBhvr>
                                        <p:cTn id="61" dur="1000" fill="hold"/>
                                        <p:tgtEl>
                                          <p:spTgt spid="33"/>
                                        </p:tgtEl>
                                        <p:attrNameLst>
                                          <p:attrName>ppt_x</p:attrName>
                                        </p:attrNameLst>
                                      </p:cBhvr>
                                      <p:tavLst>
                                        <p:tav tm="0">
                                          <p:val>
                                            <p:strVal val="#ppt_x"/>
                                          </p:val>
                                        </p:tav>
                                        <p:tav tm="100000">
                                          <p:val>
                                            <p:strVal val="#ppt_x"/>
                                          </p:val>
                                        </p:tav>
                                      </p:tavLst>
                                    </p:anim>
                                    <p:anim calcmode="lin" valueType="num">
                                      <p:cBhvr>
                                        <p:cTn id="62" dur="900" decel="100000" fill="hold"/>
                                        <p:tgtEl>
                                          <p:spTgt spid="33"/>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par>
                          <p:cTn id="64" fill="hold">
                            <p:stCondLst>
                              <p:cond delay="8500"/>
                            </p:stCondLst>
                            <p:childTnLst>
                              <p:par>
                                <p:cTn id="65" presetID="37" presetClass="entr" presetSubtype="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900" decel="100000" fill="hold"/>
                                        <p:tgtEl>
                                          <p:spTgt spid="24"/>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par>
                          <p:cTn id="71" fill="hold">
                            <p:stCondLst>
                              <p:cond delay="9500"/>
                            </p:stCondLst>
                            <p:childTnLst>
                              <p:par>
                                <p:cTn id="72" presetID="37"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1000"/>
                                        <p:tgtEl>
                                          <p:spTgt spid="31"/>
                                        </p:tgtEl>
                                      </p:cBhvr>
                                    </p:animEffect>
                                    <p:anim calcmode="lin" valueType="num">
                                      <p:cBhvr>
                                        <p:cTn id="75" dur="1000" fill="hold"/>
                                        <p:tgtEl>
                                          <p:spTgt spid="31"/>
                                        </p:tgtEl>
                                        <p:attrNameLst>
                                          <p:attrName>ppt_x</p:attrName>
                                        </p:attrNameLst>
                                      </p:cBhvr>
                                      <p:tavLst>
                                        <p:tav tm="0">
                                          <p:val>
                                            <p:strVal val="#ppt_x"/>
                                          </p:val>
                                        </p:tav>
                                        <p:tav tm="100000">
                                          <p:val>
                                            <p:strVal val="#ppt_x"/>
                                          </p:val>
                                        </p:tav>
                                      </p:tavLst>
                                    </p:anim>
                                    <p:anim calcmode="lin" valueType="num">
                                      <p:cBhvr>
                                        <p:cTn id="76" dur="900" decel="100000" fill="hold"/>
                                        <p:tgtEl>
                                          <p:spTgt spid="31"/>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nodeType="click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p:cTn id="82" dur="500" fill="hold"/>
                                        <p:tgtEl>
                                          <p:spTgt spid="2"/>
                                        </p:tgtEl>
                                        <p:attrNameLst>
                                          <p:attrName>ppt_w</p:attrName>
                                        </p:attrNameLst>
                                      </p:cBhvr>
                                      <p:tavLst>
                                        <p:tav tm="0">
                                          <p:val>
                                            <p:fltVal val="0"/>
                                          </p:val>
                                        </p:tav>
                                        <p:tav tm="100000">
                                          <p:val>
                                            <p:strVal val="#ppt_w"/>
                                          </p:val>
                                        </p:tav>
                                      </p:tavLst>
                                    </p:anim>
                                    <p:anim calcmode="lin" valueType="num">
                                      <p:cBhvr>
                                        <p:cTn id="83" dur="500" fill="hold"/>
                                        <p:tgtEl>
                                          <p:spTgt spid="2"/>
                                        </p:tgtEl>
                                        <p:attrNameLst>
                                          <p:attrName>ppt_h</p:attrName>
                                        </p:attrNameLst>
                                      </p:cBhvr>
                                      <p:tavLst>
                                        <p:tav tm="0">
                                          <p:val>
                                            <p:fltVal val="0"/>
                                          </p:val>
                                        </p:tav>
                                        <p:tav tm="100000">
                                          <p:val>
                                            <p:strVal val="#ppt_h"/>
                                          </p:val>
                                        </p:tav>
                                      </p:tavLst>
                                    </p:anim>
                                    <p:animEffect transition="in" filter="fade">
                                      <p:cBhvr>
                                        <p:cTn id="8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45" grpId="0"/>
      <p:bldP spid="46" grpId="0"/>
      <p:bldP spid="4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F8CEE137-F191-EDB3-8299-F47D94BD3CC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8" name="Group 7">
            <a:extLst>
              <a:ext uri="{FF2B5EF4-FFF2-40B4-BE49-F238E27FC236}">
                <a16:creationId xmlns:a16="http://schemas.microsoft.com/office/drawing/2014/main" id="{E6D67304-F065-0FA9-8C61-A60B04158D5A}"/>
              </a:ext>
            </a:extLst>
          </p:cNvPr>
          <p:cNvGrpSpPr/>
          <p:nvPr/>
        </p:nvGrpSpPr>
        <p:grpSpPr>
          <a:xfrm>
            <a:off x="453657" y="983192"/>
            <a:ext cx="1369904" cy="1473685"/>
            <a:chOff x="10331153" y="993703"/>
            <a:chExt cx="1369904" cy="1473685"/>
          </a:xfrm>
        </p:grpSpPr>
        <p:pic>
          <p:nvPicPr>
            <p:cNvPr id="15" name="Picture 14">
              <a:extLst>
                <a:ext uri="{FF2B5EF4-FFF2-40B4-BE49-F238E27FC236}">
                  <a16:creationId xmlns:a16="http://schemas.microsoft.com/office/drawing/2014/main" id="{EC579101-7D7E-A405-C30D-F9E6AB6A5B42}"/>
                </a:ext>
              </a:extLst>
            </p:cNvPr>
            <p:cNvPicPr>
              <a:picLocks noChangeAspect="1"/>
            </p:cNvPicPr>
            <p:nvPr/>
          </p:nvPicPr>
          <p:blipFill rotWithShape="1">
            <a:blip r:embed="rId4">
              <a:extLst>
                <a:ext uri="{28A0092B-C50C-407E-A947-70E740481C1C}">
                  <a14:useLocalDpi xmlns:a14="http://schemas.microsoft.com/office/drawing/2010/main" val="0"/>
                </a:ext>
              </a:extLst>
            </a:blip>
            <a:srcRect l="14443" r="11817"/>
            <a:stretch/>
          </p:blipFill>
          <p:spPr>
            <a:xfrm>
              <a:off x="10331153" y="993703"/>
              <a:ext cx="1369904" cy="1285073"/>
            </a:xfrm>
            <a:prstGeom prst="roundRect">
              <a:avLst/>
            </a:prstGeom>
            <a:effectLst>
              <a:outerShdw blurRad="63500" algn="ctr" rotWithShape="0">
                <a:prstClr val="black">
                  <a:alpha val="21000"/>
                </a:prstClr>
              </a:outerShdw>
            </a:effectLst>
          </p:spPr>
        </p:pic>
        <p:sp>
          <p:nvSpPr>
            <p:cNvPr id="12" name="Rectangle: Rounded Corners 11">
              <a:extLst>
                <a:ext uri="{FF2B5EF4-FFF2-40B4-BE49-F238E27FC236}">
                  <a16:creationId xmlns:a16="http://schemas.microsoft.com/office/drawing/2014/main" id="{502D62E2-1914-C4C7-87F0-69C9F6225D7A}"/>
                </a:ext>
              </a:extLst>
            </p:cNvPr>
            <p:cNvSpPr/>
            <p:nvPr/>
          </p:nvSpPr>
          <p:spPr>
            <a:xfrm>
              <a:off x="10489323" y="2203765"/>
              <a:ext cx="1107527" cy="263623"/>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609EAFF-4E7A-20B8-7310-1BCD890B8B7D}"/>
                </a:ext>
              </a:extLst>
            </p:cNvPr>
            <p:cNvSpPr txBox="1"/>
            <p:nvPr/>
          </p:nvSpPr>
          <p:spPr>
            <a:xfrm>
              <a:off x="10489323" y="2215193"/>
              <a:ext cx="1107527" cy="246221"/>
            </a:xfrm>
            <a:prstGeom prst="rect">
              <a:avLst/>
            </a:prstGeom>
            <a:noFill/>
          </p:spPr>
          <p:txBody>
            <a:bodyPr wrap="square" rtlCol="0">
              <a:spAutoFit/>
            </a:bodyPr>
            <a:lstStyle/>
            <a:p>
              <a:pPr algn="ctr" rtl="1"/>
              <a:r>
                <a:rPr lang="fa-IR" sz="1000" dirty="0">
                  <a:solidFill>
                    <a:schemeClr val="bg1"/>
                  </a:solidFill>
                  <a:latin typeface="Lalezar" panose="00000500000000000000" pitchFamily="50" charset="-78"/>
                  <a:cs typeface="Lalezar" panose="00000500000000000000" pitchFamily="50" charset="-78"/>
                </a:rPr>
                <a:t>نام اعضا را وارد نمایید</a:t>
              </a:r>
              <a:endParaRPr lang="en-US" sz="1000" dirty="0">
                <a:solidFill>
                  <a:schemeClr val="bg1"/>
                </a:solidFill>
                <a:latin typeface="Lalezar" panose="00000500000000000000" pitchFamily="50" charset="-78"/>
                <a:cs typeface="Lalezar" panose="00000500000000000000" pitchFamily="50" charset="-78"/>
              </a:endParaRPr>
            </a:p>
          </p:txBody>
        </p:sp>
      </p:grpSp>
      <p:grpSp>
        <p:nvGrpSpPr>
          <p:cNvPr id="14" name="Graphic 16">
            <a:extLst>
              <a:ext uri="{FF2B5EF4-FFF2-40B4-BE49-F238E27FC236}">
                <a16:creationId xmlns:a16="http://schemas.microsoft.com/office/drawing/2014/main" id="{7FCE07C8-778B-6335-11E8-C13D9C447255}"/>
              </a:ext>
            </a:extLst>
          </p:cNvPr>
          <p:cNvGrpSpPr/>
          <p:nvPr/>
        </p:nvGrpSpPr>
        <p:grpSpPr>
          <a:xfrm>
            <a:off x="3962944" y="3382399"/>
            <a:ext cx="546257" cy="546257"/>
            <a:chOff x="4634674" y="471487"/>
            <a:chExt cx="264414" cy="264414"/>
          </a:xfrm>
        </p:grpSpPr>
        <p:sp>
          <p:nvSpPr>
            <p:cNvPr id="50" name="Freeform: Shape 49">
              <a:extLst>
                <a:ext uri="{FF2B5EF4-FFF2-40B4-BE49-F238E27FC236}">
                  <a16:creationId xmlns:a16="http://schemas.microsoft.com/office/drawing/2014/main" id="{06D902FC-1B9D-C78C-4364-E2D8056D339C}"/>
                </a:ext>
              </a:extLst>
            </p:cNvPr>
            <p:cNvSpPr/>
            <p:nvPr/>
          </p:nvSpPr>
          <p:spPr>
            <a:xfrm>
              <a:off x="4634674" y="471487"/>
              <a:ext cx="264414" cy="264414"/>
            </a:xfrm>
            <a:custGeom>
              <a:avLst/>
              <a:gdLst>
                <a:gd name="connsiteX0" fmla="*/ 264414 w 264414"/>
                <a:gd name="connsiteY0" fmla="*/ 132207 h 264414"/>
                <a:gd name="connsiteX1" fmla="*/ 132207 w 264414"/>
                <a:gd name="connsiteY1" fmla="*/ 264414 h 264414"/>
                <a:gd name="connsiteX2" fmla="*/ 0 w 264414"/>
                <a:gd name="connsiteY2" fmla="*/ 132207 h 264414"/>
                <a:gd name="connsiteX3" fmla="*/ 132207 w 264414"/>
                <a:gd name="connsiteY3" fmla="*/ 0 h 264414"/>
                <a:gd name="connsiteX4" fmla="*/ 264414 w 264414"/>
                <a:gd name="connsiteY4" fmla="*/ 132207 h 264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14" h="264414">
                  <a:moveTo>
                    <a:pt x="264414" y="132207"/>
                  </a:moveTo>
                  <a:cubicBezTo>
                    <a:pt x="264414" y="205223"/>
                    <a:pt x="205223" y="264414"/>
                    <a:pt x="132207" y="264414"/>
                  </a:cubicBezTo>
                  <a:cubicBezTo>
                    <a:pt x="59191" y="264414"/>
                    <a:pt x="0" y="205223"/>
                    <a:pt x="0" y="132207"/>
                  </a:cubicBezTo>
                  <a:cubicBezTo>
                    <a:pt x="0" y="59191"/>
                    <a:pt x="59191" y="0"/>
                    <a:pt x="132207" y="0"/>
                  </a:cubicBezTo>
                  <a:cubicBezTo>
                    <a:pt x="205223" y="0"/>
                    <a:pt x="264414" y="59191"/>
                    <a:pt x="264414" y="132207"/>
                  </a:cubicBezTo>
                  <a:close/>
                </a:path>
              </a:pathLst>
            </a:custGeom>
            <a:solidFill>
              <a:srgbClr val="0071C1"/>
            </a:solidFill>
            <a:ln w="9525" cap="flat">
              <a:noFill/>
              <a:prstDash val="solid"/>
              <a:miter/>
            </a:ln>
          </p:spPr>
          <p:txBody>
            <a:bodyPr rtlCol="0" anchor="ctr"/>
            <a:lstStyle/>
            <a:p>
              <a:endParaRPr lang="en-US"/>
            </a:p>
          </p:txBody>
        </p:sp>
        <p:grpSp>
          <p:nvGrpSpPr>
            <p:cNvPr id="51" name="Graphic 16">
              <a:extLst>
                <a:ext uri="{FF2B5EF4-FFF2-40B4-BE49-F238E27FC236}">
                  <a16:creationId xmlns:a16="http://schemas.microsoft.com/office/drawing/2014/main" id="{2065A687-AF71-1A79-023D-8F2046156624}"/>
                </a:ext>
              </a:extLst>
            </p:cNvPr>
            <p:cNvGrpSpPr/>
            <p:nvPr/>
          </p:nvGrpSpPr>
          <p:grpSpPr>
            <a:xfrm>
              <a:off x="4693347" y="541019"/>
              <a:ext cx="144781" cy="121729"/>
              <a:chOff x="4693347" y="541019"/>
              <a:chExt cx="144781" cy="121729"/>
            </a:xfrm>
            <a:solidFill>
              <a:srgbClr val="FFFFFF"/>
            </a:solidFill>
          </p:grpSpPr>
          <p:sp>
            <p:nvSpPr>
              <p:cNvPr id="52" name="Freeform: Shape 51">
                <a:extLst>
                  <a:ext uri="{FF2B5EF4-FFF2-40B4-BE49-F238E27FC236}">
                    <a16:creationId xmlns:a16="http://schemas.microsoft.com/office/drawing/2014/main" id="{6DB9F6F6-C7D0-BD50-D1A0-A72EFAB45A68}"/>
                  </a:ext>
                </a:extLst>
              </p:cNvPr>
              <p:cNvSpPr/>
              <p:nvPr/>
            </p:nvSpPr>
            <p:spPr>
              <a:xfrm>
                <a:off x="4696300" y="618743"/>
                <a:ext cx="139065" cy="44005"/>
              </a:xfrm>
              <a:custGeom>
                <a:avLst/>
                <a:gdLst>
                  <a:gd name="connsiteX0" fmla="*/ 81534 w 139065"/>
                  <a:gd name="connsiteY0" fmla="*/ 2000 h 44005"/>
                  <a:gd name="connsiteX1" fmla="*/ 69532 w 139065"/>
                  <a:gd name="connsiteY1" fmla="*/ 10954 h 44005"/>
                  <a:gd name="connsiteX2" fmla="*/ 57531 w 139065"/>
                  <a:gd name="connsiteY2" fmla="*/ 2000 h 44005"/>
                  <a:gd name="connsiteX3" fmla="*/ 8573 w 139065"/>
                  <a:gd name="connsiteY3" fmla="*/ 2000 h 44005"/>
                  <a:gd name="connsiteX4" fmla="*/ 0 w 139065"/>
                  <a:gd name="connsiteY4" fmla="*/ 0 h 44005"/>
                  <a:gd name="connsiteX5" fmla="*/ 0 w 139065"/>
                  <a:gd name="connsiteY5" fmla="*/ 32480 h 44005"/>
                  <a:gd name="connsiteX6" fmla="*/ 11525 w 139065"/>
                  <a:gd name="connsiteY6" fmla="*/ 44006 h 44005"/>
                  <a:gd name="connsiteX7" fmla="*/ 127540 w 139065"/>
                  <a:gd name="connsiteY7" fmla="*/ 44006 h 44005"/>
                  <a:gd name="connsiteX8" fmla="*/ 139065 w 139065"/>
                  <a:gd name="connsiteY8" fmla="*/ 32480 h 44005"/>
                  <a:gd name="connsiteX9" fmla="*/ 139065 w 139065"/>
                  <a:gd name="connsiteY9" fmla="*/ 0 h 44005"/>
                  <a:gd name="connsiteX10" fmla="*/ 130493 w 139065"/>
                  <a:gd name="connsiteY10" fmla="*/ 2000 h 44005"/>
                  <a:gd name="connsiteX11" fmla="*/ 81534 w 139065"/>
                  <a:gd name="connsiteY11" fmla="*/ 2000 h 4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065" h="44005">
                    <a:moveTo>
                      <a:pt x="81534" y="2000"/>
                    </a:moveTo>
                    <a:cubicBezTo>
                      <a:pt x="79915" y="7144"/>
                      <a:pt x="75248" y="10954"/>
                      <a:pt x="69532" y="10954"/>
                    </a:cubicBezTo>
                    <a:cubicBezTo>
                      <a:pt x="63913" y="10954"/>
                      <a:pt x="59150" y="7144"/>
                      <a:pt x="57531" y="2000"/>
                    </a:cubicBezTo>
                    <a:lnTo>
                      <a:pt x="8573" y="2000"/>
                    </a:lnTo>
                    <a:cubicBezTo>
                      <a:pt x="5524" y="2000"/>
                      <a:pt x="2572" y="1238"/>
                      <a:pt x="0" y="0"/>
                    </a:cubicBezTo>
                    <a:lnTo>
                      <a:pt x="0" y="32480"/>
                    </a:lnTo>
                    <a:cubicBezTo>
                      <a:pt x="0" y="38862"/>
                      <a:pt x="5144" y="44006"/>
                      <a:pt x="11525" y="44006"/>
                    </a:cubicBezTo>
                    <a:lnTo>
                      <a:pt x="127540" y="44006"/>
                    </a:lnTo>
                    <a:cubicBezTo>
                      <a:pt x="133922" y="44006"/>
                      <a:pt x="139065" y="38767"/>
                      <a:pt x="139065" y="32480"/>
                    </a:cubicBezTo>
                    <a:lnTo>
                      <a:pt x="139065" y="0"/>
                    </a:lnTo>
                    <a:cubicBezTo>
                      <a:pt x="136398" y="1238"/>
                      <a:pt x="133541" y="2000"/>
                      <a:pt x="130493" y="2000"/>
                    </a:cubicBezTo>
                    <a:lnTo>
                      <a:pt x="81534" y="2000"/>
                    </a:ln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709E79B-1202-E84F-29CA-7B8EFCDFB4EF}"/>
                  </a:ext>
                </a:extLst>
              </p:cNvPr>
              <p:cNvSpPr/>
              <p:nvPr/>
            </p:nvSpPr>
            <p:spPr>
              <a:xfrm>
                <a:off x="4693347" y="541019"/>
                <a:ext cx="144781" cy="68103"/>
              </a:xfrm>
              <a:custGeom>
                <a:avLst/>
                <a:gdLst>
                  <a:gd name="connsiteX0" fmla="*/ 132874 w 144781"/>
                  <a:gd name="connsiteY0" fmla="*/ 18478 h 68103"/>
                  <a:gd name="connsiteX1" fmla="*/ 105156 w 144781"/>
                  <a:gd name="connsiteY1" fmla="*/ 18478 h 68103"/>
                  <a:gd name="connsiteX2" fmla="*/ 83534 w 144781"/>
                  <a:gd name="connsiteY2" fmla="*/ 0 h 68103"/>
                  <a:gd name="connsiteX3" fmla="*/ 61341 w 144781"/>
                  <a:gd name="connsiteY3" fmla="*/ 0 h 68103"/>
                  <a:gd name="connsiteX4" fmla="*/ 39719 w 144781"/>
                  <a:gd name="connsiteY4" fmla="*/ 18478 h 68103"/>
                  <a:gd name="connsiteX5" fmla="*/ 12002 w 144781"/>
                  <a:gd name="connsiteY5" fmla="*/ 18478 h 68103"/>
                  <a:gd name="connsiteX6" fmla="*/ 0 w 144781"/>
                  <a:gd name="connsiteY6" fmla="*/ 30004 h 68103"/>
                  <a:gd name="connsiteX7" fmla="*/ 0 w 144781"/>
                  <a:gd name="connsiteY7" fmla="*/ 56578 h 68103"/>
                  <a:gd name="connsiteX8" fmla="*/ 11525 w 144781"/>
                  <a:gd name="connsiteY8" fmla="*/ 68104 h 68103"/>
                  <a:gd name="connsiteX9" fmla="*/ 59912 w 144781"/>
                  <a:gd name="connsiteY9" fmla="*/ 68104 h 68103"/>
                  <a:gd name="connsiteX10" fmla="*/ 63722 w 144781"/>
                  <a:gd name="connsiteY10" fmla="*/ 59627 h 68103"/>
                  <a:gd name="connsiteX11" fmla="*/ 63913 w 144781"/>
                  <a:gd name="connsiteY11" fmla="*/ 59436 h 68103"/>
                  <a:gd name="connsiteX12" fmla="*/ 65532 w 144781"/>
                  <a:gd name="connsiteY12" fmla="*/ 58198 h 68103"/>
                  <a:gd name="connsiteX13" fmla="*/ 66199 w 144781"/>
                  <a:gd name="connsiteY13" fmla="*/ 57817 h 68103"/>
                  <a:gd name="connsiteX14" fmla="*/ 67628 w 144781"/>
                  <a:gd name="connsiteY14" fmla="*/ 57055 h 68103"/>
                  <a:gd name="connsiteX15" fmla="*/ 68866 w 144781"/>
                  <a:gd name="connsiteY15" fmla="*/ 56674 h 68103"/>
                  <a:gd name="connsiteX16" fmla="*/ 69914 w 144781"/>
                  <a:gd name="connsiteY16" fmla="*/ 56388 h 68103"/>
                  <a:gd name="connsiteX17" fmla="*/ 72390 w 144781"/>
                  <a:gd name="connsiteY17" fmla="*/ 56102 h 68103"/>
                  <a:gd name="connsiteX18" fmla="*/ 74866 w 144781"/>
                  <a:gd name="connsiteY18" fmla="*/ 56388 h 68103"/>
                  <a:gd name="connsiteX19" fmla="*/ 75914 w 144781"/>
                  <a:gd name="connsiteY19" fmla="*/ 56674 h 68103"/>
                  <a:gd name="connsiteX20" fmla="*/ 77153 w 144781"/>
                  <a:gd name="connsiteY20" fmla="*/ 57055 h 68103"/>
                  <a:gd name="connsiteX21" fmla="*/ 78581 w 144781"/>
                  <a:gd name="connsiteY21" fmla="*/ 57817 h 68103"/>
                  <a:gd name="connsiteX22" fmla="*/ 79248 w 144781"/>
                  <a:gd name="connsiteY22" fmla="*/ 58198 h 68103"/>
                  <a:gd name="connsiteX23" fmla="*/ 80867 w 144781"/>
                  <a:gd name="connsiteY23" fmla="*/ 59436 h 68103"/>
                  <a:gd name="connsiteX24" fmla="*/ 81058 w 144781"/>
                  <a:gd name="connsiteY24" fmla="*/ 59627 h 68103"/>
                  <a:gd name="connsiteX25" fmla="*/ 84868 w 144781"/>
                  <a:gd name="connsiteY25" fmla="*/ 68104 h 68103"/>
                  <a:gd name="connsiteX26" fmla="*/ 133255 w 144781"/>
                  <a:gd name="connsiteY26" fmla="*/ 68104 h 68103"/>
                  <a:gd name="connsiteX27" fmla="*/ 144780 w 144781"/>
                  <a:gd name="connsiteY27" fmla="*/ 56578 h 68103"/>
                  <a:gd name="connsiteX28" fmla="*/ 144780 w 144781"/>
                  <a:gd name="connsiteY28" fmla="*/ 29908 h 68103"/>
                  <a:gd name="connsiteX29" fmla="*/ 132874 w 144781"/>
                  <a:gd name="connsiteY29" fmla="*/ 18478 h 68103"/>
                  <a:gd name="connsiteX30" fmla="*/ 132874 w 144781"/>
                  <a:gd name="connsiteY30" fmla="*/ 18478 h 68103"/>
                  <a:gd name="connsiteX31" fmla="*/ 50864 w 144781"/>
                  <a:gd name="connsiteY31" fmla="*/ 18478 h 68103"/>
                  <a:gd name="connsiteX32" fmla="*/ 61436 w 144781"/>
                  <a:gd name="connsiteY32" fmla="*/ 10763 h 68103"/>
                  <a:gd name="connsiteX33" fmla="*/ 83630 w 144781"/>
                  <a:gd name="connsiteY33" fmla="*/ 10763 h 68103"/>
                  <a:gd name="connsiteX34" fmla="*/ 94202 w 144781"/>
                  <a:gd name="connsiteY34" fmla="*/ 18478 h 68103"/>
                  <a:gd name="connsiteX35" fmla="*/ 50864 w 144781"/>
                  <a:gd name="connsiteY35" fmla="*/ 18478 h 6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4781" h="68103">
                    <a:moveTo>
                      <a:pt x="132874" y="18478"/>
                    </a:moveTo>
                    <a:lnTo>
                      <a:pt x="105156" y="18478"/>
                    </a:lnTo>
                    <a:cubicBezTo>
                      <a:pt x="103537" y="8001"/>
                      <a:pt x="94393" y="0"/>
                      <a:pt x="83534" y="0"/>
                    </a:cubicBezTo>
                    <a:lnTo>
                      <a:pt x="61341" y="0"/>
                    </a:lnTo>
                    <a:cubicBezTo>
                      <a:pt x="50387" y="0"/>
                      <a:pt x="41339" y="8001"/>
                      <a:pt x="39719" y="18478"/>
                    </a:cubicBezTo>
                    <a:lnTo>
                      <a:pt x="12002" y="18478"/>
                    </a:lnTo>
                    <a:cubicBezTo>
                      <a:pt x="5429" y="18478"/>
                      <a:pt x="0" y="23717"/>
                      <a:pt x="0" y="30004"/>
                    </a:cubicBezTo>
                    <a:lnTo>
                      <a:pt x="0" y="56578"/>
                    </a:lnTo>
                    <a:cubicBezTo>
                      <a:pt x="0" y="62960"/>
                      <a:pt x="5144" y="68104"/>
                      <a:pt x="11525" y="68104"/>
                    </a:cubicBezTo>
                    <a:lnTo>
                      <a:pt x="59912" y="68104"/>
                    </a:lnTo>
                    <a:cubicBezTo>
                      <a:pt x="60103" y="64770"/>
                      <a:pt x="61532" y="61817"/>
                      <a:pt x="63722" y="59627"/>
                    </a:cubicBezTo>
                    <a:cubicBezTo>
                      <a:pt x="63817" y="59531"/>
                      <a:pt x="63817" y="59531"/>
                      <a:pt x="63913" y="59436"/>
                    </a:cubicBezTo>
                    <a:cubicBezTo>
                      <a:pt x="64389" y="58960"/>
                      <a:pt x="64961" y="58579"/>
                      <a:pt x="65532" y="58198"/>
                    </a:cubicBezTo>
                    <a:cubicBezTo>
                      <a:pt x="65723" y="58102"/>
                      <a:pt x="66008" y="58007"/>
                      <a:pt x="66199" y="57817"/>
                    </a:cubicBezTo>
                    <a:cubicBezTo>
                      <a:pt x="66675" y="57531"/>
                      <a:pt x="67151" y="57245"/>
                      <a:pt x="67628" y="57055"/>
                    </a:cubicBezTo>
                    <a:cubicBezTo>
                      <a:pt x="68009" y="56864"/>
                      <a:pt x="68485" y="56769"/>
                      <a:pt x="68866" y="56674"/>
                    </a:cubicBezTo>
                    <a:cubicBezTo>
                      <a:pt x="69247" y="56578"/>
                      <a:pt x="69533" y="56388"/>
                      <a:pt x="69914" y="56388"/>
                    </a:cubicBezTo>
                    <a:cubicBezTo>
                      <a:pt x="70676" y="56197"/>
                      <a:pt x="71533" y="56102"/>
                      <a:pt x="72390" y="56102"/>
                    </a:cubicBezTo>
                    <a:cubicBezTo>
                      <a:pt x="73247" y="56102"/>
                      <a:pt x="74105" y="56197"/>
                      <a:pt x="74866" y="56388"/>
                    </a:cubicBezTo>
                    <a:cubicBezTo>
                      <a:pt x="75248" y="56483"/>
                      <a:pt x="75533" y="56578"/>
                      <a:pt x="75914" y="56674"/>
                    </a:cubicBezTo>
                    <a:cubicBezTo>
                      <a:pt x="76295" y="56769"/>
                      <a:pt x="76771" y="56864"/>
                      <a:pt x="77153" y="57055"/>
                    </a:cubicBezTo>
                    <a:cubicBezTo>
                      <a:pt x="77629" y="57245"/>
                      <a:pt x="78105" y="57531"/>
                      <a:pt x="78581" y="57817"/>
                    </a:cubicBezTo>
                    <a:cubicBezTo>
                      <a:pt x="78772" y="57912"/>
                      <a:pt x="79058" y="58007"/>
                      <a:pt x="79248" y="58198"/>
                    </a:cubicBezTo>
                    <a:cubicBezTo>
                      <a:pt x="79819" y="58579"/>
                      <a:pt x="80296" y="59055"/>
                      <a:pt x="80867" y="59436"/>
                    </a:cubicBezTo>
                    <a:cubicBezTo>
                      <a:pt x="80963" y="59531"/>
                      <a:pt x="81058" y="59531"/>
                      <a:pt x="81058" y="59627"/>
                    </a:cubicBezTo>
                    <a:cubicBezTo>
                      <a:pt x="83344" y="61817"/>
                      <a:pt x="84773" y="64770"/>
                      <a:pt x="84868" y="68104"/>
                    </a:cubicBezTo>
                    <a:lnTo>
                      <a:pt x="133255" y="68104"/>
                    </a:lnTo>
                    <a:cubicBezTo>
                      <a:pt x="139637" y="68104"/>
                      <a:pt x="144780" y="62960"/>
                      <a:pt x="144780" y="56578"/>
                    </a:cubicBezTo>
                    <a:lnTo>
                      <a:pt x="144780" y="29908"/>
                    </a:lnTo>
                    <a:cubicBezTo>
                      <a:pt x="144875" y="23622"/>
                      <a:pt x="139541" y="18478"/>
                      <a:pt x="132874" y="18478"/>
                    </a:cubicBezTo>
                    <a:lnTo>
                      <a:pt x="132874" y="18478"/>
                    </a:lnTo>
                    <a:close/>
                    <a:moveTo>
                      <a:pt x="50864" y="18478"/>
                    </a:moveTo>
                    <a:cubicBezTo>
                      <a:pt x="52388" y="14002"/>
                      <a:pt x="56483" y="10763"/>
                      <a:pt x="61436" y="10763"/>
                    </a:cubicBezTo>
                    <a:lnTo>
                      <a:pt x="83630" y="10763"/>
                    </a:lnTo>
                    <a:cubicBezTo>
                      <a:pt x="88583" y="10763"/>
                      <a:pt x="92678" y="14002"/>
                      <a:pt x="94202" y="18478"/>
                    </a:cubicBezTo>
                    <a:lnTo>
                      <a:pt x="50864" y="18478"/>
                    </a:lnTo>
                    <a:close/>
                  </a:path>
                </a:pathLst>
              </a:custGeom>
              <a:solidFill>
                <a:srgbClr val="FFFFFF"/>
              </a:solidFill>
              <a:ln w="9525" cap="flat">
                <a:noFill/>
                <a:prstDash val="solid"/>
                <a:miter/>
              </a:ln>
            </p:spPr>
            <p:txBody>
              <a:bodyPr rtlCol="0" anchor="ctr"/>
              <a:lstStyle/>
              <a:p>
                <a:endParaRPr lang="en-US"/>
              </a:p>
            </p:txBody>
          </p:sp>
        </p:grpSp>
      </p:grpSp>
      <p:grpSp>
        <p:nvGrpSpPr>
          <p:cNvPr id="54" name="Graphic 16">
            <a:extLst>
              <a:ext uri="{FF2B5EF4-FFF2-40B4-BE49-F238E27FC236}">
                <a16:creationId xmlns:a16="http://schemas.microsoft.com/office/drawing/2014/main" id="{3203914E-8BC7-1693-35D8-4EBF4001181A}"/>
              </a:ext>
            </a:extLst>
          </p:cNvPr>
          <p:cNvGrpSpPr/>
          <p:nvPr/>
        </p:nvGrpSpPr>
        <p:grpSpPr>
          <a:xfrm>
            <a:off x="6589101" y="3382399"/>
            <a:ext cx="546257" cy="546257"/>
            <a:chOff x="4634674" y="2928937"/>
            <a:chExt cx="264414" cy="264413"/>
          </a:xfrm>
        </p:grpSpPr>
        <p:sp>
          <p:nvSpPr>
            <p:cNvPr id="55" name="Freeform: Shape 54">
              <a:extLst>
                <a:ext uri="{FF2B5EF4-FFF2-40B4-BE49-F238E27FC236}">
                  <a16:creationId xmlns:a16="http://schemas.microsoft.com/office/drawing/2014/main" id="{F1B32684-4900-9BF4-EBDA-361E0F3039AA}"/>
                </a:ext>
              </a:extLst>
            </p:cNvPr>
            <p:cNvSpPr/>
            <p:nvPr/>
          </p:nvSpPr>
          <p:spPr>
            <a:xfrm>
              <a:off x="4634674" y="2928937"/>
              <a:ext cx="264414" cy="264413"/>
            </a:xfrm>
            <a:custGeom>
              <a:avLst/>
              <a:gdLst>
                <a:gd name="connsiteX0" fmla="*/ 264414 w 264414"/>
                <a:gd name="connsiteY0" fmla="*/ 132207 h 264413"/>
                <a:gd name="connsiteX1" fmla="*/ 132207 w 264414"/>
                <a:gd name="connsiteY1" fmla="*/ 264414 h 264413"/>
                <a:gd name="connsiteX2" fmla="*/ 0 w 264414"/>
                <a:gd name="connsiteY2" fmla="*/ 132207 h 264413"/>
                <a:gd name="connsiteX3" fmla="*/ 132207 w 264414"/>
                <a:gd name="connsiteY3" fmla="*/ 0 h 264413"/>
                <a:gd name="connsiteX4" fmla="*/ 264414 w 264414"/>
                <a:gd name="connsiteY4" fmla="*/ 132207 h 26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14" h="264413">
                  <a:moveTo>
                    <a:pt x="264414" y="132207"/>
                  </a:moveTo>
                  <a:cubicBezTo>
                    <a:pt x="264414" y="205223"/>
                    <a:pt x="205223" y="264414"/>
                    <a:pt x="132207" y="264414"/>
                  </a:cubicBezTo>
                  <a:cubicBezTo>
                    <a:pt x="59191" y="264414"/>
                    <a:pt x="0" y="205223"/>
                    <a:pt x="0" y="132207"/>
                  </a:cubicBezTo>
                  <a:cubicBezTo>
                    <a:pt x="0" y="59191"/>
                    <a:pt x="59191" y="0"/>
                    <a:pt x="132207" y="0"/>
                  </a:cubicBezTo>
                  <a:cubicBezTo>
                    <a:pt x="205223" y="0"/>
                    <a:pt x="264414" y="59191"/>
                    <a:pt x="264414" y="132207"/>
                  </a:cubicBezTo>
                  <a:close/>
                </a:path>
              </a:pathLst>
            </a:custGeom>
            <a:solidFill>
              <a:srgbClr val="0071C1"/>
            </a:solidFill>
            <a:ln w="9525" cap="flat">
              <a:noFill/>
              <a:prstDash val="solid"/>
              <a:miter/>
            </a:ln>
          </p:spPr>
          <p:txBody>
            <a:bodyPr rtlCol="0" anchor="ctr"/>
            <a:lstStyle/>
            <a:p>
              <a:endParaRPr lang="en-US"/>
            </a:p>
          </p:txBody>
        </p:sp>
        <p:grpSp>
          <p:nvGrpSpPr>
            <p:cNvPr id="56" name="Graphic 16">
              <a:extLst>
                <a:ext uri="{FF2B5EF4-FFF2-40B4-BE49-F238E27FC236}">
                  <a16:creationId xmlns:a16="http://schemas.microsoft.com/office/drawing/2014/main" id="{C60904A9-6219-3261-6FF3-96AB15A35D92}"/>
                </a:ext>
              </a:extLst>
            </p:cNvPr>
            <p:cNvGrpSpPr/>
            <p:nvPr/>
          </p:nvGrpSpPr>
          <p:grpSpPr>
            <a:xfrm>
              <a:off x="4668035" y="3014280"/>
              <a:ext cx="193988" cy="95345"/>
              <a:chOff x="4668035" y="3014280"/>
              <a:chExt cx="193988" cy="95345"/>
            </a:xfrm>
            <a:solidFill>
              <a:srgbClr val="FFFFFF"/>
            </a:solidFill>
          </p:grpSpPr>
          <p:sp>
            <p:nvSpPr>
              <p:cNvPr id="57" name="Freeform: Shape 56">
                <a:extLst>
                  <a:ext uri="{FF2B5EF4-FFF2-40B4-BE49-F238E27FC236}">
                    <a16:creationId xmlns:a16="http://schemas.microsoft.com/office/drawing/2014/main" id="{22B1E101-3D8A-B5EA-A306-4D19FE2F43C3}"/>
                  </a:ext>
                </a:extLst>
              </p:cNvPr>
              <p:cNvSpPr/>
              <p:nvPr/>
            </p:nvSpPr>
            <p:spPr>
              <a:xfrm>
                <a:off x="4707921" y="3063048"/>
                <a:ext cx="114109" cy="46577"/>
              </a:xfrm>
              <a:custGeom>
                <a:avLst/>
                <a:gdLst>
                  <a:gd name="connsiteX0" fmla="*/ 114109 w 114109"/>
                  <a:gd name="connsiteY0" fmla="*/ 31718 h 46577"/>
                  <a:gd name="connsiteX1" fmla="*/ 114109 w 114109"/>
                  <a:gd name="connsiteY1" fmla="*/ 0 h 46577"/>
                  <a:gd name="connsiteX2" fmla="*/ 63246 w 114109"/>
                  <a:gd name="connsiteY2" fmla="*/ 10192 h 46577"/>
                  <a:gd name="connsiteX3" fmla="*/ 57055 w 114109"/>
                  <a:gd name="connsiteY3" fmla="*/ 10763 h 46577"/>
                  <a:gd name="connsiteX4" fmla="*/ 50864 w 114109"/>
                  <a:gd name="connsiteY4" fmla="*/ 10192 h 46577"/>
                  <a:gd name="connsiteX5" fmla="*/ 0 w 114109"/>
                  <a:gd name="connsiteY5" fmla="*/ 0 h 46577"/>
                  <a:gd name="connsiteX6" fmla="*/ 0 w 114109"/>
                  <a:gd name="connsiteY6" fmla="*/ 31718 h 46577"/>
                  <a:gd name="connsiteX7" fmla="*/ 56959 w 114109"/>
                  <a:gd name="connsiteY7" fmla="*/ 46577 h 46577"/>
                  <a:gd name="connsiteX8" fmla="*/ 114109 w 114109"/>
                  <a:gd name="connsiteY8" fmla="*/ 31718 h 46577"/>
                  <a:gd name="connsiteX9" fmla="*/ 114109 w 114109"/>
                  <a:gd name="connsiteY9" fmla="*/ 31718 h 4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109" h="46577">
                    <a:moveTo>
                      <a:pt x="114109" y="31718"/>
                    </a:moveTo>
                    <a:lnTo>
                      <a:pt x="114109" y="0"/>
                    </a:lnTo>
                    <a:lnTo>
                      <a:pt x="63246" y="10192"/>
                    </a:lnTo>
                    <a:cubicBezTo>
                      <a:pt x="61246" y="10573"/>
                      <a:pt x="59150" y="10763"/>
                      <a:pt x="57055" y="10763"/>
                    </a:cubicBezTo>
                    <a:cubicBezTo>
                      <a:pt x="54959" y="10763"/>
                      <a:pt x="52959" y="10573"/>
                      <a:pt x="50864" y="10192"/>
                    </a:cubicBezTo>
                    <a:lnTo>
                      <a:pt x="0" y="0"/>
                    </a:lnTo>
                    <a:lnTo>
                      <a:pt x="0" y="31718"/>
                    </a:lnTo>
                    <a:cubicBezTo>
                      <a:pt x="0" y="39910"/>
                      <a:pt x="25527" y="46577"/>
                      <a:pt x="56959" y="46577"/>
                    </a:cubicBezTo>
                    <a:cubicBezTo>
                      <a:pt x="88582" y="46577"/>
                      <a:pt x="114109" y="39910"/>
                      <a:pt x="114109" y="31718"/>
                    </a:cubicBezTo>
                    <a:lnTo>
                      <a:pt x="114109" y="31718"/>
                    </a:lnTo>
                    <a:close/>
                  </a:path>
                </a:pathLst>
              </a:custGeom>
              <a:solidFill>
                <a:srgbClr val="FFFFFF"/>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C0983038-2C7E-AA24-EECE-18949DEF3BBE}"/>
                  </a:ext>
                </a:extLst>
              </p:cNvPr>
              <p:cNvSpPr/>
              <p:nvPr/>
            </p:nvSpPr>
            <p:spPr>
              <a:xfrm>
                <a:off x="4668035" y="3014280"/>
                <a:ext cx="193988" cy="85629"/>
              </a:xfrm>
              <a:custGeom>
                <a:avLst/>
                <a:gdLst>
                  <a:gd name="connsiteX0" fmla="*/ 190000 w 193988"/>
                  <a:gd name="connsiteY0" fmla="*/ 18193 h 85629"/>
                  <a:gd name="connsiteX1" fmla="*/ 101989 w 193988"/>
                  <a:gd name="connsiteY1" fmla="*/ 476 h 85629"/>
                  <a:gd name="connsiteX2" fmla="*/ 97036 w 193988"/>
                  <a:gd name="connsiteY2" fmla="*/ 0 h 85629"/>
                  <a:gd name="connsiteX3" fmla="*/ 92083 w 193988"/>
                  <a:gd name="connsiteY3" fmla="*/ 476 h 85629"/>
                  <a:gd name="connsiteX4" fmla="*/ 4072 w 193988"/>
                  <a:gd name="connsiteY4" fmla="*/ 18193 h 85629"/>
                  <a:gd name="connsiteX5" fmla="*/ 4072 w 193988"/>
                  <a:gd name="connsiteY5" fmla="*/ 28004 h 85629"/>
                  <a:gd name="connsiteX6" fmla="*/ 40076 w 193988"/>
                  <a:gd name="connsiteY6" fmla="*/ 35243 h 85629"/>
                  <a:gd name="connsiteX7" fmla="*/ 92083 w 193988"/>
                  <a:gd name="connsiteY7" fmla="*/ 45720 h 85629"/>
                  <a:gd name="connsiteX8" fmla="*/ 97036 w 193988"/>
                  <a:gd name="connsiteY8" fmla="*/ 46196 h 85629"/>
                  <a:gd name="connsiteX9" fmla="*/ 101989 w 193988"/>
                  <a:gd name="connsiteY9" fmla="*/ 45720 h 85629"/>
                  <a:gd name="connsiteX10" fmla="*/ 153995 w 193988"/>
                  <a:gd name="connsiteY10" fmla="*/ 35243 h 85629"/>
                  <a:gd name="connsiteX11" fmla="*/ 170188 w 193988"/>
                  <a:gd name="connsiteY11" fmla="*/ 32004 h 85629"/>
                  <a:gd name="connsiteX12" fmla="*/ 170188 w 193988"/>
                  <a:gd name="connsiteY12" fmla="*/ 69628 h 85629"/>
                  <a:gd name="connsiteX13" fmla="*/ 167045 w 193988"/>
                  <a:gd name="connsiteY13" fmla="*/ 76486 h 85629"/>
                  <a:gd name="connsiteX14" fmla="*/ 176189 w 193988"/>
                  <a:gd name="connsiteY14" fmla="*/ 85630 h 85629"/>
                  <a:gd name="connsiteX15" fmla="*/ 185333 w 193988"/>
                  <a:gd name="connsiteY15" fmla="*/ 76486 h 85629"/>
                  <a:gd name="connsiteX16" fmla="*/ 182189 w 193988"/>
                  <a:gd name="connsiteY16" fmla="*/ 69628 h 85629"/>
                  <a:gd name="connsiteX17" fmla="*/ 182189 w 193988"/>
                  <a:gd name="connsiteY17" fmla="*/ 29528 h 85629"/>
                  <a:gd name="connsiteX18" fmla="*/ 189905 w 193988"/>
                  <a:gd name="connsiteY18" fmla="*/ 28004 h 85629"/>
                  <a:gd name="connsiteX19" fmla="*/ 190000 w 193988"/>
                  <a:gd name="connsiteY19" fmla="*/ 18193 h 85629"/>
                  <a:gd name="connsiteX20" fmla="*/ 190000 w 193988"/>
                  <a:gd name="connsiteY20" fmla="*/ 18193 h 8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988" h="85629">
                    <a:moveTo>
                      <a:pt x="190000" y="18193"/>
                    </a:moveTo>
                    <a:lnTo>
                      <a:pt x="101989" y="476"/>
                    </a:lnTo>
                    <a:cubicBezTo>
                      <a:pt x="100370" y="191"/>
                      <a:pt x="98655" y="0"/>
                      <a:pt x="97036" y="0"/>
                    </a:cubicBezTo>
                    <a:cubicBezTo>
                      <a:pt x="95321" y="0"/>
                      <a:pt x="93702" y="191"/>
                      <a:pt x="92083" y="476"/>
                    </a:cubicBezTo>
                    <a:lnTo>
                      <a:pt x="4072" y="18193"/>
                    </a:lnTo>
                    <a:cubicBezTo>
                      <a:pt x="-1357" y="19241"/>
                      <a:pt x="-1357" y="26956"/>
                      <a:pt x="4072" y="28004"/>
                    </a:cubicBezTo>
                    <a:lnTo>
                      <a:pt x="40076" y="35243"/>
                    </a:lnTo>
                    <a:lnTo>
                      <a:pt x="92083" y="45720"/>
                    </a:lnTo>
                    <a:cubicBezTo>
                      <a:pt x="93702" y="46006"/>
                      <a:pt x="95417" y="46196"/>
                      <a:pt x="97036" y="46196"/>
                    </a:cubicBezTo>
                    <a:cubicBezTo>
                      <a:pt x="98655" y="46196"/>
                      <a:pt x="100370" y="46006"/>
                      <a:pt x="101989" y="45720"/>
                    </a:cubicBezTo>
                    <a:lnTo>
                      <a:pt x="153995" y="35243"/>
                    </a:lnTo>
                    <a:lnTo>
                      <a:pt x="170188" y="32004"/>
                    </a:lnTo>
                    <a:lnTo>
                      <a:pt x="170188" y="69628"/>
                    </a:lnTo>
                    <a:cubicBezTo>
                      <a:pt x="168283" y="71342"/>
                      <a:pt x="167045" y="73724"/>
                      <a:pt x="167045" y="76486"/>
                    </a:cubicBezTo>
                    <a:cubicBezTo>
                      <a:pt x="167045" y="81534"/>
                      <a:pt x="171140" y="85630"/>
                      <a:pt x="176189" y="85630"/>
                    </a:cubicBezTo>
                    <a:cubicBezTo>
                      <a:pt x="181237" y="85630"/>
                      <a:pt x="185333" y="81534"/>
                      <a:pt x="185333" y="76486"/>
                    </a:cubicBezTo>
                    <a:cubicBezTo>
                      <a:pt x="185333" y="73724"/>
                      <a:pt x="184094" y="71247"/>
                      <a:pt x="182189" y="69628"/>
                    </a:cubicBezTo>
                    <a:lnTo>
                      <a:pt x="182189" y="29528"/>
                    </a:lnTo>
                    <a:lnTo>
                      <a:pt x="189905" y="28004"/>
                    </a:lnTo>
                    <a:cubicBezTo>
                      <a:pt x="195334" y="26956"/>
                      <a:pt x="195334" y="19336"/>
                      <a:pt x="190000" y="18193"/>
                    </a:cubicBezTo>
                    <a:lnTo>
                      <a:pt x="190000" y="18193"/>
                    </a:lnTo>
                    <a:close/>
                  </a:path>
                </a:pathLst>
              </a:custGeom>
              <a:solidFill>
                <a:srgbClr val="FFFFFF"/>
              </a:solidFill>
              <a:ln w="9525" cap="flat">
                <a:noFill/>
                <a:prstDash val="solid"/>
                <a:miter/>
              </a:ln>
            </p:spPr>
            <p:txBody>
              <a:bodyPr rtlCol="0" anchor="ctr"/>
              <a:lstStyle/>
              <a:p>
                <a:endParaRPr lang="en-US"/>
              </a:p>
            </p:txBody>
          </p:sp>
        </p:grpSp>
      </p:grpSp>
      <p:grpSp>
        <p:nvGrpSpPr>
          <p:cNvPr id="59" name="Graphic 16">
            <a:extLst>
              <a:ext uri="{FF2B5EF4-FFF2-40B4-BE49-F238E27FC236}">
                <a16:creationId xmlns:a16="http://schemas.microsoft.com/office/drawing/2014/main" id="{DF4035BC-9BB2-7248-C245-145829BFBE00}"/>
              </a:ext>
            </a:extLst>
          </p:cNvPr>
          <p:cNvGrpSpPr/>
          <p:nvPr/>
        </p:nvGrpSpPr>
        <p:grpSpPr>
          <a:xfrm>
            <a:off x="1336786" y="3382399"/>
            <a:ext cx="546257" cy="546257"/>
            <a:chOff x="4634674" y="4725923"/>
            <a:chExt cx="264414" cy="264413"/>
          </a:xfrm>
        </p:grpSpPr>
        <p:sp>
          <p:nvSpPr>
            <p:cNvPr id="60" name="Freeform: Shape 59">
              <a:extLst>
                <a:ext uri="{FF2B5EF4-FFF2-40B4-BE49-F238E27FC236}">
                  <a16:creationId xmlns:a16="http://schemas.microsoft.com/office/drawing/2014/main" id="{A71E7DA1-FF74-FCA8-F59F-EACC05F8017A}"/>
                </a:ext>
              </a:extLst>
            </p:cNvPr>
            <p:cNvSpPr/>
            <p:nvPr/>
          </p:nvSpPr>
          <p:spPr>
            <a:xfrm>
              <a:off x="4634674" y="4725923"/>
              <a:ext cx="264414" cy="264413"/>
            </a:xfrm>
            <a:custGeom>
              <a:avLst/>
              <a:gdLst>
                <a:gd name="connsiteX0" fmla="*/ 264414 w 264414"/>
                <a:gd name="connsiteY0" fmla="*/ 132207 h 264413"/>
                <a:gd name="connsiteX1" fmla="*/ 132207 w 264414"/>
                <a:gd name="connsiteY1" fmla="*/ 264414 h 264413"/>
                <a:gd name="connsiteX2" fmla="*/ 0 w 264414"/>
                <a:gd name="connsiteY2" fmla="*/ 132207 h 264413"/>
                <a:gd name="connsiteX3" fmla="*/ 132207 w 264414"/>
                <a:gd name="connsiteY3" fmla="*/ 0 h 264413"/>
                <a:gd name="connsiteX4" fmla="*/ 264414 w 264414"/>
                <a:gd name="connsiteY4" fmla="*/ 132207 h 26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14" h="264413">
                  <a:moveTo>
                    <a:pt x="264414" y="132207"/>
                  </a:moveTo>
                  <a:cubicBezTo>
                    <a:pt x="264414" y="205223"/>
                    <a:pt x="205223" y="264414"/>
                    <a:pt x="132207" y="264414"/>
                  </a:cubicBezTo>
                  <a:cubicBezTo>
                    <a:pt x="59191" y="264414"/>
                    <a:pt x="0" y="205223"/>
                    <a:pt x="0" y="132207"/>
                  </a:cubicBezTo>
                  <a:cubicBezTo>
                    <a:pt x="0" y="59191"/>
                    <a:pt x="59191" y="0"/>
                    <a:pt x="132207" y="0"/>
                  </a:cubicBezTo>
                  <a:cubicBezTo>
                    <a:pt x="205223" y="0"/>
                    <a:pt x="264414" y="59191"/>
                    <a:pt x="264414" y="132207"/>
                  </a:cubicBezTo>
                  <a:close/>
                </a:path>
              </a:pathLst>
            </a:custGeom>
            <a:solidFill>
              <a:srgbClr val="0071C1"/>
            </a:solidFill>
            <a:ln w="9525" cap="flat">
              <a:noFill/>
              <a:prstDash val="solid"/>
              <a:miter/>
            </a:ln>
          </p:spPr>
          <p:txBody>
            <a:bodyPr rtlCol="0" anchor="ctr"/>
            <a:lstStyle/>
            <a:p>
              <a:endParaRPr lang="en-US"/>
            </a:p>
          </p:txBody>
        </p:sp>
        <p:grpSp>
          <p:nvGrpSpPr>
            <p:cNvPr id="61" name="Graphic 16">
              <a:extLst>
                <a:ext uri="{FF2B5EF4-FFF2-40B4-BE49-F238E27FC236}">
                  <a16:creationId xmlns:a16="http://schemas.microsoft.com/office/drawing/2014/main" id="{091EF2C6-B227-9290-6133-E2F2F2B5B184}"/>
                </a:ext>
              </a:extLst>
            </p:cNvPr>
            <p:cNvGrpSpPr/>
            <p:nvPr/>
          </p:nvGrpSpPr>
          <p:grpSpPr>
            <a:xfrm>
              <a:off x="4708950" y="4789012"/>
              <a:ext cx="120238" cy="137077"/>
              <a:chOff x="4708950" y="4789012"/>
              <a:chExt cx="120238" cy="137077"/>
            </a:xfrm>
            <a:solidFill>
              <a:srgbClr val="FFFFFF"/>
            </a:solidFill>
          </p:grpSpPr>
          <p:sp>
            <p:nvSpPr>
              <p:cNvPr id="62" name="Freeform: Shape 61">
                <a:extLst>
                  <a:ext uri="{FF2B5EF4-FFF2-40B4-BE49-F238E27FC236}">
                    <a16:creationId xmlns:a16="http://schemas.microsoft.com/office/drawing/2014/main" id="{E092972C-E40D-01CC-433D-8B26CFA0AD63}"/>
                  </a:ext>
                </a:extLst>
              </p:cNvPr>
              <p:cNvSpPr/>
              <p:nvPr/>
            </p:nvSpPr>
            <p:spPr>
              <a:xfrm>
                <a:off x="4784502" y="4789012"/>
                <a:ext cx="44686" cy="42924"/>
              </a:xfrm>
              <a:custGeom>
                <a:avLst/>
                <a:gdLst>
                  <a:gd name="connsiteX0" fmla="*/ 36671 w 44686"/>
                  <a:gd name="connsiteY0" fmla="*/ 5300 h 42924"/>
                  <a:gd name="connsiteX1" fmla="*/ 4858 w 44686"/>
                  <a:gd name="connsiteY1" fmla="*/ 8063 h 42924"/>
                  <a:gd name="connsiteX2" fmla="*/ 0 w 44686"/>
                  <a:gd name="connsiteY2" fmla="*/ 13873 h 42924"/>
                  <a:gd name="connsiteX3" fmla="*/ 34671 w 44686"/>
                  <a:gd name="connsiteY3" fmla="*/ 42924 h 42924"/>
                  <a:gd name="connsiteX4" fmla="*/ 39338 w 44686"/>
                  <a:gd name="connsiteY4" fmla="*/ 37209 h 42924"/>
                  <a:gd name="connsiteX5" fmla="*/ 36671 w 44686"/>
                  <a:gd name="connsiteY5" fmla="*/ 5300 h 4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686" h="42924">
                    <a:moveTo>
                      <a:pt x="36671" y="5300"/>
                    </a:moveTo>
                    <a:cubicBezTo>
                      <a:pt x="27337" y="-2605"/>
                      <a:pt x="12954" y="-1653"/>
                      <a:pt x="4858" y="8063"/>
                    </a:cubicBezTo>
                    <a:lnTo>
                      <a:pt x="0" y="13873"/>
                    </a:lnTo>
                    <a:lnTo>
                      <a:pt x="34671" y="42924"/>
                    </a:lnTo>
                    <a:lnTo>
                      <a:pt x="39338" y="37209"/>
                    </a:lnTo>
                    <a:cubicBezTo>
                      <a:pt x="47339" y="27589"/>
                      <a:pt x="46291" y="13397"/>
                      <a:pt x="36671" y="5300"/>
                    </a:cubicBezTo>
                    <a:close/>
                  </a:path>
                </a:pathLst>
              </a:custGeom>
              <a:solidFill>
                <a:srgbClr val="FFFFFF"/>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2093F327-1217-E7F3-2F5D-827DF31576B6}"/>
                  </a:ext>
                </a:extLst>
              </p:cNvPr>
              <p:cNvSpPr/>
              <p:nvPr/>
            </p:nvSpPr>
            <p:spPr>
              <a:xfrm>
                <a:off x="4708950" y="4875180"/>
                <a:ext cx="48977" cy="50910"/>
              </a:xfrm>
              <a:custGeom>
                <a:avLst/>
                <a:gdLst>
                  <a:gd name="connsiteX0" fmla="*/ 209 w 48977"/>
                  <a:gd name="connsiteY0" fmla="*/ 41624 h 50910"/>
                  <a:gd name="connsiteX1" fmla="*/ 2686 w 48977"/>
                  <a:gd name="connsiteY1" fmla="*/ 49149 h 50910"/>
                  <a:gd name="connsiteX2" fmla="*/ 10496 w 48977"/>
                  <a:gd name="connsiteY2" fmla="*/ 50292 h 50910"/>
                  <a:gd name="connsiteX3" fmla="*/ 38119 w 48977"/>
                  <a:gd name="connsiteY3" fmla="*/ 38291 h 50910"/>
                  <a:gd name="connsiteX4" fmla="*/ 46406 w 48977"/>
                  <a:gd name="connsiteY4" fmla="*/ 32099 h 50910"/>
                  <a:gd name="connsiteX5" fmla="*/ 48977 w 48977"/>
                  <a:gd name="connsiteY5" fmla="*/ 29051 h 50910"/>
                  <a:gd name="connsiteX6" fmla="*/ 14306 w 48977"/>
                  <a:gd name="connsiteY6" fmla="*/ 0 h 50910"/>
                  <a:gd name="connsiteX7" fmla="*/ 11735 w 48977"/>
                  <a:gd name="connsiteY7" fmla="*/ 3048 h 50910"/>
                  <a:gd name="connsiteX8" fmla="*/ 7067 w 48977"/>
                  <a:gd name="connsiteY8" fmla="*/ 12287 h 50910"/>
                  <a:gd name="connsiteX9" fmla="*/ 209 w 48977"/>
                  <a:gd name="connsiteY9" fmla="*/ 41624 h 5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77" h="50910">
                    <a:moveTo>
                      <a:pt x="209" y="41624"/>
                    </a:moveTo>
                    <a:cubicBezTo>
                      <a:pt x="-457" y="44387"/>
                      <a:pt x="495" y="47339"/>
                      <a:pt x="2686" y="49149"/>
                    </a:cubicBezTo>
                    <a:cubicBezTo>
                      <a:pt x="4781" y="50959"/>
                      <a:pt x="7829" y="51435"/>
                      <a:pt x="10496" y="50292"/>
                    </a:cubicBezTo>
                    <a:lnTo>
                      <a:pt x="38119" y="38291"/>
                    </a:lnTo>
                    <a:cubicBezTo>
                      <a:pt x="41357" y="36862"/>
                      <a:pt x="44215" y="34766"/>
                      <a:pt x="46406" y="32099"/>
                    </a:cubicBezTo>
                    <a:lnTo>
                      <a:pt x="48977" y="29051"/>
                    </a:lnTo>
                    <a:lnTo>
                      <a:pt x="14306" y="0"/>
                    </a:lnTo>
                    <a:lnTo>
                      <a:pt x="11735" y="3048"/>
                    </a:lnTo>
                    <a:cubicBezTo>
                      <a:pt x="9544" y="5715"/>
                      <a:pt x="7925" y="8954"/>
                      <a:pt x="7067" y="12287"/>
                    </a:cubicBezTo>
                    <a:lnTo>
                      <a:pt x="209" y="41624"/>
                    </a:ln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041E3992-F58F-FE9A-3366-AFE5790F97EC}"/>
                  </a:ext>
                </a:extLst>
              </p:cNvPr>
              <p:cNvSpPr/>
              <p:nvPr/>
            </p:nvSpPr>
            <p:spPr>
              <a:xfrm>
                <a:off x="4733162" y="4814410"/>
                <a:ext cx="76199" cy="78295"/>
              </a:xfrm>
              <a:custGeom>
                <a:avLst/>
                <a:gdLst>
                  <a:gd name="connsiteX0" fmla="*/ 0 w 76199"/>
                  <a:gd name="connsiteY0" fmla="*/ 49244 h 78295"/>
                  <a:gd name="connsiteX1" fmla="*/ 34576 w 76199"/>
                  <a:gd name="connsiteY1" fmla="*/ 78296 h 78295"/>
                  <a:gd name="connsiteX2" fmla="*/ 76200 w 76199"/>
                  <a:gd name="connsiteY2" fmla="*/ 29051 h 78295"/>
                  <a:gd name="connsiteX3" fmla="*/ 41624 w 76199"/>
                  <a:gd name="connsiteY3" fmla="*/ 0 h 78295"/>
                </a:gdLst>
                <a:ahLst/>
                <a:cxnLst>
                  <a:cxn ang="0">
                    <a:pos x="connsiteX0" y="connsiteY0"/>
                  </a:cxn>
                  <a:cxn ang="0">
                    <a:pos x="connsiteX1" y="connsiteY1"/>
                  </a:cxn>
                  <a:cxn ang="0">
                    <a:pos x="connsiteX2" y="connsiteY2"/>
                  </a:cxn>
                  <a:cxn ang="0">
                    <a:pos x="connsiteX3" y="connsiteY3"/>
                  </a:cxn>
                </a:cxnLst>
                <a:rect l="l" t="t" r="r" b="b"/>
                <a:pathLst>
                  <a:path w="76199" h="78295">
                    <a:moveTo>
                      <a:pt x="0" y="49244"/>
                    </a:moveTo>
                    <a:lnTo>
                      <a:pt x="34576" y="78296"/>
                    </a:lnTo>
                    <a:lnTo>
                      <a:pt x="76200" y="29051"/>
                    </a:lnTo>
                    <a:lnTo>
                      <a:pt x="41624" y="0"/>
                    </a:lnTo>
                    <a:close/>
                  </a:path>
                </a:pathLst>
              </a:custGeom>
              <a:solidFill>
                <a:srgbClr val="FFFFFF"/>
              </a:solidFill>
              <a:ln w="9525" cap="flat">
                <a:noFill/>
                <a:prstDash val="solid"/>
                <a:miter/>
              </a:ln>
            </p:spPr>
            <p:txBody>
              <a:bodyPr rtlCol="0" anchor="ctr"/>
              <a:lstStyle/>
              <a:p>
                <a:endParaRPr lang="en-US"/>
              </a:p>
            </p:txBody>
          </p:sp>
        </p:grpSp>
      </p:grpSp>
      <p:grpSp>
        <p:nvGrpSpPr>
          <p:cNvPr id="69" name="Graphic 100">
            <a:extLst>
              <a:ext uri="{FF2B5EF4-FFF2-40B4-BE49-F238E27FC236}">
                <a16:creationId xmlns:a16="http://schemas.microsoft.com/office/drawing/2014/main" id="{FEA59AB4-362A-F7FF-EFCD-056F1124AF8F}"/>
              </a:ext>
            </a:extLst>
          </p:cNvPr>
          <p:cNvGrpSpPr/>
          <p:nvPr/>
        </p:nvGrpSpPr>
        <p:grpSpPr>
          <a:xfrm flipH="1">
            <a:off x="9266438" y="3292128"/>
            <a:ext cx="2262780" cy="1904527"/>
            <a:chOff x="8872786" y="2803277"/>
            <a:chExt cx="2262780" cy="1904527"/>
          </a:xfrm>
        </p:grpSpPr>
        <p:grpSp>
          <p:nvGrpSpPr>
            <p:cNvPr id="70" name="Graphic 100">
              <a:extLst>
                <a:ext uri="{FF2B5EF4-FFF2-40B4-BE49-F238E27FC236}">
                  <a16:creationId xmlns:a16="http://schemas.microsoft.com/office/drawing/2014/main" id="{80EA26B9-A66E-36F5-172F-E8A562A02F39}"/>
                </a:ext>
              </a:extLst>
            </p:cNvPr>
            <p:cNvGrpSpPr/>
            <p:nvPr/>
          </p:nvGrpSpPr>
          <p:grpSpPr>
            <a:xfrm>
              <a:off x="9334627" y="3491449"/>
              <a:ext cx="532174" cy="1216355"/>
              <a:chOff x="9334627" y="3491449"/>
              <a:chExt cx="532174" cy="1216355"/>
            </a:xfrm>
          </p:grpSpPr>
          <p:sp>
            <p:nvSpPr>
              <p:cNvPr id="72" name="Freeform: Shape 71">
                <a:extLst>
                  <a:ext uri="{FF2B5EF4-FFF2-40B4-BE49-F238E27FC236}">
                    <a16:creationId xmlns:a16="http://schemas.microsoft.com/office/drawing/2014/main" id="{993B4781-8977-D91F-1BA2-96DF0243937A}"/>
                  </a:ext>
                </a:extLst>
              </p:cNvPr>
              <p:cNvSpPr/>
              <p:nvPr/>
            </p:nvSpPr>
            <p:spPr>
              <a:xfrm>
                <a:off x="9343173" y="4034496"/>
                <a:ext cx="156837" cy="127202"/>
              </a:xfrm>
              <a:custGeom>
                <a:avLst/>
                <a:gdLst>
                  <a:gd name="connsiteX0" fmla="*/ 1130 w 156837"/>
                  <a:gd name="connsiteY0" fmla="*/ 107112 h 127202"/>
                  <a:gd name="connsiteX1" fmla="*/ 251 w 156837"/>
                  <a:gd name="connsiteY1" fmla="*/ 105856 h 127202"/>
                  <a:gd name="connsiteX2" fmla="*/ 251 w 156837"/>
                  <a:gd name="connsiteY2" fmla="*/ 39555 h 127202"/>
                  <a:gd name="connsiteX3" fmla="*/ 879 w 156837"/>
                  <a:gd name="connsiteY3" fmla="*/ 38676 h 127202"/>
                  <a:gd name="connsiteX4" fmla="*/ 2386 w 156837"/>
                  <a:gd name="connsiteY4" fmla="*/ 38676 h 127202"/>
                  <a:gd name="connsiteX5" fmla="*/ 46461 w 156837"/>
                  <a:gd name="connsiteY5" fmla="*/ 64041 h 127202"/>
                  <a:gd name="connsiteX6" fmla="*/ 47089 w 156837"/>
                  <a:gd name="connsiteY6" fmla="*/ 64920 h 127202"/>
                  <a:gd name="connsiteX7" fmla="*/ 46838 w 156837"/>
                  <a:gd name="connsiteY7" fmla="*/ 65799 h 127202"/>
                  <a:gd name="connsiteX8" fmla="*/ 2386 w 156837"/>
                  <a:gd name="connsiteY8" fmla="*/ 106860 h 127202"/>
                  <a:gd name="connsiteX9" fmla="*/ 1758 w 156837"/>
                  <a:gd name="connsiteY9" fmla="*/ 107112 h 127202"/>
                  <a:gd name="connsiteX10" fmla="*/ 1130 w 156837"/>
                  <a:gd name="connsiteY10" fmla="*/ 107112 h 127202"/>
                  <a:gd name="connsiteX11" fmla="*/ 150057 w 156837"/>
                  <a:gd name="connsiteY11" fmla="*/ 127203 h 127202"/>
                  <a:gd name="connsiteX12" fmla="*/ 5400 w 156837"/>
                  <a:gd name="connsiteY12" fmla="*/ 127203 h 127202"/>
                  <a:gd name="connsiteX13" fmla="*/ 2888 w 156837"/>
                  <a:gd name="connsiteY13" fmla="*/ 126575 h 127202"/>
                  <a:gd name="connsiteX14" fmla="*/ 2260 w 156837"/>
                  <a:gd name="connsiteY14" fmla="*/ 125696 h 127202"/>
                  <a:gd name="connsiteX15" fmla="*/ 2637 w 156837"/>
                  <a:gd name="connsiteY15" fmla="*/ 124440 h 127202"/>
                  <a:gd name="connsiteX16" fmla="*/ 59144 w 156837"/>
                  <a:gd name="connsiteY16" fmla="*/ 71952 h 127202"/>
                  <a:gd name="connsiteX17" fmla="*/ 60651 w 156837"/>
                  <a:gd name="connsiteY17" fmla="*/ 71952 h 127202"/>
                  <a:gd name="connsiteX18" fmla="*/ 75468 w 156837"/>
                  <a:gd name="connsiteY18" fmla="*/ 80240 h 127202"/>
                  <a:gd name="connsiteX19" fmla="*/ 81998 w 156837"/>
                  <a:gd name="connsiteY19" fmla="*/ 80240 h 127202"/>
                  <a:gd name="connsiteX20" fmla="*/ 98950 w 156837"/>
                  <a:gd name="connsiteY20" fmla="*/ 70445 h 127202"/>
                  <a:gd name="connsiteX21" fmla="*/ 100456 w 156837"/>
                  <a:gd name="connsiteY21" fmla="*/ 70696 h 127202"/>
                  <a:gd name="connsiteX22" fmla="*/ 151061 w 156837"/>
                  <a:gd name="connsiteY22" fmla="*/ 124943 h 127202"/>
                  <a:gd name="connsiteX23" fmla="*/ 151438 w 156837"/>
                  <a:gd name="connsiteY23" fmla="*/ 126450 h 127202"/>
                  <a:gd name="connsiteX24" fmla="*/ 150057 w 156837"/>
                  <a:gd name="connsiteY24" fmla="*/ 127203 h 127202"/>
                  <a:gd name="connsiteX25" fmla="*/ 156838 w 156837"/>
                  <a:gd name="connsiteY25" fmla="*/ 108995 h 127202"/>
                  <a:gd name="connsiteX26" fmla="*/ 155959 w 156837"/>
                  <a:gd name="connsiteY26" fmla="*/ 110251 h 127202"/>
                  <a:gd name="connsiteX27" fmla="*/ 155331 w 156837"/>
                  <a:gd name="connsiteY27" fmla="*/ 110251 h 127202"/>
                  <a:gd name="connsiteX28" fmla="*/ 154452 w 156837"/>
                  <a:gd name="connsiteY28" fmla="*/ 109623 h 127202"/>
                  <a:gd name="connsiteX29" fmla="*/ 112386 w 156837"/>
                  <a:gd name="connsiteY29" fmla="*/ 64292 h 127202"/>
                  <a:gd name="connsiteX30" fmla="*/ 112134 w 156837"/>
                  <a:gd name="connsiteY30" fmla="*/ 63413 h 127202"/>
                  <a:gd name="connsiteX31" fmla="*/ 112762 w 156837"/>
                  <a:gd name="connsiteY31" fmla="*/ 62408 h 127202"/>
                  <a:gd name="connsiteX32" fmla="*/ 154703 w 156837"/>
                  <a:gd name="connsiteY32" fmla="*/ 37420 h 127202"/>
                  <a:gd name="connsiteX33" fmla="*/ 155959 w 156837"/>
                  <a:gd name="connsiteY33" fmla="*/ 37420 h 127202"/>
                  <a:gd name="connsiteX34" fmla="*/ 156838 w 156837"/>
                  <a:gd name="connsiteY34" fmla="*/ 38676 h 127202"/>
                  <a:gd name="connsiteX35" fmla="*/ 156838 w 156837"/>
                  <a:gd name="connsiteY35" fmla="*/ 108995 h 127202"/>
                  <a:gd name="connsiteX36" fmla="*/ 156838 w 156837"/>
                  <a:gd name="connsiteY36" fmla="*/ 21096 h 127202"/>
                  <a:gd name="connsiteX37" fmla="*/ 155582 w 156837"/>
                  <a:gd name="connsiteY37" fmla="*/ 22352 h 127202"/>
                  <a:gd name="connsiteX38" fmla="*/ 154703 w 156837"/>
                  <a:gd name="connsiteY38" fmla="*/ 22603 h 127202"/>
                  <a:gd name="connsiteX39" fmla="*/ 153698 w 156837"/>
                  <a:gd name="connsiteY39" fmla="*/ 22854 h 127202"/>
                  <a:gd name="connsiteX40" fmla="*/ 79361 w 156837"/>
                  <a:gd name="connsiteY40" fmla="*/ 66678 h 127202"/>
                  <a:gd name="connsiteX41" fmla="*/ 78356 w 156837"/>
                  <a:gd name="connsiteY41" fmla="*/ 66929 h 127202"/>
                  <a:gd name="connsiteX42" fmla="*/ 77728 w 156837"/>
                  <a:gd name="connsiteY42" fmla="*/ 66678 h 127202"/>
                  <a:gd name="connsiteX43" fmla="*/ 879 w 156837"/>
                  <a:gd name="connsiteY43" fmla="*/ 22854 h 127202"/>
                  <a:gd name="connsiteX44" fmla="*/ 0 w 156837"/>
                  <a:gd name="connsiteY44" fmla="*/ 21598 h 127202"/>
                  <a:gd name="connsiteX45" fmla="*/ 0 w 156837"/>
                  <a:gd name="connsiteY45" fmla="*/ 5274 h 127202"/>
                  <a:gd name="connsiteX46" fmla="*/ 1632 w 156837"/>
                  <a:gd name="connsiteY46" fmla="*/ 1381 h 127202"/>
                  <a:gd name="connsiteX47" fmla="*/ 5274 w 156837"/>
                  <a:gd name="connsiteY47" fmla="*/ 0 h 127202"/>
                  <a:gd name="connsiteX48" fmla="*/ 151438 w 156837"/>
                  <a:gd name="connsiteY48" fmla="*/ 0 h 127202"/>
                  <a:gd name="connsiteX49" fmla="*/ 155205 w 156837"/>
                  <a:gd name="connsiteY49" fmla="*/ 1381 h 127202"/>
                  <a:gd name="connsiteX50" fmla="*/ 156712 w 156837"/>
                  <a:gd name="connsiteY50" fmla="*/ 5274 h 127202"/>
                  <a:gd name="connsiteX51" fmla="*/ 156712 w 156837"/>
                  <a:gd name="connsiteY51" fmla="*/ 21096 h 12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6837" h="127202">
                    <a:moveTo>
                      <a:pt x="1130" y="107112"/>
                    </a:moveTo>
                    <a:cubicBezTo>
                      <a:pt x="502" y="106860"/>
                      <a:pt x="251" y="106484"/>
                      <a:pt x="251" y="105856"/>
                    </a:cubicBezTo>
                    <a:lnTo>
                      <a:pt x="251" y="39555"/>
                    </a:lnTo>
                    <a:cubicBezTo>
                      <a:pt x="251" y="38927"/>
                      <a:pt x="502" y="38676"/>
                      <a:pt x="879" y="38676"/>
                    </a:cubicBezTo>
                    <a:cubicBezTo>
                      <a:pt x="1256" y="38425"/>
                      <a:pt x="1884" y="38425"/>
                      <a:pt x="2386" y="38676"/>
                    </a:cubicBezTo>
                    <a:lnTo>
                      <a:pt x="46461" y="64041"/>
                    </a:lnTo>
                    <a:cubicBezTo>
                      <a:pt x="46838" y="64041"/>
                      <a:pt x="47089" y="64292"/>
                      <a:pt x="47089" y="64920"/>
                    </a:cubicBezTo>
                    <a:cubicBezTo>
                      <a:pt x="47089" y="65297"/>
                      <a:pt x="46963" y="65673"/>
                      <a:pt x="46838" y="65799"/>
                    </a:cubicBezTo>
                    <a:lnTo>
                      <a:pt x="2386" y="106860"/>
                    </a:lnTo>
                    <a:cubicBezTo>
                      <a:pt x="2386" y="107112"/>
                      <a:pt x="2135" y="107112"/>
                      <a:pt x="1758" y="107112"/>
                    </a:cubicBezTo>
                    <a:lnTo>
                      <a:pt x="1130" y="107112"/>
                    </a:lnTo>
                    <a:close/>
                    <a:moveTo>
                      <a:pt x="150057" y="127203"/>
                    </a:moveTo>
                    <a:lnTo>
                      <a:pt x="5400" y="127203"/>
                    </a:lnTo>
                    <a:cubicBezTo>
                      <a:pt x="5023" y="127203"/>
                      <a:pt x="4144" y="126952"/>
                      <a:pt x="2888" y="126575"/>
                    </a:cubicBezTo>
                    <a:cubicBezTo>
                      <a:pt x="2511" y="126198"/>
                      <a:pt x="2260" y="125822"/>
                      <a:pt x="2260" y="125696"/>
                    </a:cubicBezTo>
                    <a:cubicBezTo>
                      <a:pt x="2260" y="125068"/>
                      <a:pt x="2386" y="124692"/>
                      <a:pt x="2637" y="124440"/>
                    </a:cubicBezTo>
                    <a:lnTo>
                      <a:pt x="59144" y="71952"/>
                    </a:lnTo>
                    <a:cubicBezTo>
                      <a:pt x="59520" y="71575"/>
                      <a:pt x="60023" y="71575"/>
                      <a:pt x="60651" y="71952"/>
                    </a:cubicBezTo>
                    <a:lnTo>
                      <a:pt x="75468" y="80240"/>
                    </a:lnTo>
                    <a:cubicBezTo>
                      <a:pt x="77728" y="81495"/>
                      <a:pt x="79863" y="81495"/>
                      <a:pt x="81998" y="80240"/>
                    </a:cubicBezTo>
                    <a:lnTo>
                      <a:pt x="98950" y="70445"/>
                    </a:lnTo>
                    <a:cubicBezTo>
                      <a:pt x="99829" y="69943"/>
                      <a:pt x="100331" y="70068"/>
                      <a:pt x="100456" y="70696"/>
                    </a:cubicBezTo>
                    <a:lnTo>
                      <a:pt x="151061" y="124943"/>
                    </a:lnTo>
                    <a:cubicBezTo>
                      <a:pt x="151312" y="125194"/>
                      <a:pt x="151438" y="125696"/>
                      <a:pt x="151438" y="126450"/>
                    </a:cubicBezTo>
                    <a:cubicBezTo>
                      <a:pt x="150936" y="126952"/>
                      <a:pt x="150433" y="127203"/>
                      <a:pt x="150057" y="127203"/>
                    </a:cubicBezTo>
                    <a:close/>
                    <a:moveTo>
                      <a:pt x="156838" y="108995"/>
                    </a:moveTo>
                    <a:cubicBezTo>
                      <a:pt x="156838" y="109246"/>
                      <a:pt x="156586" y="109623"/>
                      <a:pt x="155959" y="110251"/>
                    </a:cubicBezTo>
                    <a:lnTo>
                      <a:pt x="155331" y="110251"/>
                    </a:lnTo>
                    <a:cubicBezTo>
                      <a:pt x="155205" y="110251"/>
                      <a:pt x="154828" y="110000"/>
                      <a:pt x="154452" y="109623"/>
                    </a:cubicBezTo>
                    <a:lnTo>
                      <a:pt x="112386" y="64292"/>
                    </a:lnTo>
                    <a:cubicBezTo>
                      <a:pt x="112009" y="63915"/>
                      <a:pt x="111883" y="63539"/>
                      <a:pt x="112134" y="63413"/>
                    </a:cubicBezTo>
                    <a:cubicBezTo>
                      <a:pt x="112134" y="62785"/>
                      <a:pt x="112386" y="62408"/>
                      <a:pt x="112762" y="62408"/>
                    </a:cubicBezTo>
                    <a:lnTo>
                      <a:pt x="154703" y="37420"/>
                    </a:lnTo>
                    <a:lnTo>
                      <a:pt x="155959" y="37420"/>
                    </a:lnTo>
                    <a:cubicBezTo>
                      <a:pt x="156586" y="37797"/>
                      <a:pt x="156838" y="38299"/>
                      <a:pt x="156838" y="38676"/>
                    </a:cubicBezTo>
                    <a:lnTo>
                      <a:pt x="156838" y="108995"/>
                    </a:lnTo>
                    <a:close/>
                    <a:moveTo>
                      <a:pt x="156838" y="21096"/>
                    </a:moveTo>
                    <a:cubicBezTo>
                      <a:pt x="156838" y="21975"/>
                      <a:pt x="156335" y="22352"/>
                      <a:pt x="155582" y="22352"/>
                    </a:cubicBezTo>
                    <a:cubicBezTo>
                      <a:pt x="155205" y="22603"/>
                      <a:pt x="154828" y="22603"/>
                      <a:pt x="154703" y="22603"/>
                    </a:cubicBezTo>
                    <a:cubicBezTo>
                      <a:pt x="154452" y="22603"/>
                      <a:pt x="154201" y="22728"/>
                      <a:pt x="153698" y="22854"/>
                    </a:cubicBezTo>
                    <a:lnTo>
                      <a:pt x="79361" y="66678"/>
                    </a:lnTo>
                    <a:cubicBezTo>
                      <a:pt x="79109" y="66929"/>
                      <a:pt x="78858" y="66929"/>
                      <a:pt x="78356" y="66929"/>
                    </a:cubicBezTo>
                    <a:lnTo>
                      <a:pt x="77728" y="66678"/>
                    </a:lnTo>
                    <a:lnTo>
                      <a:pt x="879" y="22854"/>
                    </a:lnTo>
                    <a:cubicBezTo>
                      <a:pt x="251" y="22854"/>
                      <a:pt x="0" y="22477"/>
                      <a:pt x="0" y="21598"/>
                    </a:cubicBezTo>
                    <a:lnTo>
                      <a:pt x="0" y="5274"/>
                    </a:lnTo>
                    <a:cubicBezTo>
                      <a:pt x="0" y="3641"/>
                      <a:pt x="502" y="2386"/>
                      <a:pt x="1632" y="1381"/>
                    </a:cubicBezTo>
                    <a:cubicBezTo>
                      <a:pt x="2637" y="502"/>
                      <a:pt x="3893" y="0"/>
                      <a:pt x="5274" y="0"/>
                    </a:cubicBezTo>
                    <a:lnTo>
                      <a:pt x="151438" y="0"/>
                    </a:lnTo>
                    <a:cubicBezTo>
                      <a:pt x="152945" y="0"/>
                      <a:pt x="154075" y="502"/>
                      <a:pt x="155205" y="1381"/>
                    </a:cubicBezTo>
                    <a:cubicBezTo>
                      <a:pt x="156210" y="2260"/>
                      <a:pt x="156712" y="3641"/>
                      <a:pt x="156712" y="5274"/>
                    </a:cubicBezTo>
                    <a:lnTo>
                      <a:pt x="156712" y="21096"/>
                    </a:lnTo>
                    <a:close/>
                  </a:path>
                </a:pathLst>
              </a:custGeom>
              <a:solidFill>
                <a:srgbClr val="0071C1"/>
              </a:solidFill>
              <a:ln w="12541"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D314BD-573B-E696-920A-F86045D889C3}"/>
                  </a:ext>
                </a:extLst>
              </p:cNvPr>
              <p:cNvSpPr/>
              <p:nvPr/>
            </p:nvSpPr>
            <p:spPr>
              <a:xfrm>
                <a:off x="9334627" y="3491449"/>
                <a:ext cx="174020" cy="173875"/>
              </a:xfrm>
              <a:custGeom>
                <a:avLst/>
                <a:gdLst>
                  <a:gd name="connsiteX0" fmla="*/ 168648 w 174020"/>
                  <a:gd name="connsiteY0" fmla="*/ 157921 h 173875"/>
                  <a:gd name="connsiteX1" fmla="*/ 156342 w 174020"/>
                  <a:gd name="connsiteY1" fmla="*/ 170227 h 173875"/>
                  <a:gd name="connsiteX2" fmla="*/ 147301 w 174020"/>
                  <a:gd name="connsiteY2" fmla="*/ 173869 h 173875"/>
                  <a:gd name="connsiteX3" fmla="*/ 42826 w 174020"/>
                  <a:gd name="connsiteY3" fmla="*/ 131049 h 173875"/>
                  <a:gd name="connsiteX4" fmla="*/ 7 w 174020"/>
                  <a:gd name="connsiteY4" fmla="*/ 26198 h 173875"/>
                  <a:gd name="connsiteX5" fmla="*/ 3648 w 174020"/>
                  <a:gd name="connsiteY5" fmla="*/ 17785 h 173875"/>
                  <a:gd name="connsiteX6" fmla="*/ 16080 w 174020"/>
                  <a:gd name="connsiteY6" fmla="*/ 5353 h 173875"/>
                  <a:gd name="connsiteX7" fmla="*/ 35418 w 174020"/>
                  <a:gd name="connsiteY7" fmla="*/ 833 h 173875"/>
                  <a:gd name="connsiteX8" fmla="*/ 38055 w 174020"/>
                  <a:gd name="connsiteY8" fmla="*/ 1712 h 173875"/>
                  <a:gd name="connsiteX9" fmla="*/ 52119 w 174020"/>
                  <a:gd name="connsiteY9" fmla="*/ 16655 h 173875"/>
                  <a:gd name="connsiteX10" fmla="*/ 58397 w 174020"/>
                  <a:gd name="connsiteY10" fmla="*/ 39508 h 173875"/>
                  <a:gd name="connsiteX11" fmla="*/ 53249 w 174020"/>
                  <a:gd name="connsiteY11" fmla="*/ 59097 h 173875"/>
                  <a:gd name="connsiteX12" fmla="*/ 44961 w 174020"/>
                  <a:gd name="connsiteY12" fmla="*/ 67385 h 173875"/>
                  <a:gd name="connsiteX13" fmla="*/ 106616 w 174020"/>
                  <a:gd name="connsiteY13" fmla="*/ 129166 h 173875"/>
                  <a:gd name="connsiteX14" fmla="*/ 114904 w 174020"/>
                  <a:gd name="connsiteY14" fmla="*/ 120878 h 173875"/>
                  <a:gd name="connsiteX15" fmla="*/ 134493 w 174020"/>
                  <a:gd name="connsiteY15" fmla="*/ 115730 h 173875"/>
                  <a:gd name="connsiteX16" fmla="*/ 157347 w 174020"/>
                  <a:gd name="connsiteY16" fmla="*/ 122008 h 173875"/>
                  <a:gd name="connsiteX17" fmla="*/ 172289 w 174020"/>
                  <a:gd name="connsiteY17" fmla="*/ 136198 h 173875"/>
                  <a:gd name="connsiteX18" fmla="*/ 173168 w 174020"/>
                  <a:gd name="connsiteY18" fmla="*/ 138835 h 173875"/>
                  <a:gd name="connsiteX19" fmla="*/ 168648 w 174020"/>
                  <a:gd name="connsiteY19" fmla="*/ 157921 h 1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4020" h="173875">
                    <a:moveTo>
                      <a:pt x="168648" y="157921"/>
                    </a:moveTo>
                    <a:lnTo>
                      <a:pt x="156342" y="170227"/>
                    </a:lnTo>
                    <a:cubicBezTo>
                      <a:pt x="154082" y="172362"/>
                      <a:pt x="147678" y="173869"/>
                      <a:pt x="147301" y="173869"/>
                    </a:cubicBezTo>
                    <a:cubicBezTo>
                      <a:pt x="108249" y="174246"/>
                      <a:pt x="70577" y="158800"/>
                      <a:pt x="42826" y="131049"/>
                    </a:cubicBezTo>
                    <a:cubicBezTo>
                      <a:pt x="15075" y="103298"/>
                      <a:pt x="-370" y="65376"/>
                      <a:pt x="7" y="26198"/>
                    </a:cubicBezTo>
                    <a:cubicBezTo>
                      <a:pt x="7" y="26198"/>
                      <a:pt x="1388" y="19919"/>
                      <a:pt x="3648" y="17785"/>
                    </a:cubicBezTo>
                    <a:lnTo>
                      <a:pt x="16080" y="5353"/>
                    </a:lnTo>
                    <a:cubicBezTo>
                      <a:pt x="20600" y="833"/>
                      <a:pt x="29265" y="-1302"/>
                      <a:pt x="35418" y="833"/>
                    </a:cubicBezTo>
                    <a:lnTo>
                      <a:pt x="38055" y="1712"/>
                    </a:lnTo>
                    <a:cubicBezTo>
                      <a:pt x="44082" y="3846"/>
                      <a:pt x="50486" y="10502"/>
                      <a:pt x="52119" y="16655"/>
                    </a:cubicBezTo>
                    <a:lnTo>
                      <a:pt x="58397" y="39508"/>
                    </a:lnTo>
                    <a:cubicBezTo>
                      <a:pt x="60029" y="45661"/>
                      <a:pt x="57769" y="54577"/>
                      <a:pt x="53249" y="59097"/>
                    </a:cubicBezTo>
                    <a:lnTo>
                      <a:pt x="44961" y="67385"/>
                    </a:lnTo>
                    <a:cubicBezTo>
                      <a:pt x="53123" y="97396"/>
                      <a:pt x="76605" y="121004"/>
                      <a:pt x="106616" y="129166"/>
                    </a:cubicBezTo>
                    <a:lnTo>
                      <a:pt x="114904" y="120878"/>
                    </a:lnTo>
                    <a:cubicBezTo>
                      <a:pt x="119424" y="116358"/>
                      <a:pt x="128214" y="114097"/>
                      <a:pt x="134493" y="115730"/>
                    </a:cubicBezTo>
                    <a:lnTo>
                      <a:pt x="157347" y="122008"/>
                    </a:lnTo>
                    <a:cubicBezTo>
                      <a:pt x="163500" y="123766"/>
                      <a:pt x="170280" y="130045"/>
                      <a:pt x="172289" y="136198"/>
                    </a:cubicBezTo>
                    <a:lnTo>
                      <a:pt x="173168" y="138835"/>
                    </a:lnTo>
                    <a:cubicBezTo>
                      <a:pt x="175303" y="144611"/>
                      <a:pt x="173294" y="153401"/>
                      <a:pt x="168648" y="157921"/>
                    </a:cubicBezTo>
                    <a:close/>
                  </a:path>
                </a:pathLst>
              </a:custGeom>
              <a:solidFill>
                <a:srgbClr val="0071C1"/>
              </a:solidFill>
              <a:ln w="12541"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DABDA2F8-352F-BBD0-C32A-2DF7E7908A0F}"/>
                  </a:ext>
                </a:extLst>
              </p:cNvPr>
              <p:cNvSpPr/>
              <p:nvPr/>
            </p:nvSpPr>
            <p:spPr>
              <a:xfrm>
                <a:off x="9347191" y="4504380"/>
                <a:ext cx="149177" cy="203424"/>
              </a:xfrm>
              <a:custGeom>
                <a:avLst/>
                <a:gdLst>
                  <a:gd name="connsiteX0" fmla="*/ 74463 w 149177"/>
                  <a:gd name="connsiteY0" fmla="*/ 0 h 203424"/>
                  <a:gd name="connsiteX1" fmla="*/ 0 w 149177"/>
                  <a:gd name="connsiteY1" fmla="*/ 74463 h 203424"/>
                  <a:gd name="connsiteX2" fmla="*/ 59018 w 149177"/>
                  <a:gd name="connsiteY2" fmla="*/ 194886 h 203424"/>
                  <a:gd name="connsiteX3" fmla="*/ 74589 w 149177"/>
                  <a:gd name="connsiteY3" fmla="*/ 203424 h 203424"/>
                  <a:gd name="connsiteX4" fmla="*/ 90160 w 149177"/>
                  <a:gd name="connsiteY4" fmla="*/ 194886 h 203424"/>
                  <a:gd name="connsiteX5" fmla="*/ 149178 w 149177"/>
                  <a:gd name="connsiteY5" fmla="*/ 74463 h 203424"/>
                  <a:gd name="connsiteX6" fmla="*/ 74463 w 149177"/>
                  <a:gd name="connsiteY6" fmla="*/ 0 h 203424"/>
                  <a:gd name="connsiteX7" fmla="*/ 74463 w 149177"/>
                  <a:gd name="connsiteY7" fmla="*/ 107112 h 203424"/>
                  <a:gd name="connsiteX8" fmla="*/ 35788 w 149177"/>
                  <a:gd name="connsiteY8" fmla="*/ 68436 h 203424"/>
                  <a:gd name="connsiteX9" fmla="*/ 74463 w 149177"/>
                  <a:gd name="connsiteY9" fmla="*/ 29760 h 203424"/>
                  <a:gd name="connsiteX10" fmla="*/ 113139 w 149177"/>
                  <a:gd name="connsiteY10" fmla="*/ 68436 h 203424"/>
                  <a:gd name="connsiteX11" fmla="*/ 74463 w 149177"/>
                  <a:gd name="connsiteY11" fmla="*/ 107112 h 20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177" h="203424">
                    <a:moveTo>
                      <a:pt x="74463" y="0"/>
                    </a:moveTo>
                    <a:cubicBezTo>
                      <a:pt x="33402" y="0"/>
                      <a:pt x="0" y="33402"/>
                      <a:pt x="0" y="74463"/>
                    </a:cubicBezTo>
                    <a:cubicBezTo>
                      <a:pt x="0" y="114018"/>
                      <a:pt x="56507" y="191621"/>
                      <a:pt x="59018" y="194886"/>
                    </a:cubicBezTo>
                    <a:cubicBezTo>
                      <a:pt x="63036" y="200285"/>
                      <a:pt x="68687" y="203424"/>
                      <a:pt x="74589" y="203424"/>
                    </a:cubicBezTo>
                    <a:cubicBezTo>
                      <a:pt x="80491" y="203424"/>
                      <a:pt x="86141" y="200285"/>
                      <a:pt x="90160" y="194886"/>
                    </a:cubicBezTo>
                    <a:cubicBezTo>
                      <a:pt x="92545" y="191621"/>
                      <a:pt x="149178" y="114018"/>
                      <a:pt x="149178" y="74463"/>
                    </a:cubicBezTo>
                    <a:cubicBezTo>
                      <a:pt x="149052" y="33402"/>
                      <a:pt x="115525" y="0"/>
                      <a:pt x="74463" y="0"/>
                    </a:cubicBezTo>
                    <a:close/>
                    <a:moveTo>
                      <a:pt x="74463" y="107112"/>
                    </a:moveTo>
                    <a:cubicBezTo>
                      <a:pt x="53116" y="107112"/>
                      <a:pt x="35788" y="89783"/>
                      <a:pt x="35788" y="68436"/>
                    </a:cubicBezTo>
                    <a:cubicBezTo>
                      <a:pt x="35788" y="47089"/>
                      <a:pt x="53116" y="29760"/>
                      <a:pt x="74463" y="29760"/>
                    </a:cubicBezTo>
                    <a:cubicBezTo>
                      <a:pt x="95810" y="29760"/>
                      <a:pt x="113139" y="47089"/>
                      <a:pt x="113139" y="68436"/>
                    </a:cubicBezTo>
                    <a:cubicBezTo>
                      <a:pt x="113139" y="89783"/>
                      <a:pt x="95810" y="107112"/>
                      <a:pt x="74463" y="107112"/>
                    </a:cubicBezTo>
                    <a:close/>
                  </a:path>
                </a:pathLst>
              </a:custGeom>
              <a:solidFill>
                <a:srgbClr val="0071C1"/>
              </a:solidFill>
              <a:ln w="12541" cap="flat">
                <a:noFill/>
                <a:prstDash val="solid"/>
                <a:miter/>
              </a:ln>
            </p:spPr>
            <p:txBody>
              <a:bodyPr rtlCol="0" anchor="ctr"/>
              <a:lstStyle/>
              <a:p>
                <a:endParaRPr lang="en-US"/>
              </a:p>
            </p:txBody>
          </p:sp>
          <p:grpSp>
            <p:nvGrpSpPr>
              <p:cNvPr id="75" name="Graphic 100">
                <a:extLst>
                  <a:ext uri="{FF2B5EF4-FFF2-40B4-BE49-F238E27FC236}">
                    <a16:creationId xmlns:a16="http://schemas.microsoft.com/office/drawing/2014/main" id="{8D43CE2F-4E3F-309B-72D8-75C5753F34E3}"/>
                  </a:ext>
                </a:extLst>
              </p:cNvPr>
              <p:cNvGrpSpPr/>
              <p:nvPr/>
            </p:nvGrpSpPr>
            <p:grpSpPr>
              <a:xfrm>
                <a:off x="9783046" y="3525935"/>
                <a:ext cx="83755" cy="1149975"/>
                <a:chOff x="9783046" y="3525935"/>
                <a:chExt cx="83755" cy="1149975"/>
              </a:xfrm>
            </p:grpSpPr>
            <p:sp>
              <p:nvSpPr>
                <p:cNvPr id="76" name="Freeform: Shape 75">
                  <a:extLst>
                    <a:ext uri="{FF2B5EF4-FFF2-40B4-BE49-F238E27FC236}">
                      <a16:creationId xmlns:a16="http://schemas.microsoft.com/office/drawing/2014/main" id="{4CE6B7F9-5987-180B-B0BF-0B3FEF62E00C}"/>
                    </a:ext>
                  </a:extLst>
                </p:cNvPr>
                <p:cNvSpPr/>
                <p:nvPr/>
              </p:nvSpPr>
              <p:spPr>
                <a:xfrm>
                  <a:off x="9783172" y="3525935"/>
                  <a:ext cx="83629" cy="83629"/>
                </a:xfrm>
                <a:custGeom>
                  <a:avLst/>
                  <a:gdLst>
                    <a:gd name="connsiteX0" fmla="*/ 83630 w 83629"/>
                    <a:gd name="connsiteY0" fmla="*/ 41815 h 83629"/>
                    <a:gd name="connsiteX1" fmla="*/ 41815 w 83629"/>
                    <a:gd name="connsiteY1" fmla="*/ 83630 h 83629"/>
                    <a:gd name="connsiteX2" fmla="*/ 0 w 83629"/>
                    <a:gd name="connsiteY2" fmla="*/ 41815 h 83629"/>
                    <a:gd name="connsiteX3" fmla="*/ 41815 w 83629"/>
                    <a:gd name="connsiteY3" fmla="*/ 0 h 83629"/>
                    <a:gd name="connsiteX4" fmla="*/ 83630 w 83629"/>
                    <a:gd name="connsiteY4" fmla="*/ 41815 h 8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 h="83629">
                      <a:moveTo>
                        <a:pt x="83630" y="41815"/>
                      </a:moveTo>
                      <a:cubicBezTo>
                        <a:pt x="83630" y="64909"/>
                        <a:pt x="64909" y="83630"/>
                        <a:pt x="41815" y="83630"/>
                      </a:cubicBezTo>
                      <a:cubicBezTo>
                        <a:pt x="18721" y="83630"/>
                        <a:pt x="0" y="64909"/>
                        <a:pt x="0" y="41815"/>
                      </a:cubicBezTo>
                      <a:cubicBezTo>
                        <a:pt x="0" y="18721"/>
                        <a:pt x="18721" y="0"/>
                        <a:pt x="41815" y="0"/>
                      </a:cubicBezTo>
                      <a:cubicBezTo>
                        <a:pt x="64909" y="0"/>
                        <a:pt x="83630" y="18721"/>
                        <a:pt x="83630" y="41815"/>
                      </a:cubicBezTo>
                      <a:close/>
                    </a:path>
                  </a:pathLst>
                </a:custGeom>
                <a:solidFill>
                  <a:srgbClr val="0071C1"/>
                </a:solidFill>
                <a:ln w="12541"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3341C159-DA90-D45B-A356-D3EC248008B8}"/>
                    </a:ext>
                  </a:extLst>
                </p:cNvPr>
                <p:cNvSpPr/>
                <p:nvPr/>
              </p:nvSpPr>
              <p:spPr>
                <a:xfrm>
                  <a:off x="9783046" y="4079575"/>
                  <a:ext cx="83629" cy="83630"/>
                </a:xfrm>
                <a:custGeom>
                  <a:avLst/>
                  <a:gdLst>
                    <a:gd name="connsiteX0" fmla="*/ 0 w 83629"/>
                    <a:gd name="connsiteY0" fmla="*/ 41815 h 83630"/>
                    <a:gd name="connsiteX1" fmla="*/ 41815 w 83629"/>
                    <a:gd name="connsiteY1" fmla="*/ 0 h 83630"/>
                    <a:gd name="connsiteX2" fmla="*/ 83630 w 83629"/>
                    <a:gd name="connsiteY2" fmla="*/ 41815 h 83630"/>
                    <a:gd name="connsiteX3" fmla="*/ 41815 w 83629"/>
                    <a:gd name="connsiteY3" fmla="*/ 83630 h 83630"/>
                    <a:gd name="connsiteX4" fmla="*/ 0 w 83629"/>
                    <a:gd name="connsiteY4" fmla="*/ 41815 h 83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 h="83630">
                      <a:moveTo>
                        <a:pt x="0" y="41815"/>
                      </a:moveTo>
                      <a:cubicBezTo>
                        <a:pt x="0" y="18710"/>
                        <a:pt x="18710" y="0"/>
                        <a:pt x="41815" y="0"/>
                      </a:cubicBezTo>
                      <a:cubicBezTo>
                        <a:pt x="64920" y="0"/>
                        <a:pt x="83630" y="18710"/>
                        <a:pt x="83630" y="41815"/>
                      </a:cubicBezTo>
                      <a:cubicBezTo>
                        <a:pt x="83630" y="64920"/>
                        <a:pt x="64920" y="83630"/>
                        <a:pt x="41815" y="83630"/>
                      </a:cubicBezTo>
                      <a:cubicBezTo>
                        <a:pt x="18836" y="83630"/>
                        <a:pt x="0" y="64920"/>
                        <a:pt x="0" y="41815"/>
                      </a:cubicBezTo>
                      <a:close/>
                    </a:path>
                  </a:pathLst>
                </a:custGeom>
                <a:solidFill>
                  <a:srgbClr val="0071C1"/>
                </a:solidFill>
                <a:ln w="12541"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A18AB104-F881-CB51-7BE1-385E24D68E69}"/>
                    </a:ext>
                  </a:extLst>
                </p:cNvPr>
                <p:cNvSpPr/>
                <p:nvPr/>
              </p:nvSpPr>
              <p:spPr>
                <a:xfrm>
                  <a:off x="9783046" y="4592280"/>
                  <a:ext cx="83629" cy="83630"/>
                </a:xfrm>
                <a:custGeom>
                  <a:avLst/>
                  <a:gdLst>
                    <a:gd name="connsiteX0" fmla="*/ 0 w 83629"/>
                    <a:gd name="connsiteY0" fmla="*/ 41815 h 83630"/>
                    <a:gd name="connsiteX1" fmla="*/ 41815 w 83629"/>
                    <a:gd name="connsiteY1" fmla="*/ 0 h 83630"/>
                    <a:gd name="connsiteX2" fmla="*/ 83630 w 83629"/>
                    <a:gd name="connsiteY2" fmla="*/ 41815 h 83630"/>
                    <a:gd name="connsiteX3" fmla="*/ 41815 w 83629"/>
                    <a:gd name="connsiteY3" fmla="*/ 83630 h 83630"/>
                    <a:gd name="connsiteX4" fmla="*/ 0 w 83629"/>
                    <a:gd name="connsiteY4" fmla="*/ 41815 h 83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 h="83630">
                      <a:moveTo>
                        <a:pt x="0" y="41815"/>
                      </a:moveTo>
                      <a:cubicBezTo>
                        <a:pt x="0" y="18710"/>
                        <a:pt x="18710" y="0"/>
                        <a:pt x="41815" y="0"/>
                      </a:cubicBezTo>
                      <a:cubicBezTo>
                        <a:pt x="64920" y="0"/>
                        <a:pt x="83630" y="18710"/>
                        <a:pt x="83630" y="41815"/>
                      </a:cubicBezTo>
                      <a:cubicBezTo>
                        <a:pt x="83630" y="64920"/>
                        <a:pt x="64920" y="83630"/>
                        <a:pt x="41815" y="83630"/>
                      </a:cubicBezTo>
                      <a:cubicBezTo>
                        <a:pt x="18836" y="83630"/>
                        <a:pt x="0" y="64920"/>
                        <a:pt x="0" y="41815"/>
                      </a:cubicBezTo>
                      <a:close/>
                    </a:path>
                  </a:pathLst>
                </a:custGeom>
                <a:solidFill>
                  <a:srgbClr val="0071C1"/>
                </a:solidFill>
                <a:ln w="12541" cap="flat">
                  <a:noFill/>
                  <a:prstDash val="solid"/>
                  <a:miter/>
                </a:ln>
              </p:spPr>
              <p:txBody>
                <a:bodyPr rtlCol="0" anchor="ctr"/>
                <a:lstStyle/>
                <a:p>
                  <a:endParaRPr lang="en-US"/>
                </a:p>
              </p:txBody>
            </p:sp>
          </p:grpSp>
        </p:grpSp>
        <p:sp>
          <p:nvSpPr>
            <p:cNvPr id="71" name="Freeform: Shape 70">
              <a:extLst>
                <a:ext uri="{FF2B5EF4-FFF2-40B4-BE49-F238E27FC236}">
                  <a16:creationId xmlns:a16="http://schemas.microsoft.com/office/drawing/2014/main" id="{919EA94D-B211-97C5-AADD-87354333AE30}"/>
                </a:ext>
              </a:extLst>
            </p:cNvPr>
            <p:cNvSpPr/>
            <p:nvPr/>
          </p:nvSpPr>
          <p:spPr>
            <a:xfrm>
              <a:off x="8872786" y="2803277"/>
              <a:ext cx="2262780" cy="292956"/>
            </a:xfrm>
            <a:custGeom>
              <a:avLst/>
              <a:gdLst>
                <a:gd name="connsiteX0" fmla="*/ 2116114 w 2262780"/>
                <a:gd name="connsiteY0" fmla="*/ 292956 h 292956"/>
                <a:gd name="connsiteX1" fmla="*/ 146541 w 2262780"/>
                <a:gd name="connsiteY1" fmla="*/ 292956 h 292956"/>
                <a:gd name="connsiteX2" fmla="*/ 0 w 2262780"/>
                <a:gd name="connsiteY2" fmla="*/ 146541 h 292956"/>
                <a:gd name="connsiteX3" fmla="*/ 0 w 2262780"/>
                <a:gd name="connsiteY3" fmla="*/ 146541 h 292956"/>
                <a:gd name="connsiteX4" fmla="*/ 146541 w 2262780"/>
                <a:gd name="connsiteY4" fmla="*/ 0 h 292956"/>
                <a:gd name="connsiteX5" fmla="*/ 2116240 w 2262780"/>
                <a:gd name="connsiteY5" fmla="*/ 0 h 292956"/>
                <a:gd name="connsiteX6" fmla="*/ 2262780 w 2262780"/>
                <a:gd name="connsiteY6" fmla="*/ 146541 h 292956"/>
                <a:gd name="connsiteX7" fmla="*/ 2262780 w 2262780"/>
                <a:gd name="connsiteY7" fmla="*/ 146541 h 292956"/>
                <a:gd name="connsiteX8" fmla="*/ 2116114 w 2262780"/>
                <a:gd name="connsiteY8" fmla="*/ 292956 h 292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2780" h="292956">
                  <a:moveTo>
                    <a:pt x="2116114" y="292956"/>
                  </a:moveTo>
                  <a:lnTo>
                    <a:pt x="146541" y="292956"/>
                  </a:lnTo>
                  <a:cubicBezTo>
                    <a:pt x="65548" y="292956"/>
                    <a:pt x="0" y="227408"/>
                    <a:pt x="0" y="146541"/>
                  </a:cubicBezTo>
                  <a:lnTo>
                    <a:pt x="0" y="146541"/>
                  </a:lnTo>
                  <a:cubicBezTo>
                    <a:pt x="0" y="65548"/>
                    <a:pt x="65548" y="0"/>
                    <a:pt x="146541" y="0"/>
                  </a:cubicBezTo>
                  <a:lnTo>
                    <a:pt x="2116240" y="0"/>
                  </a:lnTo>
                  <a:cubicBezTo>
                    <a:pt x="2197107" y="0"/>
                    <a:pt x="2262780" y="65548"/>
                    <a:pt x="2262780" y="146541"/>
                  </a:cubicBezTo>
                  <a:lnTo>
                    <a:pt x="2262780" y="146541"/>
                  </a:lnTo>
                  <a:cubicBezTo>
                    <a:pt x="2262655" y="227408"/>
                    <a:pt x="2197107" y="292956"/>
                    <a:pt x="2116114" y="292956"/>
                  </a:cubicBezTo>
                  <a:close/>
                </a:path>
              </a:pathLst>
            </a:custGeom>
            <a:solidFill>
              <a:srgbClr val="0071C1"/>
            </a:solidFill>
            <a:ln w="12541" cap="flat">
              <a:noFill/>
              <a:prstDash val="solid"/>
              <a:miter/>
            </a:ln>
          </p:spPr>
          <p:txBody>
            <a:bodyPr rtlCol="0" anchor="ctr"/>
            <a:lstStyle/>
            <a:p>
              <a:endParaRPr lang="en-US"/>
            </a:p>
          </p:txBody>
        </p:sp>
      </p:grpSp>
      <p:sp>
        <p:nvSpPr>
          <p:cNvPr id="79" name="TextBox 78">
            <a:extLst>
              <a:ext uri="{FF2B5EF4-FFF2-40B4-BE49-F238E27FC236}">
                <a16:creationId xmlns:a16="http://schemas.microsoft.com/office/drawing/2014/main" id="{A5473A05-3970-C826-6933-582445843970}"/>
              </a:ext>
            </a:extLst>
          </p:cNvPr>
          <p:cNvSpPr txBox="1"/>
          <p:nvPr/>
        </p:nvSpPr>
        <p:spPr>
          <a:xfrm>
            <a:off x="8980367" y="3894157"/>
            <a:ext cx="1588408" cy="307777"/>
          </a:xfrm>
          <a:prstGeom prst="rect">
            <a:avLst/>
          </a:prstGeom>
          <a:noFill/>
        </p:spPr>
        <p:txBody>
          <a:bodyPr wrap="square">
            <a:spAutoFit/>
          </a:bodyPr>
          <a:lstStyle/>
          <a:p>
            <a:pPr algn="ctr" rtl="1"/>
            <a:r>
              <a:rPr lang="fa-IR" sz="1400" b="1" dirty="0">
                <a:latin typeface="Lalezar" panose="00000500000000000000" pitchFamily="50" charset="-78"/>
                <a:cs typeface="B Yekan" panose="00000400000000000000" pitchFamily="2" charset="-78"/>
              </a:rPr>
              <a:t>09919726212</a:t>
            </a:r>
          </a:p>
        </p:txBody>
      </p:sp>
      <p:sp>
        <p:nvSpPr>
          <p:cNvPr id="80" name="TextBox 79">
            <a:extLst>
              <a:ext uri="{FF2B5EF4-FFF2-40B4-BE49-F238E27FC236}">
                <a16:creationId xmlns:a16="http://schemas.microsoft.com/office/drawing/2014/main" id="{F2E1079F-9EBA-61A5-4F2D-56E3E60D29EA}"/>
              </a:ext>
            </a:extLst>
          </p:cNvPr>
          <p:cNvSpPr txBox="1"/>
          <p:nvPr/>
        </p:nvSpPr>
        <p:spPr>
          <a:xfrm>
            <a:off x="8982655" y="4433541"/>
            <a:ext cx="1588408" cy="307777"/>
          </a:xfrm>
          <a:prstGeom prst="rect">
            <a:avLst/>
          </a:prstGeom>
          <a:noFill/>
        </p:spPr>
        <p:txBody>
          <a:bodyPr wrap="square">
            <a:spAutoFit/>
          </a:bodyPr>
          <a:lstStyle/>
          <a:p>
            <a:pPr algn="ctr" rtl="1"/>
            <a:r>
              <a:rPr lang="en-US" sz="1400" b="1" i="0" dirty="0">
                <a:effectLst/>
                <a:latin typeface="Times New Roman" panose="02020603050405020304" pitchFamily="18" charset="0"/>
                <a:cs typeface="Times New Roman" panose="02020603050405020304" pitchFamily="18" charset="0"/>
              </a:rPr>
              <a:t>info@minaro.ir</a:t>
            </a:r>
            <a:endParaRPr lang="fa-IR" sz="1400" b="1" dirty="0">
              <a:latin typeface="Times New Roman" panose="02020603050405020304" pitchFamily="18" charset="0"/>
              <a:cs typeface="Times New Roman" panose="02020603050405020304" pitchFamily="18" charset="0"/>
            </a:endParaRPr>
          </a:p>
        </p:txBody>
      </p:sp>
      <p:sp>
        <p:nvSpPr>
          <p:cNvPr id="81" name="TextBox 80">
            <a:extLst>
              <a:ext uri="{FF2B5EF4-FFF2-40B4-BE49-F238E27FC236}">
                <a16:creationId xmlns:a16="http://schemas.microsoft.com/office/drawing/2014/main" id="{9A69D916-B016-BFC2-BEDF-448163E0244A}"/>
              </a:ext>
            </a:extLst>
          </p:cNvPr>
          <p:cNvSpPr txBox="1"/>
          <p:nvPr/>
        </p:nvSpPr>
        <p:spPr>
          <a:xfrm>
            <a:off x="8935918" y="4953009"/>
            <a:ext cx="1492469" cy="307777"/>
          </a:xfrm>
          <a:prstGeom prst="rect">
            <a:avLst/>
          </a:prstGeom>
          <a:noFill/>
        </p:spPr>
        <p:txBody>
          <a:bodyPr wrap="square">
            <a:spAutoFit/>
          </a:bodyPr>
          <a:lstStyle/>
          <a:p>
            <a:pPr algn="justLow" rtl="1"/>
            <a:r>
              <a:rPr lang="fa-IR" sz="1400" dirty="0">
                <a:latin typeface="Lalezar" panose="00000500000000000000" pitchFamily="50" charset="-78"/>
                <a:cs typeface="B Yekan" panose="00000400000000000000" pitchFamily="2" charset="-78"/>
              </a:rPr>
              <a:t>ایران – یزد  </a:t>
            </a:r>
          </a:p>
        </p:txBody>
      </p:sp>
      <p:sp>
        <p:nvSpPr>
          <p:cNvPr id="16" name="TextBox 15">
            <a:extLst>
              <a:ext uri="{FF2B5EF4-FFF2-40B4-BE49-F238E27FC236}">
                <a16:creationId xmlns:a16="http://schemas.microsoft.com/office/drawing/2014/main" id="{CAEE2193-8FAF-AE97-E551-84400A2710EA}"/>
              </a:ext>
            </a:extLst>
          </p:cNvPr>
          <p:cNvSpPr txBox="1"/>
          <p:nvPr/>
        </p:nvSpPr>
        <p:spPr>
          <a:xfrm>
            <a:off x="9743089"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Team</a:t>
            </a:r>
          </a:p>
        </p:txBody>
      </p:sp>
      <p:sp>
        <p:nvSpPr>
          <p:cNvPr id="17" name="TextBox 16">
            <a:extLst>
              <a:ext uri="{FF2B5EF4-FFF2-40B4-BE49-F238E27FC236}">
                <a16:creationId xmlns:a16="http://schemas.microsoft.com/office/drawing/2014/main" id="{23EB0662-037D-31D6-00FC-5583CEC24857}"/>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18" name="TextBox 17">
            <a:extLst>
              <a:ext uri="{FF2B5EF4-FFF2-40B4-BE49-F238E27FC236}">
                <a16:creationId xmlns:a16="http://schemas.microsoft.com/office/drawing/2014/main" id="{C010EE01-931F-34F1-1FE5-A50B3399FD7A}"/>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19" name="TextBox 18">
            <a:extLst>
              <a:ext uri="{FF2B5EF4-FFF2-40B4-BE49-F238E27FC236}">
                <a16:creationId xmlns:a16="http://schemas.microsoft.com/office/drawing/2014/main" id="{16257DC7-B839-CF96-59B9-360336F5F1AE}"/>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20" name="TextBox 19">
            <a:extLst>
              <a:ext uri="{FF2B5EF4-FFF2-40B4-BE49-F238E27FC236}">
                <a16:creationId xmlns:a16="http://schemas.microsoft.com/office/drawing/2014/main" id="{28D69457-9795-3AFC-1C77-42E25CE0D77D}"/>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21" name="TextBox 20">
            <a:extLst>
              <a:ext uri="{FF2B5EF4-FFF2-40B4-BE49-F238E27FC236}">
                <a16:creationId xmlns:a16="http://schemas.microsoft.com/office/drawing/2014/main" id="{258FF981-5984-29A5-E168-71D8EDA48EAB}"/>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A875C974-674F-C011-1824-1A38A2905860}"/>
              </a:ext>
            </a:extLst>
          </p:cNvPr>
          <p:cNvSpPr txBox="1"/>
          <p:nvPr/>
        </p:nvSpPr>
        <p:spPr>
          <a:xfrm>
            <a:off x="2062281" y="917791"/>
            <a:ext cx="9592024" cy="1911870"/>
          </a:xfrm>
          <a:prstGeom prst="rect">
            <a:avLst/>
          </a:prstGeom>
          <a:noFill/>
        </p:spPr>
        <p:txBody>
          <a:bodyPr wrap="square">
            <a:spAutoFit/>
          </a:bodyPr>
          <a:lstStyle/>
          <a:p>
            <a:pPr>
              <a:lnSpc>
                <a:spcPct val="30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
        <p:nvSpPr>
          <p:cNvPr id="3" name="TextBox 2">
            <a:extLst>
              <a:ext uri="{FF2B5EF4-FFF2-40B4-BE49-F238E27FC236}">
                <a16:creationId xmlns:a16="http://schemas.microsoft.com/office/drawing/2014/main" id="{6F9B64D8-9126-0A07-3ADD-CF86D22DB93F}"/>
              </a:ext>
            </a:extLst>
          </p:cNvPr>
          <p:cNvSpPr txBox="1"/>
          <p:nvPr/>
        </p:nvSpPr>
        <p:spPr>
          <a:xfrm>
            <a:off x="466759" y="392383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 name="TextBox 3">
            <a:extLst>
              <a:ext uri="{FF2B5EF4-FFF2-40B4-BE49-F238E27FC236}">
                <a16:creationId xmlns:a16="http://schemas.microsoft.com/office/drawing/2014/main" id="{29A2A978-2D5B-B066-9DA2-D419200A15C4}"/>
              </a:ext>
            </a:extLst>
          </p:cNvPr>
          <p:cNvSpPr txBox="1"/>
          <p:nvPr/>
        </p:nvSpPr>
        <p:spPr>
          <a:xfrm>
            <a:off x="5716450" y="392383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5" name="TextBox 4">
            <a:extLst>
              <a:ext uri="{FF2B5EF4-FFF2-40B4-BE49-F238E27FC236}">
                <a16:creationId xmlns:a16="http://schemas.microsoft.com/office/drawing/2014/main" id="{176BBEF5-7FCD-5420-E588-60D7BFB97688}"/>
              </a:ext>
            </a:extLst>
          </p:cNvPr>
          <p:cNvSpPr txBox="1"/>
          <p:nvPr/>
        </p:nvSpPr>
        <p:spPr>
          <a:xfrm>
            <a:off x="3091605" y="392383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6" name="TextBox 5">
            <a:extLst>
              <a:ext uri="{FF2B5EF4-FFF2-40B4-BE49-F238E27FC236}">
                <a16:creationId xmlns:a16="http://schemas.microsoft.com/office/drawing/2014/main" id="{D50449D4-B1DA-AB47-EA11-9FA491EB3793}"/>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7" name="TextBox 6">
            <a:extLst>
              <a:ext uri="{FF2B5EF4-FFF2-40B4-BE49-F238E27FC236}">
                <a16:creationId xmlns:a16="http://schemas.microsoft.com/office/drawing/2014/main" id="{D47A6EDE-9B1E-9EF5-8ACB-6EB402AB68B4}"/>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22" name="Picture 21">
            <a:extLst>
              <a:ext uri="{FF2B5EF4-FFF2-40B4-BE49-F238E27FC236}">
                <a16:creationId xmlns:a16="http://schemas.microsoft.com/office/drawing/2014/main" id="{DE2D7F67-B73F-3B8C-EDB5-A99E16558069}"/>
              </a:ext>
            </a:extLst>
          </p:cNvPr>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9" name="TextBox 33">
            <a:extLst>
              <a:ext uri="{FF2B5EF4-FFF2-40B4-BE49-F238E27FC236}">
                <a16:creationId xmlns:a16="http://schemas.microsoft.com/office/drawing/2014/main" id="{75ABA476-0147-1AC9-88D2-94750EE9FDD1}"/>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34</a:t>
            </a:r>
          </a:p>
        </p:txBody>
      </p:sp>
    </p:spTree>
    <p:extLst>
      <p:ext uri="{BB962C8B-B14F-4D97-AF65-F5344CB8AC3E}">
        <p14:creationId xmlns:p14="http://schemas.microsoft.com/office/powerpoint/2010/main" val="32996224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1000"/>
                                        <p:tgtEl>
                                          <p:spTgt spid="69"/>
                                        </p:tgtEl>
                                      </p:cBhvr>
                                    </p:animEffect>
                                    <p:anim calcmode="lin" valueType="num">
                                      <p:cBhvr>
                                        <p:cTn id="14" dur="1000" fill="hold"/>
                                        <p:tgtEl>
                                          <p:spTgt spid="69"/>
                                        </p:tgtEl>
                                        <p:attrNameLst>
                                          <p:attrName>ppt_x</p:attrName>
                                        </p:attrNameLst>
                                      </p:cBhvr>
                                      <p:tavLst>
                                        <p:tav tm="0">
                                          <p:val>
                                            <p:strVal val="#ppt_x"/>
                                          </p:val>
                                        </p:tav>
                                        <p:tav tm="100000">
                                          <p:val>
                                            <p:strVal val="#ppt_x"/>
                                          </p:val>
                                        </p:tav>
                                      </p:tavLst>
                                    </p:anim>
                                    <p:anim calcmode="lin" valueType="num">
                                      <p:cBhvr>
                                        <p:cTn id="15" dur="900" decel="100000" fill="hold"/>
                                        <p:tgtEl>
                                          <p:spTgt spid="6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2000"/>
                            </p:stCondLst>
                            <p:childTnLst>
                              <p:par>
                                <p:cTn id="22" presetID="37" presetClass="entr" presetSubtype="0"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1000"/>
                                        <p:tgtEl>
                                          <p:spTgt spid="79"/>
                                        </p:tgtEl>
                                      </p:cBhvr>
                                    </p:animEffect>
                                    <p:anim calcmode="lin" valueType="num">
                                      <p:cBhvr>
                                        <p:cTn id="25" dur="1000" fill="hold"/>
                                        <p:tgtEl>
                                          <p:spTgt spid="79"/>
                                        </p:tgtEl>
                                        <p:attrNameLst>
                                          <p:attrName>ppt_x</p:attrName>
                                        </p:attrNameLst>
                                      </p:cBhvr>
                                      <p:tavLst>
                                        <p:tav tm="0">
                                          <p:val>
                                            <p:strVal val="#ppt_x"/>
                                          </p:val>
                                        </p:tav>
                                        <p:tav tm="100000">
                                          <p:val>
                                            <p:strVal val="#ppt_x"/>
                                          </p:val>
                                        </p:tav>
                                      </p:tavLst>
                                    </p:anim>
                                    <p:anim calcmode="lin" valueType="num">
                                      <p:cBhvr>
                                        <p:cTn id="26" dur="900" decel="100000" fill="hold"/>
                                        <p:tgtEl>
                                          <p:spTgt spid="79"/>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childTnLst>
                          </p:cTn>
                        </p:par>
                        <p:par>
                          <p:cTn id="28" fill="hold">
                            <p:stCondLst>
                              <p:cond delay="3000"/>
                            </p:stCondLst>
                            <p:childTnLst>
                              <p:par>
                                <p:cTn id="29" presetID="37" presetClass="entr" presetSubtype="0"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1000"/>
                                        <p:tgtEl>
                                          <p:spTgt spid="80"/>
                                        </p:tgtEl>
                                      </p:cBhvr>
                                    </p:animEffect>
                                    <p:anim calcmode="lin" valueType="num">
                                      <p:cBhvr>
                                        <p:cTn id="32" dur="1000" fill="hold"/>
                                        <p:tgtEl>
                                          <p:spTgt spid="80"/>
                                        </p:tgtEl>
                                        <p:attrNameLst>
                                          <p:attrName>ppt_x</p:attrName>
                                        </p:attrNameLst>
                                      </p:cBhvr>
                                      <p:tavLst>
                                        <p:tav tm="0">
                                          <p:val>
                                            <p:strVal val="#ppt_x"/>
                                          </p:val>
                                        </p:tav>
                                        <p:tav tm="100000">
                                          <p:val>
                                            <p:strVal val="#ppt_x"/>
                                          </p:val>
                                        </p:tav>
                                      </p:tavLst>
                                    </p:anim>
                                    <p:anim calcmode="lin" valueType="num">
                                      <p:cBhvr>
                                        <p:cTn id="33" dur="900" decel="100000" fill="hold"/>
                                        <p:tgtEl>
                                          <p:spTgt spid="80"/>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80"/>
                                        </p:tgtEl>
                                        <p:attrNameLst>
                                          <p:attrName>ppt_y</p:attrName>
                                        </p:attrNameLst>
                                      </p:cBhvr>
                                      <p:tavLst>
                                        <p:tav tm="0">
                                          <p:val>
                                            <p:strVal val="#ppt_y-.03"/>
                                          </p:val>
                                        </p:tav>
                                        <p:tav tm="100000">
                                          <p:val>
                                            <p:strVal val="#ppt_y"/>
                                          </p:val>
                                        </p:tav>
                                      </p:tavLst>
                                    </p:anim>
                                  </p:childTnLst>
                                </p:cTn>
                              </p:par>
                            </p:childTnLst>
                          </p:cTn>
                        </p:par>
                        <p:par>
                          <p:cTn id="35" fill="hold">
                            <p:stCondLst>
                              <p:cond delay="4000"/>
                            </p:stCondLst>
                            <p:childTnLst>
                              <p:par>
                                <p:cTn id="36" presetID="37" presetClass="entr" presetSubtype="0" fill="hold" grpId="0" nodeType="afterEffect">
                                  <p:stCondLst>
                                    <p:cond delay="0"/>
                                  </p:stCondLst>
                                  <p:childTnLst>
                                    <p:set>
                                      <p:cBhvr>
                                        <p:cTn id="37" dur="1" fill="hold">
                                          <p:stCondLst>
                                            <p:cond delay="0"/>
                                          </p:stCondLst>
                                        </p:cTn>
                                        <p:tgtEl>
                                          <p:spTgt spid="81"/>
                                        </p:tgtEl>
                                        <p:attrNameLst>
                                          <p:attrName>style.visibility</p:attrName>
                                        </p:attrNameLst>
                                      </p:cBhvr>
                                      <p:to>
                                        <p:strVal val="visible"/>
                                      </p:to>
                                    </p:set>
                                    <p:animEffect transition="in" filter="fade">
                                      <p:cBhvr>
                                        <p:cTn id="38" dur="1000"/>
                                        <p:tgtEl>
                                          <p:spTgt spid="81"/>
                                        </p:tgtEl>
                                      </p:cBhvr>
                                    </p:animEffect>
                                    <p:anim calcmode="lin" valueType="num">
                                      <p:cBhvr>
                                        <p:cTn id="39" dur="1000" fill="hold"/>
                                        <p:tgtEl>
                                          <p:spTgt spid="81"/>
                                        </p:tgtEl>
                                        <p:attrNameLst>
                                          <p:attrName>ppt_x</p:attrName>
                                        </p:attrNameLst>
                                      </p:cBhvr>
                                      <p:tavLst>
                                        <p:tav tm="0">
                                          <p:val>
                                            <p:strVal val="#ppt_x"/>
                                          </p:val>
                                        </p:tav>
                                        <p:tav tm="100000">
                                          <p:val>
                                            <p:strVal val="#ppt_x"/>
                                          </p:val>
                                        </p:tav>
                                      </p:tavLst>
                                    </p:anim>
                                    <p:anim calcmode="lin" valueType="num">
                                      <p:cBhvr>
                                        <p:cTn id="40" dur="900" decel="100000" fill="hold"/>
                                        <p:tgtEl>
                                          <p:spTgt spid="8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childTnLst>
                          </p:cTn>
                        </p:par>
                        <p:par>
                          <p:cTn id="42" fill="hold">
                            <p:stCondLst>
                              <p:cond delay="5000"/>
                            </p:stCondLst>
                            <p:childTnLst>
                              <p:par>
                                <p:cTn id="43" presetID="37" presetClass="entr" presetSubtype="0" fill="hold"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1000"/>
                                        <p:tgtEl>
                                          <p:spTgt spid="54"/>
                                        </p:tgtEl>
                                      </p:cBhvr>
                                    </p:animEffect>
                                    <p:anim calcmode="lin" valueType="num">
                                      <p:cBhvr>
                                        <p:cTn id="46" dur="1000" fill="hold"/>
                                        <p:tgtEl>
                                          <p:spTgt spid="54"/>
                                        </p:tgtEl>
                                        <p:attrNameLst>
                                          <p:attrName>ppt_x</p:attrName>
                                        </p:attrNameLst>
                                      </p:cBhvr>
                                      <p:tavLst>
                                        <p:tav tm="0">
                                          <p:val>
                                            <p:strVal val="#ppt_x"/>
                                          </p:val>
                                        </p:tav>
                                        <p:tav tm="100000">
                                          <p:val>
                                            <p:strVal val="#ppt_x"/>
                                          </p:val>
                                        </p:tav>
                                      </p:tavLst>
                                    </p:anim>
                                    <p:anim calcmode="lin" valueType="num">
                                      <p:cBhvr>
                                        <p:cTn id="47" dur="900" decel="100000" fill="hold"/>
                                        <p:tgtEl>
                                          <p:spTgt spid="54"/>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childTnLst>
                          </p:cTn>
                        </p:par>
                        <p:par>
                          <p:cTn id="49" fill="hold">
                            <p:stCondLst>
                              <p:cond delay="6000"/>
                            </p:stCondLst>
                            <p:childTnLst>
                              <p:par>
                                <p:cTn id="50" presetID="37"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900" decel="100000" fill="hold"/>
                                        <p:tgtEl>
                                          <p:spTgt spid="14"/>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56" fill="hold">
                            <p:stCondLst>
                              <p:cond delay="7000"/>
                            </p:stCondLst>
                            <p:childTnLst>
                              <p:par>
                                <p:cTn id="57" presetID="37" presetClass="entr" presetSubtype="0"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1000"/>
                                        <p:tgtEl>
                                          <p:spTgt spid="59"/>
                                        </p:tgtEl>
                                      </p:cBhvr>
                                    </p:animEffect>
                                    <p:anim calcmode="lin" valueType="num">
                                      <p:cBhvr>
                                        <p:cTn id="60" dur="1000" fill="hold"/>
                                        <p:tgtEl>
                                          <p:spTgt spid="59"/>
                                        </p:tgtEl>
                                        <p:attrNameLst>
                                          <p:attrName>ppt_x</p:attrName>
                                        </p:attrNameLst>
                                      </p:cBhvr>
                                      <p:tavLst>
                                        <p:tav tm="0">
                                          <p:val>
                                            <p:strVal val="#ppt_x"/>
                                          </p:val>
                                        </p:tav>
                                        <p:tav tm="100000">
                                          <p:val>
                                            <p:strVal val="#ppt_x"/>
                                          </p:val>
                                        </p:tav>
                                      </p:tavLst>
                                    </p:anim>
                                    <p:anim calcmode="lin" valueType="num">
                                      <p:cBhvr>
                                        <p:cTn id="61" dur="900" decel="100000" fill="hold"/>
                                        <p:tgtEl>
                                          <p:spTgt spid="59"/>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childTnLst>
                          </p:cTn>
                        </p:par>
                        <p:par>
                          <p:cTn id="63" fill="hold">
                            <p:stCondLst>
                              <p:cond delay="8000"/>
                            </p:stCondLst>
                            <p:childTnLst>
                              <p:par>
                                <p:cTn id="64" presetID="37" presetClass="entr" presetSubtype="0"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1000"/>
                                        <p:tgtEl>
                                          <p:spTgt spid="4"/>
                                        </p:tgtEl>
                                      </p:cBhvr>
                                    </p:animEffect>
                                    <p:anim calcmode="lin" valueType="num">
                                      <p:cBhvr>
                                        <p:cTn id="67" dur="1000" fill="hold"/>
                                        <p:tgtEl>
                                          <p:spTgt spid="4"/>
                                        </p:tgtEl>
                                        <p:attrNameLst>
                                          <p:attrName>ppt_x</p:attrName>
                                        </p:attrNameLst>
                                      </p:cBhvr>
                                      <p:tavLst>
                                        <p:tav tm="0">
                                          <p:val>
                                            <p:strVal val="#ppt_x"/>
                                          </p:val>
                                        </p:tav>
                                        <p:tav tm="100000">
                                          <p:val>
                                            <p:strVal val="#ppt_x"/>
                                          </p:val>
                                        </p:tav>
                                      </p:tavLst>
                                    </p:anim>
                                    <p:anim calcmode="lin" valueType="num">
                                      <p:cBhvr>
                                        <p:cTn id="68" dur="900" decel="100000" fill="hold"/>
                                        <p:tgtEl>
                                          <p:spTgt spid="4"/>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70" fill="hold">
                            <p:stCondLst>
                              <p:cond delay="9000"/>
                            </p:stCondLst>
                            <p:childTnLst>
                              <p:par>
                                <p:cTn id="71" presetID="37" presetClass="entr" presetSubtype="0"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fade">
                                      <p:cBhvr>
                                        <p:cTn id="73" dur="1000"/>
                                        <p:tgtEl>
                                          <p:spTgt spid="5"/>
                                        </p:tgtEl>
                                      </p:cBhvr>
                                    </p:animEffect>
                                    <p:anim calcmode="lin" valueType="num">
                                      <p:cBhvr>
                                        <p:cTn id="74" dur="1000" fill="hold"/>
                                        <p:tgtEl>
                                          <p:spTgt spid="5"/>
                                        </p:tgtEl>
                                        <p:attrNameLst>
                                          <p:attrName>ppt_x</p:attrName>
                                        </p:attrNameLst>
                                      </p:cBhvr>
                                      <p:tavLst>
                                        <p:tav tm="0">
                                          <p:val>
                                            <p:strVal val="#ppt_x"/>
                                          </p:val>
                                        </p:tav>
                                        <p:tav tm="100000">
                                          <p:val>
                                            <p:strVal val="#ppt_x"/>
                                          </p:val>
                                        </p:tav>
                                      </p:tavLst>
                                    </p:anim>
                                    <p:anim calcmode="lin" valueType="num">
                                      <p:cBhvr>
                                        <p:cTn id="75" dur="900" decel="100000" fill="hold"/>
                                        <p:tgtEl>
                                          <p:spTgt spid="5"/>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77" fill="hold">
                            <p:stCondLst>
                              <p:cond delay="10000"/>
                            </p:stCondLst>
                            <p:childTnLst>
                              <p:par>
                                <p:cTn id="78" presetID="37" presetClass="entr" presetSubtype="0" fill="hold" grpId="0" nodeType="afterEffect">
                                  <p:stCondLst>
                                    <p:cond delay="0"/>
                                  </p:stCondLst>
                                  <p:childTnLst>
                                    <p:set>
                                      <p:cBhvr>
                                        <p:cTn id="79" dur="1" fill="hold">
                                          <p:stCondLst>
                                            <p:cond delay="0"/>
                                          </p:stCondLst>
                                        </p:cTn>
                                        <p:tgtEl>
                                          <p:spTgt spid="3"/>
                                        </p:tgtEl>
                                        <p:attrNameLst>
                                          <p:attrName>style.visibility</p:attrName>
                                        </p:attrNameLst>
                                      </p:cBhvr>
                                      <p:to>
                                        <p:strVal val="visible"/>
                                      </p:to>
                                    </p:set>
                                    <p:animEffect transition="in" filter="fade">
                                      <p:cBhvr>
                                        <p:cTn id="80" dur="1000"/>
                                        <p:tgtEl>
                                          <p:spTgt spid="3"/>
                                        </p:tgtEl>
                                      </p:cBhvr>
                                    </p:animEffect>
                                    <p:anim calcmode="lin" valueType="num">
                                      <p:cBhvr>
                                        <p:cTn id="81" dur="1000" fill="hold"/>
                                        <p:tgtEl>
                                          <p:spTgt spid="3"/>
                                        </p:tgtEl>
                                        <p:attrNameLst>
                                          <p:attrName>ppt_x</p:attrName>
                                        </p:attrNameLst>
                                      </p:cBhvr>
                                      <p:tavLst>
                                        <p:tav tm="0">
                                          <p:val>
                                            <p:strVal val="#ppt_x"/>
                                          </p:val>
                                        </p:tav>
                                        <p:tav tm="100000">
                                          <p:val>
                                            <p:strVal val="#ppt_x"/>
                                          </p:val>
                                        </p:tav>
                                      </p:tavLst>
                                    </p:anim>
                                    <p:anim calcmode="lin" valueType="num">
                                      <p:cBhvr>
                                        <p:cTn id="82" dur="900" decel="100000" fill="hold"/>
                                        <p:tgtEl>
                                          <p:spTgt spid="3"/>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2" grpId="0"/>
      <p:bldP spid="3" grpId="0"/>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F8CEE137-F191-EDB3-8299-F47D94BD3CC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8" name="Group 7">
            <a:extLst>
              <a:ext uri="{FF2B5EF4-FFF2-40B4-BE49-F238E27FC236}">
                <a16:creationId xmlns:a16="http://schemas.microsoft.com/office/drawing/2014/main" id="{321DFD42-EB07-03A7-274C-E0EC6912DD57}"/>
              </a:ext>
            </a:extLst>
          </p:cNvPr>
          <p:cNvGrpSpPr/>
          <p:nvPr/>
        </p:nvGrpSpPr>
        <p:grpSpPr>
          <a:xfrm>
            <a:off x="439689" y="937286"/>
            <a:ext cx="1354688" cy="1467121"/>
            <a:chOff x="10346369" y="1000267"/>
            <a:chExt cx="1354688" cy="1467121"/>
          </a:xfrm>
        </p:grpSpPr>
        <p:pic>
          <p:nvPicPr>
            <p:cNvPr id="14" name="Picture 13">
              <a:extLst>
                <a:ext uri="{FF2B5EF4-FFF2-40B4-BE49-F238E27FC236}">
                  <a16:creationId xmlns:a16="http://schemas.microsoft.com/office/drawing/2014/main" id="{4D1F75D4-6953-FBFF-12EC-3E8FA97D2710}"/>
                </a:ext>
              </a:extLst>
            </p:cNvPr>
            <p:cNvPicPr>
              <a:picLocks noChangeAspect="1"/>
            </p:cNvPicPr>
            <p:nvPr/>
          </p:nvPicPr>
          <p:blipFill rotWithShape="1">
            <a:blip r:embed="rId4">
              <a:extLst>
                <a:ext uri="{28A0092B-C50C-407E-A947-70E740481C1C}">
                  <a14:useLocalDpi xmlns:a14="http://schemas.microsoft.com/office/drawing/2010/main" val="0"/>
                </a:ext>
              </a:extLst>
            </a:blip>
            <a:srcRect l="13567" r="15366"/>
            <a:stretch/>
          </p:blipFill>
          <p:spPr>
            <a:xfrm>
              <a:off x="10346369" y="1000267"/>
              <a:ext cx="1354688" cy="1270799"/>
            </a:xfrm>
            <a:prstGeom prst="roundRect">
              <a:avLst/>
            </a:prstGeom>
            <a:effectLst>
              <a:outerShdw blurRad="63500" algn="ctr" rotWithShape="0">
                <a:prstClr val="black">
                  <a:alpha val="21000"/>
                </a:prstClr>
              </a:outerShdw>
            </a:effectLst>
          </p:spPr>
        </p:pic>
        <p:sp>
          <p:nvSpPr>
            <p:cNvPr id="12" name="Rectangle: Rounded Corners 11">
              <a:extLst>
                <a:ext uri="{FF2B5EF4-FFF2-40B4-BE49-F238E27FC236}">
                  <a16:creationId xmlns:a16="http://schemas.microsoft.com/office/drawing/2014/main" id="{502D62E2-1914-C4C7-87F0-69C9F6225D7A}"/>
                </a:ext>
              </a:extLst>
            </p:cNvPr>
            <p:cNvSpPr/>
            <p:nvPr/>
          </p:nvSpPr>
          <p:spPr>
            <a:xfrm>
              <a:off x="10489323" y="2203765"/>
              <a:ext cx="1107527" cy="263623"/>
            </a:xfrm>
            <a:prstGeom prst="roundRect">
              <a:avLst>
                <a:gd name="adj" fmla="val 50000"/>
              </a:avLst>
            </a:prstGeom>
            <a:solidFill>
              <a:srgbClr val="0071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609EAFF-4E7A-20B8-7310-1BCD890B8B7D}"/>
                </a:ext>
              </a:extLst>
            </p:cNvPr>
            <p:cNvSpPr txBox="1"/>
            <p:nvPr/>
          </p:nvSpPr>
          <p:spPr>
            <a:xfrm>
              <a:off x="10489323" y="2215193"/>
              <a:ext cx="1107527" cy="246221"/>
            </a:xfrm>
            <a:prstGeom prst="rect">
              <a:avLst/>
            </a:prstGeom>
            <a:noFill/>
          </p:spPr>
          <p:txBody>
            <a:bodyPr wrap="square" rtlCol="0">
              <a:spAutoFit/>
            </a:bodyPr>
            <a:lstStyle/>
            <a:p>
              <a:pPr algn="ctr" rtl="1"/>
              <a:r>
                <a:rPr lang="fa-IR" sz="1000" dirty="0">
                  <a:solidFill>
                    <a:schemeClr val="bg1"/>
                  </a:solidFill>
                  <a:latin typeface="Lalezar" panose="00000500000000000000" pitchFamily="50" charset="-78"/>
                  <a:cs typeface="Lalezar" panose="00000500000000000000" pitchFamily="50" charset="-78"/>
                </a:rPr>
                <a:t>نام اعضا را وارد نمایید</a:t>
              </a:r>
              <a:endParaRPr lang="en-US" sz="1000" dirty="0">
                <a:solidFill>
                  <a:schemeClr val="bg1"/>
                </a:solidFill>
                <a:latin typeface="Lalezar" panose="00000500000000000000" pitchFamily="50" charset="-78"/>
                <a:cs typeface="Lalezar" panose="00000500000000000000" pitchFamily="50" charset="-78"/>
              </a:endParaRPr>
            </a:p>
          </p:txBody>
        </p:sp>
      </p:grpSp>
      <p:grpSp>
        <p:nvGrpSpPr>
          <p:cNvPr id="15" name="Graphic 16">
            <a:extLst>
              <a:ext uri="{FF2B5EF4-FFF2-40B4-BE49-F238E27FC236}">
                <a16:creationId xmlns:a16="http://schemas.microsoft.com/office/drawing/2014/main" id="{0E049C55-01FE-BDB6-E48A-E6CC7DC9AAD1}"/>
              </a:ext>
            </a:extLst>
          </p:cNvPr>
          <p:cNvGrpSpPr/>
          <p:nvPr/>
        </p:nvGrpSpPr>
        <p:grpSpPr>
          <a:xfrm>
            <a:off x="3962944" y="3382399"/>
            <a:ext cx="546257" cy="546257"/>
            <a:chOff x="4634674" y="471487"/>
            <a:chExt cx="264414" cy="264414"/>
          </a:xfrm>
        </p:grpSpPr>
        <p:sp>
          <p:nvSpPr>
            <p:cNvPr id="16" name="Freeform: Shape 15">
              <a:extLst>
                <a:ext uri="{FF2B5EF4-FFF2-40B4-BE49-F238E27FC236}">
                  <a16:creationId xmlns:a16="http://schemas.microsoft.com/office/drawing/2014/main" id="{81089B41-061A-2C86-8D94-325761DC03F5}"/>
                </a:ext>
              </a:extLst>
            </p:cNvPr>
            <p:cNvSpPr/>
            <p:nvPr/>
          </p:nvSpPr>
          <p:spPr>
            <a:xfrm>
              <a:off x="4634674" y="471487"/>
              <a:ext cx="264414" cy="264414"/>
            </a:xfrm>
            <a:custGeom>
              <a:avLst/>
              <a:gdLst>
                <a:gd name="connsiteX0" fmla="*/ 264414 w 264414"/>
                <a:gd name="connsiteY0" fmla="*/ 132207 h 264414"/>
                <a:gd name="connsiteX1" fmla="*/ 132207 w 264414"/>
                <a:gd name="connsiteY1" fmla="*/ 264414 h 264414"/>
                <a:gd name="connsiteX2" fmla="*/ 0 w 264414"/>
                <a:gd name="connsiteY2" fmla="*/ 132207 h 264414"/>
                <a:gd name="connsiteX3" fmla="*/ 132207 w 264414"/>
                <a:gd name="connsiteY3" fmla="*/ 0 h 264414"/>
                <a:gd name="connsiteX4" fmla="*/ 264414 w 264414"/>
                <a:gd name="connsiteY4" fmla="*/ 132207 h 264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14" h="264414">
                  <a:moveTo>
                    <a:pt x="264414" y="132207"/>
                  </a:moveTo>
                  <a:cubicBezTo>
                    <a:pt x="264414" y="205223"/>
                    <a:pt x="205223" y="264414"/>
                    <a:pt x="132207" y="264414"/>
                  </a:cubicBezTo>
                  <a:cubicBezTo>
                    <a:pt x="59191" y="264414"/>
                    <a:pt x="0" y="205223"/>
                    <a:pt x="0" y="132207"/>
                  </a:cubicBezTo>
                  <a:cubicBezTo>
                    <a:pt x="0" y="59191"/>
                    <a:pt x="59191" y="0"/>
                    <a:pt x="132207" y="0"/>
                  </a:cubicBezTo>
                  <a:cubicBezTo>
                    <a:pt x="205223" y="0"/>
                    <a:pt x="264414" y="59191"/>
                    <a:pt x="264414" y="132207"/>
                  </a:cubicBezTo>
                  <a:close/>
                </a:path>
              </a:pathLst>
            </a:custGeom>
            <a:solidFill>
              <a:srgbClr val="0071C1"/>
            </a:solidFill>
            <a:ln w="9525" cap="flat">
              <a:noFill/>
              <a:prstDash val="solid"/>
              <a:miter/>
            </a:ln>
          </p:spPr>
          <p:txBody>
            <a:bodyPr rtlCol="0" anchor="ctr"/>
            <a:lstStyle/>
            <a:p>
              <a:endParaRPr lang="en-US"/>
            </a:p>
          </p:txBody>
        </p:sp>
        <p:grpSp>
          <p:nvGrpSpPr>
            <p:cNvPr id="17" name="Graphic 16">
              <a:extLst>
                <a:ext uri="{FF2B5EF4-FFF2-40B4-BE49-F238E27FC236}">
                  <a16:creationId xmlns:a16="http://schemas.microsoft.com/office/drawing/2014/main" id="{02B8B94A-1333-D544-51CB-68CFE3DC7ECF}"/>
                </a:ext>
              </a:extLst>
            </p:cNvPr>
            <p:cNvGrpSpPr/>
            <p:nvPr/>
          </p:nvGrpSpPr>
          <p:grpSpPr>
            <a:xfrm>
              <a:off x="4693347" y="541019"/>
              <a:ext cx="144781" cy="121729"/>
              <a:chOff x="4693347" y="541019"/>
              <a:chExt cx="144781" cy="121729"/>
            </a:xfrm>
            <a:solidFill>
              <a:srgbClr val="FFFFFF"/>
            </a:solidFill>
          </p:grpSpPr>
          <p:sp>
            <p:nvSpPr>
              <p:cNvPr id="18" name="Freeform: Shape 17">
                <a:extLst>
                  <a:ext uri="{FF2B5EF4-FFF2-40B4-BE49-F238E27FC236}">
                    <a16:creationId xmlns:a16="http://schemas.microsoft.com/office/drawing/2014/main" id="{79A66351-DB3E-050E-7FA0-F17F92A0C1E2}"/>
                  </a:ext>
                </a:extLst>
              </p:cNvPr>
              <p:cNvSpPr/>
              <p:nvPr/>
            </p:nvSpPr>
            <p:spPr>
              <a:xfrm>
                <a:off x="4696300" y="618743"/>
                <a:ext cx="139065" cy="44005"/>
              </a:xfrm>
              <a:custGeom>
                <a:avLst/>
                <a:gdLst>
                  <a:gd name="connsiteX0" fmla="*/ 81534 w 139065"/>
                  <a:gd name="connsiteY0" fmla="*/ 2000 h 44005"/>
                  <a:gd name="connsiteX1" fmla="*/ 69532 w 139065"/>
                  <a:gd name="connsiteY1" fmla="*/ 10954 h 44005"/>
                  <a:gd name="connsiteX2" fmla="*/ 57531 w 139065"/>
                  <a:gd name="connsiteY2" fmla="*/ 2000 h 44005"/>
                  <a:gd name="connsiteX3" fmla="*/ 8573 w 139065"/>
                  <a:gd name="connsiteY3" fmla="*/ 2000 h 44005"/>
                  <a:gd name="connsiteX4" fmla="*/ 0 w 139065"/>
                  <a:gd name="connsiteY4" fmla="*/ 0 h 44005"/>
                  <a:gd name="connsiteX5" fmla="*/ 0 w 139065"/>
                  <a:gd name="connsiteY5" fmla="*/ 32480 h 44005"/>
                  <a:gd name="connsiteX6" fmla="*/ 11525 w 139065"/>
                  <a:gd name="connsiteY6" fmla="*/ 44006 h 44005"/>
                  <a:gd name="connsiteX7" fmla="*/ 127540 w 139065"/>
                  <a:gd name="connsiteY7" fmla="*/ 44006 h 44005"/>
                  <a:gd name="connsiteX8" fmla="*/ 139065 w 139065"/>
                  <a:gd name="connsiteY8" fmla="*/ 32480 h 44005"/>
                  <a:gd name="connsiteX9" fmla="*/ 139065 w 139065"/>
                  <a:gd name="connsiteY9" fmla="*/ 0 h 44005"/>
                  <a:gd name="connsiteX10" fmla="*/ 130493 w 139065"/>
                  <a:gd name="connsiteY10" fmla="*/ 2000 h 44005"/>
                  <a:gd name="connsiteX11" fmla="*/ 81534 w 139065"/>
                  <a:gd name="connsiteY11" fmla="*/ 2000 h 44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065" h="44005">
                    <a:moveTo>
                      <a:pt x="81534" y="2000"/>
                    </a:moveTo>
                    <a:cubicBezTo>
                      <a:pt x="79915" y="7144"/>
                      <a:pt x="75248" y="10954"/>
                      <a:pt x="69532" y="10954"/>
                    </a:cubicBezTo>
                    <a:cubicBezTo>
                      <a:pt x="63913" y="10954"/>
                      <a:pt x="59150" y="7144"/>
                      <a:pt x="57531" y="2000"/>
                    </a:cubicBezTo>
                    <a:lnTo>
                      <a:pt x="8573" y="2000"/>
                    </a:lnTo>
                    <a:cubicBezTo>
                      <a:pt x="5524" y="2000"/>
                      <a:pt x="2572" y="1238"/>
                      <a:pt x="0" y="0"/>
                    </a:cubicBezTo>
                    <a:lnTo>
                      <a:pt x="0" y="32480"/>
                    </a:lnTo>
                    <a:cubicBezTo>
                      <a:pt x="0" y="38862"/>
                      <a:pt x="5144" y="44006"/>
                      <a:pt x="11525" y="44006"/>
                    </a:cubicBezTo>
                    <a:lnTo>
                      <a:pt x="127540" y="44006"/>
                    </a:lnTo>
                    <a:cubicBezTo>
                      <a:pt x="133922" y="44006"/>
                      <a:pt x="139065" y="38767"/>
                      <a:pt x="139065" y="32480"/>
                    </a:cubicBezTo>
                    <a:lnTo>
                      <a:pt x="139065" y="0"/>
                    </a:lnTo>
                    <a:cubicBezTo>
                      <a:pt x="136398" y="1238"/>
                      <a:pt x="133541" y="2000"/>
                      <a:pt x="130493" y="2000"/>
                    </a:cubicBezTo>
                    <a:lnTo>
                      <a:pt x="81534" y="2000"/>
                    </a:ln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3A6064D7-2DAD-EAC0-F2C5-AF8CBFDD0894}"/>
                  </a:ext>
                </a:extLst>
              </p:cNvPr>
              <p:cNvSpPr/>
              <p:nvPr/>
            </p:nvSpPr>
            <p:spPr>
              <a:xfrm>
                <a:off x="4693347" y="541019"/>
                <a:ext cx="144781" cy="68103"/>
              </a:xfrm>
              <a:custGeom>
                <a:avLst/>
                <a:gdLst>
                  <a:gd name="connsiteX0" fmla="*/ 132874 w 144781"/>
                  <a:gd name="connsiteY0" fmla="*/ 18478 h 68103"/>
                  <a:gd name="connsiteX1" fmla="*/ 105156 w 144781"/>
                  <a:gd name="connsiteY1" fmla="*/ 18478 h 68103"/>
                  <a:gd name="connsiteX2" fmla="*/ 83534 w 144781"/>
                  <a:gd name="connsiteY2" fmla="*/ 0 h 68103"/>
                  <a:gd name="connsiteX3" fmla="*/ 61341 w 144781"/>
                  <a:gd name="connsiteY3" fmla="*/ 0 h 68103"/>
                  <a:gd name="connsiteX4" fmla="*/ 39719 w 144781"/>
                  <a:gd name="connsiteY4" fmla="*/ 18478 h 68103"/>
                  <a:gd name="connsiteX5" fmla="*/ 12002 w 144781"/>
                  <a:gd name="connsiteY5" fmla="*/ 18478 h 68103"/>
                  <a:gd name="connsiteX6" fmla="*/ 0 w 144781"/>
                  <a:gd name="connsiteY6" fmla="*/ 30004 h 68103"/>
                  <a:gd name="connsiteX7" fmla="*/ 0 w 144781"/>
                  <a:gd name="connsiteY7" fmla="*/ 56578 h 68103"/>
                  <a:gd name="connsiteX8" fmla="*/ 11525 w 144781"/>
                  <a:gd name="connsiteY8" fmla="*/ 68104 h 68103"/>
                  <a:gd name="connsiteX9" fmla="*/ 59912 w 144781"/>
                  <a:gd name="connsiteY9" fmla="*/ 68104 h 68103"/>
                  <a:gd name="connsiteX10" fmla="*/ 63722 w 144781"/>
                  <a:gd name="connsiteY10" fmla="*/ 59627 h 68103"/>
                  <a:gd name="connsiteX11" fmla="*/ 63913 w 144781"/>
                  <a:gd name="connsiteY11" fmla="*/ 59436 h 68103"/>
                  <a:gd name="connsiteX12" fmla="*/ 65532 w 144781"/>
                  <a:gd name="connsiteY12" fmla="*/ 58198 h 68103"/>
                  <a:gd name="connsiteX13" fmla="*/ 66199 w 144781"/>
                  <a:gd name="connsiteY13" fmla="*/ 57817 h 68103"/>
                  <a:gd name="connsiteX14" fmla="*/ 67628 w 144781"/>
                  <a:gd name="connsiteY14" fmla="*/ 57055 h 68103"/>
                  <a:gd name="connsiteX15" fmla="*/ 68866 w 144781"/>
                  <a:gd name="connsiteY15" fmla="*/ 56674 h 68103"/>
                  <a:gd name="connsiteX16" fmla="*/ 69914 w 144781"/>
                  <a:gd name="connsiteY16" fmla="*/ 56388 h 68103"/>
                  <a:gd name="connsiteX17" fmla="*/ 72390 w 144781"/>
                  <a:gd name="connsiteY17" fmla="*/ 56102 h 68103"/>
                  <a:gd name="connsiteX18" fmla="*/ 74866 w 144781"/>
                  <a:gd name="connsiteY18" fmla="*/ 56388 h 68103"/>
                  <a:gd name="connsiteX19" fmla="*/ 75914 w 144781"/>
                  <a:gd name="connsiteY19" fmla="*/ 56674 h 68103"/>
                  <a:gd name="connsiteX20" fmla="*/ 77153 w 144781"/>
                  <a:gd name="connsiteY20" fmla="*/ 57055 h 68103"/>
                  <a:gd name="connsiteX21" fmla="*/ 78581 w 144781"/>
                  <a:gd name="connsiteY21" fmla="*/ 57817 h 68103"/>
                  <a:gd name="connsiteX22" fmla="*/ 79248 w 144781"/>
                  <a:gd name="connsiteY22" fmla="*/ 58198 h 68103"/>
                  <a:gd name="connsiteX23" fmla="*/ 80867 w 144781"/>
                  <a:gd name="connsiteY23" fmla="*/ 59436 h 68103"/>
                  <a:gd name="connsiteX24" fmla="*/ 81058 w 144781"/>
                  <a:gd name="connsiteY24" fmla="*/ 59627 h 68103"/>
                  <a:gd name="connsiteX25" fmla="*/ 84868 w 144781"/>
                  <a:gd name="connsiteY25" fmla="*/ 68104 h 68103"/>
                  <a:gd name="connsiteX26" fmla="*/ 133255 w 144781"/>
                  <a:gd name="connsiteY26" fmla="*/ 68104 h 68103"/>
                  <a:gd name="connsiteX27" fmla="*/ 144780 w 144781"/>
                  <a:gd name="connsiteY27" fmla="*/ 56578 h 68103"/>
                  <a:gd name="connsiteX28" fmla="*/ 144780 w 144781"/>
                  <a:gd name="connsiteY28" fmla="*/ 29908 h 68103"/>
                  <a:gd name="connsiteX29" fmla="*/ 132874 w 144781"/>
                  <a:gd name="connsiteY29" fmla="*/ 18478 h 68103"/>
                  <a:gd name="connsiteX30" fmla="*/ 132874 w 144781"/>
                  <a:gd name="connsiteY30" fmla="*/ 18478 h 68103"/>
                  <a:gd name="connsiteX31" fmla="*/ 50864 w 144781"/>
                  <a:gd name="connsiteY31" fmla="*/ 18478 h 68103"/>
                  <a:gd name="connsiteX32" fmla="*/ 61436 w 144781"/>
                  <a:gd name="connsiteY32" fmla="*/ 10763 h 68103"/>
                  <a:gd name="connsiteX33" fmla="*/ 83630 w 144781"/>
                  <a:gd name="connsiteY33" fmla="*/ 10763 h 68103"/>
                  <a:gd name="connsiteX34" fmla="*/ 94202 w 144781"/>
                  <a:gd name="connsiteY34" fmla="*/ 18478 h 68103"/>
                  <a:gd name="connsiteX35" fmla="*/ 50864 w 144781"/>
                  <a:gd name="connsiteY35" fmla="*/ 18478 h 6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44781" h="68103">
                    <a:moveTo>
                      <a:pt x="132874" y="18478"/>
                    </a:moveTo>
                    <a:lnTo>
                      <a:pt x="105156" y="18478"/>
                    </a:lnTo>
                    <a:cubicBezTo>
                      <a:pt x="103537" y="8001"/>
                      <a:pt x="94393" y="0"/>
                      <a:pt x="83534" y="0"/>
                    </a:cubicBezTo>
                    <a:lnTo>
                      <a:pt x="61341" y="0"/>
                    </a:lnTo>
                    <a:cubicBezTo>
                      <a:pt x="50387" y="0"/>
                      <a:pt x="41339" y="8001"/>
                      <a:pt x="39719" y="18478"/>
                    </a:cubicBezTo>
                    <a:lnTo>
                      <a:pt x="12002" y="18478"/>
                    </a:lnTo>
                    <a:cubicBezTo>
                      <a:pt x="5429" y="18478"/>
                      <a:pt x="0" y="23717"/>
                      <a:pt x="0" y="30004"/>
                    </a:cubicBezTo>
                    <a:lnTo>
                      <a:pt x="0" y="56578"/>
                    </a:lnTo>
                    <a:cubicBezTo>
                      <a:pt x="0" y="62960"/>
                      <a:pt x="5144" y="68104"/>
                      <a:pt x="11525" y="68104"/>
                    </a:cubicBezTo>
                    <a:lnTo>
                      <a:pt x="59912" y="68104"/>
                    </a:lnTo>
                    <a:cubicBezTo>
                      <a:pt x="60103" y="64770"/>
                      <a:pt x="61532" y="61817"/>
                      <a:pt x="63722" y="59627"/>
                    </a:cubicBezTo>
                    <a:cubicBezTo>
                      <a:pt x="63817" y="59531"/>
                      <a:pt x="63817" y="59531"/>
                      <a:pt x="63913" y="59436"/>
                    </a:cubicBezTo>
                    <a:cubicBezTo>
                      <a:pt x="64389" y="58960"/>
                      <a:pt x="64961" y="58579"/>
                      <a:pt x="65532" y="58198"/>
                    </a:cubicBezTo>
                    <a:cubicBezTo>
                      <a:pt x="65723" y="58102"/>
                      <a:pt x="66008" y="58007"/>
                      <a:pt x="66199" y="57817"/>
                    </a:cubicBezTo>
                    <a:cubicBezTo>
                      <a:pt x="66675" y="57531"/>
                      <a:pt x="67151" y="57245"/>
                      <a:pt x="67628" y="57055"/>
                    </a:cubicBezTo>
                    <a:cubicBezTo>
                      <a:pt x="68009" y="56864"/>
                      <a:pt x="68485" y="56769"/>
                      <a:pt x="68866" y="56674"/>
                    </a:cubicBezTo>
                    <a:cubicBezTo>
                      <a:pt x="69247" y="56578"/>
                      <a:pt x="69533" y="56388"/>
                      <a:pt x="69914" y="56388"/>
                    </a:cubicBezTo>
                    <a:cubicBezTo>
                      <a:pt x="70676" y="56197"/>
                      <a:pt x="71533" y="56102"/>
                      <a:pt x="72390" y="56102"/>
                    </a:cubicBezTo>
                    <a:cubicBezTo>
                      <a:pt x="73247" y="56102"/>
                      <a:pt x="74105" y="56197"/>
                      <a:pt x="74866" y="56388"/>
                    </a:cubicBezTo>
                    <a:cubicBezTo>
                      <a:pt x="75248" y="56483"/>
                      <a:pt x="75533" y="56578"/>
                      <a:pt x="75914" y="56674"/>
                    </a:cubicBezTo>
                    <a:cubicBezTo>
                      <a:pt x="76295" y="56769"/>
                      <a:pt x="76771" y="56864"/>
                      <a:pt x="77153" y="57055"/>
                    </a:cubicBezTo>
                    <a:cubicBezTo>
                      <a:pt x="77629" y="57245"/>
                      <a:pt x="78105" y="57531"/>
                      <a:pt x="78581" y="57817"/>
                    </a:cubicBezTo>
                    <a:cubicBezTo>
                      <a:pt x="78772" y="57912"/>
                      <a:pt x="79058" y="58007"/>
                      <a:pt x="79248" y="58198"/>
                    </a:cubicBezTo>
                    <a:cubicBezTo>
                      <a:pt x="79819" y="58579"/>
                      <a:pt x="80296" y="59055"/>
                      <a:pt x="80867" y="59436"/>
                    </a:cubicBezTo>
                    <a:cubicBezTo>
                      <a:pt x="80963" y="59531"/>
                      <a:pt x="81058" y="59531"/>
                      <a:pt x="81058" y="59627"/>
                    </a:cubicBezTo>
                    <a:cubicBezTo>
                      <a:pt x="83344" y="61817"/>
                      <a:pt x="84773" y="64770"/>
                      <a:pt x="84868" y="68104"/>
                    </a:cubicBezTo>
                    <a:lnTo>
                      <a:pt x="133255" y="68104"/>
                    </a:lnTo>
                    <a:cubicBezTo>
                      <a:pt x="139637" y="68104"/>
                      <a:pt x="144780" y="62960"/>
                      <a:pt x="144780" y="56578"/>
                    </a:cubicBezTo>
                    <a:lnTo>
                      <a:pt x="144780" y="29908"/>
                    </a:lnTo>
                    <a:cubicBezTo>
                      <a:pt x="144875" y="23622"/>
                      <a:pt x="139541" y="18478"/>
                      <a:pt x="132874" y="18478"/>
                    </a:cubicBezTo>
                    <a:lnTo>
                      <a:pt x="132874" y="18478"/>
                    </a:lnTo>
                    <a:close/>
                    <a:moveTo>
                      <a:pt x="50864" y="18478"/>
                    </a:moveTo>
                    <a:cubicBezTo>
                      <a:pt x="52388" y="14002"/>
                      <a:pt x="56483" y="10763"/>
                      <a:pt x="61436" y="10763"/>
                    </a:cubicBezTo>
                    <a:lnTo>
                      <a:pt x="83630" y="10763"/>
                    </a:lnTo>
                    <a:cubicBezTo>
                      <a:pt x="88583" y="10763"/>
                      <a:pt x="92678" y="14002"/>
                      <a:pt x="94202" y="18478"/>
                    </a:cubicBezTo>
                    <a:lnTo>
                      <a:pt x="50864" y="18478"/>
                    </a:lnTo>
                    <a:close/>
                  </a:path>
                </a:pathLst>
              </a:custGeom>
              <a:solidFill>
                <a:srgbClr val="FFFFFF"/>
              </a:solidFill>
              <a:ln w="9525" cap="flat">
                <a:noFill/>
                <a:prstDash val="solid"/>
                <a:miter/>
              </a:ln>
            </p:spPr>
            <p:txBody>
              <a:bodyPr rtlCol="0" anchor="ctr"/>
              <a:lstStyle/>
              <a:p>
                <a:endParaRPr lang="en-US"/>
              </a:p>
            </p:txBody>
          </p:sp>
        </p:grpSp>
      </p:grpSp>
      <p:grpSp>
        <p:nvGrpSpPr>
          <p:cNvPr id="20" name="Graphic 16">
            <a:extLst>
              <a:ext uri="{FF2B5EF4-FFF2-40B4-BE49-F238E27FC236}">
                <a16:creationId xmlns:a16="http://schemas.microsoft.com/office/drawing/2014/main" id="{4353DA89-E966-AF09-A81C-BF3B5E9537D9}"/>
              </a:ext>
            </a:extLst>
          </p:cNvPr>
          <p:cNvGrpSpPr/>
          <p:nvPr/>
        </p:nvGrpSpPr>
        <p:grpSpPr>
          <a:xfrm>
            <a:off x="6589101" y="3382399"/>
            <a:ext cx="546257" cy="546257"/>
            <a:chOff x="4634674" y="2928937"/>
            <a:chExt cx="264414" cy="264413"/>
          </a:xfrm>
        </p:grpSpPr>
        <p:sp>
          <p:nvSpPr>
            <p:cNvPr id="21" name="Freeform: Shape 20">
              <a:extLst>
                <a:ext uri="{FF2B5EF4-FFF2-40B4-BE49-F238E27FC236}">
                  <a16:creationId xmlns:a16="http://schemas.microsoft.com/office/drawing/2014/main" id="{6A45837A-70CC-526A-69FC-3B4128C49AA4}"/>
                </a:ext>
              </a:extLst>
            </p:cNvPr>
            <p:cNvSpPr/>
            <p:nvPr/>
          </p:nvSpPr>
          <p:spPr>
            <a:xfrm>
              <a:off x="4634674" y="2928937"/>
              <a:ext cx="264414" cy="264413"/>
            </a:xfrm>
            <a:custGeom>
              <a:avLst/>
              <a:gdLst>
                <a:gd name="connsiteX0" fmla="*/ 264414 w 264414"/>
                <a:gd name="connsiteY0" fmla="*/ 132207 h 264413"/>
                <a:gd name="connsiteX1" fmla="*/ 132207 w 264414"/>
                <a:gd name="connsiteY1" fmla="*/ 264414 h 264413"/>
                <a:gd name="connsiteX2" fmla="*/ 0 w 264414"/>
                <a:gd name="connsiteY2" fmla="*/ 132207 h 264413"/>
                <a:gd name="connsiteX3" fmla="*/ 132207 w 264414"/>
                <a:gd name="connsiteY3" fmla="*/ 0 h 264413"/>
                <a:gd name="connsiteX4" fmla="*/ 264414 w 264414"/>
                <a:gd name="connsiteY4" fmla="*/ 132207 h 26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14" h="264413">
                  <a:moveTo>
                    <a:pt x="264414" y="132207"/>
                  </a:moveTo>
                  <a:cubicBezTo>
                    <a:pt x="264414" y="205223"/>
                    <a:pt x="205223" y="264414"/>
                    <a:pt x="132207" y="264414"/>
                  </a:cubicBezTo>
                  <a:cubicBezTo>
                    <a:pt x="59191" y="264414"/>
                    <a:pt x="0" y="205223"/>
                    <a:pt x="0" y="132207"/>
                  </a:cubicBezTo>
                  <a:cubicBezTo>
                    <a:pt x="0" y="59191"/>
                    <a:pt x="59191" y="0"/>
                    <a:pt x="132207" y="0"/>
                  </a:cubicBezTo>
                  <a:cubicBezTo>
                    <a:pt x="205223" y="0"/>
                    <a:pt x="264414" y="59191"/>
                    <a:pt x="264414" y="132207"/>
                  </a:cubicBezTo>
                  <a:close/>
                </a:path>
              </a:pathLst>
            </a:custGeom>
            <a:solidFill>
              <a:srgbClr val="0071C1"/>
            </a:solidFill>
            <a:ln w="9525" cap="flat">
              <a:noFill/>
              <a:prstDash val="solid"/>
              <a:miter/>
            </a:ln>
          </p:spPr>
          <p:txBody>
            <a:bodyPr rtlCol="0" anchor="ctr"/>
            <a:lstStyle/>
            <a:p>
              <a:endParaRPr lang="en-US"/>
            </a:p>
          </p:txBody>
        </p:sp>
        <p:grpSp>
          <p:nvGrpSpPr>
            <p:cNvPr id="27" name="Graphic 16">
              <a:extLst>
                <a:ext uri="{FF2B5EF4-FFF2-40B4-BE49-F238E27FC236}">
                  <a16:creationId xmlns:a16="http://schemas.microsoft.com/office/drawing/2014/main" id="{EDFBE38A-9708-106F-7CC7-F1C4AF72A2FC}"/>
                </a:ext>
              </a:extLst>
            </p:cNvPr>
            <p:cNvGrpSpPr/>
            <p:nvPr/>
          </p:nvGrpSpPr>
          <p:grpSpPr>
            <a:xfrm>
              <a:off x="4668035" y="3014280"/>
              <a:ext cx="193988" cy="95345"/>
              <a:chOff x="4668035" y="3014280"/>
              <a:chExt cx="193988" cy="95345"/>
            </a:xfrm>
            <a:solidFill>
              <a:srgbClr val="FFFFFF"/>
            </a:solidFill>
          </p:grpSpPr>
          <p:sp>
            <p:nvSpPr>
              <p:cNvPr id="28" name="Freeform: Shape 27">
                <a:extLst>
                  <a:ext uri="{FF2B5EF4-FFF2-40B4-BE49-F238E27FC236}">
                    <a16:creationId xmlns:a16="http://schemas.microsoft.com/office/drawing/2014/main" id="{979B84BB-7EB1-EE36-FC05-818119C39776}"/>
                  </a:ext>
                </a:extLst>
              </p:cNvPr>
              <p:cNvSpPr/>
              <p:nvPr/>
            </p:nvSpPr>
            <p:spPr>
              <a:xfrm>
                <a:off x="4707921" y="3063048"/>
                <a:ext cx="114109" cy="46577"/>
              </a:xfrm>
              <a:custGeom>
                <a:avLst/>
                <a:gdLst>
                  <a:gd name="connsiteX0" fmla="*/ 114109 w 114109"/>
                  <a:gd name="connsiteY0" fmla="*/ 31718 h 46577"/>
                  <a:gd name="connsiteX1" fmla="*/ 114109 w 114109"/>
                  <a:gd name="connsiteY1" fmla="*/ 0 h 46577"/>
                  <a:gd name="connsiteX2" fmla="*/ 63246 w 114109"/>
                  <a:gd name="connsiteY2" fmla="*/ 10192 h 46577"/>
                  <a:gd name="connsiteX3" fmla="*/ 57055 w 114109"/>
                  <a:gd name="connsiteY3" fmla="*/ 10763 h 46577"/>
                  <a:gd name="connsiteX4" fmla="*/ 50864 w 114109"/>
                  <a:gd name="connsiteY4" fmla="*/ 10192 h 46577"/>
                  <a:gd name="connsiteX5" fmla="*/ 0 w 114109"/>
                  <a:gd name="connsiteY5" fmla="*/ 0 h 46577"/>
                  <a:gd name="connsiteX6" fmla="*/ 0 w 114109"/>
                  <a:gd name="connsiteY6" fmla="*/ 31718 h 46577"/>
                  <a:gd name="connsiteX7" fmla="*/ 56959 w 114109"/>
                  <a:gd name="connsiteY7" fmla="*/ 46577 h 46577"/>
                  <a:gd name="connsiteX8" fmla="*/ 114109 w 114109"/>
                  <a:gd name="connsiteY8" fmla="*/ 31718 h 46577"/>
                  <a:gd name="connsiteX9" fmla="*/ 114109 w 114109"/>
                  <a:gd name="connsiteY9" fmla="*/ 31718 h 4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109" h="46577">
                    <a:moveTo>
                      <a:pt x="114109" y="31718"/>
                    </a:moveTo>
                    <a:lnTo>
                      <a:pt x="114109" y="0"/>
                    </a:lnTo>
                    <a:lnTo>
                      <a:pt x="63246" y="10192"/>
                    </a:lnTo>
                    <a:cubicBezTo>
                      <a:pt x="61246" y="10573"/>
                      <a:pt x="59150" y="10763"/>
                      <a:pt x="57055" y="10763"/>
                    </a:cubicBezTo>
                    <a:cubicBezTo>
                      <a:pt x="54959" y="10763"/>
                      <a:pt x="52959" y="10573"/>
                      <a:pt x="50864" y="10192"/>
                    </a:cubicBezTo>
                    <a:lnTo>
                      <a:pt x="0" y="0"/>
                    </a:lnTo>
                    <a:lnTo>
                      <a:pt x="0" y="31718"/>
                    </a:lnTo>
                    <a:cubicBezTo>
                      <a:pt x="0" y="39910"/>
                      <a:pt x="25527" y="46577"/>
                      <a:pt x="56959" y="46577"/>
                    </a:cubicBezTo>
                    <a:cubicBezTo>
                      <a:pt x="88582" y="46577"/>
                      <a:pt x="114109" y="39910"/>
                      <a:pt x="114109" y="31718"/>
                    </a:cubicBezTo>
                    <a:lnTo>
                      <a:pt x="114109" y="31718"/>
                    </a:ln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4DDC3DB2-F4D3-50D3-6ED5-AA2F4AC123E9}"/>
                  </a:ext>
                </a:extLst>
              </p:cNvPr>
              <p:cNvSpPr/>
              <p:nvPr/>
            </p:nvSpPr>
            <p:spPr>
              <a:xfrm>
                <a:off x="4668035" y="3014280"/>
                <a:ext cx="193988" cy="85629"/>
              </a:xfrm>
              <a:custGeom>
                <a:avLst/>
                <a:gdLst>
                  <a:gd name="connsiteX0" fmla="*/ 190000 w 193988"/>
                  <a:gd name="connsiteY0" fmla="*/ 18193 h 85629"/>
                  <a:gd name="connsiteX1" fmla="*/ 101989 w 193988"/>
                  <a:gd name="connsiteY1" fmla="*/ 476 h 85629"/>
                  <a:gd name="connsiteX2" fmla="*/ 97036 w 193988"/>
                  <a:gd name="connsiteY2" fmla="*/ 0 h 85629"/>
                  <a:gd name="connsiteX3" fmla="*/ 92083 w 193988"/>
                  <a:gd name="connsiteY3" fmla="*/ 476 h 85629"/>
                  <a:gd name="connsiteX4" fmla="*/ 4072 w 193988"/>
                  <a:gd name="connsiteY4" fmla="*/ 18193 h 85629"/>
                  <a:gd name="connsiteX5" fmla="*/ 4072 w 193988"/>
                  <a:gd name="connsiteY5" fmla="*/ 28004 h 85629"/>
                  <a:gd name="connsiteX6" fmla="*/ 40076 w 193988"/>
                  <a:gd name="connsiteY6" fmla="*/ 35243 h 85629"/>
                  <a:gd name="connsiteX7" fmla="*/ 92083 w 193988"/>
                  <a:gd name="connsiteY7" fmla="*/ 45720 h 85629"/>
                  <a:gd name="connsiteX8" fmla="*/ 97036 w 193988"/>
                  <a:gd name="connsiteY8" fmla="*/ 46196 h 85629"/>
                  <a:gd name="connsiteX9" fmla="*/ 101989 w 193988"/>
                  <a:gd name="connsiteY9" fmla="*/ 45720 h 85629"/>
                  <a:gd name="connsiteX10" fmla="*/ 153995 w 193988"/>
                  <a:gd name="connsiteY10" fmla="*/ 35243 h 85629"/>
                  <a:gd name="connsiteX11" fmla="*/ 170188 w 193988"/>
                  <a:gd name="connsiteY11" fmla="*/ 32004 h 85629"/>
                  <a:gd name="connsiteX12" fmla="*/ 170188 w 193988"/>
                  <a:gd name="connsiteY12" fmla="*/ 69628 h 85629"/>
                  <a:gd name="connsiteX13" fmla="*/ 167045 w 193988"/>
                  <a:gd name="connsiteY13" fmla="*/ 76486 h 85629"/>
                  <a:gd name="connsiteX14" fmla="*/ 176189 w 193988"/>
                  <a:gd name="connsiteY14" fmla="*/ 85630 h 85629"/>
                  <a:gd name="connsiteX15" fmla="*/ 185333 w 193988"/>
                  <a:gd name="connsiteY15" fmla="*/ 76486 h 85629"/>
                  <a:gd name="connsiteX16" fmla="*/ 182189 w 193988"/>
                  <a:gd name="connsiteY16" fmla="*/ 69628 h 85629"/>
                  <a:gd name="connsiteX17" fmla="*/ 182189 w 193988"/>
                  <a:gd name="connsiteY17" fmla="*/ 29528 h 85629"/>
                  <a:gd name="connsiteX18" fmla="*/ 189905 w 193988"/>
                  <a:gd name="connsiteY18" fmla="*/ 28004 h 85629"/>
                  <a:gd name="connsiteX19" fmla="*/ 190000 w 193988"/>
                  <a:gd name="connsiteY19" fmla="*/ 18193 h 85629"/>
                  <a:gd name="connsiteX20" fmla="*/ 190000 w 193988"/>
                  <a:gd name="connsiteY20" fmla="*/ 18193 h 8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988" h="85629">
                    <a:moveTo>
                      <a:pt x="190000" y="18193"/>
                    </a:moveTo>
                    <a:lnTo>
                      <a:pt x="101989" y="476"/>
                    </a:lnTo>
                    <a:cubicBezTo>
                      <a:pt x="100370" y="191"/>
                      <a:pt x="98655" y="0"/>
                      <a:pt x="97036" y="0"/>
                    </a:cubicBezTo>
                    <a:cubicBezTo>
                      <a:pt x="95321" y="0"/>
                      <a:pt x="93702" y="191"/>
                      <a:pt x="92083" y="476"/>
                    </a:cubicBezTo>
                    <a:lnTo>
                      <a:pt x="4072" y="18193"/>
                    </a:lnTo>
                    <a:cubicBezTo>
                      <a:pt x="-1357" y="19241"/>
                      <a:pt x="-1357" y="26956"/>
                      <a:pt x="4072" y="28004"/>
                    </a:cubicBezTo>
                    <a:lnTo>
                      <a:pt x="40076" y="35243"/>
                    </a:lnTo>
                    <a:lnTo>
                      <a:pt x="92083" y="45720"/>
                    </a:lnTo>
                    <a:cubicBezTo>
                      <a:pt x="93702" y="46006"/>
                      <a:pt x="95417" y="46196"/>
                      <a:pt x="97036" y="46196"/>
                    </a:cubicBezTo>
                    <a:cubicBezTo>
                      <a:pt x="98655" y="46196"/>
                      <a:pt x="100370" y="46006"/>
                      <a:pt x="101989" y="45720"/>
                    </a:cubicBezTo>
                    <a:lnTo>
                      <a:pt x="153995" y="35243"/>
                    </a:lnTo>
                    <a:lnTo>
                      <a:pt x="170188" y="32004"/>
                    </a:lnTo>
                    <a:lnTo>
                      <a:pt x="170188" y="69628"/>
                    </a:lnTo>
                    <a:cubicBezTo>
                      <a:pt x="168283" y="71342"/>
                      <a:pt x="167045" y="73724"/>
                      <a:pt x="167045" y="76486"/>
                    </a:cubicBezTo>
                    <a:cubicBezTo>
                      <a:pt x="167045" y="81534"/>
                      <a:pt x="171140" y="85630"/>
                      <a:pt x="176189" y="85630"/>
                    </a:cubicBezTo>
                    <a:cubicBezTo>
                      <a:pt x="181237" y="85630"/>
                      <a:pt x="185333" y="81534"/>
                      <a:pt x="185333" y="76486"/>
                    </a:cubicBezTo>
                    <a:cubicBezTo>
                      <a:pt x="185333" y="73724"/>
                      <a:pt x="184094" y="71247"/>
                      <a:pt x="182189" y="69628"/>
                    </a:cubicBezTo>
                    <a:lnTo>
                      <a:pt x="182189" y="29528"/>
                    </a:lnTo>
                    <a:lnTo>
                      <a:pt x="189905" y="28004"/>
                    </a:lnTo>
                    <a:cubicBezTo>
                      <a:pt x="195334" y="26956"/>
                      <a:pt x="195334" y="19336"/>
                      <a:pt x="190000" y="18193"/>
                    </a:cubicBezTo>
                    <a:lnTo>
                      <a:pt x="190000" y="18193"/>
                    </a:lnTo>
                    <a:close/>
                  </a:path>
                </a:pathLst>
              </a:custGeom>
              <a:solidFill>
                <a:srgbClr val="FFFFFF"/>
              </a:solidFill>
              <a:ln w="9525" cap="flat">
                <a:noFill/>
                <a:prstDash val="solid"/>
                <a:miter/>
              </a:ln>
            </p:spPr>
            <p:txBody>
              <a:bodyPr rtlCol="0" anchor="ctr"/>
              <a:lstStyle/>
              <a:p>
                <a:endParaRPr lang="en-US"/>
              </a:p>
            </p:txBody>
          </p:sp>
        </p:grpSp>
      </p:grpSp>
      <p:grpSp>
        <p:nvGrpSpPr>
          <p:cNvPr id="30" name="Graphic 16">
            <a:extLst>
              <a:ext uri="{FF2B5EF4-FFF2-40B4-BE49-F238E27FC236}">
                <a16:creationId xmlns:a16="http://schemas.microsoft.com/office/drawing/2014/main" id="{AA78C34F-FC5A-CB5A-452B-3999BA2AE5D4}"/>
              </a:ext>
            </a:extLst>
          </p:cNvPr>
          <p:cNvGrpSpPr/>
          <p:nvPr/>
        </p:nvGrpSpPr>
        <p:grpSpPr>
          <a:xfrm>
            <a:off x="1336786" y="3382399"/>
            <a:ext cx="546257" cy="546257"/>
            <a:chOff x="4634674" y="4725923"/>
            <a:chExt cx="264414" cy="264413"/>
          </a:xfrm>
        </p:grpSpPr>
        <p:sp>
          <p:nvSpPr>
            <p:cNvPr id="31" name="Freeform: Shape 30">
              <a:extLst>
                <a:ext uri="{FF2B5EF4-FFF2-40B4-BE49-F238E27FC236}">
                  <a16:creationId xmlns:a16="http://schemas.microsoft.com/office/drawing/2014/main" id="{769C792D-73AD-FDFC-B0F6-35E78C578CBE}"/>
                </a:ext>
              </a:extLst>
            </p:cNvPr>
            <p:cNvSpPr/>
            <p:nvPr/>
          </p:nvSpPr>
          <p:spPr>
            <a:xfrm>
              <a:off x="4634674" y="4725923"/>
              <a:ext cx="264414" cy="264413"/>
            </a:xfrm>
            <a:custGeom>
              <a:avLst/>
              <a:gdLst>
                <a:gd name="connsiteX0" fmla="*/ 264414 w 264414"/>
                <a:gd name="connsiteY0" fmla="*/ 132207 h 264413"/>
                <a:gd name="connsiteX1" fmla="*/ 132207 w 264414"/>
                <a:gd name="connsiteY1" fmla="*/ 264414 h 264413"/>
                <a:gd name="connsiteX2" fmla="*/ 0 w 264414"/>
                <a:gd name="connsiteY2" fmla="*/ 132207 h 264413"/>
                <a:gd name="connsiteX3" fmla="*/ 132207 w 264414"/>
                <a:gd name="connsiteY3" fmla="*/ 0 h 264413"/>
                <a:gd name="connsiteX4" fmla="*/ 264414 w 264414"/>
                <a:gd name="connsiteY4" fmla="*/ 132207 h 26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414" h="264413">
                  <a:moveTo>
                    <a:pt x="264414" y="132207"/>
                  </a:moveTo>
                  <a:cubicBezTo>
                    <a:pt x="264414" y="205223"/>
                    <a:pt x="205223" y="264414"/>
                    <a:pt x="132207" y="264414"/>
                  </a:cubicBezTo>
                  <a:cubicBezTo>
                    <a:pt x="59191" y="264414"/>
                    <a:pt x="0" y="205223"/>
                    <a:pt x="0" y="132207"/>
                  </a:cubicBezTo>
                  <a:cubicBezTo>
                    <a:pt x="0" y="59191"/>
                    <a:pt x="59191" y="0"/>
                    <a:pt x="132207" y="0"/>
                  </a:cubicBezTo>
                  <a:cubicBezTo>
                    <a:pt x="205223" y="0"/>
                    <a:pt x="264414" y="59191"/>
                    <a:pt x="264414" y="132207"/>
                  </a:cubicBezTo>
                  <a:close/>
                </a:path>
              </a:pathLst>
            </a:custGeom>
            <a:solidFill>
              <a:srgbClr val="0071C1"/>
            </a:solidFill>
            <a:ln w="9525" cap="flat">
              <a:noFill/>
              <a:prstDash val="solid"/>
              <a:miter/>
            </a:ln>
          </p:spPr>
          <p:txBody>
            <a:bodyPr rtlCol="0" anchor="ctr"/>
            <a:lstStyle/>
            <a:p>
              <a:endParaRPr lang="en-US"/>
            </a:p>
          </p:txBody>
        </p:sp>
        <p:grpSp>
          <p:nvGrpSpPr>
            <p:cNvPr id="32" name="Graphic 16">
              <a:extLst>
                <a:ext uri="{FF2B5EF4-FFF2-40B4-BE49-F238E27FC236}">
                  <a16:creationId xmlns:a16="http://schemas.microsoft.com/office/drawing/2014/main" id="{2864EB45-95B8-D6FD-C869-034AFF1135A2}"/>
                </a:ext>
              </a:extLst>
            </p:cNvPr>
            <p:cNvGrpSpPr/>
            <p:nvPr/>
          </p:nvGrpSpPr>
          <p:grpSpPr>
            <a:xfrm>
              <a:off x="4708950" y="4789012"/>
              <a:ext cx="120238" cy="137077"/>
              <a:chOff x="4708950" y="4789012"/>
              <a:chExt cx="120238" cy="137077"/>
            </a:xfrm>
            <a:solidFill>
              <a:srgbClr val="FFFFFF"/>
            </a:solidFill>
          </p:grpSpPr>
          <p:sp>
            <p:nvSpPr>
              <p:cNvPr id="33" name="Freeform: Shape 32">
                <a:extLst>
                  <a:ext uri="{FF2B5EF4-FFF2-40B4-BE49-F238E27FC236}">
                    <a16:creationId xmlns:a16="http://schemas.microsoft.com/office/drawing/2014/main" id="{B362B4AB-1B8D-56E1-CB8D-AD608246EC45}"/>
                  </a:ext>
                </a:extLst>
              </p:cNvPr>
              <p:cNvSpPr/>
              <p:nvPr/>
            </p:nvSpPr>
            <p:spPr>
              <a:xfrm>
                <a:off x="4784502" y="4789012"/>
                <a:ext cx="44686" cy="42924"/>
              </a:xfrm>
              <a:custGeom>
                <a:avLst/>
                <a:gdLst>
                  <a:gd name="connsiteX0" fmla="*/ 36671 w 44686"/>
                  <a:gd name="connsiteY0" fmla="*/ 5300 h 42924"/>
                  <a:gd name="connsiteX1" fmla="*/ 4858 w 44686"/>
                  <a:gd name="connsiteY1" fmla="*/ 8063 h 42924"/>
                  <a:gd name="connsiteX2" fmla="*/ 0 w 44686"/>
                  <a:gd name="connsiteY2" fmla="*/ 13873 h 42924"/>
                  <a:gd name="connsiteX3" fmla="*/ 34671 w 44686"/>
                  <a:gd name="connsiteY3" fmla="*/ 42924 h 42924"/>
                  <a:gd name="connsiteX4" fmla="*/ 39338 w 44686"/>
                  <a:gd name="connsiteY4" fmla="*/ 37209 h 42924"/>
                  <a:gd name="connsiteX5" fmla="*/ 36671 w 44686"/>
                  <a:gd name="connsiteY5" fmla="*/ 5300 h 4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686" h="42924">
                    <a:moveTo>
                      <a:pt x="36671" y="5300"/>
                    </a:moveTo>
                    <a:cubicBezTo>
                      <a:pt x="27337" y="-2605"/>
                      <a:pt x="12954" y="-1653"/>
                      <a:pt x="4858" y="8063"/>
                    </a:cubicBezTo>
                    <a:lnTo>
                      <a:pt x="0" y="13873"/>
                    </a:lnTo>
                    <a:lnTo>
                      <a:pt x="34671" y="42924"/>
                    </a:lnTo>
                    <a:lnTo>
                      <a:pt x="39338" y="37209"/>
                    </a:lnTo>
                    <a:cubicBezTo>
                      <a:pt x="47339" y="27589"/>
                      <a:pt x="46291" y="13397"/>
                      <a:pt x="36671" y="5300"/>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77D0647C-DAB0-F66B-7A98-4F1EBB1C0902}"/>
                  </a:ext>
                </a:extLst>
              </p:cNvPr>
              <p:cNvSpPr/>
              <p:nvPr/>
            </p:nvSpPr>
            <p:spPr>
              <a:xfrm>
                <a:off x="4708950" y="4875180"/>
                <a:ext cx="48977" cy="50910"/>
              </a:xfrm>
              <a:custGeom>
                <a:avLst/>
                <a:gdLst>
                  <a:gd name="connsiteX0" fmla="*/ 209 w 48977"/>
                  <a:gd name="connsiteY0" fmla="*/ 41624 h 50910"/>
                  <a:gd name="connsiteX1" fmla="*/ 2686 w 48977"/>
                  <a:gd name="connsiteY1" fmla="*/ 49149 h 50910"/>
                  <a:gd name="connsiteX2" fmla="*/ 10496 w 48977"/>
                  <a:gd name="connsiteY2" fmla="*/ 50292 h 50910"/>
                  <a:gd name="connsiteX3" fmla="*/ 38119 w 48977"/>
                  <a:gd name="connsiteY3" fmla="*/ 38291 h 50910"/>
                  <a:gd name="connsiteX4" fmla="*/ 46406 w 48977"/>
                  <a:gd name="connsiteY4" fmla="*/ 32099 h 50910"/>
                  <a:gd name="connsiteX5" fmla="*/ 48977 w 48977"/>
                  <a:gd name="connsiteY5" fmla="*/ 29051 h 50910"/>
                  <a:gd name="connsiteX6" fmla="*/ 14306 w 48977"/>
                  <a:gd name="connsiteY6" fmla="*/ 0 h 50910"/>
                  <a:gd name="connsiteX7" fmla="*/ 11735 w 48977"/>
                  <a:gd name="connsiteY7" fmla="*/ 3048 h 50910"/>
                  <a:gd name="connsiteX8" fmla="*/ 7067 w 48977"/>
                  <a:gd name="connsiteY8" fmla="*/ 12287 h 50910"/>
                  <a:gd name="connsiteX9" fmla="*/ 209 w 48977"/>
                  <a:gd name="connsiteY9" fmla="*/ 41624 h 5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77" h="50910">
                    <a:moveTo>
                      <a:pt x="209" y="41624"/>
                    </a:moveTo>
                    <a:cubicBezTo>
                      <a:pt x="-457" y="44387"/>
                      <a:pt x="495" y="47339"/>
                      <a:pt x="2686" y="49149"/>
                    </a:cubicBezTo>
                    <a:cubicBezTo>
                      <a:pt x="4781" y="50959"/>
                      <a:pt x="7829" y="51435"/>
                      <a:pt x="10496" y="50292"/>
                    </a:cubicBezTo>
                    <a:lnTo>
                      <a:pt x="38119" y="38291"/>
                    </a:lnTo>
                    <a:cubicBezTo>
                      <a:pt x="41357" y="36862"/>
                      <a:pt x="44215" y="34766"/>
                      <a:pt x="46406" y="32099"/>
                    </a:cubicBezTo>
                    <a:lnTo>
                      <a:pt x="48977" y="29051"/>
                    </a:lnTo>
                    <a:lnTo>
                      <a:pt x="14306" y="0"/>
                    </a:lnTo>
                    <a:lnTo>
                      <a:pt x="11735" y="3048"/>
                    </a:lnTo>
                    <a:cubicBezTo>
                      <a:pt x="9544" y="5715"/>
                      <a:pt x="7925" y="8954"/>
                      <a:pt x="7067" y="12287"/>
                    </a:cubicBezTo>
                    <a:lnTo>
                      <a:pt x="209" y="41624"/>
                    </a:ln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4727BF27-01D5-0FA3-A07B-643CDBEADC10}"/>
                  </a:ext>
                </a:extLst>
              </p:cNvPr>
              <p:cNvSpPr/>
              <p:nvPr/>
            </p:nvSpPr>
            <p:spPr>
              <a:xfrm>
                <a:off x="4733162" y="4814410"/>
                <a:ext cx="76199" cy="78295"/>
              </a:xfrm>
              <a:custGeom>
                <a:avLst/>
                <a:gdLst>
                  <a:gd name="connsiteX0" fmla="*/ 0 w 76199"/>
                  <a:gd name="connsiteY0" fmla="*/ 49244 h 78295"/>
                  <a:gd name="connsiteX1" fmla="*/ 34576 w 76199"/>
                  <a:gd name="connsiteY1" fmla="*/ 78296 h 78295"/>
                  <a:gd name="connsiteX2" fmla="*/ 76200 w 76199"/>
                  <a:gd name="connsiteY2" fmla="*/ 29051 h 78295"/>
                  <a:gd name="connsiteX3" fmla="*/ 41624 w 76199"/>
                  <a:gd name="connsiteY3" fmla="*/ 0 h 78295"/>
                </a:gdLst>
                <a:ahLst/>
                <a:cxnLst>
                  <a:cxn ang="0">
                    <a:pos x="connsiteX0" y="connsiteY0"/>
                  </a:cxn>
                  <a:cxn ang="0">
                    <a:pos x="connsiteX1" y="connsiteY1"/>
                  </a:cxn>
                  <a:cxn ang="0">
                    <a:pos x="connsiteX2" y="connsiteY2"/>
                  </a:cxn>
                  <a:cxn ang="0">
                    <a:pos x="connsiteX3" y="connsiteY3"/>
                  </a:cxn>
                </a:cxnLst>
                <a:rect l="l" t="t" r="r" b="b"/>
                <a:pathLst>
                  <a:path w="76199" h="78295">
                    <a:moveTo>
                      <a:pt x="0" y="49244"/>
                    </a:moveTo>
                    <a:lnTo>
                      <a:pt x="34576" y="78296"/>
                    </a:lnTo>
                    <a:lnTo>
                      <a:pt x="76200" y="29051"/>
                    </a:lnTo>
                    <a:lnTo>
                      <a:pt x="41624" y="0"/>
                    </a:lnTo>
                    <a:close/>
                  </a:path>
                </a:pathLst>
              </a:custGeom>
              <a:solidFill>
                <a:srgbClr val="FFFFFF"/>
              </a:solidFill>
              <a:ln w="9525" cap="flat">
                <a:noFill/>
                <a:prstDash val="solid"/>
                <a:miter/>
              </a:ln>
            </p:spPr>
            <p:txBody>
              <a:bodyPr rtlCol="0" anchor="ctr"/>
              <a:lstStyle/>
              <a:p>
                <a:endParaRPr lang="en-US"/>
              </a:p>
            </p:txBody>
          </p:sp>
        </p:grpSp>
      </p:grpSp>
      <p:grpSp>
        <p:nvGrpSpPr>
          <p:cNvPr id="45" name="Graphic 100">
            <a:extLst>
              <a:ext uri="{FF2B5EF4-FFF2-40B4-BE49-F238E27FC236}">
                <a16:creationId xmlns:a16="http://schemas.microsoft.com/office/drawing/2014/main" id="{B95F563C-55FE-68F1-FF57-6342B2904799}"/>
              </a:ext>
            </a:extLst>
          </p:cNvPr>
          <p:cNvGrpSpPr/>
          <p:nvPr/>
        </p:nvGrpSpPr>
        <p:grpSpPr>
          <a:xfrm flipH="1">
            <a:off x="9266438" y="3292128"/>
            <a:ext cx="2262780" cy="1904527"/>
            <a:chOff x="8872786" y="2803277"/>
            <a:chExt cx="2262780" cy="1904527"/>
          </a:xfrm>
        </p:grpSpPr>
        <p:grpSp>
          <p:nvGrpSpPr>
            <p:cNvPr id="46" name="Graphic 100">
              <a:extLst>
                <a:ext uri="{FF2B5EF4-FFF2-40B4-BE49-F238E27FC236}">
                  <a16:creationId xmlns:a16="http://schemas.microsoft.com/office/drawing/2014/main" id="{16367D9A-D89C-7122-6390-56A30A201D94}"/>
                </a:ext>
              </a:extLst>
            </p:cNvPr>
            <p:cNvGrpSpPr/>
            <p:nvPr/>
          </p:nvGrpSpPr>
          <p:grpSpPr>
            <a:xfrm>
              <a:off x="9334627" y="3491449"/>
              <a:ext cx="532174" cy="1216355"/>
              <a:chOff x="9334627" y="3491449"/>
              <a:chExt cx="532174" cy="1216355"/>
            </a:xfrm>
          </p:grpSpPr>
          <p:sp>
            <p:nvSpPr>
              <p:cNvPr id="48" name="Freeform: Shape 47">
                <a:extLst>
                  <a:ext uri="{FF2B5EF4-FFF2-40B4-BE49-F238E27FC236}">
                    <a16:creationId xmlns:a16="http://schemas.microsoft.com/office/drawing/2014/main" id="{7834E8D6-F99E-EF19-1DD6-E011CB9C8B6C}"/>
                  </a:ext>
                </a:extLst>
              </p:cNvPr>
              <p:cNvSpPr/>
              <p:nvPr/>
            </p:nvSpPr>
            <p:spPr>
              <a:xfrm>
                <a:off x="9343173" y="4034496"/>
                <a:ext cx="156837" cy="127202"/>
              </a:xfrm>
              <a:custGeom>
                <a:avLst/>
                <a:gdLst>
                  <a:gd name="connsiteX0" fmla="*/ 1130 w 156837"/>
                  <a:gd name="connsiteY0" fmla="*/ 107112 h 127202"/>
                  <a:gd name="connsiteX1" fmla="*/ 251 w 156837"/>
                  <a:gd name="connsiteY1" fmla="*/ 105856 h 127202"/>
                  <a:gd name="connsiteX2" fmla="*/ 251 w 156837"/>
                  <a:gd name="connsiteY2" fmla="*/ 39555 h 127202"/>
                  <a:gd name="connsiteX3" fmla="*/ 879 w 156837"/>
                  <a:gd name="connsiteY3" fmla="*/ 38676 h 127202"/>
                  <a:gd name="connsiteX4" fmla="*/ 2386 w 156837"/>
                  <a:gd name="connsiteY4" fmla="*/ 38676 h 127202"/>
                  <a:gd name="connsiteX5" fmla="*/ 46461 w 156837"/>
                  <a:gd name="connsiteY5" fmla="*/ 64041 h 127202"/>
                  <a:gd name="connsiteX6" fmla="*/ 47089 w 156837"/>
                  <a:gd name="connsiteY6" fmla="*/ 64920 h 127202"/>
                  <a:gd name="connsiteX7" fmla="*/ 46838 w 156837"/>
                  <a:gd name="connsiteY7" fmla="*/ 65799 h 127202"/>
                  <a:gd name="connsiteX8" fmla="*/ 2386 w 156837"/>
                  <a:gd name="connsiteY8" fmla="*/ 106860 h 127202"/>
                  <a:gd name="connsiteX9" fmla="*/ 1758 w 156837"/>
                  <a:gd name="connsiteY9" fmla="*/ 107112 h 127202"/>
                  <a:gd name="connsiteX10" fmla="*/ 1130 w 156837"/>
                  <a:gd name="connsiteY10" fmla="*/ 107112 h 127202"/>
                  <a:gd name="connsiteX11" fmla="*/ 150057 w 156837"/>
                  <a:gd name="connsiteY11" fmla="*/ 127203 h 127202"/>
                  <a:gd name="connsiteX12" fmla="*/ 5400 w 156837"/>
                  <a:gd name="connsiteY12" fmla="*/ 127203 h 127202"/>
                  <a:gd name="connsiteX13" fmla="*/ 2888 w 156837"/>
                  <a:gd name="connsiteY13" fmla="*/ 126575 h 127202"/>
                  <a:gd name="connsiteX14" fmla="*/ 2260 w 156837"/>
                  <a:gd name="connsiteY14" fmla="*/ 125696 h 127202"/>
                  <a:gd name="connsiteX15" fmla="*/ 2637 w 156837"/>
                  <a:gd name="connsiteY15" fmla="*/ 124440 h 127202"/>
                  <a:gd name="connsiteX16" fmla="*/ 59144 w 156837"/>
                  <a:gd name="connsiteY16" fmla="*/ 71952 h 127202"/>
                  <a:gd name="connsiteX17" fmla="*/ 60651 w 156837"/>
                  <a:gd name="connsiteY17" fmla="*/ 71952 h 127202"/>
                  <a:gd name="connsiteX18" fmla="*/ 75468 w 156837"/>
                  <a:gd name="connsiteY18" fmla="*/ 80240 h 127202"/>
                  <a:gd name="connsiteX19" fmla="*/ 81998 w 156837"/>
                  <a:gd name="connsiteY19" fmla="*/ 80240 h 127202"/>
                  <a:gd name="connsiteX20" fmla="*/ 98950 w 156837"/>
                  <a:gd name="connsiteY20" fmla="*/ 70445 h 127202"/>
                  <a:gd name="connsiteX21" fmla="*/ 100456 w 156837"/>
                  <a:gd name="connsiteY21" fmla="*/ 70696 h 127202"/>
                  <a:gd name="connsiteX22" fmla="*/ 151061 w 156837"/>
                  <a:gd name="connsiteY22" fmla="*/ 124943 h 127202"/>
                  <a:gd name="connsiteX23" fmla="*/ 151438 w 156837"/>
                  <a:gd name="connsiteY23" fmla="*/ 126450 h 127202"/>
                  <a:gd name="connsiteX24" fmla="*/ 150057 w 156837"/>
                  <a:gd name="connsiteY24" fmla="*/ 127203 h 127202"/>
                  <a:gd name="connsiteX25" fmla="*/ 156838 w 156837"/>
                  <a:gd name="connsiteY25" fmla="*/ 108995 h 127202"/>
                  <a:gd name="connsiteX26" fmla="*/ 155959 w 156837"/>
                  <a:gd name="connsiteY26" fmla="*/ 110251 h 127202"/>
                  <a:gd name="connsiteX27" fmla="*/ 155331 w 156837"/>
                  <a:gd name="connsiteY27" fmla="*/ 110251 h 127202"/>
                  <a:gd name="connsiteX28" fmla="*/ 154452 w 156837"/>
                  <a:gd name="connsiteY28" fmla="*/ 109623 h 127202"/>
                  <a:gd name="connsiteX29" fmla="*/ 112386 w 156837"/>
                  <a:gd name="connsiteY29" fmla="*/ 64292 h 127202"/>
                  <a:gd name="connsiteX30" fmla="*/ 112134 w 156837"/>
                  <a:gd name="connsiteY30" fmla="*/ 63413 h 127202"/>
                  <a:gd name="connsiteX31" fmla="*/ 112762 w 156837"/>
                  <a:gd name="connsiteY31" fmla="*/ 62408 h 127202"/>
                  <a:gd name="connsiteX32" fmla="*/ 154703 w 156837"/>
                  <a:gd name="connsiteY32" fmla="*/ 37420 h 127202"/>
                  <a:gd name="connsiteX33" fmla="*/ 155959 w 156837"/>
                  <a:gd name="connsiteY33" fmla="*/ 37420 h 127202"/>
                  <a:gd name="connsiteX34" fmla="*/ 156838 w 156837"/>
                  <a:gd name="connsiteY34" fmla="*/ 38676 h 127202"/>
                  <a:gd name="connsiteX35" fmla="*/ 156838 w 156837"/>
                  <a:gd name="connsiteY35" fmla="*/ 108995 h 127202"/>
                  <a:gd name="connsiteX36" fmla="*/ 156838 w 156837"/>
                  <a:gd name="connsiteY36" fmla="*/ 21096 h 127202"/>
                  <a:gd name="connsiteX37" fmla="*/ 155582 w 156837"/>
                  <a:gd name="connsiteY37" fmla="*/ 22352 h 127202"/>
                  <a:gd name="connsiteX38" fmla="*/ 154703 w 156837"/>
                  <a:gd name="connsiteY38" fmla="*/ 22603 h 127202"/>
                  <a:gd name="connsiteX39" fmla="*/ 153698 w 156837"/>
                  <a:gd name="connsiteY39" fmla="*/ 22854 h 127202"/>
                  <a:gd name="connsiteX40" fmla="*/ 79361 w 156837"/>
                  <a:gd name="connsiteY40" fmla="*/ 66678 h 127202"/>
                  <a:gd name="connsiteX41" fmla="*/ 78356 w 156837"/>
                  <a:gd name="connsiteY41" fmla="*/ 66929 h 127202"/>
                  <a:gd name="connsiteX42" fmla="*/ 77728 w 156837"/>
                  <a:gd name="connsiteY42" fmla="*/ 66678 h 127202"/>
                  <a:gd name="connsiteX43" fmla="*/ 879 w 156837"/>
                  <a:gd name="connsiteY43" fmla="*/ 22854 h 127202"/>
                  <a:gd name="connsiteX44" fmla="*/ 0 w 156837"/>
                  <a:gd name="connsiteY44" fmla="*/ 21598 h 127202"/>
                  <a:gd name="connsiteX45" fmla="*/ 0 w 156837"/>
                  <a:gd name="connsiteY45" fmla="*/ 5274 h 127202"/>
                  <a:gd name="connsiteX46" fmla="*/ 1632 w 156837"/>
                  <a:gd name="connsiteY46" fmla="*/ 1381 h 127202"/>
                  <a:gd name="connsiteX47" fmla="*/ 5274 w 156837"/>
                  <a:gd name="connsiteY47" fmla="*/ 0 h 127202"/>
                  <a:gd name="connsiteX48" fmla="*/ 151438 w 156837"/>
                  <a:gd name="connsiteY48" fmla="*/ 0 h 127202"/>
                  <a:gd name="connsiteX49" fmla="*/ 155205 w 156837"/>
                  <a:gd name="connsiteY49" fmla="*/ 1381 h 127202"/>
                  <a:gd name="connsiteX50" fmla="*/ 156712 w 156837"/>
                  <a:gd name="connsiteY50" fmla="*/ 5274 h 127202"/>
                  <a:gd name="connsiteX51" fmla="*/ 156712 w 156837"/>
                  <a:gd name="connsiteY51" fmla="*/ 21096 h 12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6837" h="127202">
                    <a:moveTo>
                      <a:pt x="1130" y="107112"/>
                    </a:moveTo>
                    <a:cubicBezTo>
                      <a:pt x="502" y="106860"/>
                      <a:pt x="251" y="106484"/>
                      <a:pt x="251" y="105856"/>
                    </a:cubicBezTo>
                    <a:lnTo>
                      <a:pt x="251" y="39555"/>
                    </a:lnTo>
                    <a:cubicBezTo>
                      <a:pt x="251" y="38927"/>
                      <a:pt x="502" y="38676"/>
                      <a:pt x="879" y="38676"/>
                    </a:cubicBezTo>
                    <a:cubicBezTo>
                      <a:pt x="1256" y="38425"/>
                      <a:pt x="1884" y="38425"/>
                      <a:pt x="2386" y="38676"/>
                    </a:cubicBezTo>
                    <a:lnTo>
                      <a:pt x="46461" y="64041"/>
                    </a:lnTo>
                    <a:cubicBezTo>
                      <a:pt x="46838" y="64041"/>
                      <a:pt x="47089" y="64292"/>
                      <a:pt x="47089" y="64920"/>
                    </a:cubicBezTo>
                    <a:cubicBezTo>
                      <a:pt x="47089" y="65297"/>
                      <a:pt x="46963" y="65673"/>
                      <a:pt x="46838" y="65799"/>
                    </a:cubicBezTo>
                    <a:lnTo>
                      <a:pt x="2386" y="106860"/>
                    </a:lnTo>
                    <a:cubicBezTo>
                      <a:pt x="2386" y="107112"/>
                      <a:pt x="2135" y="107112"/>
                      <a:pt x="1758" y="107112"/>
                    </a:cubicBezTo>
                    <a:lnTo>
                      <a:pt x="1130" y="107112"/>
                    </a:lnTo>
                    <a:close/>
                    <a:moveTo>
                      <a:pt x="150057" y="127203"/>
                    </a:moveTo>
                    <a:lnTo>
                      <a:pt x="5400" y="127203"/>
                    </a:lnTo>
                    <a:cubicBezTo>
                      <a:pt x="5023" y="127203"/>
                      <a:pt x="4144" y="126952"/>
                      <a:pt x="2888" y="126575"/>
                    </a:cubicBezTo>
                    <a:cubicBezTo>
                      <a:pt x="2511" y="126198"/>
                      <a:pt x="2260" y="125822"/>
                      <a:pt x="2260" y="125696"/>
                    </a:cubicBezTo>
                    <a:cubicBezTo>
                      <a:pt x="2260" y="125068"/>
                      <a:pt x="2386" y="124692"/>
                      <a:pt x="2637" y="124440"/>
                    </a:cubicBezTo>
                    <a:lnTo>
                      <a:pt x="59144" y="71952"/>
                    </a:lnTo>
                    <a:cubicBezTo>
                      <a:pt x="59520" y="71575"/>
                      <a:pt x="60023" y="71575"/>
                      <a:pt x="60651" y="71952"/>
                    </a:cubicBezTo>
                    <a:lnTo>
                      <a:pt x="75468" y="80240"/>
                    </a:lnTo>
                    <a:cubicBezTo>
                      <a:pt x="77728" y="81495"/>
                      <a:pt x="79863" y="81495"/>
                      <a:pt x="81998" y="80240"/>
                    </a:cubicBezTo>
                    <a:lnTo>
                      <a:pt x="98950" y="70445"/>
                    </a:lnTo>
                    <a:cubicBezTo>
                      <a:pt x="99829" y="69943"/>
                      <a:pt x="100331" y="70068"/>
                      <a:pt x="100456" y="70696"/>
                    </a:cubicBezTo>
                    <a:lnTo>
                      <a:pt x="151061" y="124943"/>
                    </a:lnTo>
                    <a:cubicBezTo>
                      <a:pt x="151312" y="125194"/>
                      <a:pt x="151438" y="125696"/>
                      <a:pt x="151438" y="126450"/>
                    </a:cubicBezTo>
                    <a:cubicBezTo>
                      <a:pt x="150936" y="126952"/>
                      <a:pt x="150433" y="127203"/>
                      <a:pt x="150057" y="127203"/>
                    </a:cubicBezTo>
                    <a:close/>
                    <a:moveTo>
                      <a:pt x="156838" y="108995"/>
                    </a:moveTo>
                    <a:cubicBezTo>
                      <a:pt x="156838" y="109246"/>
                      <a:pt x="156586" y="109623"/>
                      <a:pt x="155959" y="110251"/>
                    </a:cubicBezTo>
                    <a:lnTo>
                      <a:pt x="155331" y="110251"/>
                    </a:lnTo>
                    <a:cubicBezTo>
                      <a:pt x="155205" y="110251"/>
                      <a:pt x="154828" y="110000"/>
                      <a:pt x="154452" y="109623"/>
                    </a:cubicBezTo>
                    <a:lnTo>
                      <a:pt x="112386" y="64292"/>
                    </a:lnTo>
                    <a:cubicBezTo>
                      <a:pt x="112009" y="63915"/>
                      <a:pt x="111883" y="63539"/>
                      <a:pt x="112134" y="63413"/>
                    </a:cubicBezTo>
                    <a:cubicBezTo>
                      <a:pt x="112134" y="62785"/>
                      <a:pt x="112386" y="62408"/>
                      <a:pt x="112762" y="62408"/>
                    </a:cubicBezTo>
                    <a:lnTo>
                      <a:pt x="154703" y="37420"/>
                    </a:lnTo>
                    <a:lnTo>
                      <a:pt x="155959" y="37420"/>
                    </a:lnTo>
                    <a:cubicBezTo>
                      <a:pt x="156586" y="37797"/>
                      <a:pt x="156838" y="38299"/>
                      <a:pt x="156838" y="38676"/>
                    </a:cubicBezTo>
                    <a:lnTo>
                      <a:pt x="156838" y="108995"/>
                    </a:lnTo>
                    <a:close/>
                    <a:moveTo>
                      <a:pt x="156838" y="21096"/>
                    </a:moveTo>
                    <a:cubicBezTo>
                      <a:pt x="156838" y="21975"/>
                      <a:pt x="156335" y="22352"/>
                      <a:pt x="155582" y="22352"/>
                    </a:cubicBezTo>
                    <a:cubicBezTo>
                      <a:pt x="155205" y="22603"/>
                      <a:pt x="154828" y="22603"/>
                      <a:pt x="154703" y="22603"/>
                    </a:cubicBezTo>
                    <a:cubicBezTo>
                      <a:pt x="154452" y="22603"/>
                      <a:pt x="154201" y="22728"/>
                      <a:pt x="153698" y="22854"/>
                    </a:cubicBezTo>
                    <a:lnTo>
                      <a:pt x="79361" y="66678"/>
                    </a:lnTo>
                    <a:cubicBezTo>
                      <a:pt x="79109" y="66929"/>
                      <a:pt x="78858" y="66929"/>
                      <a:pt x="78356" y="66929"/>
                    </a:cubicBezTo>
                    <a:lnTo>
                      <a:pt x="77728" y="66678"/>
                    </a:lnTo>
                    <a:lnTo>
                      <a:pt x="879" y="22854"/>
                    </a:lnTo>
                    <a:cubicBezTo>
                      <a:pt x="251" y="22854"/>
                      <a:pt x="0" y="22477"/>
                      <a:pt x="0" y="21598"/>
                    </a:cubicBezTo>
                    <a:lnTo>
                      <a:pt x="0" y="5274"/>
                    </a:lnTo>
                    <a:cubicBezTo>
                      <a:pt x="0" y="3641"/>
                      <a:pt x="502" y="2386"/>
                      <a:pt x="1632" y="1381"/>
                    </a:cubicBezTo>
                    <a:cubicBezTo>
                      <a:pt x="2637" y="502"/>
                      <a:pt x="3893" y="0"/>
                      <a:pt x="5274" y="0"/>
                    </a:cubicBezTo>
                    <a:lnTo>
                      <a:pt x="151438" y="0"/>
                    </a:lnTo>
                    <a:cubicBezTo>
                      <a:pt x="152945" y="0"/>
                      <a:pt x="154075" y="502"/>
                      <a:pt x="155205" y="1381"/>
                    </a:cubicBezTo>
                    <a:cubicBezTo>
                      <a:pt x="156210" y="2260"/>
                      <a:pt x="156712" y="3641"/>
                      <a:pt x="156712" y="5274"/>
                    </a:cubicBezTo>
                    <a:lnTo>
                      <a:pt x="156712" y="21096"/>
                    </a:lnTo>
                    <a:close/>
                  </a:path>
                </a:pathLst>
              </a:custGeom>
              <a:solidFill>
                <a:srgbClr val="0071C1"/>
              </a:solidFill>
              <a:ln w="12541"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163FC407-FB10-D206-2E26-43993C5B08EA}"/>
                  </a:ext>
                </a:extLst>
              </p:cNvPr>
              <p:cNvSpPr/>
              <p:nvPr/>
            </p:nvSpPr>
            <p:spPr>
              <a:xfrm>
                <a:off x="9334627" y="3491449"/>
                <a:ext cx="174020" cy="173875"/>
              </a:xfrm>
              <a:custGeom>
                <a:avLst/>
                <a:gdLst>
                  <a:gd name="connsiteX0" fmla="*/ 168648 w 174020"/>
                  <a:gd name="connsiteY0" fmla="*/ 157921 h 173875"/>
                  <a:gd name="connsiteX1" fmla="*/ 156342 w 174020"/>
                  <a:gd name="connsiteY1" fmla="*/ 170227 h 173875"/>
                  <a:gd name="connsiteX2" fmla="*/ 147301 w 174020"/>
                  <a:gd name="connsiteY2" fmla="*/ 173869 h 173875"/>
                  <a:gd name="connsiteX3" fmla="*/ 42826 w 174020"/>
                  <a:gd name="connsiteY3" fmla="*/ 131049 h 173875"/>
                  <a:gd name="connsiteX4" fmla="*/ 7 w 174020"/>
                  <a:gd name="connsiteY4" fmla="*/ 26198 h 173875"/>
                  <a:gd name="connsiteX5" fmla="*/ 3648 w 174020"/>
                  <a:gd name="connsiteY5" fmla="*/ 17785 h 173875"/>
                  <a:gd name="connsiteX6" fmla="*/ 16080 w 174020"/>
                  <a:gd name="connsiteY6" fmla="*/ 5353 h 173875"/>
                  <a:gd name="connsiteX7" fmla="*/ 35418 w 174020"/>
                  <a:gd name="connsiteY7" fmla="*/ 833 h 173875"/>
                  <a:gd name="connsiteX8" fmla="*/ 38055 w 174020"/>
                  <a:gd name="connsiteY8" fmla="*/ 1712 h 173875"/>
                  <a:gd name="connsiteX9" fmla="*/ 52119 w 174020"/>
                  <a:gd name="connsiteY9" fmla="*/ 16655 h 173875"/>
                  <a:gd name="connsiteX10" fmla="*/ 58397 w 174020"/>
                  <a:gd name="connsiteY10" fmla="*/ 39508 h 173875"/>
                  <a:gd name="connsiteX11" fmla="*/ 53249 w 174020"/>
                  <a:gd name="connsiteY11" fmla="*/ 59097 h 173875"/>
                  <a:gd name="connsiteX12" fmla="*/ 44961 w 174020"/>
                  <a:gd name="connsiteY12" fmla="*/ 67385 h 173875"/>
                  <a:gd name="connsiteX13" fmla="*/ 106616 w 174020"/>
                  <a:gd name="connsiteY13" fmla="*/ 129166 h 173875"/>
                  <a:gd name="connsiteX14" fmla="*/ 114904 w 174020"/>
                  <a:gd name="connsiteY14" fmla="*/ 120878 h 173875"/>
                  <a:gd name="connsiteX15" fmla="*/ 134493 w 174020"/>
                  <a:gd name="connsiteY15" fmla="*/ 115730 h 173875"/>
                  <a:gd name="connsiteX16" fmla="*/ 157347 w 174020"/>
                  <a:gd name="connsiteY16" fmla="*/ 122008 h 173875"/>
                  <a:gd name="connsiteX17" fmla="*/ 172289 w 174020"/>
                  <a:gd name="connsiteY17" fmla="*/ 136198 h 173875"/>
                  <a:gd name="connsiteX18" fmla="*/ 173168 w 174020"/>
                  <a:gd name="connsiteY18" fmla="*/ 138835 h 173875"/>
                  <a:gd name="connsiteX19" fmla="*/ 168648 w 174020"/>
                  <a:gd name="connsiteY19" fmla="*/ 157921 h 1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4020" h="173875">
                    <a:moveTo>
                      <a:pt x="168648" y="157921"/>
                    </a:moveTo>
                    <a:lnTo>
                      <a:pt x="156342" y="170227"/>
                    </a:lnTo>
                    <a:cubicBezTo>
                      <a:pt x="154082" y="172362"/>
                      <a:pt x="147678" y="173869"/>
                      <a:pt x="147301" y="173869"/>
                    </a:cubicBezTo>
                    <a:cubicBezTo>
                      <a:pt x="108249" y="174246"/>
                      <a:pt x="70577" y="158800"/>
                      <a:pt x="42826" y="131049"/>
                    </a:cubicBezTo>
                    <a:cubicBezTo>
                      <a:pt x="15075" y="103298"/>
                      <a:pt x="-370" y="65376"/>
                      <a:pt x="7" y="26198"/>
                    </a:cubicBezTo>
                    <a:cubicBezTo>
                      <a:pt x="7" y="26198"/>
                      <a:pt x="1388" y="19919"/>
                      <a:pt x="3648" y="17785"/>
                    </a:cubicBezTo>
                    <a:lnTo>
                      <a:pt x="16080" y="5353"/>
                    </a:lnTo>
                    <a:cubicBezTo>
                      <a:pt x="20600" y="833"/>
                      <a:pt x="29265" y="-1302"/>
                      <a:pt x="35418" y="833"/>
                    </a:cubicBezTo>
                    <a:lnTo>
                      <a:pt x="38055" y="1712"/>
                    </a:lnTo>
                    <a:cubicBezTo>
                      <a:pt x="44082" y="3846"/>
                      <a:pt x="50486" y="10502"/>
                      <a:pt x="52119" y="16655"/>
                    </a:cubicBezTo>
                    <a:lnTo>
                      <a:pt x="58397" y="39508"/>
                    </a:lnTo>
                    <a:cubicBezTo>
                      <a:pt x="60029" y="45661"/>
                      <a:pt x="57769" y="54577"/>
                      <a:pt x="53249" y="59097"/>
                    </a:cubicBezTo>
                    <a:lnTo>
                      <a:pt x="44961" y="67385"/>
                    </a:lnTo>
                    <a:cubicBezTo>
                      <a:pt x="53123" y="97396"/>
                      <a:pt x="76605" y="121004"/>
                      <a:pt x="106616" y="129166"/>
                    </a:cubicBezTo>
                    <a:lnTo>
                      <a:pt x="114904" y="120878"/>
                    </a:lnTo>
                    <a:cubicBezTo>
                      <a:pt x="119424" y="116358"/>
                      <a:pt x="128214" y="114097"/>
                      <a:pt x="134493" y="115730"/>
                    </a:cubicBezTo>
                    <a:lnTo>
                      <a:pt x="157347" y="122008"/>
                    </a:lnTo>
                    <a:cubicBezTo>
                      <a:pt x="163500" y="123766"/>
                      <a:pt x="170280" y="130045"/>
                      <a:pt x="172289" y="136198"/>
                    </a:cubicBezTo>
                    <a:lnTo>
                      <a:pt x="173168" y="138835"/>
                    </a:lnTo>
                    <a:cubicBezTo>
                      <a:pt x="175303" y="144611"/>
                      <a:pt x="173294" y="153401"/>
                      <a:pt x="168648" y="157921"/>
                    </a:cubicBezTo>
                    <a:close/>
                  </a:path>
                </a:pathLst>
              </a:custGeom>
              <a:solidFill>
                <a:srgbClr val="0071C1"/>
              </a:solidFill>
              <a:ln w="12541"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0675272F-B9CB-8E05-6255-573547B30198}"/>
                  </a:ext>
                </a:extLst>
              </p:cNvPr>
              <p:cNvSpPr/>
              <p:nvPr/>
            </p:nvSpPr>
            <p:spPr>
              <a:xfrm>
                <a:off x="9347191" y="4504380"/>
                <a:ext cx="149177" cy="203424"/>
              </a:xfrm>
              <a:custGeom>
                <a:avLst/>
                <a:gdLst>
                  <a:gd name="connsiteX0" fmla="*/ 74463 w 149177"/>
                  <a:gd name="connsiteY0" fmla="*/ 0 h 203424"/>
                  <a:gd name="connsiteX1" fmla="*/ 0 w 149177"/>
                  <a:gd name="connsiteY1" fmla="*/ 74463 h 203424"/>
                  <a:gd name="connsiteX2" fmla="*/ 59018 w 149177"/>
                  <a:gd name="connsiteY2" fmla="*/ 194886 h 203424"/>
                  <a:gd name="connsiteX3" fmla="*/ 74589 w 149177"/>
                  <a:gd name="connsiteY3" fmla="*/ 203424 h 203424"/>
                  <a:gd name="connsiteX4" fmla="*/ 90160 w 149177"/>
                  <a:gd name="connsiteY4" fmla="*/ 194886 h 203424"/>
                  <a:gd name="connsiteX5" fmla="*/ 149178 w 149177"/>
                  <a:gd name="connsiteY5" fmla="*/ 74463 h 203424"/>
                  <a:gd name="connsiteX6" fmla="*/ 74463 w 149177"/>
                  <a:gd name="connsiteY6" fmla="*/ 0 h 203424"/>
                  <a:gd name="connsiteX7" fmla="*/ 74463 w 149177"/>
                  <a:gd name="connsiteY7" fmla="*/ 107112 h 203424"/>
                  <a:gd name="connsiteX8" fmla="*/ 35788 w 149177"/>
                  <a:gd name="connsiteY8" fmla="*/ 68436 h 203424"/>
                  <a:gd name="connsiteX9" fmla="*/ 74463 w 149177"/>
                  <a:gd name="connsiteY9" fmla="*/ 29760 h 203424"/>
                  <a:gd name="connsiteX10" fmla="*/ 113139 w 149177"/>
                  <a:gd name="connsiteY10" fmla="*/ 68436 h 203424"/>
                  <a:gd name="connsiteX11" fmla="*/ 74463 w 149177"/>
                  <a:gd name="connsiteY11" fmla="*/ 107112 h 20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177" h="203424">
                    <a:moveTo>
                      <a:pt x="74463" y="0"/>
                    </a:moveTo>
                    <a:cubicBezTo>
                      <a:pt x="33402" y="0"/>
                      <a:pt x="0" y="33402"/>
                      <a:pt x="0" y="74463"/>
                    </a:cubicBezTo>
                    <a:cubicBezTo>
                      <a:pt x="0" y="114018"/>
                      <a:pt x="56507" y="191621"/>
                      <a:pt x="59018" y="194886"/>
                    </a:cubicBezTo>
                    <a:cubicBezTo>
                      <a:pt x="63036" y="200285"/>
                      <a:pt x="68687" y="203424"/>
                      <a:pt x="74589" y="203424"/>
                    </a:cubicBezTo>
                    <a:cubicBezTo>
                      <a:pt x="80491" y="203424"/>
                      <a:pt x="86141" y="200285"/>
                      <a:pt x="90160" y="194886"/>
                    </a:cubicBezTo>
                    <a:cubicBezTo>
                      <a:pt x="92545" y="191621"/>
                      <a:pt x="149178" y="114018"/>
                      <a:pt x="149178" y="74463"/>
                    </a:cubicBezTo>
                    <a:cubicBezTo>
                      <a:pt x="149052" y="33402"/>
                      <a:pt x="115525" y="0"/>
                      <a:pt x="74463" y="0"/>
                    </a:cubicBezTo>
                    <a:close/>
                    <a:moveTo>
                      <a:pt x="74463" y="107112"/>
                    </a:moveTo>
                    <a:cubicBezTo>
                      <a:pt x="53116" y="107112"/>
                      <a:pt x="35788" y="89783"/>
                      <a:pt x="35788" y="68436"/>
                    </a:cubicBezTo>
                    <a:cubicBezTo>
                      <a:pt x="35788" y="47089"/>
                      <a:pt x="53116" y="29760"/>
                      <a:pt x="74463" y="29760"/>
                    </a:cubicBezTo>
                    <a:cubicBezTo>
                      <a:pt x="95810" y="29760"/>
                      <a:pt x="113139" y="47089"/>
                      <a:pt x="113139" y="68436"/>
                    </a:cubicBezTo>
                    <a:cubicBezTo>
                      <a:pt x="113139" y="89783"/>
                      <a:pt x="95810" y="107112"/>
                      <a:pt x="74463" y="107112"/>
                    </a:cubicBezTo>
                    <a:close/>
                  </a:path>
                </a:pathLst>
              </a:custGeom>
              <a:solidFill>
                <a:srgbClr val="0071C1"/>
              </a:solidFill>
              <a:ln w="12541" cap="flat">
                <a:noFill/>
                <a:prstDash val="solid"/>
                <a:miter/>
              </a:ln>
            </p:spPr>
            <p:txBody>
              <a:bodyPr rtlCol="0" anchor="ctr"/>
              <a:lstStyle/>
              <a:p>
                <a:endParaRPr lang="en-US"/>
              </a:p>
            </p:txBody>
          </p:sp>
          <p:grpSp>
            <p:nvGrpSpPr>
              <p:cNvPr id="51" name="Graphic 100">
                <a:extLst>
                  <a:ext uri="{FF2B5EF4-FFF2-40B4-BE49-F238E27FC236}">
                    <a16:creationId xmlns:a16="http://schemas.microsoft.com/office/drawing/2014/main" id="{EFA26C50-23E5-EF50-FC7C-B07B1B6DEBE1}"/>
                  </a:ext>
                </a:extLst>
              </p:cNvPr>
              <p:cNvGrpSpPr/>
              <p:nvPr/>
            </p:nvGrpSpPr>
            <p:grpSpPr>
              <a:xfrm>
                <a:off x="9783046" y="3525935"/>
                <a:ext cx="83755" cy="1149975"/>
                <a:chOff x="9783046" y="3525935"/>
                <a:chExt cx="83755" cy="1149975"/>
              </a:xfrm>
            </p:grpSpPr>
            <p:sp>
              <p:nvSpPr>
                <p:cNvPr id="52" name="Freeform: Shape 51">
                  <a:extLst>
                    <a:ext uri="{FF2B5EF4-FFF2-40B4-BE49-F238E27FC236}">
                      <a16:creationId xmlns:a16="http://schemas.microsoft.com/office/drawing/2014/main" id="{879DA4D3-2BFB-1A49-C5E5-9F2EF00944BE}"/>
                    </a:ext>
                  </a:extLst>
                </p:cNvPr>
                <p:cNvSpPr/>
                <p:nvPr/>
              </p:nvSpPr>
              <p:spPr>
                <a:xfrm>
                  <a:off x="9783172" y="3525935"/>
                  <a:ext cx="83629" cy="83629"/>
                </a:xfrm>
                <a:custGeom>
                  <a:avLst/>
                  <a:gdLst>
                    <a:gd name="connsiteX0" fmla="*/ 83630 w 83629"/>
                    <a:gd name="connsiteY0" fmla="*/ 41815 h 83629"/>
                    <a:gd name="connsiteX1" fmla="*/ 41815 w 83629"/>
                    <a:gd name="connsiteY1" fmla="*/ 83630 h 83629"/>
                    <a:gd name="connsiteX2" fmla="*/ 0 w 83629"/>
                    <a:gd name="connsiteY2" fmla="*/ 41815 h 83629"/>
                    <a:gd name="connsiteX3" fmla="*/ 41815 w 83629"/>
                    <a:gd name="connsiteY3" fmla="*/ 0 h 83629"/>
                    <a:gd name="connsiteX4" fmla="*/ 83630 w 83629"/>
                    <a:gd name="connsiteY4" fmla="*/ 41815 h 8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 h="83629">
                      <a:moveTo>
                        <a:pt x="83630" y="41815"/>
                      </a:moveTo>
                      <a:cubicBezTo>
                        <a:pt x="83630" y="64909"/>
                        <a:pt x="64909" y="83630"/>
                        <a:pt x="41815" y="83630"/>
                      </a:cubicBezTo>
                      <a:cubicBezTo>
                        <a:pt x="18721" y="83630"/>
                        <a:pt x="0" y="64909"/>
                        <a:pt x="0" y="41815"/>
                      </a:cubicBezTo>
                      <a:cubicBezTo>
                        <a:pt x="0" y="18721"/>
                        <a:pt x="18721" y="0"/>
                        <a:pt x="41815" y="0"/>
                      </a:cubicBezTo>
                      <a:cubicBezTo>
                        <a:pt x="64909" y="0"/>
                        <a:pt x="83630" y="18721"/>
                        <a:pt x="83630" y="41815"/>
                      </a:cubicBezTo>
                      <a:close/>
                    </a:path>
                  </a:pathLst>
                </a:custGeom>
                <a:solidFill>
                  <a:srgbClr val="0071C1"/>
                </a:solidFill>
                <a:ln w="12541"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28B69E66-1387-19DD-CBB6-5407B362AC4F}"/>
                    </a:ext>
                  </a:extLst>
                </p:cNvPr>
                <p:cNvSpPr/>
                <p:nvPr/>
              </p:nvSpPr>
              <p:spPr>
                <a:xfrm>
                  <a:off x="9783046" y="4079575"/>
                  <a:ext cx="83629" cy="83630"/>
                </a:xfrm>
                <a:custGeom>
                  <a:avLst/>
                  <a:gdLst>
                    <a:gd name="connsiteX0" fmla="*/ 0 w 83629"/>
                    <a:gd name="connsiteY0" fmla="*/ 41815 h 83630"/>
                    <a:gd name="connsiteX1" fmla="*/ 41815 w 83629"/>
                    <a:gd name="connsiteY1" fmla="*/ 0 h 83630"/>
                    <a:gd name="connsiteX2" fmla="*/ 83630 w 83629"/>
                    <a:gd name="connsiteY2" fmla="*/ 41815 h 83630"/>
                    <a:gd name="connsiteX3" fmla="*/ 41815 w 83629"/>
                    <a:gd name="connsiteY3" fmla="*/ 83630 h 83630"/>
                    <a:gd name="connsiteX4" fmla="*/ 0 w 83629"/>
                    <a:gd name="connsiteY4" fmla="*/ 41815 h 83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 h="83630">
                      <a:moveTo>
                        <a:pt x="0" y="41815"/>
                      </a:moveTo>
                      <a:cubicBezTo>
                        <a:pt x="0" y="18710"/>
                        <a:pt x="18710" y="0"/>
                        <a:pt x="41815" y="0"/>
                      </a:cubicBezTo>
                      <a:cubicBezTo>
                        <a:pt x="64920" y="0"/>
                        <a:pt x="83630" y="18710"/>
                        <a:pt x="83630" y="41815"/>
                      </a:cubicBezTo>
                      <a:cubicBezTo>
                        <a:pt x="83630" y="64920"/>
                        <a:pt x="64920" y="83630"/>
                        <a:pt x="41815" y="83630"/>
                      </a:cubicBezTo>
                      <a:cubicBezTo>
                        <a:pt x="18836" y="83630"/>
                        <a:pt x="0" y="64920"/>
                        <a:pt x="0" y="41815"/>
                      </a:cubicBezTo>
                      <a:close/>
                    </a:path>
                  </a:pathLst>
                </a:custGeom>
                <a:solidFill>
                  <a:srgbClr val="0071C1"/>
                </a:solidFill>
                <a:ln w="12541"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3E65EFCD-40E9-466C-65DC-A70794673578}"/>
                    </a:ext>
                  </a:extLst>
                </p:cNvPr>
                <p:cNvSpPr/>
                <p:nvPr/>
              </p:nvSpPr>
              <p:spPr>
                <a:xfrm>
                  <a:off x="9783046" y="4592280"/>
                  <a:ext cx="83629" cy="83630"/>
                </a:xfrm>
                <a:custGeom>
                  <a:avLst/>
                  <a:gdLst>
                    <a:gd name="connsiteX0" fmla="*/ 0 w 83629"/>
                    <a:gd name="connsiteY0" fmla="*/ 41815 h 83630"/>
                    <a:gd name="connsiteX1" fmla="*/ 41815 w 83629"/>
                    <a:gd name="connsiteY1" fmla="*/ 0 h 83630"/>
                    <a:gd name="connsiteX2" fmla="*/ 83630 w 83629"/>
                    <a:gd name="connsiteY2" fmla="*/ 41815 h 83630"/>
                    <a:gd name="connsiteX3" fmla="*/ 41815 w 83629"/>
                    <a:gd name="connsiteY3" fmla="*/ 83630 h 83630"/>
                    <a:gd name="connsiteX4" fmla="*/ 0 w 83629"/>
                    <a:gd name="connsiteY4" fmla="*/ 41815 h 83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29" h="83630">
                      <a:moveTo>
                        <a:pt x="0" y="41815"/>
                      </a:moveTo>
                      <a:cubicBezTo>
                        <a:pt x="0" y="18710"/>
                        <a:pt x="18710" y="0"/>
                        <a:pt x="41815" y="0"/>
                      </a:cubicBezTo>
                      <a:cubicBezTo>
                        <a:pt x="64920" y="0"/>
                        <a:pt x="83630" y="18710"/>
                        <a:pt x="83630" y="41815"/>
                      </a:cubicBezTo>
                      <a:cubicBezTo>
                        <a:pt x="83630" y="64920"/>
                        <a:pt x="64920" y="83630"/>
                        <a:pt x="41815" y="83630"/>
                      </a:cubicBezTo>
                      <a:cubicBezTo>
                        <a:pt x="18836" y="83630"/>
                        <a:pt x="0" y="64920"/>
                        <a:pt x="0" y="41815"/>
                      </a:cubicBezTo>
                      <a:close/>
                    </a:path>
                  </a:pathLst>
                </a:custGeom>
                <a:solidFill>
                  <a:srgbClr val="0071C1"/>
                </a:solidFill>
                <a:ln w="12541" cap="flat">
                  <a:noFill/>
                  <a:prstDash val="solid"/>
                  <a:miter/>
                </a:ln>
              </p:spPr>
              <p:txBody>
                <a:bodyPr rtlCol="0" anchor="ctr"/>
                <a:lstStyle/>
                <a:p>
                  <a:endParaRPr lang="en-US"/>
                </a:p>
              </p:txBody>
            </p:sp>
          </p:grpSp>
        </p:grpSp>
        <p:sp>
          <p:nvSpPr>
            <p:cNvPr id="47" name="Freeform: Shape 46">
              <a:extLst>
                <a:ext uri="{FF2B5EF4-FFF2-40B4-BE49-F238E27FC236}">
                  <a16:creationId xmlns:a16="http://schemas.microsoft.com/office/drawing/2014/main" id="{E212563A-EA4D-7B1A-F883-92FA2BD18E3F}"/>
                </a:ext>
              </a:extLst>
            </p:cNvPr>
            <p:cNvSpPr/>
            <p:nvPr/>
          </p:nvSpPr>
          <p:spPr>
            <a:xfrm>
              <a:off x="8872786" y="2803277"/>
              <a:ext cx="2262780" cy="292956"/>
            </a:xfrm>
            <a:custGeom>
              <a:avLst/>
              <a:gdLst>
                <a:gd name="connsiteX0" fmla="*/ 2116114 w 2262780"/>
                <a:gd name="connsiteY0" fmla="*/ 292956 h 292956"/>
                <a:gd name="connsiteX1" fmla="*/ 146541 w 2262780"/>
                <a:gd name="connsiteY1" fmla="*/ 292956 h 292956"/>
                <a:gd name="connsiteX2" fmla="*/ 0 w 2262780"/>
                <a:gd name="connsiteY2" fmla="*/ 146541 h 292956"/>
                <a:gd name="connsiteX3" fmla="*/ 0 w 2262780"/>
                <a:gd name="connsiteY3" fmla="*/ 146541 h 292956"/>
                <a:gd name="connsiteX4" fmla="*/ 146541 w 2262780"/>
                <a:gd name="connsiteY4" fmla="*/ 0 h 292956"/>
                <a:gd name="connsiteX5" fmla="*/ 2116240 w 2262780"/>
                <a:gd name="connsiteY5" fmla="*/ 0 h 292956"/>
                <a:gd name="connsiteX6" fmla="*/ 2262780 w 2262780"/>
                <a:gd name="connsiteY6" fmla="*/ 146541 h 292956"/>
                <a:gd name="connsiteX7" fmla="*/ 2262780 w 2262780"/>
                <a:gd name="connsiteY7" fmla="*/ 146541 h 292956"/>
                <a:gd name="connsiteX8" fmla="*/ 2116114 w 2262780"/>
                <a:gd name="connsiteY8" fmla="*/ 292956 h 292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2780" h="292956">
                  <a:moveTo>
                    <a:pt x="2116114" y="292956"/>
                  </a:moveTo>
                  <a:lnTo>
                    <a:pt x="146541" y="292956"/>
                  </a:lnTo>
                  <a:cubicBezTo>
                    <a:pt x="65548" y="292956"/>
                    <a:pt x="0" y="227408"/>
                    <a:pt x="0" y="146541"/>
                  </a:cubicBezTo>
                  <a:lnTo>
                    <a:pt x="0" y="146541"/>
                  </a:lnTo>
                  <a:cubicBezTo>
                    <a:pt x="0" y="65548"/>
                    <a:pt x="65548" y="0"/>
                    <a:pt x="146541" y="0"/>
                  </a:cubicBezTo>
                  <a:lnTo>
                    <a:pt x="2116240" y="0"/>
                  </a:lnTo>
                  <a:cubicBezTo>
                    <a:pt x="2197107" y="0"/>
                    <a:pt x="2262780" y="65548"/>
                    <a:pt x="2262780" y="146541"/>
                  </a:cubicBezTo>
                  <a:lnTo>
                    <a:pt x="2262780" y="146541"/>
                  </a:lnTo>
                  <a:cubicBezTo>
                    <a:pt x="2262655" y="227408"/>
                    <a:pt x="2197107" y="292956"/>
                    <a:pt x="2116114" y="292956"/>
                  </a:cubicBezTo>
                  <a:close/>
                </a:path>
              </a:pathLst>
            </a:custGeom>
            <a:solidFill>
              <a:srgbClr val="0071C1"/>
            </a:solidFill>
            <a:ln w="12541" cap="flat">
              <a:noFill/>
              <a:prstDash val="solid"/>
              <a:miter/>
            </a:ln>
          </p:spPr>
          <p:txBody>
            <a:bodyPr rtlCol="0" anchor="ctr"/>
            <a:lstStyle/>
            <a:p>
              <a:endParaRPr lang="en-US"/>
            </a:p>
          </p:txBody>
        </p:sp>
      </p:grpSp>
      <p:sp>
        <p:nvSpPr>
          <p:cNvPr id="55" name="TextBox 54">
            <a:extLst>
              <a:ext uri="{FF2B5EF4-FFF2-40B4-BE49-F238E27FC236}">
                <a16:creationId xmlns:a16="http://schemas.microsoft.com/office/drawing/2014/main" id="{FAEF6C93-927B-0625-E50D-149DAC038C44}"/>
              </a:ext>
            </a:extLst>
          </p:cNvPr>
          <p:cNvSpPr txBox="1"/>
          <p:nvPr/>
        </p:nvSpPr>
        <p:spPr>
          <a:xfrm>
            <a:off x="8980367" y="3894157"/>
            <a:ext cx="1588408" cy="307777"/>
          </a:xfrm>
          <a:prstGeom prst="rect">
            <a:avLst/>
          </a:prstGeom>
          <a:noFill/>
        </p:spPr>
        <p:txBody>
          <a:bodyPr wrap="square">
            <a:spAutoFit/>
          </a:bodyPr>
          <a:lstStyle/>
          <a:p>
            <a:pPr algn="ctr" rtl="1"/>
            <a:r>
              <a:rPr lang="fa-IR" sz="1400" b="1" dirty="0">
                <a:latin typeface="Lalezar" panose="00000500000000000000" pitchFamily="50" charset="-78"/>
                <a:cs typeface="B Yekan" panose="00000400000000000000" pitchFamily="2" charset="-78"/>
              </a:rPr>
              <a:t>09919726212</a:t>
            </a:r>
          </a:p>
        </p:txBody>
      </p:sp>
      <p:sp>
        <p:nvSpPr>
          <p:cNvPr id="56" name="TextBox 55">
            <a:extLst>
              <a:ext uri="{FF2B5EF4-FFF2-40B4-BE49-F238E27FC236}">
                <a16:creationId xmlns:a16="http://schemas.microsoft.com/office/drawing/2014/main" id="{2467479E-34D9-EE34-0686-BEBC2570C992}"/>
              </a:ext>
            </a:extLst>
          </p:cNvPr>
          <p:cNvSpPr txBox="1"/>
          <p:nvPr/>
        </p:nvSpPr>
        <p:spPr>
          <a:xfrm>
            <a:off x="8982655" y="4433541"/>
            <a:ext cx="1588408" cy="307777"/>
          </a:xfrm>
          <a:prstGeom prst="rect">
            <a:avLst/>
          </a:prstGeom>
          <a:noFill/>
        </p:spPr>
        <p:txBody>
          <a:bodyPr wrap="square">
            <a:spAutoFit/>
          </a:bodyPr>
          <a:lstStyle/>
          <a:p>
            <a:pPr algn="ctr" rtl="1"/>
            <a:r>
              <a:rPr lang="en-US" sz="1400" b="1" i="0" dirty="0">
                <a:effectLst/>
                <a:latin typeface="Times New Roman" panose="02020603050405020304" pitchFamily="18" charset="0"/>
                <a:cs typeface="Times New Roman" panose="02020603050405020304" pitchFamily="18" charset="0"/>
              </a:rPr>
              <a:t>info@minaro.ir</a:t>
            </a:r>
            <a:endParaRPr lang="fa-IR" sz="1400" b="1" dirty="0">
              <a:latin typeface="Times New Roman" panose="02020603050405020304" pitchFamily="18" charset="0"/>
              <a:cs typeface="Times New Roman" panose="02020603050405020304" pitchFamily="18" charset="0"/>
            </a:endParaRPr>
          </a:p>
        </p:txBody>
      </p:sp>
      <p:sp>
        <p:nvSpPr>
          <p:cNvPr id="57" name="TextBox 56">
            <a:extLst>
              <a:ext uri="{FF2B5EF4-FFF2-40B4-BE49-F238E27FC236}">
                <a16:creationId xmlns:a16="http://schemas.microsoft.com/office/drawing/2014/main" id="{35BE34C7-5ADF-B797-8A0C-840295809DB5}"/>
              </a:ext>
            </a:extLst>
          </p:cNvPr>
          <p:cNvSpPr txBox="1"/>
          <p:nvPr/>
        </p:nvSpPr>
        <p:spPr>
          <a:xfrm>
            <a:off x="8935918" y="4953009"/>
            <a:ext cx="1492469" cy="307777"/>
          </a:xfrm>
          <a:prstGeom prst="rect">
            <a:avLst/>
          </a:prstGeom>
          <a:noFill/>
        </p:spPr>
        <p:txBody>
          <a:bodyPr wrap="square">
            <a:spAutoFit/>
          </a:bodyPr>
          <a:lstStyle/>
          <a:p>
            <a:pPr algn="justLow" rtl="1"/>
            <a:r>
              <a:rPr lang="fa-IR" sz="1400" dirty="0">
                <a:latin typeface="Lalezar" panose="00000500000000000000" pitchFamily="50" charset="-78"/>
                <a:cs typeface="B Yekan" panose="00000400000000000000" pitchFamily="2" charset="-78"/>
              </a:rPr>
              <a:t>ایران – یزد  </a:t>
            </a:r>
          </a:p>
        </p:txBody>
      </p:sp>
      <p:sp>
        <p:nvSpPr>
          <p:cNvPr id="22" name="TextBox 21">
            <a:extLst>
              <a:ext uri="{FF2B5EF4-FFF2-40B4-BE49-F238E27FC236}">
                <a16:creationId xmlns:a16="http://schemas.microsoft.com/office/drawing/2014/main" id="{C9A8A947-BDE0-47D1-A962-07BB5AB91B90}"/>
              </a:ext>
            </a:extLst>
          </p:cNvPr>
          <p:cNvSpPr txBox="1"/>
          <p:nvPr/>
        </p:nvSpPr>
        <p:spPr>
          <a:xfrm>
            <a:off x="9743089"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Team</a:t>
            </a:r>
          </a:p>
        </p:txBody>
      </p:sp>
      <p:sp>
        <p:nvSpPr>
          <p:cNvPr id="23" name="TextBox 22">
            <a:extLst>
              <a:ext uri="{FF2B5EF4-FFF2-40B4-BE49-F238E27FC236}">
                <a16:creationId xmlns:a16="http://schemas.microsoft.com/office/drawing/2014/main" id="{BA713486-148C-1736-6F10-D15157BB4C70}"/>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24" name="TextBox 23">
            <a:extLst>
              <a:ext uri="{FF2B5EF4-FFF2-40B4-BE49-F238E27FC236}">
                <a16:creationId xmlns:a16="http://schemas.microsoft.com/office/drawing/2014/main" id="{70D4CF77-2F33-BB4C-5E20-F574120BB760}"/>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25" name="TextBox 24">
            <a:extLst>
              <a:ext uri="{FF2B5EF4-FFF2-40B4-BE49-F238E27FC236}">
                <a16:creationId xmlns:a16="http://schemas.microsoft.com/office/drawing/2014/main" id="{2159AB8B-DB88-1B34-9B1D-81A55B759BA5}"/>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26" name="TextBox 25">
            <a:extLst>
              <a:ext uri="{FF2B5EF4-FFF2-40B4-BE49-F238E27FC236}">
                <a16:creationId xmlns:a16="http://schemas.microsoft.com/office/drawing/2014/main" id="{3F792594-C515-AE09-8915-377A27B002FA}"/>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37" name="TextBox 36">
            <a:extLst>
              <a:ext uri="{FF2B5EF4-FFF2-40B4-BE49-F238E27FC236}">
                <a16:creationId xmlns:a16="http://schemas.microsoft.com/office/drawing/2014/main" id="{C5C63569-3C1E-B729-B687-9CB04B2B98A9}"/>
              </a:ext>
            </a:extLst>
          </p:cNvPr>
          <p:cNvSpPr txBox="1"/>
          <p:nvPr/>
        </p:nvSpPr>
        <p:spPr>
          <a:xfrm>
            <a:off x="914400"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F09E5590-5196-DCAF-98F5-BB5C657E03F3}"/>
              </a:ext>
            </a:extLst>
          </p:cNvPr>
          <p:cNvSpPr txBox="1"/>
          <p:nvPr/>
        </p:nvSpPr>
        <p:spPr>
          <a:xfrm>
            <a:off x="2062281" y="917791"/>
            <a:ext cx="9592024" cy="1911870"/>
          </a:xfrm>
          <a:prstGeom prst="rect">
            <a:avLst/>
          </a:prstGeom>
          <a:noFill/>
        </p:spPr>
        <p:txBody>
          <a:bodyPr wrap="square">
            <a:spAutoFit/>
          </a:bodyPr>
          <a:lstStyle/>
          <a:p>
            <a:pPr>
              <a:lnSpc>
                <a:spcPct val="30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
        <p:nvSpPr>
          <p:cNvPr id="3" name="TextBox 2">
            <a:extLst>
              <a:ext uri="{FF2B5EF4-FFF2-40B4-BE49-F238E27FC236}">
                <a16:creationId xmlns:a16="http://schemas.microsoft.com/office/drawing/2014/main" id="{FC35F71A-CDBF-FD1E-31F6-24578F3366E3}"/>
              </a:ext>
            </a:extLst>
          </p:cNvPr>
          <p:cNvSpPr txBox="1"/>
          <p:nvPr/>
        </p:nvSpPr>
        <p:spPr>
          <a:xfrm>
            <a:off x="466759" y="392383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 name="TextBox 3">
            <a:extLst>
              <a:ext uri="{FF2B5EF4-FFF2-40B4-BE49-F238E27FC236}">
                <a16:creationId xmlns:a16="http://schemas.microsoft.com/office/drawing/2014/main" id="{5BB9F202-7657-7EE1-EC2D-49FDB7DC2E56}"/>
              </a:ext>
            </a:extLst>
          </p:cNvPr>
          <p:cNvSpPr txBox="1"/>
          <p:nvPr/>
        </p:nvSpPr>
        <p:spPr>
          <a:xfrm>
            <a:off x="5716450" y="392383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5" name="TextBox 4">
            <a:extLst>
              <a:ext uri="{FF2B5EF4-FFF2-40B4-BE49-F238E27FC236}">
                <a16:creationId xmlns:a16="http://schemas.microsoft.com/office/drawing/2014/main" id="{D279F283-B446-54AC-4477-04C016BD7F51}"/>
              </a:ext>
            </a:extLst>
          </p:cNvPr>
          <p:cNvSpPr txBox="1"/>
          <p:nvPr/>
        </p:nvSpPr>
        <p:spPr>
          <a:xfrm>
            <a:off x="3091605" y="3923834"/>
            <a:ext cx="2283686" cy="1578574"/>
          </a:xfrm>
          <a:prstGeom prst="rect">
            <a:avLst/>
          </a:prstGeom>
          <a:noFill/>
        </p:spPr>
        <p:txBody>
          <a:bodyPr wrap="square">
            <a:spAutoFit/>
          </a:bodyPr>
          <a:lstStyle/>
          <a:p>
            <a:pPr algn="ctr">
              <a:lnSpc>
                <a:spcPct val="200000"/>
              </a:lnSpc>
            </a:pPr>
            <a:r>
              <a:rPr lang="en-US" sz="1400" b="1"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0" name="TextBox 39">
            <a:extLst>
              <a:ext uri="{FF2B5EF4-FFF2-40B4-BE49-F238E27FC236}">
                <a16:creationId xmlns:a16="http://schemas.microsoft.com/office/drawing/2014/main" id="{08B58BC9-6B91-8427-C162-E5D8CCDEA5DB}"/>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41" name="TextBox 40">
            <a:extLst>
              <a:ext uri="{FF2B5EF4-FFF2-40B4-BE49-F238E27FC236}">
                <a16:creationId xmlns:a16="http://schemas.microsoft.com/office/drawing/2014/main" id="{82426A13-BBA8-E1FA-7E09-7AF7A65F8F09}"/>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58" name="Picture 57">
            <a:extLst>
              <a:ext uri="{FF2B5EF4-FFF2-40B4-BE49-F238E27FC236}">
                <a16:creationId xmlns:a16="http://schemas.microsoft.com/office/drawing/2014/main" id="{9FDC04A9-2C75-088E-F9F5-333A025316CC}"/>
              </a:ext>
            </a:extLst>
          </p:cNvPr>
          <p:cNvPicPr>
            <a:picLocks noChangeAspect="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6" name="TextBox 33">
            <a:extLst>
              <a:ext uri="{FF2B5EF4-FFF2-40B4-BE49-F238E27FC236}">
                <a16:creationId xmlns:a16="http://schemas.microsoft.com/office/drawing/2014/main" id="{DB00FCD0-7A75-09C4-A98E-86BC409D34B7}"/>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35</a:t>
            </a:r>
          </a:p>
        </p:txBody>
      </p:sp>
    </p:spTree>
    <p:extLst>
      <p:ext uri="{BB962C8B-B14F-4D97-AF65-F5344CB8AC3E}">
        <p14:creationId xmlns:p14="http://schemas.microsoft.com/office/powerpoint/2010/main" val="8607069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900" decel="100000" fill="hold"/>
                                        <p:tgtEl>
                                          <p:spTgt spid="4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2000"/>
                            </p:stCondLst>
                            <p:childTnLst>
                              <p:par>
                                <p:cTn id="22" presetID="37" presetClass="entr" presetSubtype="0" fill="hold" grpId="0"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0"/>
                                        <p:tgtEl>
                                          <p:spTgt spid="55"/>
                                        </p:tgtEl>
                                      </p:cBhvr>
                                    </p:animEffect>
                                    <p:anim calcmode="lin" valueType="num">
                                      <p:cBhvr>
                                        <p:cTn id="25" dur="1000" fill="hold"/>
                                        <p:tgtEl>
                                          <p:spTgt spid="55"/>
                                        </p:tgtEl>
                                        <p:attrNameLst>
                                          <p:attrName>ppt_x</p:attrName>
                                        </p:attrNameLst>
                                      </p:cBhvr>
                                      <p:tavLst>
                                        <p:tav tm="0">
                                          <p:val>
                                            <p:strVal val="#ppt_x"/>
                                          </p:val>
                                        </p:tav>
                                        <p:tav tm="100000">
                                          <p:val>
                                            <p:strVal val="#ppt_x"/>
                                          </p:val>
                                        </p:tav>
                                      </p:tavLst>
                                    </p:anim>
                                    <p:anim calcmode="lin" valueType="num">
                                      <p:cBhvr>
                                        <p:cTn id="26" dur="900" decel="100000" fill="hold"/>
                                        <p:tgtEl>
                                          <p:spTgt spid="55"/>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childTnLst>
                          </p:cTn>
                        </p:par>
                        <p:par>
                          <p:cTn id="28" fill="hold">
                            <p:stCondLst>
                              <p:cond delay="3000"/>
                            </p:stCondLst>
                            <p:childTnLst>
                              <p:par>
                                <p:cTn id="29" presetID="37"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1000"/>
                                        <p:tgtEl>
                                          <p:spTgt spid="56"/>
                                        </p:tgtEl>
                                      </p:cBhvr>
                                    </p:animEffect>
                                    <p:anim calcmode="lin" valueType="num">
                                      <p:cBhvr>
                                        <p:cTn id="32" dur="1000" fill="hold"/>
                                        <p:tgtEl>
                                          <p:spTgt spid="56"/>
                                        </p:tgtEl>
                                        <p:attrNameLst>
                                          <p:attrName>ppt_x</p:attrName>
                                        </p:attrNameLst>
                                      </p:cBhvr>
                                      <p:tavLst>
                                        <p:tav tm="0">
                                          <p:val>
                                            <p:strVal val="#ppt_x"/>
                                          </p:val>
                                        </p:tav>
                                        <p:tav tm="100000">
                                          <p:val>
                                            <p:strVal val="#ppt_x"/>
                                          </p:val>
                                        </p:tav>
                                      </p:tavLst>
                                    </p:anim>
                                    <p:anim calcmode="lin" valueType="num">
                                      <p:cBhvr>
                                        <p:cTn id="33" dur="900" decel="100000" fill="hold"/>
                                        <p:tgtEl>
                                          <p:spTgt spid="5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35" fill="hold">
                            <p:stCondLst>
                              <p:cond delay="4000"/>
                            </p:stCondLst>
                            <p:childTnLst>
                              <p:par>
                                <p:cTn id="36" presetID="37" presetClass="entr" presetSubtype="0" fill="hold" grpId="0" nodeType="after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1000"/>
                                        <p:tgtEl>
                                          <p:spTgt spid="57"/>
                                        </p:tgtEl>
                                      </p:cBhvr>
                                    </p:animEffect>
                                    <p:anim calcmode="lin" valueType="num">
                                      <p:cBhvr>
                                        <p:cTn id="39" dur="1000" fill="hold"/>
                                        <p:tgtEl>
                                          <p:spTgt spid="57"/>
                                        </p:tgtEl>
                                        <p:attrNameLst>
                                          <p:attrName>ppt_x</p:attrName>
                                        </p:attrNameLst>
                                      </p:cBhvr>
                                      <p:tavLst>
                                        <p:tav tm="0">
                                          <p:val>
                                            <p:strVal val="#ppt_x"/>
                                          </p:val>
                                        </p:tav>
                                        <p:tav tm="100000">
                                          <p:val>
                                            <p:strVal val="#ppt_x"/>
                                          </p:val>
                                        </p:tav>
                                      </p:tavLst>
                                    </p:anim>
                                    <p:anim calcmode="lin" valueType="num">
                                      <p:cBhvr>
                                        <p:cTn id="40" dur="900" decel="100000" fill="hold"/>
                                        <p:tgtEl>
                                          <p:spTgt spid="57"/>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42" fill="hold">
                            <p:stCondLst>
                              <p:cond delay="5000"/>
                            </p:stCondLst>
                            <p:childTnLst>
                              <p:par>
                                <p:cTn id="43" presetID="37" presetClass="entr" presetSubtype="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900" decel="100000" fill="hold"/>
                                        <p:tgtEl>
                                          <p:spTgt spid="20"/>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49" fill="hold">
                            <p:stCondLst>
                              <p:cond delay="6000"/>
                            </p:stCondLst>
                            <p:childTnLst>
                              <p:par>
                                <p:cTn id="50" presetID="37"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900" decel="100000" fill="hold"/>
                                        <p:tgtEl>
                                          <p:spTgt spid="15"/>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6" fill="hold">
                            <p:stCondLst>
                              <p:cond delay="7000"/>
                            </p:stCondLst>
                            <p:childTnLst>
                              <p:par>
                                <p:cTn id="57" presetID="37" presetClass="entr" presetSubtype="0"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900" decel="100000" fill="hold"/>
                                        <p:tgtEl>
                                          <p:spTgt spid="30"/>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3" fill="hold">
                            <p:stCondLst>
                              <p:cond delay="8000"/>
                            </p:stCondLst>
                            <p:childTnLst>
                              <p:par>
                                <p:cTn id="64" presetID="37" presetClass="entr" presetSubtype="0"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1000"/>
                                        <p:tgtEl>
                                          <p:spTgt spid="4"/>
                                        </p:tgtEl>
                                      </p:cBhvr>
                                    </p:animEffect>
                                    <p:anim calcmode="lin" valueType="num">
                                      <p:cBhvr>
                                        <p:cTn id="67" dur="1000" fill="hold"/>
                                        <p:tgtEl>
                                          <p:spTgt spid="4"/>
                                        </p:tgtEl>
                                        <p:attrNameLst>
                                          <p:attrName>ppt_x</p:attrName>
                                        </p:attrNameLst>
                                      </p:cBhvr>
                                      <p:tavLst>
                                        <p:tav tm="0">
                                          <p:val>
                                            <p:strVal val="#ppt_x"/>
                                          </p:val>
                                        </p:tav>
                                        <p:tav tm="100000">
                                          <p:val>
                                            <p:strVal val="#ppt_x"/>
                                          </p:val>
                                        </p:tav>
                                      </p:tavLst>
                                    </p:anim>
                                    <p:anim calcmode="lin" valueType="num">
                                      <p:cBhvr>
                                        <p:cTn id="68" dur="900" decel="100000" fill="hold"/>
                                        <p:tgtEl>
                                          <p:spTgt spid="4"/>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70" fill="hold">
                            <p:stCondLst>
                              <p:cond delay="9000"/>
                            </p:stCondLst>
                            <p:childTnLst>
                              <p:par>
                                <p:cTn id="71" presetID="37" presetClass="entr" presetSubtype="0"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fade">
                                      <p:cBhvr>
                                        <p:cTn id="73" dur="1000"/>
                                        <p:tgtEl>
                                          <p:spTgt spid="5"/>
                                        </p:tgtEl>
                                      </p:cBhvr>
                                    </p:animEffect>
                                    <p:anim calcmode="lin" valueType="num">
                                      <p:cBhvr>
                                        <p:cTn id="74" dur="1000" fill="hold"/>
                                        <p:tgtEl>
                                          <p:spTgt spid="5"/>
                                        </p:tgtEl>
                                        <p:attrNameLst>
                                          <p:attrName>ppt_x</p:attrName>
                                        </p:attrNameLst>
                                      </p:cBhvr>
                                      <p:tavLst>
                                        <p:tav tm="0">
                                          <p:val>
                                            <p:strVal val="#ppt_x"/>
                                          </p:val>
                                        </p:tav>
                                        <p:tav tm="100000">
                                          <p:val>
                                            <p:strVal val="#ppt_x"/>
                                          </p:val>
                                        </p:tav>
                                      </p:tavLst>
                                    </p:anim>
                                    <p:anim calcmode="lin" valueType="num">
                                      <p:cBhvr>
                                        <p:cTn id="75" dur="900" decel="100000" fill="hold"/>
                                        <p:tgtEl>
                                          <p:spTgt spid="5"/>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77" fill="hold">
                            <p:stCondLst>
                              <p:cond delay="10000"/>
                            </p:stCondLst>
                            <p:childTnLst>
                              <p:par>
                                <p:cTn id="78" presetID="37" presetClass="entr" presetSubtype="0" fill="hold" grpId="0" nodeType="afterEffect">
                                  <p:stCondLst>
                                    <p:cond delay="0"/>
                                  </p:stCondLst>
                                  <p:childTnLst>
                                    <p:set>
                                      <p:cBhvr>
                                        <p:cTn id="79" dur="1" fill="hold">
                                          <p:stCondLst>
                                            <p:cond delay="0"/>
                                          </p:stCondLst>
                                        </p:cTn>
                                        <p:tgtEl>
                                          <p:spTgt spid="3"/>
                                        </p:tgtEl>
                                        <p:attrNameLst>
                                          <p:attrName>style.visibility</p:attrName>
                                        </p:attrNameLst>
                                      </p:cBhvr>
                                      <p:to>
                                        <p:strVal val="visible"/>
                                      </p:to>
                                    </p:set>
                                    <p:animEffect transition="in" filter="fade">
                                      <p:cBhvr>
                                        <p:cTn id="80" dur="1000"/>
                                        <p:tgtEl>
                                          <p:spTgt spid="3"/>
                                        </p:tgtEl>
                                      </p:cBhvr>
                                    </p:animEffect>
                                    <p:anim calcmode="lin" valueType="num">
                                      <p:cBhvr>
                                        <p:cTn id="81" dur="1000" fill="hold"/>
                                        <p:tgtEl>
                                          <p:spTgt spid="3"/>
                                        </p:tgtEl>
                                        <p:attrNameLst>
                                          <p:attrName>ppt_x</p:attrName>
                                        </p:attrNameLst>
                                      </p:cBhvr>
                                      <p:tavLst>
                                        <p:tav tm="0">
                                          <p:val>
                                            <p:strVal val="#ppt_x"/>
                                          </p:val>
                                        </p:tav>
                                        <p:tav tm="100000">
                                          <p:val>
                                            <p:strVal val="#ppt_x"/>
                                          </p:val>
                                        </p:tav>
                                      </p:tavLst>
                                    </p:anim>
                                    <p:anim calcmode="lin" valueType="num">
                                      <p:cBhvr>
                                        <p:cTn id="82" dur="900" decel="100000" fill="hold"/>
                                        <p:tgtEl>
                                          <p:spTgt spid="3"/>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2" grpId="0"/>
      <p:bldP spid="3" grpId="0"/>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BA8F4D-67AE-7165-719E-8FA0B9CEC0BA}"/>
              </a:ext>
            </a:extLst>
          </p:cNvPr>
          <p:cNvSpPr txBox="1"/>
          <p:nvPr/>
        </p:nvSpPr>
        <p:spPr>
          <a:xfrm>
            <a:off x="1011677" y="2710712"/>
            <a:ext cx="10165404" cy="1200329"/>
          </a:xfrm>
          <a:prstGeom prst="rect">
            <a:avLst/>
          </a:prstGeom>
          <a:noFill/>
        </p:spPr>
        <p:txBody>
          <a:bodyPr wrap="square">
            <a:spAutoFit/>
          </a:bodyPr>
          <a:lstStyle>
            <a:defPPr>
              <a:defRPr lang="en-US"/>
            </a:defPPr>
            <a:lvl1pPr>
              <a:defRPr sz="1600">
                <a:cs typeface="B Yekan" panose="00000400000000000000" pitchFamily="2" charset="-78"/>
              </a:defRPr>
            </a:lvl1pPr>
          </a:lstStyle>
          <a:p>
            <a:pPr algn="ctr"/>
            <a:r>
              <a:rPr lang="en-US" sz="7200" dirty="0">
                <a:solidFill>
                  <a:schemeClr val="bg1"/>
                </a:solidFill>
                <a:latin typeface="Times New Roman" panose="02020603050405020304" pitchFamily="18" charset="0"/>
                <a:cs typeface="Times New Roman" panose="02020603050405020304" pitchFamily="18" charset="0"/>
              </a:rPr>
              <a:t>With thanks</a:t>
            </a:r>
          </a:p>
        </p:txBody>
      </p:sp>
    </p:spTree>
    <p:extLst>
      <p:ext uri="{BB962C8B-B14F-4D97-AF65-F5344CB8AC3E}">
        <p14:creationId xmlns:p14="http://schemas.microsoft.com/office/powerpoint/2010/main" val="17110640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71881B3-76B1-179E-0C4F-AC6BD6136A9D}"/>
              </a:ext>
            </a:extLst>
          </p:cNvPr>
          <p:cNvGrpSpPr/>
          <p:nvPr/>
        </p:nvGrpSpPr>
        <p:grpSpPr>
          <a:xfrm>
            <a:off x="1579698" y="2710992"/>
            <a:ext cx="1807837" cy="1274678"/>
            <a:chOff x="220663" y="4119563"/>
            <a:chExt cx="936625" cy="660400"/>
          </a:xfrm>
          <a:solidFill>
            <a:srgbClr val="0071C1"/>
          </a:solidFill>
        </p:grpSpPr>
        <p:sp>
          <p:nvSpPr>
            <p:cNvPr id="3" name="Freeform 5">
              <a:extLst>
                <a:ext uri="{FF2B5EF4-FFF2-40B4-BE49-F238E27FC236}">
                  <a16:creationId xmlns:a16="http://schemas.microsoft.com/office/drawing/2014/main" id="{5BC47F8C-B38D-C255-1CC3-94FE6280536A}"/>
                </a:ext>
              </a:extLst>
            </p:cNvPr>
            <p:cNvSpPr>
              <a:spLocks/>
            </p:cNvSpPr>
            <p:nvPr/>
          </p:nvSpPr>
          <p:spPr bwMode="auto">
            <a:xfrm>
              <a:off x="220663" y="4427538"/>
              <a:ext cx="936625" cy="352425"/>
            </a:xfrm>
            <a:custGeom>
              <a:avLst/>
              <a:gdLst>
                <a:gd name="T0" fmla="*/ 697 w 1159"/>
                <a:gd name="T1" fmla="*/ 278 h 437"/>
                <a:gd name="T2" fmla="*/ 898 w 1159"/>
                <a:gd name="T3" fmla="*/ 121 h 437"/>
                <a:gd name="T4" fmla="*/ 840 w 1159"/>
                <a:gd name="T5" fmla="*/ 45 h 437"/>
                <a:gd name="T6" fmla="*/ 1159 w 1159"/>
                <a:gd name="T7" fmla="*/ 0 h 437"/>
                <a:gd name="T8" fmla="*/ 1038 w 1159"/>
                <a:gd name="T9" fmla="*/ 299 h 437"/>
                <a:gd name="T10" fmla="*/ 978 w 1159"/>
                <a:gd name="T11" fmla="*/ 224 h 437"/>
                <a:gd name="T12" fmla="*/ 919 w 1159"/>
                <a:gd name="T13" fmla="*/ 269 h 437"/>
                <a:gd name="T14" fmla="*/ 743 w 1159"/>
                <a:gd name="T15" fmla="*/ 407 h 437"/>
                <a:gd name="T16" fmla="*/ 640 w 1159"/>
                <a:gd name="T17" fmla="*/ 402 h 437"/>
                <a:gd name="T18" fmla="*/ 459 w 1159"/>
                <a:gd name="T19" fmla="*/ 236 h 437"/>
                <a:gd name="T20" fmla="*/ 427 w 1159"/>
                <a:gd name="T21" fmla="*/ 233 h 437"/>
                <a:gd name="T22" fmla="*/ 220 w 1159"/>
                <a:gd name="T23" fmla="*/ 353 h 437"/>
                <a:gd name="T24" fmla="*/ 100 w 1159"/>
                <a:gd name="T25" fmla="*/ 420 h 437"/>
                <a:gd name="T26" fmla="*/ 18 w 1159"/>
                <a:gd name="T27" fmla="*/ 396 h 437"/>
                <a:gd name="T28" fmla="*/ 39 w 1159"/>
                <a:gd name="T29" fmla="*/ 309 h 437"/>
                <a:gd name="T30" fmla="*/ 282 w 1159"/>
                <a:gd name="T31" fmla="*/ 170 h 437"/>
                <a:gd name="T32" fmla="*/ 418 w 1159"/>
                <a:gd name="T33" fmla="*/ 92 h 437"/>
                <a:gd name="T34" fmla="*/ 501 w 1159"/>
                <a:gd name="T35" fmla="*/ 100 h 437"/>
                <a:gd name="T36" fmla="*/ 697 w 1159"/>
                <a:gd name="T37" fmla="*/ 27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9" h="437">
                  <a:moveTo>
                    <a:pt x="697" y="278"/>
                  </a:moveTo>
                  <a:cubicBezTo>
                    <a:pt x="764" y="226"/>
                    <a:pt x="830" y="174"/>
                    <a:pt x="898" y="121"/>
                  </a:cubicBezTo>
                  <a:cubicBezTo>
                    <a:pt x="879" y="96"/>
                    <a:pt x="861" y="71"/>
                    <a:pt x="840" y="45"/>
                  </a:cubicBezTo>
                  <a:cubicBezTo>
                    <a:pt x="947" y="30"/>
                    <a:pt x="1051" y="15"/>
                    <a:pt x="1159" y="0"/>
                  </a:cubicBezTo>
                  <a:cubicBezTo>
                    <a:pt x="1118" y="101"/>
                    <a:pt x="1079" y="198"/>
                    <a:pt x="1038" y="299"/>
                  </a:cubicBezTo>
                  <a:cubicBezTo>
                    <a:pt x="1018" y="273"/>
                    <a:pt x="999" y="249"/>
                    <a:pt x="978" y="224"/>
                  </a:cubicBezTo>
                  <a:cubicBezTo>
                    <a:pt x="958" y="239"/>
                    <a:pt x="938" y="254"/>
                    <a:pt x="919" y="269"/>
                  </a:cubicBezTo>
                  <a:cubicBezTo>
                    <a:pt x="860" y="315"/>
                    <a:pt x="802" y="362"/>
                    <a:pt x="743" y="407"/>
                  </a:cubicBezTo>
                  <a:cubicBezTo>
                    <a:pt x="704" y="437"/>
                    <a:pt x="676" y="435"/>
                    <a:pt x="640" y="402"/>
                  </a:cubicBezTo>
                  <a:cubicBezTo>
                    <a:pt x="579" y="347"/>
                    <a:pt x="519" y="292"/>
                    <a:pt x="459" y="236"/>
                  </a:cubicBezTo>
                  <a:cubicBezTo>
                    <a:pt x="448" y="226"/>
                    <a:pt x="440" y="226"/>
                    <a:pt x="427" y="233"/>
                  </a:cubicBezTo>
                  <a:cubicBezTo>
                    <a:pt x="359" y="274"/>
                    <a:pt x="289" y="313"/>
                    <a:pt x="220" y="353"/>
                  </a:cubicBezTo>
                  <a:cubicBezTo>
                    <a:pt x="180" y="375"/>
                    <a:pt x="141" y="399"/>
                    <a:pt x="100" y="420"/>
                  </a:cubicBezTo>
                  <a:cubicBezTo>
                    <a:pt x="70" y="436"/>
                    <a:pt x="34" y="425"/>
                    <a:pt x="18" y="396"/>
                  </a:cubicBezTo>
                  <a:cubicBezTo>
                    <a:pt x="0" y="364"/>
                    <a:pt x="9" y="326"/>
                    <a:pt x="39" y="309"/>
                  </a:cubicBezTo>
                  <a:cubicBezTo>
                    <a:pt x="120" y="262"/>
                    <a:pt x="201" y="217"/>
                    <a:pt x="282" y="170"/>
                  </a:cubicBezTo>
                  <a:cubicBezTo>
                    <a:pt x="328" y="144"/>
                    <a:pt x="373" y="118"/>
                    <a:pt x="418" y="92"/>
                  </a:cubicBezTo>
                  <a:cubicBezTo>
                    <a:pt x="449" y="74"/>
                    <a:pt x="474" y="76"/>
                    <a:pt x="501" y="100"/>
                  </a:cubicBezTo>
                  <a:cubicBezTo>
                    <a:pt x="566" y="159"/>
                    <a:pt x="630" y="218"/>
                    <a:pt x="697" y="278"/>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4" name="Freeform 32">
              <a:extLst>
                <a:ext uri="{FF2B5EF4-FFF2-40B4-BE49-F238E27FC236}">
                  <a16:creationId xmlns:a16="http://schemas.microsoft.com/office/drawing/2014/main" id="{952086F0-3197-A8E1-33C7-474B4D25C708}"/>
                </a:ext>
              </a:extLst>
            </p:cNvPr>
            <p:cNvSpPr>
              <a:spLocks/>
            </p:cNvSpPr>
            <p:nvPr/>
          </p:nvSpPr>
          <p:spPr bwMode="auto">
            <a:xfrm>
              <a:off x="436563" y="4306888"/>
              <a:ext cx="344488" cy="236538"/>
            </a:xfrm>
            <a:custGeom>
              <a:avLst/>
              <a:gdLst>
                <a:gd name="T0" fmla="*/ 425 w 426"/>
                <a:gd name="T1" fmla="*/ 293 h 293"/>
                <a:gd name="T2" fmla="*/ 339 w 426"/>
                <a:gd name="T3" fmla="*/ 292 h 293"/>
                <a:gd name="T4" fmla="*/ 324 w 426"/>
                <a:gd name="T5" fmla="*/ 285 h 293"/>
                <a:gd name="T6" fmla="*/ 253 w 426"/>
                <a:gd name="T7" fmla="*/ 221 h 293"/>
                <a:gd name="T8" fmla="*/ 136 w 426"/>
                <a:gd name="T9" fmla="*/ 210 h 293"/>
                <a:gd name="T10" fmla="*/ 12 w 426"/>
                <a:gd name="T11" fmla="*/ 281 h 293"/>
                <a:gd name="T12" fmla="*/ 0 w 426"/>
                <a:gd name="T13" fmla="*/ 286 h 293"/>
                <a:gd name="T14" fmla="*/ 10 w 426"/>
                <a:gd name="T15" fmla="*/ 184 h 293"/>
                <a:gd name="T16" fmla="*/ 19 w 426"/>
                <a:gd name="T17" fmla="*/ 90 h 293"/>
                <a:gd name="T18" fmla="*/ 39 w 426"/>
                <a:gd name="T19" fmla="*/ 61 h 293"/>
                <a:gd name="T20" fmla="*/ 159 w 426"/>
                <a:gd name="T21" fmla="*/ 0 h 293"/>
                <a:gd name="T22" fmla="*/ 190 w 426"/>
                <a:gd name="T23" fmla="*/ 164 h 293"/>
                <a:gd name="T24" fmla="*/ 190 w 426"/>
                <a:gd name="T25" fmla="*/ 56 h 293"/>
                <a:gd name="T26" fmla="*/ 235 w 426"/>
                <a:gd name="T27" fmla="*/ 56 h 293"/>
                <a:gd name="T28" fmla="*/ 228 w 426"/>
                <a:gd name="T29" fmla="*/ 166 h 293"/>
                <a:gd name="T30" fmla="*/ 235 w 426"/>
                <a:gd name="T31" fmla="*/ 167 h 293"/>
                <a:gd name="T32" fmla="*/ 266 w 426"/>
                <a:gd name="T33" fmla="*/ 0 h 293"/>
                <a:gd name="T34" fmla="*/ 394 w 426"/>
                <a:gd name="T35" fmla="*/ 65 h 293"/>
                <a:gd name="T36" fmla="*/ 405 w 426"/>
                <a:gd name="T37" fmla="*/ 78 h 293"/>
                <a:gd name="T38" fmla="*/ 425 w 426"/>
                <a:gd name="T39" fmla="*/ 281 h 293"/>
                <a:gd name="T40" fmla="*/ 425 w 426"/>
                <a:gd name="T41"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6" h="293">
                  <a:moveTo>
                    <a:pt x="425" y="293"/>
                  </a:moveTo>
                  <a:cubicBezTo>
                    <a:pt x="395" y="293"/>
                    <a:pt x="367" y="293"/>
                    <a:pt x="339" y="292"/>
                  </a:cubicBezTo>
                  <a:cubicBezTo>
                    <a:pt x="334" y="292"/>
                    <a:pt x="328" y="288"/>
                    <a:pt x="324" y="285"/>
                  </a:cubicBezTo>
                  <a:cubicBezTo>
                    <a:pt x="300" y="264"/>
                    <a:pt x="277" y="242"/>
                    <a:pt x="253" y="221"/>
                  </a:cubicBezTo>
                  <a:cubicBezTo>
                    <a:pt x="219" y="191"/>
                    <a:pt x="175" y="187"/>
                    <a:pt x="136" y="210"/>
                  </a:cubicBezTo>
                  <a:cubicBezTo>
                    <a:pt x="95" y="233"/>
                    <a:pt x="53" y="257"/>
                    <a:pt x="12" y="281"/>
                  </a:cubicBezTo>
                  <a:cubicBezTo>
                    <a:pt x="9" y="282"/>
                    <a:pt x="6" y="284"/>
                    <a:pt x="0" y="286"/>
                  </a:cubicBezTo>
                  <a:cubicBezTo>
                    <a:pt x="4" y="250"/>
                    <a:pt x="7" y="217"/>
                    <a:pt x="10" y="184"/>
                  </a:cubicBezTo>
                  <a:cubicBezTo>
                    <a:pt x="13" y="152"/>
                    <a:pt x="17" y="121"/>
                    <a:pt x="19" y="90"/>
                  </a:cubicBezTo>
                  <a:cubicBezTo>
                    <a:pt x="20" y="76"/>
                    <a:pt x="26" y="68"/>
                    <a:pt x="39" y="61"/>
                  </a:cubicBezTo>
                  <a:cubicBezTo>
                    <a:pt x="78" y="42"/>
                    <a:pt x="117" y="21"/>
                    <a:pt x="159" y="0"/>
                  </a:cubicBezTo>
                  <a:cubicBezTo>
                    <a:pt x="170" y="55"/>
                    <a:pt x="180" y="110"/>
                    <a:pt x="190" y="164"/>
                  </a:cubicBezTo>
                  <a:cubicBezTo>
                    <a:pt x="193" y="128"/>
                    <a:pt x="207" y="92"/>
                    <a:pt x="190" y="56"/>
                  </a:cubicBezTo>
                  <a:cubicBezTo>
                    <a:pt x="211" y="31"/>
                    <a:pt x="215" y="31"/>
                    <a:pt x="235" y="56"/>
                  </a:cubicBezTo>
                  <a:cubicBezTo>
                    <a:pt x="215" y="92"/>
                    <a:pt x="237" y="130"/>
                    <a:pt x="228" y="166"/>
                  </a:cubicBezTo>
                  <a:cubicBezTo>
                    <a:pt x="230" y="166"/>
                    <a:pt x="233" y="167"/>
                    <a:pt x="235" y="167"/>
                  </a:cubicBezTo>
                  <a:cubicBezTo>
                    <a:pt x="245" y="112"/>
                    <a:pt x="255" y="57"/>
                    <a:pt x="266" y="0"/>
                  </a:cubicBezTo>
                  <a:cubicBezTo>
                    <a:pt x="311" y="22"/>
                    <a:pt x="353" y="44"/>
                    <a:pt x="394" y="65"/>
                  </a:cubicBezTo>
                  <a:cubicBezTo>
                    <a:pt x="399" y="68"/>
                    <a:pt x="404" y="74"/>
                    <a:pt x="405" y="78"/>
                  </a:cubicBezTo>
                  <a:cubicBezTo>
                    <a:pt x="412" y="146"/>
                    <a:pt x="419" y="213"/>
                    <a:pt x="425" y="281"/>
                  </a:cubicBezTo>
                  <a:cubicBezTo>
                    <a:pt x="426" y="284"/>
                    <a:pt x="425" y="287"/>
                    <a:pt x="425" y="293"/>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5" name="Freeform 43">
              <a:extLst>
                <a:ext uri="{FF2B5EF4-FFF2-40B4-BE49-F238E27FC236}">
                  <a16:creationId xmlns:a16="http://schemas.microsoft.com/office/drawing/2014/main" id="{BB5E0DE9-91EA-337C-1745-606E16C8D7F6}"/>
                </a:ext>
              </a:extLst>
            </p:cNvPr>
            <p:cNvSpPr>
              <a:spLocks/>
            </p:cNvSpPr>
            <p:nvPr/>
          </p:nvSpPr>
          <p:spPr bwMode="auto">
            <a:xfrm>
              <a:off x="220663" y="4332288"/>
              <a:ext cx="220663" cy="211138"/>
            </a:xfrm>
            <a:custGeom>
              <a:avLst/>
              <a:gdLst>
                <a:gd name="T0" fmla="*/ 237 w 274"/>
                <a:gd name="T1" fmla="*/ 0 h 260"/>
                <a:gd name="T2" fmla="*/ 274 w 274"/>
                <a:gd name="T3" fmla="*/ 18 h 260"/>
                <a:gd name="T4" fmla="*/ 261 w 274"/>
                <a:gd name="T5" fmla="*/ 132 h 260"/>
                <a:gd name="T6" fmla="*/ 248 w 274"/>
                <a:gd name="T7" fmla="*/ 260 h 260"/>
                <a:gd name="T8" fmla="*/ 0 w 274"/>
                <a:gd name="T9" fmla="*/ 260 h 260"/>
                <a:gd name="T10" fmla="*/ 10 w 274"/>
                <a:gd name="T11" fmla="*/ 146 h 260"/>
                <a:gd name="T12" fmla="*/ 18 w 274"/>
                <a:gd name="T13" fmla="*/ 79 h 260"/>
                <a:gd name="T14" fmla="*/ 30 w 274"/>
                <a:gd name="T15" fmla="*/ 58 h 260"/>
                <a:gd name="T16" fmla="*/ 142 w 274"/>
                <a:gd name="T17" fmla="*/ 0 h 260"/>
                <a:gd name="T18" fmla="*/ 169 w 274"/>
                <a:gd name="T19" fmla="*/ 146 h 260"/>
                <a:gd name="T20" fmla="*/ 176 w 274"/>
                <a:gd name="T21" fmla="*/ 145 h 260"/>
                <a:gd name="T22" fmla="*/ 170 w 274"/>
                <a:gd name="T23" fmla="*/ 55 h 260"/>
                <a:gd name="T24" fmla="*/ 179 w 274"/>
                <a:gd name="T25" fmla="*/ 39 h 260"/>
                <a:gd name="T26" fmla="*/ 196 w 274"/>
                <a:gd name="T27" fmla="*/ 37 h 260"/>
                <a:gd name="T28" fmla="*/ 208 w 274"/>
                <a:gd name="T29" fmla="*/ 52 h 260"/>
                <a:gd name="T30" fmla="*/ 205 w 274"/>
                <a:gd name="T31" fmla="*/ 126 h 260"/>
                <a:gd name="T32" fmla="*/ 209 w 274"/>
                <a:gd name="T33" fmla="*/ 147 h 260"/>
                <a:gd name="T34" fmla="*/ 237 w 274"/>
                <a:gd name="T35"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60">
                  <a:moveTo>
                    <a:pt x="237" y="0"/>
                  </a:moveTo>
                  <a:cubicBezTo>
                    <a:pt x="253" y="8"/>
                    <a:pt x="266" y="14"/>
                    <a:pt x="274" y="18"/>
                  </a:cubicBezTo>
                  <a:cubicBezTo>
                    <a:pt x="269" y="58"/>
                    <a:pt x="265" y="95"/>
                    <a:pt x="261" y="132"/>
                  </a:cubicBezTo>
                  <a:cubicBezTo>
                    <a:pt x="256" y="174"/>
                    <a:pt x="252" y="216"/>
                    <a:pt x="248" y="260"/>
                  </a:cubicBezTo>
                  <a:cubicBezTo>
                    <a:pt x="166" y="260"/>
                    <a:pt x="84" y="260"/>
                    <a:pt x="0" y="260"/>
                  </a:cubicBezTo>
                  <a:cubicBezTo>
                    <a:pt x="3" y="221"/>
                    <a:pt x="7" y="184"/>
                    <a:pt x="10" y="146"/>
                  </a:cubicBezTo>
                  <a:cubicBezTo>
                    <a:pt x="12" y="124"/>
                    <a:pt x="14" y="101"/>
                    <a:pt x="18" y="79"/>
                  </a:cubicBezTo>
                  <a:cubicBezTo>
                    <a:pt x="19" y="71"/>
                    <a:pt x="24" y="61"/>
                    <a:pt x="30" y="58"/>
                  </a:cubicBezTo>
                  <a:cubicBezTo>
                    <a:pt x="65" y="38"/>
                    <a:pt x="102" y="20"/>
                    <a:pt x="142" y="0"/>
                  </a:cubicBezTo>
                  <a:cubicBezTo>
                    <a:pt x="151" y="50"/>
                    <a:pt x="160" y="98"/>
                    <a:pt x="169" y="146"/>
                  </a:cubicBezTo>
                  <a:cubicBezTo>
                    <a:pt x="171" y="146"/>
                    <a:pt x="173" y="146"/>
                    <a:pt x="176" y="145"/>
                  </a:cubicBezTo>
                  <a:cubicBezTo>
                    <a:pt x="174" y="115"/>
                    <a:pt x="171" y="85"/>
                    <a:pt x="170" y="55"/>
                  </a:cubicBezTo>
                  <a:cubicBezTo>
                    <a:pt x="170" y="50"/>
                    <a:pt x="175" y="43"/>
                    <a:pt x="179" y="39"/>
                  </a:cubicBezTo>
                  <a:cubicBezTo>
                    <a:pt x="184" y="36"/>
                    <a:pt x="192" y="35"/>
                    <a:pt x="196" y="37"/>
                  </a:cubicBezTo>
                  <a:cubicBezTo>
                    <a:pt x="202" y="40"/>
                    <a:pt x="210" y="50"/>
                    <a:pt x="208" y="52"/>
                  </a:cubicBezTo>
                  <a:cubicBezTo>
                    <a:pt x="193" y="77"/>
                    <a:pt x="208" y="102"/>
                    <a:pt x="205" y="126"/>
                  </a:cubicBezTo>
                  <a:cubicBezTo>
                    <a:pt x="204" y="133"/>
                    <a:pt x="204" y="140"/>
                    <a:pt x="209" y="147"/>
                  </a:cubicBezTo>
                  <a:cubicBezTo>
                    <a:pt x="218" y="99"/>
                    <a:pt x="227" y="51"/>
                    <a:pt x="23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6" name="Freeform 52">
              <a:extLst>
                <a:ext uri="{FF2B5EF4-FFF2-40B4-BE49-F238E27FC236}">
                  <a16:creationId xmlns:a16="http://schemas.microsoft.com/office/drawing/2014/main" id="{7D30A14F-DD22-9739-CFC4-7B5D2C41083B}"/>
                </a:ext>
              </a:extLst>
            </p:cNvPr>
            <p:cNvSpPr>
              <a:spLocks/>
            </p:cNvSpPr>
            <p:nvPr/>
          </p:nvSpPr>
          <p:spPr bwMode="auto">
            <a:xfrm>
              <a:off x="777875" y="4332288"/>
              <a:ext cx="206375" cy="227013"/>
            </a:xfrm>
            <a:custGeom>
              <a:avLst/>
              <a:gdLst>
                <a:gd name="T0" fmla="*/ 34 w 256"/>
                <a:gd name="T1" fmla="*/ 2 h 280"/>
                <a:gd name="T2" fmla="*/ 61 w 256"/>
                <a:gd name="T3" fmla="*/ 145 h 280"/>
                <a:gd name="T4" fmla="*/ 63 w 256"/>
                <a:gd name="T5" fmla="*/ 55 h 280"/>
                <a:gd name="T6" fmla="*/ 71 w 256"/>
                <a:gd name="T7" fmla="*/ 40 h 280"/>
                <a:gd name="T8" fmla="*/ 88 w 256"/>
                <a:gd name="T9" fmla="*/ 36 h 280"/>
                <a:gd name="T10" fmla="*/ 102 w 256"/>
                <a:gd name="T11" fmla="*/ 49 h 280"/>
                <a:gd name="T12" fmla="*/ 96 w 256"/>
                <a:gd name="T13" fmla="*/ 146 h 280"/>
                <a:gd name="T14" fmla="*/ 102 w 256"/>
                <a:gd name="T15" fmla="*/ 147 h 280"/>
                <a:gd name="T16" fmla="*/ 129 w 256"/>
                <a:gd name="T17" fmla="*/ 0 h 280"/>
                <a:gd name="T18" fmla="*/ 245 w 256"/>
                <a:gd name="T19" fmla="*/ 60 h 280"/>
                <a:gd name="T20" fmla="*/ 254 w 256"/>
                <a:gd name="T21" fmla="*/ 86 h 280"/>
                <a:gd name="T22" fmla="*/ 256 w 256"/>
                <a:gd name="T23" fmla="*/ 112 h 280"/>
                <a:gd name="T24" fmla="*/ 165 w 256"/>
                <a:gd name="T25" fmla="*/ 125 h 280"/>
                <a:gd name="T26" fmla="*/ 148 w 256"/>
                <a:gd name="T27" fmla="*/ 128 h 280"/>
                <a:gd name="T28" fmla="*/ 127 w 256"/>
                <a:gd name="T29" fmla="*/ 186 h 280"/>
                <a:gd name="T30" fmla="*/ 162 w 256"/>
                <a:gd name="T31" fmla="*/ 229 h 280"/>
                <a:gd name="T32" fmla="*/ 23 w 256"/>
                <a:gd name="T33" fmla="*/ 262 h 280"/>
                <a:gd name="T34" fmla="*/ 12 w 256"/>
                <a:gd name="T35" fmla="*/ 157 h 280"/>
                <a:gd name="T36" fmla="*/ 1 w 256"/>
                <a:gd name="T37" fmla="*/ 40 h 280"/>
                <a:gd name="T38" fmla="*/ 34 w 256"/>
                <a:gd name="T39" fmla="*/ 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6" h="280">
                  <a:moveTo>
                    <a:pt x="34" y="2"/>
                  </a:moveTo>
                  <a:cubicBezTo>
                    <a:pt x="43" y="51"/>
                    <a:pt x="52" y="98"/>
                    <a:pt x="61" y="145"/>
                  </a:cubicBezTo>
                  <a:cubicBezTo>
                    <a:pt x="63" y="115"/>
                    <a:pt x="75" y="85"/>
                    <a:pt x="63" y="55"/>
                  </a:cubicBezTo>
                  <a:cubicBezTo>
                    <a:pt x="61" y="51"/>
                    <a:pt x="67" y="43"/>
                    <a:pt x="71" y="40"/>
                  </a:cubicBezTo>
                  <a:cubicBezTo>
                    <a:pt x="75" y="37"/>
                    <a:pt x="83" y="35"/>
                    <a:pt x="88" y="36"/>
                  </a:cubicBezTo>
                  <a:cubicBezTo>
                    <a:pt x="93" y="38"/>
                    <a:pt x="97" y="45"/>
                    <a:pt x="102" y="49"/>
                  </a:cubicBezTo>
                  <a:cubicBezTo>
                    <a:pt x="84" y="81"/>
                    <a:pt x="101" y="114"/>
                    <a:pt x="96" y="146"/>
                  </a:cubicBezTo>
                  <a:cubicBezTo>
                    <a:pt x="98" y="146"/>
                    <a:pt x="100" y="146"/>
                    <a:pt x="102" y="147"/>
                  </a:cubicBezTo>
                  <a:cubicBezTo>
                    <a:pt x="110" y="99"/>
                    <a:pt x="119" y="50"/>
                    <a:pt x="129" y="0"/>
                  </a:cubicBezTo>
                  <a:cubicBezTo>
                    <a:pt x="169" y="20"/>
                    <a:pt x="208" y="39"/>
                    <a:pt x="245" y="60"/>
                  </a:cubicBezTo>
                  <a:cubicBezTo>
                    <a:pt x="251" y="63"/>
                    <a:pt x="252" y="77"/>
                    <a:pt x="254" y="86"/>
                  </a:cubicBezTo>
                  <a:cubicBezTo>
                    <a:pt x="256" y="93"/>
                    <a:pt x="256" y="102"/>
                    <a:pt x="256" y="112"/>
                  </a:cubicBezTo>
                  <a:cubicBezTo>
                    <a:pt x="225" y="116"/>
                    <a:pt x="195" y="120"/>
                    <a:pt x="165" y="125"/>
                  </a:cubicBezTo>
                  <a:cubicBezTo>
                    <a:pt x="159" y="126"/>
                    <a:pt x="153" y="126"/>
                    <a:pt x="148" y="128"/>
                  </a:cubicBezTo>
                  <a:cubicBezTo>
                    <a:pt x="116" y="135"/>
                    <a:pt x="107" y="161"/>
                    <a:pt x="127" y="186"/>
                  </a:cubicBezTo>
                  <a:cubicBezTo>
                    <a:pt x="139" y="201"/>
                    <a:pt x="151" y="215"/>
                    <a:pt x="162" y="229"/>
                  </a:cubicBezTo>
                  <a:cubicBezTo>
                    <a:pt x="125" y="280"/>
                    <a:pt x="71" y="254"/>
                    <a:pt x="23" y="262"/>
                  </a:cubicBezTo>
                  <a:cubicBezTo>
                    <a:pt x="19" y="225"/>
                    <a:pt x="16" y="191"/>
                    <a:pt x="12" y="157"/>
                  </a:cubicBezTo>
                  <a:cubicBezTo>
                    <a:pt x="9" y="118"/>
                    <a:pt x="4" y="79"/>
                    <a:pt x="1" y="40"/>
                  </a:cubicBezTo>
                  <a:cubicBezTo>
                    <a:pt x="0" y="18"/>
                    <a:pt x="18" y="13"/>
                    <a:pt x="3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7" name="Freeform 54">
              <a:extLst>
                <a:ext uri="{FF2B5EF4-FFF2-40B4-BE49-F238E27FC236}">
                  <a16:creationId xmlns:a16="http://schemas.microsoft.com/office/drawing/2014/main" id="{02F56566-101C-F012-DA84-04E463CDE100}"/>
                </a:ext>
              </a:extLst>
            </p:cNvPr>
            <p:cNvSpPr>
              <a:spLocks/>
            </p:cNvSpPr>
            <p:nvPr/>
          </p:nvSpPr>
          <p:spPr bwMode="auto">
            <a:xfrm>
              <a:off x="541338" y="4119563"/>
              <a:ext cx="134938" cy="214313"/>
            </a:xfrm>
            <a:custGeom>
              <a:avLst/>
              <a:gdLst>
                <a:gd name="T0" fmla="*/ 167 w 167"/>
                <a:gd name="T1" fmla="*/ 131 h 264"/>
                <a:gd name="T2" fmla="*/ 153 w 167"/>
                <a:gd name="T3" fmla="*/ 153 h 264"/>
                <a:gd name="T4" fmla="*/ 126 w 167"/>
                <a:gd name="T5" fmla="*/ 230 h 264"/>
                <a:gd name="T6" fmla="*/ 98 w 167"/>
                <a:gd name="T7" fmla="*/ 254 h 264"/>
                <a:gd name="T8" fmla="*/ 65 w 167"/>
                <a:gd name="T9" fmla="*/ 254 h 264"/>
                <a:gd name="T10" fmla="*/ 33 w 167"/>
                <a:gd name="T11" fmla="*/ 205 h 264"/>
                <a:gd name="T12" fmla="*/ 6 w 167"/>
                <a:gd name="T13" fmla="*/ 145 h 264"/>
                <a:gd name="T14" fmla="*/ 0 w 167"/>
                <a:gd name="T15" fmla="*/ 113 h 264"/>
                <a:gd name="T16" fmla="*/ 3 w 167"/>
                <a:gd name="T17" fmla="*/ 86 h 264"/>
                <a:gd name="T18" fmla="*/ 46 w 167"/>
                <a:gd name="T19" fmla="*/ 13 h 264"/>
                <a:gd name="T20" fmla="*/ 128 w 167"/>
                <a:gd name="T21" fmla="*/ 18 h 264"/>
                <a:gd name="T22" fmla="*/ 152 w 167"/>
                <a:gd name="T23" fmla="*/ 51 h 264"/>
                <a:gd name="T24" fmla="*/ 167 w 167"/>
                <a:gd name="T25" fmla="*/ 1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 h="264">
                  <a:moveTo>
                    <a:pt x="167" y="131"/>
                  </a:moveTo>
                  <a:cubicBezTo>
                    <a:pt x="164" y="136"/>
                    <a:pt x="157" y="144"/>
                    <a:pt x="153" y="153"/>
                  </a:cubicBezTo>
                  <a:cubicBezTo>
                    <a:pt x="144" y="179"/>
                    <a:pt x="137" y="206"/>
                    <a:pt x="126" y="230"/>
                  </a:cubicBezTo>
                  <a:cubicBezTo>
                    <a:pt x="122" y="240"/>
                    <a:pt x="107" y="245"/>
                    <a:pt x="98" y="254"/>
                  </a:cubicBezTo>
                  <a:cubicBezTo>
                    <a:pt x="87" y="264"/>
                    <a:pt x="78" y="262"/>
                    <a:pt x="65" y="254"/>
                  </a:cubicBezTo>
                  <a:cubicBezTo>
                    <a:pt x="45" y="243"/>
                    <a:pt x="35" y="231"/>
                    <a:pt x="33" y="205"/>
                  </a:cubicBezTo>
                  <a:cubicBezTo>
                    <a:pt x="32" y="185"/>
                    <a:pt x="15" y="166"/>
                    <a:pt x="6" y="145"/>
                  </a:cubicBezTo>
                  <a:cubicBezTo>
                    <a:pt x="2" y="135"/>
                    <a:pt x="1" y="124"/>
                    <a:pt x="0" y="113"/>
                  </a:cubicBezTo>
                  <a:cubicBezTo>
                    <a:pt x="0" y="104"/>
                    <a:pt x="2" y="95"/>
                    <a:pt x="3" y="86"/>
                  </a:cubicBezTo>
                  <a:cubicBezTo>
                    <a:pt x="7" y="55"/>
                    <a:pt x="15" y="27"/>
                    <a:pt x="46" y="13"/>
                  </a:cubicBezTo>
                  <a:cubicBezTo>
                    <a:pt x="74" y="1"/>
                    <a:pt x="103" y="0"/>
                    <a:pt x="128" y="18"/>
                  </a:cubicBezTo>
                  <a:cubicBezTo>
                    <a:pt x="138" y="26"/>
                    <a:pt x="148" y="39"/>
                    <a:pt x="152" y="51"/>
                  </a:cubicBezTo>
                  <a:cubicBezTo>
                    <a:pt x="159" y="75"/>
                    <a:pt x="162" y="101"/>
                    <a:pt x="167" y="131"/>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8" name="Freeform 68">
              <a:extLst>
                <a:ext uri="{FF2B5EF4-FFF2-40B4-BE49-F238E27FC236}">
                  <a16:creationId xmlns:a16="http://schemas.microsoft.com/office/drawing/2014/main" id="{2DAF1ACC-E64B-F4E1-7C7E-60971132690E}"/>
                </a:ext>
              </a:extLst>
            </p:cNvPr>
            <p:cNvSpPr>
              <a:spLocks/>
            </p:cNvSpPr>
            <p:nvPr/>
          </p:nvSpPr>
          <p:spPr bwMode="auto">
            <a:xfrm>
              <a:off x="309563" y="4168775"/>
              <a:ext cx="125413" cy="187325"/>
            </a:xfrm>
            <a:custGeom>
              <a:avLst/>
              <a:gdLst>
                <a:gd name="T0" fmla="*/ 83 w 156"/>
                <a:gd name="T1" fmla="*/ 2 h 232"/>
                <a:gd name="T2" fmla="*/ 147 w 156"/>
                <a:gd name="T3" fmla="*/ 60 h 232"/>
                <a:gd name="T4" fmla="*/ 154 w 156"/>
                <a:gd name="T5" fmla="*/ 106 h 232"/>
                <a:gd name="T6" fmla="*/ 135 w 156"/>
                <a:gd name="T7" fmla="*/ 155 h 232"/>
                <a:gd name="T8" fmla="*/ 121 w 156"/>
                <a:gd name="T9" fmla="*/ 200 h 232"/>
                <a:gd name="T10" fmla="*/ 65 w 156"/>
                <a:gd name="T11" fmla="*/ 224 h 232"/>
                <a:gd name="T12" fmla="*/ 37 w 156"/>
                <a:gd name="T13" fmla="*/ 182 h 232"/>
                <a:gd name="T14" fmla="*/ 11 w 156"/>
                <a:gd name="T15" fmla="*/ 127 h 232"/>
                <a:gd name="T16" fmla="*/ 7 w 156"/>
                <a:gd name="T17" fmla="*/ 97 h 232"/>
                <a:gd name="T18" fmla="*/ 11 w 156"/>
                <a:gd name="T19" fmla="*/ 67 h 232"/>
                <a:gd name="T20" fmla="*/ 83 w 156"/>
                <a:gd name="T21"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6" h="232">
                  <a:moveTo>
                    <a:pt x="83" y="2"/>
                  </a:moveTo>
                  <a:cubicBezTo>
                    <a:pt x="120" y="3"/>
                    <a:pt x="141" y="22"/>
                    <a:pt x="147" y="60"/>
                  </a:cubicBezTo>
                  <a:cubicBezTo>
                    <a:pt x="150" y="75"/>
                    <a:pt x="156" y="91"/>
                    <a:pt x="154" y="106"/>
                  </a:cubicBezTo>
                  <a:cubicBezTo>
                    <a:pt x="151" y="123"/>
                    <a:pt x="141" y="139"/>
                    <a:pt x="135" y="155"/>
                  </a:cubicBezTo>
                  <a:cubicBezTo>
                    <a:pt x="130" y="170"/>
                    <a:pt x="125" y="185"/>
                    <a:pt x="121" y="200"/>
                  </a:cubicBezTo>
                  <a:cubicBezTo>
                    <a:pt x="116" y="217"/>
                    <a:pt x="81" y="232"/>
                    <a:pt x="65" y="224"/>
                  </a:cubicBezTo>
                  <a:cubicBezTo>
                    <a:pt x="49" y="214"/>
                    <a:pt x="38" y="205"/>
                    <a:pt x="37" y="182"/>
                  </a:cubicBezTo>
                  <a:cubicBezTo>
                    <a:pt x="36" y="163"/>
                    <a:pt x="21" y="145"/>
                    <a:pt x="11" y="127"/>
                  </a:cubicBezTo>
                  <a:cubicBezTo>
                    <a:pt x="6" y="117"/>
                    <a:pt x="0" y="109"/>
                    <a:pt x="7" y="97"/>
                  </a:cubicBezTo>
                  <a:cubicBezTo>
                    <a:pt x="12" y="89"/>
                    <a:pt x="10" y="77"/>
                    <a:pt x="11" y="67"/>
                  </a:cubicBezTo>
                  <a:cubicBezTo>
                    <a:pt x="14" y="26"/>
                    <a:pt x="42" y="0"/>
                    <a:pt x="8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9" name="Freeform 70">
              <a:extLst>
                <a:ext uri="{FF2B5EF4-FFF2-40B4-BE49-F238E27FC236}">
                  <a16:creationId xmlns:a16="http://schemas.microsoft.com/office/drawing/2014/main" id="{E11DCAE6-8130-A7A9-C1E1-AD069AA5847B}"/>
                </a:ext>
              </a:extLst>
            </p:cNvPr>
            <p:cNvSpPr>
              <a:spLocks/>
            </p:cNvSpPr>
            <p:nvPr/>
          </p:nvSpPr>
          <p:spPr bwMode="auto">
            <a:xfrm>
              <a:off x="782638" y="4164013"/>
              <a:ext cx="122238" cy="192088"/>
            </a:xfrm>
            <a:custGeom>
              <a:avLst/>
              <a:gdLst>
                <a:gd name="T0" fmla="*/ 143 w 151"/>
                <a:gd name="T1" fmla="*/ 85 h 236"/>
                <a:gd name="T2" fmla="*/ 148 w 151"/>
                <a:gd name="T3" fmla="*/ 103 h 236"/>
                <a:gd name="T4" fmla="*/ 149 w 151"/>
                <a:gd name="T5" fmla="*/ 123 h 236"/>
                <a:gd name="T6" fmla="*/ 123 w 151"/>
                <a:gd name="T7" fmla="*/ 177 h 236"/>
                <a:gd name="T8" fmla="*/ 117 w 151"/>
                <a:gd name="T9" fmla="*/ 196 h 236"/>
                <a:gd name="T10" fmla="*/ 100 w 151"/>
                <a:gd name="T11" fmla="*/ 222 h 236"/>
                <a:gd name="T12" fmla="*/ 39 w 151"/>
                <a:gd name="T13" fmla="*/ 214 h 236"/>
                <a:gd name="T14" fmla="*/ 34 w 151"/>
                <a:gd name="T15" fmla="*/ 206 h 236"/>
                <a:gd name="T16" fmla="*/ 4 w 151"/>
                <a:gd name="T17" fmla="*/ 128 h 236"/>
                <a:gd name="T18" fmla="*/ 1 w 151"/>
                <a:gd name="T19" fmla="*/ 121 h 236"/>
                <a:gd name="T20" fmla="*/ 21 w 151"/>
                <a:gd name="T21" fmla="*/ 32 h 236"/>
                <a:gd name="T22" fmla="*/ 102 w 151"/>
                <a:gd name="T23" fmla="*/ 10 h 236"/>
                <a:gd name="T24" fmla="*/ 145 w 151"/>
                <a:gd name="T25" fmla="*/ 81 h 236"/>
                <a:gd name="T26" fmla="*/ 145 w 151"/>
                <a:gd name="T27" fmla="*/ 85 h 236"/>
                <a:gd name="T28" fmla="*/ 143 w 151"/>
                <a:gd name="T29" fmla="*/ 8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236">
                  <a:moveTo>
                    <a:pt x="143" y="85"/>
                  </a:moveTo>
                  <a:cubicBezTo>
                    <a:pt x="145" y="91"/>
                    <a:pt x="147" y="97"/>
                    <a:pt x="148" y="103"/>
                  </a:cubicBezTo>
                  <a:cubicBezTo>
                    <a:pt x="149" y="110"/>
                    <a:pt x="151" y="117"/>
                    <a:pt x="149" y="123"/>
                  </a:cubicBezTo>
                  <a:cubicBezTo>
                    <a:pt x="141" y="141"/>
                    <a:pt x="131" y="159"/>
                    <a:pt x="123" y="177"/>
                  </a:cubicBezTo>
                  <a:cubicBezTo>
                    <a:pt x="120" y="183"/>
                    <a:pt x="117" y="190"/>
                    <a:pt x="117" y="196"/>
                  </a:cubicBezTo>
                  <a:cubicBezTo>
                    <a:pt x="118" y="210"/>
                    <a:pt x="110" y="216"/>
                    <a:pt x="100" y="222"/>
                  </a:cubicBezTo>
                  <a:cubicBezTo>
                    <a:pt x="75" y="236"/>
                    <a:pt x="58" y="235"/>
                    <a:pt x="39" y="214"/>
                  </a:cubicBezTo>
                  <a:cubicBezTo>
                    <a:pt x="36" y="212"/>
                    <a:pt x="34" y="209"/>
                    <a:pt x="34" y="206"/>
                  </a:cubicBezTo>
                  <a:cubicBezTo>
                    <a:pt x="36" y="175"/>
                    <a:pt x="18" y="153"/>
                    <a:pt x="4" y="128"/>
                  </a:cubicBezTo>
                  <a:cubicBezTo>
                    <a:pt x="3" y="126"/>
                    <a:pt x="1" y="123"/>
                    <a:pt x="1" y="121"/>
                  </a:cubicBezTo>
                  <a:cubicBezTo>
                    <a:pt x="8" y="91"/>
                    <a:pt x="0" y="58"/>
                    <a:pt x="21" y="32"/>
                  </a:cubicBezTo>
                  <a:cubicBezTo>
                    <a:pt x="40" y="9"/>
                    <a:pt x="73" y="0"/>
                    <a:pt x="102" y="10"/>
                  </a:cubicBezTo>
                  <a:cubicBezTo>
                    <a:pt x="128" y="19"/>
                    <a:pt x="144" y="46"/>
                    <a:pt x="145" y="81"/>
                  </a:cubicBezTo>
                  <a:cubicBezTo>
                    <a:pt x="145" y="82"/>
                    <a:pt x="145" y="83"/>
                    <a:pt x="145" y="85"/>
                  </a:cubicBezTo>
                  <a:cubicBezTo>
                    <a:pt x="145" y="85"/>
                    <a:pt x="144" y="85"/>
                    <a:pt x="143" y="85"/>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grpSp>
      <p:sp>
        <p:nvSpPr>
          <p:cNvPr id="10" name="TextBox 9">
            <a:extLst>
              <a:ext uri="{FF2B5EF4-FFF2-40B4-BE49-F238E27FC236}">
                <a16:creationId xmlns:a16="http://schemas.microsoft.com/office/drawing/2014/main" id="{0D1EEA1E-DB74-2E85-B595-B0750D19B030}"/>
              </a:ext>
            </a:extLst>
          </p:cNvPr>
          <p:cNvSpPr txBox="1"/>
          <p:nvPr/>
        </p:nvSpPr>
        <p:spPr>
          <a:xfrm>
            <a:off x="3736846" y="2539120"/>
            <a:ext cx="7558759" cy="1446550"/>
          </a:xfrm>
          <a:prstGeom prst="rect">
            <a:avLst/>
          </a:prstGeom>
          <a:noFill/>
        </p:spPr>
        <p:txBody>
          <a:bodyPr wrap="square" rtlCol="0">
            <a:spAutoFit/>
          </a:bodyPr>
          <a:lstStyle/>
          <a:p>
            <a:pPr algn="ctr"/>
            <a:r>
              <a:rPr lang="en-US" sz="8800" dirty="0">
                <a:solidFill>
                  <a:schemeClr val="bg1"/>
                </a:solidFill>
                <a:latin typeface="Times New Roman" panose="02020603050405020304" pitchFamily="18" charset="0"/>
                <a:cs typeface="Times New Roman" panose="02020603050405020304" pitchFamily="18" charset="0"/>
              </a:rPr>
              <a:t>Introduction</a:t>
            </a:r>
          </a:p>
        </p:txBody>
      </p:sp>
    </p:spTree>
    <p:extLst>
      <p:ext uri="{BB962C8B-B14F-4D97-AF65-F5344CB8AC3E}">
        <p14:creationId xmlns:p14="http://schemas.microsoft.com/office/powerpoint/2010/main" val="275247925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8BA6AE-EC6C-EE48-6D24-95BE9932D02B}"/>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3" name="TextBox 2">
            <a:extLst>
              <a:ext uri="{FF2B5EF4-FFF2-40B4-BE49-F238E27FC236}">
                <a16:creationId xmlns:a16="http://schemas.microsoft.com/office/drawing/2014/main" id="{988BB826-0601-F373-FB06-C343F6BF3CEB}"/>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4" name="TextBox 3">
            <a:extLst>
              <a:ext uri="{FF2B5EF4-FFF2-40B4-BE49-F238E27FC236}">
                <a16:creationId xmlns:a16="http://schemas.microsoft.com/office/drawing/2014/main" id="{E27F0418-7B5E-5930-90A4-2369DFBEB731}"/>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5" name="TextBox 4">
            <a:extLst>
              <a:ext uri="{FF2B5EF4-FFF2-40B4-BE49-F238E27FC236}">
                <a16:creationId xmlns:a16="http://schemas.microsoft.com/office/drawing/2014/main" id="{D4CB4BE8-7665-F07D-B221-43F880AF52F2}"/>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6" name="TextBox 5">
            <a:extLst>
              <a:ext uri="{FF2B5EF4-FFF2-40B4-BE49-F238E27FC236}">
                <a16:creationId xmlns:a16="http://schemas.microsoft.com/office/drawing/2014/main" id="{44A01FE4-2DA7-29CF-6700-C31B1F6D497A}"/>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7" name="TextBox 6">
            <a:extLst>
              <a:ext uri="{FF2B5EF4-FFF2-40B4-BE49-F238E27FC236}">
                <a16:creationId xmlns:a16="http://schemas.microsoft.com/office/drawing/2014/main" id="{0BC920C3-0008-0D2F-9E6F-8260E669BF01}"/>
              </a:ext>
            </a:extLst>
          </p:cNvPr>
          <p:cNvSpPr txBox="1"/>
          <p:nvPr/>
        </p:nvSpPr>
        <p:spPr>
          <a:xfrm>
            <a:off x="914400"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Introduction</a:t>
            </a:r>
          </a:p>
        </p:txBody>
      </p:sp>
      <p:sp>
        <p:nvSpPr>
          <p:cNvPr id="10" name="TextBox 9">
            <a:extLst>
              <a:ext uri="{FF2B5EF4-FFF2-40B4-BE49-F238E27FC236}">
                <a16:creationId xmlns:a16="http://schemas.microsoft.com/office/drawing/2014/main" id="{AB30F47B-BD16-4661-59B7-634350893310}"/>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11" name="TextBox 10">
            <a:extLst>
              <a:ext uri="{FF2B5EF4-FFF2-40B4-BE49-F238E27FC236}">
                <a16:creationId xmlns:a16="http://schemas.microsoft.com/office/drawing/2014/main" id="{677276EA-D3B3-2FCF-241C-8317C808D27D}"/>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12" name="Graphic 11">
            <a:extLst>
              <a:ext uri="{FF2B5EF4-FFF2-40B4-BE49-F238E27FC236}">
                <a16:creationId xmlns:a16="http://schemas.microsoft.com/office/drawing/2014/main" id="{6AD8DEA8-27F7-A73D-0962-AD48CD65A3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8" name="TextBox 7">
            <a:extLst>
              <a:ext uri="{FF2B5EF4-FFF2-40B4-BE49-F238E27FC236}">
                <a16:creationId xmlns:a16="http://schemas.microsoft.com/office/drawing/2014/main" id="{A8A7CC7E-EAFF-1712-9DC6-AB36F7E68454}"/>
              </a:ext>
            </a:extLst>
          </p:cNvPr>
          <p:cNvSpPr txBox="1"/>
          <p:nvPr/>
        </p:nvSpPr>
        <p:spPr>
          <a:xfrm>
            <a:off x="4051358" y="988697"/>
            <a:ext cx="4451570" cy="461665"/>
          </a:xfrm>
          <a:prstGeom prst="rect">
            <a:avLst/>
          </a:prstGeom>
          <a:noFill/>
        </p:spPr>
        <p:txBody>
          <a:bodyPr wrap="square" rtlCol="0">
            <a:spAutoFit/>
          </a:bodyPr>
          <a:lstStyle/>
          <a:p>
            <a:pPr algn="ct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1B769DFA-AE5A-A494-06B9-9B5F98F5AF4E}"/>
              </a:ext>
            </a:extLst>
          </p:cNvPr>
          <p:cNvSpPr txBox="1"/>
          <p:nvPr/>
        </p:nvSpPr>
        <p:spPr>
          <a:xfrm>
            <a:off x="573932" y="1451095"/>
            <a:ext cx="10982528" cy="3833742"/>
          </a:xfrm>
          <a:prstGeom prst="rect">
            <a:avLst/>
          </a:prstGeom>
          <a:noFill/>
        </p:spPr>
        <p:txBody>
          <a:bodyPr wrap="square">
            <a:spAutoFit/>
          </a:bodyPr>
          <a:lstStyle/>
          <a:p>
            <a:pPr algn="justLow">
              <a:lnSpc>
                <a:spcPct val="4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provides all kinds of application files with the best quality of this test text</a:t>
            </a:r>
          </a:p>
        </p:txBody>
      </p:sp>
      <p:pic>
        <p:nvPicPr>
          <p:cNvPr id="14" name="Picture 13">
            <a:extLst>
              <a:ext uri="{FF2B5EF4-FFF2-40B4-BE49-F238E27FC236}">
                <a16:creationId xmlns:a16="http://schemas.microsoft.com/office/drawing/2014/main" id="{394ED4C4-D55F-5A89-0277-7B5B2D3999F5}"/>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13" name="TextBox 33">
            <a:extLst>
              <a:ext uri="{FF2B5EF4-FFF2-40B4-BE49-F238E27FC236}">
                <a16:creationId xmlns:a16="http://schemas.microsoft.com/office/drawing/2014/main" id="{B8306E6C-AECA-251E-4D00-047764CB8E17}"/>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5</a:t>
            </a:r>
          </a:p>
        </p:txBody>
      </p:sp>
    </p:spTree>
    <p:extLst>
      <p:ext uri="{BB962C8B-B14F-4D97-AF65-F5344CB8AC3E}">
        <p14:creationId xmlns:p14="http://schemas.microsoft.com/office/powerpoint/2010/main" val="33546198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7F90DAF-ED99-A7B1-1732-0660BFEFF2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grpSp>
        <p:nvGrpSpPr>
          <p:cNvPr id="11" name="Graphic 25">
            <a:extLst>
              <a:ext uri="{FF2B5EF4-FFF2-40B4-BE49-F238E27FC236}">
                <a16:creationId xmlns:a16="http://schemas.microsoft.com/office/drawing/2014/main" id="{E3521705-AE85-2120-26A1-927E6908C717}"/>
              </a:ext>
            </a:extLst>
          </p:cNvPr>
          <p:cNvGrpSpPr/>
          <p:nvPr/>
        </p:nvGrpSpPr>
        <p:grpSpPr>
          <a:xfrm>
            <a:off x="4947329" y="1460368"/>
            <a:ext cx="2440281" cy="1224602"/>
            <a:chOff x="4758132" y="3185134"/>
            <a:chExt cx="1953291" cy="980217"/>
          </a:xfrm>
        </p:grpSpPr>
        <p:grpSp>
          <p:nvGrpSpPr>
            <p:cNvPr id="12" name="Graphic 25">
              <a:extLst>
                <a:ext uri="{FF2B5EF4-FFF2-40B4-BE49-F238E27FC236}">
                  <a16:creationId xmlns:a16="http://schemas.microsoft.com/office/drawing/2014/main" id="{6D9413F5-036F-75D8-C18F-A435F6B2DDD0}"/>
                </a:ext>
              </a:extLst>
            </p:cNvPr>
            <p:cNvGrpSpPr/>
            <p:nvPr/>
          </p:nvGrpSpPr>
          <p:grpSpPr>
            <a:xfrm>
              <a:off x="4783754" y="3209899"/>
              <a:ext cx="1910905" cy="955452"/>
              <a:chOff x="4783754" y="3209899"/>
              <a:chExt cx="1910905" cy="955452"/>
            </a:xfrm>
            <a:noFill/>
          </p:grpSpPr>
          <p:sp>
            <p:nvSpPr>
              <p:cNvPr id="19" name="Freeform: Shape 18">
                <a:extLst>
                  <a:ext uri="{FF2B5EF4-FFF2-40B4-BE49-F238E27FC236}">
                    <a16:creationId xmlns:a16="http://schemas.microsoft.com/office/drawing/2014/main" id="{E2E09CB0-DFD0-C4C3-5646-28135ECA64E3}"/>
                  </a:ext>
                </a:extLst>
              </p:cNvPr>
              <p:cNvSpPr/>
              <p:nvPr/>
            </p:nvSpPr>
            <p:spPr>
              <a:xfrm>
                <a:off x="4783754" y="3209899"/>
                <a:ext cx="146018" cy="507968"/>
              </a:xfrm>
              <a:custGeom>
                <a:avLst/>
                <a:gdLst>
                  <a:gd name="connsiteX0" fmla="*/ 146018 w 146018"/>
                  <a:gd name="connsiteY0" fmla="*/ 507968 h 507968"/>
                  <a:gd name="connsiteX1" fmla="*/ 0 w 146018"/>
                  <a:gd name="connsiteY1" fmla="*/ 0 h 507968"/>
                </a:gdLst>
                <a:ahLst/>
                <a:cxnLst>
                  <a:cxn ang="0">
                    <a:pos x="connsiteX0" y="connsiteY0"/>
                  </a:cxn>
                  <a:cxn ang="0">
                    <a:pos x="connsiteX1" y="connsiteY1"/>
                  </a:cxn>
                </a:cxnLst>
                <a:rect l="l" t="t" r="r" b="b"/>
                <a:pathLst>
                  <a:path w="146018" h="507968">
                    <a:moveTo>
                      <a:pt x="146018" y="507968"/>
                    </a:moveTo>
                    <a:cubicBezTo>
                      <a:pt x="53530" y="360807"/>
                      <a:pt x="0" y="186690"/>
                      <a:pt x="0" y="0"/>
                    </a:cubicBezTo>
                  </a:path>
                </a:pathLst>
              </a:custGeom>
              <a:noFill/>
              <a:ln w="19050" cap="flat">
                <a:solidFill>
                  <a:srgbClr val="F8A503"/>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E509826C-C036-C91B-F537-8A6BF4CA425F}"/>
                  </a:ext>
                </a:extLst>
              </p:cNvPr>
              <p:cNvSpPr/>
              <p:nvPr/>
            </p:nvSpPr>
            <p:spPr>
              <a:xfrm>
                <a:off x="4929772" y="3717867"/>
                <a:ext cx="423957" cy="366617"/>
              </a:xfrm>
              <a:custGeom>
                <a:avLst/>
                <a:gdLst>
                  <a:gd name="connsiteX0" fmla="*/ 423958 w 423957"/>
                  <a:gd name="connsiteY0" fmla="*/ 366617 h 366617"/>
                  <a:gd name="connsiteX1" fmla="*/ 0 w 423957"/>
                  <a:gd name="connsiteY1" fmla="*/ 0 h 366617"/>
                </a:gdLst>
                <a:ahLst/>
                <a:cxnLst>
                  <a:cxn ang="0">
                    <a:pos x="connsiteX0" y="connsiteY0"/>
                  </a:cxn>
                  <a:cxn ang="0">
                    <a:pos x="connsiteX1" y="connsiteY1"/>
                  </a:cxn>
                </a:cxnLst>
                <a:rect l="l" t="t" r="r" b="b"/>
                <a:pathLst>
                  <a:path w="423957" h="366617">
                    <a:moveTo>
                      <a:pt x="423958" y="366617"/>
                    </a:moveTo>
                    <a:cubicBezTo>
                      <a:pt x="248698" y="289274"/>
                      <a:pt x="101060" y="160782"/>
                      <a:pt x="0" y="0"/>
                    </a:cubicBezTo>
                  </a:path>
                </a:pathLst>
              </a:custGeom>
              <a:noFill/>
              <a:ln w="28575" cap="flat">
                <a:solidFill>
                  <a:srgbClr val="0BAEDD"/>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6B72CE7-4487-A0DF-4274-1F60267579A4}"/>
                  </a:ext>
                </a:extLst>
              </p:cNvPr>
              <p:cNvSpPr/>
              <p:nvPr/>
            </p:nvSpPr>
            <p:spPr>
              <a:xfrm>
                <a:off x="5353730" y="4082103"/>
                <a:ext cx="776192" cy="83248"/>
              </a:xfrm>
              <a:custGeom>
                <a:avLst/>
                <a:gdLst>
                  <a:gd name="connsiteX0" fmla="*/ 776192 w 776192"/>
                  <a:gd name="connsiteY0" fmla="*/ 0 h 83248"/>
                  <a:gd name="connsiteX1" fmla="*/ 385477 w 776192"/>
                  <a:gd name="connsiteY1" fmla="*/ 83248 h 83248"/>
                  <a:gd name="connsiteX2" fmla="*/ 0 w 776192"/>
                  <a:gd name="connsiteY2" fmla="*/ 2286 h 83248"/>
                </a:gdLst>
                <a:ahLst/>
                <a:cxnLst>
                  <a:cxn ang="0">
                    <a:pos x="connsiteX0" y="connsiteY0"/>
                  </a:cxn>
                  <a:cxn ang="0">
                    <a:pos x="connsiteX1" y="connsiteY1"/>
                  </a:cxn>
                  <a:cxn ang="0">
                    <a:pos x="connsiteX2" y="connsiteY2"/>
                  </a:cxn>
                </a:cxnLst>
                <a:rect l="l" t="t" r="r" b="b"/>
                <a:pathLst>
                  <a:path w="776192" h="83248">
                    <a:moveTo>
                      <a:pt x="776192" y="0"/>
                    </a:moveTo>
                    <a:cubicBezTo>
                      <a:pt x="656939" y="53530"/>
                      <a:pt x="524637" y="83248"/>
                      <a:pt x="385477" y="83248"/>
                    </a:cubicBezTo>
                    <a:cubicBezTo>
                      <a:pt x="248317" y="83248"/>
                      <a:pt x="117920" y="54388"/>
                      <a:pt x="0" y="2286"/>
                    </a:cubicBezTo>
                  </a:path>
                </a:pathLst>
              </a:custGeom>
              <a:noFill/>
              <a:ln w="57150" cap="flat">
                <a:solidFill>
                  <a:srgbClr val="0BAEDD"/>
                </a:solid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0F8A6AF6-6F2D-E9D5-2A93-487EE1800FE6}"/>
                  </a:ext>
                </a:extLst>
              </p:cNvPr>
              <p:cNvSpPr/>
              <p:nvPr/>
            </p:nvSpPr>
            <p:spPr>
              <a:xfrm>
                <a:off x="6129922" y="3729678"/>
                <a:ext cx="411194" cy="352520"/>
              </a:xfrm>
              <a:custGeom>
                <a:avLst/>
                <a:gdLst>
                  <a:gd name="connsiteX0" fmla="*/ 411194 w 411194"/>
                  <a:gd name="connsiteY0" fmla="*/ 0 h 352520"/>
                  <a:gd name="connsiteX1" fmla="*/ 0 w 411194"/>
                  <a:gd name="connsiteY1" fmla="*/ 352520 h 352520"/>
                </a:gdLst>
                <a:ahLst/>
                <a:cxnLst>
                  <a:cxn ang="0">
                    <a:pos x="connsiteX0" y="connsiteY0"/>
                  </a:cxn>
                  <a:cxn ang="0">
                    <a:pos x="connsiteX1" y="connsiteY1"/>
                  </a:cxn>
                </a:cxnLst>
                <a:rect l="l" t="t" r="r" b="b"/>
                <a:pathLst>
                  <a:path w="411194" h="352520">
                    <a:moveTo>
                      <a:pt x="411194" y="0"/>
                    </a:moveTo>
                    <a:cubicBezTo>
                      <a:pt x="311372" y="153638"/>
                      <a:pt x="168688" y="276797"/>
                      <a:pt x="0" y="352520"/>
                    </a:cubicBezTo>
                  </a:path>
                </a:pathLst>
              </a:custGeom>
              <a:noFill/>
              <a:ln w="47625" cap="flat">
                <a:solidFill>
                  <a:srgbClr val="0BAEDD"/>
                </a:solid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4E1755F-87E8-3CFB-A755-C06E29381FBE}"/>
                  </a:ext>
                </a:extLst>
              </p:cNvPr>
              <p:cNvSpPr/>
              <p:nvPr/>
            </p:nvSpPr>
            <p:spPr>
              <a:xfrm>
                <a:off x="6541116" y="3209899"/>
                <a:ext cx="153542" cy="519683"/>
              </a:xfrm>
              <a:custGeom>
                <a:avLst/>
                <a:gdLst>
                  <a:gd name="connsiteX0" fmla="*/ 153543 w 153542"/>
                  <a:gd name="connsiteY0" fmla="*/ 0 h 519683"/>
                  <a:gd name="connsiteX1" fmla="*/ 0 w 153542"/>
                  <a:gd name="connsiteY1" fmla="*/ 519684 h 519683"/>
                </a:gdLst>
                <a:ahLst/>
                <a:cxnLst>
                  <a:cxn ang="0">
                    <a:pos x="connsiteX0" y="connsiteY0"/>
                  </a:cxn>
                  <a:cxn ang="0">
                    <a:pos x="connsiteX1" y="connsiteY1"/>
                  </a:cxn>
                </a:cxnLst>
                <a:rect l="l" t="t" r="r" b="b"/>
                <a:pathLst>
                  <a:path w="153542" h="519683">
                    <a:moveTo>
                      <a:pt x="153543" y="0"/>
                    </a:moveTo>
                    <a:cubicBezTo>
                      <a:pt x="153543" y="191643"/>
                      <a:pt x="97155" y="370142"/>
                      <a:pt x="0" y="519684"/>
                    </a:cubicBezTo>
                  </a:path>
                </a:pathLst>
              </a:custGeom>
              <a:noFill/>
              <a:ln w="9525" cap="flat">
                <a:solidFill>
                  <a:srgbClr val="F8A503"/>
                </a:solidFill>
                <a:prstDash val="solid"/>
                <a:miter/>
              </a:ln>
            </p:spPr>
            <p:txBody>
              <a:bodyPr rtlCol="0" anchor="ctr"/>
              <a:lstStyle/>
              <a:p>
                <a:endParaRPr lang="en-US"/>
              </a:p>
            </p:txBody>
          </p:sp>
        </p:grpSp>
        <p:sp>
          <p:nvSpPr>
            <p:cNvPr id="13" name="Freeform: Shape 12">
              <a:extLst>
                <a:ext uri="{FF2B5EF4-FFF2-40B4-BE49-F238E27FC236}">
                  <a16:creationId xmlns:a16="http://schemas.microsoft.com/office/drawing/2014/main" id="{BBD62B82-85B6-5709-1729-F1FDFCC93D11}"/>
                </a:ext>
              </a:extLst>
            </p:cNvPr>
            <p:cNvSpPr/>
            <p:nvPr/>
          </p:nvSpPr>
          <p:spPr>
            <a:xfrm>
              <a:off x="6677705" y="3193325"/>
              <a:ext cx="33718" cy="33718"/>
            </a:xfrm>
            <a:custGeom>
              <a:avLst/>
              <a:gdLst>
                <a:gd name="connsiteX0" fmla="*/ 33719 w 33718"/>
                <a:gd name="connsiteY0" fmla="*/ 16859 h 33718"/>
                <a:gd name="connsiteX1" fmla="*/ 16859 w 33718"/>
                <a:gd name="connsiteY1" fmla="*/ 33719 h 33718"/>
                <a:gd name="connsiteX2" fmla="*/ 0 w 33718"/>
                <a:gd name="connsiteY2" fmla="*/ 16859 h 33718"/>
                <a:gd name="connsiteX3" fmla="*/ 16859 w 33718"/>
                <a:gd name="connsiteY3" fmla="*/ 0 h 33718"/>
                <a:gd name="connsiteX4" fmla="*/ 33719 w 33718"/>
                <a:gd name="connsiteY4" fmla="*/ 16859 h 33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 h="33718">
                  <a:moveTo>
                    <a:pt x="33719" y="16859"/>
                  </a:moveTo>
                  <a:cubicBezTo>
                    <a:pt x="33719" y="26194"/>
                    <a:pt x="26194" y="33719"/>
                    <a:pt x="16859" y="33719"/>
                  </a:cubicBezTo>
                  <a:cubicBezTo>
                    <a:pt x="7525" y="33719"/>
                    <a:pt x="0" y="26194"/>
                    <a:pt x="0" y="16859"/>
                  </a:cubicBezTo>
                  <a:cubicBezTo>
                    <a:pt x="0" y="7525"/>
                    <a:pt x="7525" y="0"/>
                    <a:pt x="16859" y="0"/>
                  </a:cubicBezTo>
                  <a:cubicBezTo>
                    <a:pt x="26194" y="0"/>
                    <a:pt x="33719" y="7525"/>
                    <a:pt x="33719" y="16859"/>
                  </a:cubicBezTo>
                  <a:close/>
                </a:path>
              </a:pathLst>
            </a:custGeom>
            <a:solidFill>
              <a:srgbClr val="FFFFFF"/>
            </a:solidFill>
            <a:ln w="9525" cap="flat">
              <a:solidFill>
                <a:srgbClr val="673BB6"/>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093DCDF7-AB72-D45C-5594-20104AAECD9F}"/>
                </a:ext>
              </a:extLst>
            </p:cNvPr>
            <p:cNvSpPr/>
            <p:nvPr/>
          </p:nvSpPr>
          <p:spPr>
            <a:xfrm>
              <a:off x="4758132" y="3185134"/>
              <a:ext cx="50101" cy="50101"/>
            </a:xfrm>
            <a:custGeom>
              <a:avLst/>
              <a:gdLst>
                <a:gd name="connsiteX0" fmla="*/ 50101 w 50101"/>
                <a:gd name="connsiteY0" fmla="*/ 25051 h 50101"/>
                <a:gd name="connsiteX1" fmla="*/ 25051 w 50101"/>
                <a:gd name="connsiteY1" fmla="*/ 50102 h 50101"/>
                <a:gd name="connsiteX2" fmla="*/ 0 w 50101"/>
                <a:gd name="connsiteY2" fmla="*/ 25051 h 50101"/>
                <a:gd name="connsiteX3" fmla="*/ 25051 w 50101"/>
                <a:gd name="connsiteY3" fmla="*/ 0 h 50101"/>
                <a:gd name="connsiteX4" fmla="*/ 50101 w 50101"/>
                <a:gd name="connsiteY4" fmla="*/ 25051 h 50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1" h="50101">
                  <a:moveTo>
                    <a:pt x="50101" y="25051"/>
                  </a:moveTo>
                  <a:cubicBezTo>
                    <a:pt x="50101" y="38862"/>
                    <a:pt x="38862" y="50102"/>
                    <a:pt x="25051" y="50102"/>
                  </a:cubicBezTo>
                  <a:cubicBezTo>
                    <a:pt x="11239" y="50102"/>
                    <a:pt x="0" y="38862"/>
                    <a:pt x="0" y="25051"/>
                  </a:cubicBezTo>
                  <a:cubicBezTo>
                    <a:pt x="0" y="11240"/>
                    <a:pt x="11239" y="0"/>
                    <a:pt x="25051" y="0"/>
                  </a:cubicBezTo>
                  <a:cubicBezTo>
                    <a:pt x="38862" y="0"/>
                    <a:pt x="50101" y="11144"/>
                    <a:pt x="50101" y="25051"/>
                  </a:cubicBezTo>
                  <a:close/>
                </a:path>
              </a:pathLst>
            </a:custGeom>
            <a:solidFill>
              <a:srgbClr val="FE9700"/>
            </a:solidFill>
            <a:ln w="9525" cap="flat">
              <a:solidFill>
                <a:srgbClr val="C2D901"/>
              </a:solid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2D071110-FAF7-99F0-FF67-90E39D630253}"/>
                </a:ext>
              </a:extLst>
            </p:cNvPr>
            <p:cNvSpPr/>
            <p:nvPr/>
          </p:nvSpPr>
          <p:spPr>
            <a:xfrm>
              <a:off x="6507207" y="3695674"/>
              <a:ext cx="68199" cy="68199"/>
            </a:xfrm>
            <a:custGeom>
              <a:avLst/>
              <a:gdLst>
                <a:gd name="connsiteX0" fmla="*/ 68199 w 68199"/>
                <a:gd name="connsiteY0" fmla="*/ 34100 h 68199"/>
                <a:gd name="connsiteX1" fmla="*/ 34100 w 68199"/>
                <a:gd name="connsiteY1" fmla="*/ 68199 h 68199"/>
                <a:gd name="connsiteX2" fmla="*/ 0 w 68199"/>
                <a:gd name="connsiteY2" fmla="*/ 34100 h 68199"/>
                <a:gd name="connsiteX3" fmla="*/ 34100 w 68199"/>
                <a:gd name="connsiteY3" fmla="*/ 0 h 68199"/>
                <a:gd name="connsiteX4" fmla="*/ 68199 w 68199"/>
                <a:gd name="connsiteY4" fmla="*/ 34100 h 68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99" h="68199">
                  <a:moveTo>
                    <a:pt x="68199" y="34100"/>
                  </a:moveTo>
                  <a:cubicBezTo>
                    <a:pt x="68199" y="52959"/>
                    <a:pt x="52959" y="68199"/>
                    <a:pt x="34100" y="68199"/>
                  </a:cubicBezTo>
                  <a:cubicBezTo>
                    <a:pt x="15240" y="68199"/>
                    <a:pt x="0" y="52959"/>
                    <a:pt x="0" y="34100"/>
                  </a:cubicBezTo>
                  <a:cubicBezTo>
                    <a:pt x="0" y="15240"/>
                    <a:pt x="15240" y="0"/>
                    <a:pt x="34100" y="0"/>
                  </a:cubicBezTo>
                  <a:cubicBezTo>
                    <a:pt x="52959" y="0"/>
                    <a:pt x="68199" y="15240"/>
                    <a:pt x="68199" y="34100"/>
                  </a:cubicBezTo>
                  <a:close/>
                </a:path>
              </a:pathLst>
            </a:custGeom>
            <a:solidFill>
              <a:srgbClr val="FFFFFF"/>
            </a:solidFill>
            <a:ln w="9525" cap="flat">
              <a:solidFill>
                <a:srgbClr val="EB407A"/>
              </a:solid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3CEE11E0-B6DE-3FFE-EF66-D460B479612E}"/>
                </a:ext>
              </a:extLst>
            </p:cNvPr>
            <p:cNvSpPr/>
            <p:nvPr/>
          </p:nvSpPr>
          <p:spPr>
            <a:xfrm>
              <a:off x="4909675" y="3706055"/>
              <a:ext cx="57150" cy="57150"/>
            </a:xfrm>
            <a:custGeom>
              <a:avLst/>
              <a:gdLst>
                <a:gd name="connsiteX0" fmla="*/ 57150 w 57150"/>
                <a:gd name="connsiteY0" fmla="*/ 28576 h 57150"/>
                <a:gd name="connsiteX1" fmla="*/ 28575 w 57150"/>
                <a:gd name="connsiteY1" fmla="*/ 57151 h 57150"/>
                <a:gd name="connsiteX2" fmla="*/ 0 w 57150"/>
                <a:gd name="connsiteY2" fmla="*/ 28576 h 57150"/>
                <a:gd name="connsiteX3" fmla="*/ 28575 w 57150"/>
                <a:gd name="connsiteY3" fmla="*/ 1 h 57150"/>
                <a:gd name="connsiteX4" fmla="*/ 57150 w 57150"/>
                <a:gd name="connsiteY4" fmla="*/ 2857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6"/>
                  </a:moveTo>
                  <a:cubicBezTo>
                    <a:pt x="57150" y="44387"/>
                    <a:pt x="44386" y="57151"/>
                    <a:pt x="28575" y="57151"/>
                  </a:cubicBezTo>
                  <a:cubicBezTo>
                    <a:pt x="12763" y="57151"/>
                    <a:pt x="0" y="44387"/>
                    <a:pt x="0" y="28576"/>
                  </a:cubicBezTo>
                  <a:cubicBezTo>
                    <a:pt x="0" y="12764"/>
                    <a:pt x="12763" y="1"/>
                    <a:pt x="28575" y="1"/>
                  </a:cubicBezTo>
                  <a:cubicBezTo>
                    <a:pt x="44291" y="-95"/>
                    <a:pt x="57150" y="12764"/>
                    <a:pt x="57150" y="28576"/>
                  </a:cubicBezTo>
                  <a:close/>
                </a:path>
              </a:pathLst>
            </a:custGeom>
            <a:solidFill>
              <a:srgbClr val="FFFFFF"/>
            </a:solidFill>
            <a:ln w="14288" cap="flat">
              <a:solidFill>
                <a:srgbClr val="FE9700"/>
              </a:solid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268EE73-0787-5505-9CB1-134787645AA5}"/>
                </a:ext>
              </a:extLst>
            </p:cNvPr>
            <p:cNvSpPr/>
            <p:nvPr/>
          </p:nvSpPr>
          <p:spPr>
            <a:xfrm>
              <a:off x="6088393" y="4039240"/>
              <a:ext cx="85915" cy="85915"/>
            </a:xfrm>
            <a:custGeom>
              <a:avLst/>
              <a:gdLst>
                <a:gd name="connsiteX0" fmla="*/ 85916 w 85915"/>
                <a:gd name="connsiteY0" fmla="*/ 42958 h 85915"/>
                <a:gd name="connsiteX1" fmla="*/ 42958 w 85915"/>
                <a:gd name="connsiteY1" fmla="*/ 85915 h 85915"/>
                <a:gd name="connsiteX2" fmla="*/ 0 w 85915"/>
                <a:gd name="connsiteY2" fmla="*/ 42958 h 85915"/>
                <a:gd name="connsiteX3" fmla="*/ 42958 w 85915"/>
                <a:gd name="connsiteY3" fmla="*/ 0 h 85915"/>
                <a:gd name="connsiteX4" fmla="*/ 85916 w 85915"/>
                <a:gd name="connsiteY4" fmla="*/ 42958 h 8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15" h="85915">
                  <a:moveTo>
                    <a:pt x="85916" y="42958"/>
                  </a:moveTo>
                  <a:cubicBezTo>
                    <a:pt x="85916" y="66675"/>
                    <a:pt x="66675" y="85915"/>
                    <a:pt x="42958" y="85915"/>
                  </a:cubicBezTo>
                  <a:cubicBezTo>
                    <a:pt x="19241" y="85915"/>
                    <a:pt x="0" y="66675"/>
                    <a:pt x="0" y="42958"/>
                  </a:cubicBezTo>
                  <a:cubicBezTo>
                    <a:pt x="0" y="19240"/>
                    <a:pt x="19241" y="0"/>
                    <a:pt x="42958" y="0"/>
                  </a:cubicBezTo>
                  <a:cubicBezTo>
                    <a:pt x="66770" y="0"/>
                    <a:pt x="85916" y="19240"/>
                    <a:pt x="85916" y="42958"/>
                  </a:cubicBezTo>
                  <a:close/>
                </a:path>
              </a:pathLst>
            </a:custGeom>
            <a:solidFill>
              <a:srgbClr val="FFFFFF"/>
            </a:solidFill>
            <a:ln w="12001" cap="flat">
              <a:solidFill>
                <a:srgbClr val="42A4F5"/>
              </a:solid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B682EB4-049B-29AB-82E7-BD484464650C}"/>
                </a:ext>
              </a:extLst>
            </p:cNvPr>
            <p:cNvSpPr/>
            <p:nvPr/>
          </p:nvSpPr>
          <p:spPr>
            <a:xfrm>
              <a:off x="5319345" y="4047336"/>
              <a:ext cx="69722" cy="69723"/>
            </a:xfrm>
            <a:custGeom>
              <a:avLst/>
              <a:gdLst>
                <a:gd name="connsiteX0" fmla="*/ 69723 w 69722"/>
                <a:gd name="connsiteY0" fmla="*/ 34862 h 69723"/>
                <a:gd name="connsiteX1" fmla="*/ 34862 w 69722"/>
                <a:gd name="connsiteY1" fmla="*/ 69723 h 69723"/>
                <a:gd name="connsiteX2" fmla="*/ 0 w 69722"/>
                <a:gd name="connsiteY2" fmla="*/ 34862 h 69723"/>
                <a:gd name="connsiteX3" fmla="*/ 34862 w 69722"/>
                <a:gd name="connsiteY3" fmla="*/ 0 h 69723"/>
                <a:gd name="connsiteX4" fmla="*/ 69723 w 69722"/>
                <a:gd name="connsiteY4" fmla="*/ 34862 h 69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22" h="69723">
                  <a:moveTo>
                    <a:pt x="69723" y="34862"/>
                  </a:moveTo>
                  <a:cubicBezTo>
                    <a:pt x="69723" y="54102"/>
                    <a:pt x="54102" y="69723"/>
                    <a:pt x="34862" y="69723"/>
                  </a:cubicBezTo>
                  <a:cubicBezTo>
                    <a:pt x="15621" y="69723"/>
                    <a:pt x="0" y="54102"/>
                    <a:pt x="0" y="34862"/>
                  </a:cubicBezTo>
                  <a:cubicBezTo>
                    <a:pt x="0" y="15621"/>
                    <a:pt x="15621" y="0"/>
                    <a:pt x="34862" y="0"/>
                  </a:cubicBezTo>
                  <a:cubicBezTo>
                    <a:pt x="54102" y="0"/>
                    <a:pt x="69723" y="15621"/>
                    <a:pt x="69723" y="34862"/>
                  </a:cubicBezTo>
                  <a:close/>
                </a:path>
              </a:pathLst>
            </a:custGeom>
            <a:solidFill>
              <a:srgbClr val="FFFFFF"/>
            </a:solidFill>
            <a:ln w="15473" cap="flat">
              <a:solidFill>
                <a:srgbClr val="25C5D9"/>
              </a:solidFill>
              <a:prstDash val="solid"/>
              <a:miter/>
            </a:ln>
          </p:spPr>
          <p:txBody>
            <a:bodyPr rtlCol="0" anchor="ctr"/>
            <a:lstStyle/>
            <a:p>
              <a:endParaRPr lang="en-US"/>
            </a:p>
          </p:txBody>
        </p:sp>
      </p:grpSp>
      <p:grpSp>
        <p:nvGrpSpPr>
          <p:cNvPr id="24" name="Graphic 25">
            <a:extLst>
              <a:ext uri="{FF2B5EF4-FFF2-40B4-BE49-F238E27FC236}">
                <a16:creationId xmlns:a16="http://schemas.microsoft.com/office/drawing/2014/main" id="{85CB6650-FCE0-18AD-CD08-FCE1ED2CF83F}"/>
              </a:ext>
            </a:extLst>
          </p:cNvPr>
          <p:cNvGrpSpPr/>
          <p:nvPr/>
        </p:nvGrpSpPr>
        <p:grpSpPr>
          <a:xfrm>
            <a:off x="3324716" y="1615778"/>
            <a:ext cx="5696576" cy="2772166"/>
            <a:chOff x="3459332" y="3309530"/>
            <a:chExt cx="4559750" cy="2218944"/>
          </a:xfrm>
          <a:solidFill>
            <a:srgbClr val="D8DBE8"/>
          </a:solidFill>
        </p:grpSpPr>
        <p:sp>
          <p:nvSpPr>
            <p:cNvPr id="25" name="Freeform: Shape 24">
              <a:extLst>
                <a:ext uri="{FF2B5EF4-FFF2-40B4-BE49-F238E27FC236}">
                  <a16:creationId xmlns:a16="http://schemas.microsoft.com/office/drawing/2014/main" id="{9E0CB12C-D239-149C-5532-401391B6EE15}"/>
                </a:ext>
              </a:extLst>
            </p:cNvPr>
            <p:cNvSpPr/>
            <p:nvPr/>
          </p:nvSpPr>
          <p:spPr>
            <a:xfrm>
              <a:off x="5056384" y="4475196"/>
              <a:ext cx="1365513" cy="1053278"/>
            </a:xfrm>
            <a:custGeom>
              <a:avLst/>
              <a:gdLst>
                <a:gd name="connsiteX0" fmla="*/ 682823 w 1365513"/>
                <a:gd name="connsiteY0" fmla="*/ 32865 h 1053278"/>
                <a:gd name="connsiteX1" fmla="*/ 406693 w 1365513"/>
                <a:gd name="connsiteY1" fmla="*/ 2575 h 1053278"/>
                <a:gd name="connsiteX2" fmla="*/ 282011 w 1365513"/>
                <a:gd name="connsiteY2" fmla="*/ 71536 h 1053278"/>
                <a:gd name="connsiteX3" fmla="*/ 6548 w 1365513"/>
                <a:gd name="connsiteY3" fmla="*/ 831346 h 1053278"/>
                <a:gd name="connsiteX4" fmla="*/ 79224 w 1365513"/>
                <a:gd name="connsiteY4" fmla="*/ 972697 h 1053278"/>
                <a:gd name="connsiteX5" fmla="*/ 682728 w 1365513"/>
                <a:gd name="connsiteY5" fmla="*/ 1053278 h 1053278"/>
                <a:gd name="connsiteX6" fmla="*/ 1286232 w 1365513"/>
                <a:gd name="connsiteY6" fmla="*/ 972697 h 1053278"/>
                <a:gd name="connsiteX7" fmla="*/ 1359003 w 1365513"/>
                <a:gd name="connsiteY7" fmla="*/ 831346 h 1053278"/>
                <a:gd name="connsiteX8" fmla="*/ 1083540 w 1365513"/>
                <a:gd name="connsiteY8" fmla="*/ 71536 h 1053278"/>
                <a:gd name="connsiteX9" fmla="*/ 958858 w 1365513"/>
                <a:gd name="connsiteY9" fmla="*/ 2575 h 1053278"/>
                <a:gd name="connsiteX10" fmla="*/ 682823 w 1365513"/>
                <a:gd name="connsiteY10" fmla="*/ 32865 h 105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65513" h="1053278">
                  <a:moveTo>
                    <a:pt x="682823" y="32865"/>
                  </a:moveTo>
                  <a:cubicBezTo>
                    <a:pt x="587954" y="32865"/>
                    <a:pt x="495562" y="22387"/>
                    <a:pt x="406693" y="2575"/>
                  </a:cubicBezTo>
                  <a:cubicBezTo>
                    <a:pt x="353830" y="-9236"/>
                    <a:pt x="300490" y="20578"/>
                    <a:pt x="282011" y="71536"/>
                  </a:cubicBezTo>
                  <a:lnTo>
                    <a:pt x="6548" y="831346"/>
                  </a:lnTo>
                  <a:cubicBezTo>
                    <a:pt x="-14978" y="890591"/>
                    <a:pt x="18454" y="956028"/>
                    <a:pt x="79224" y="972697"/>
                  </a:cubicBezTo>
                  <a:cubicBezTo>
                    <a:pt x="271534" y="1025179"/>
                    <a:pt x="473845" y="1053278"/>
                    <a:pt x="682728" y="1053278"/>
                  </a:cubicBezTo>
                  <a:cubicBezTo>
                    <a:pt x="891611" y="1053278"/>
                    <a:pt x="1094017" y="1025179"/>
                    <a:pt x="1286232" y="972697"/>
                  </a:cubicBezTo>
                  <a:cubicBezTo>
                    <a:pt x="1347097" y="956123"/>
                    <a:pt x="1380434" y="890686"/>
                    <a:pt x="1359003" y="831346"/>
                  </a:cubicBezTo>
                  <a:lnTo>
                    <a:pt x="1083540" y="71536"/>
                  </a:lnTo>
                  <a:cubicBezTo>
                    <a:pt x="1065061" y="20578"/>
                    <a:pt x="1011721" y="-9236"/>
                    <a:pt x="958858" y="2575"/>
                  </a:cubicBezTo>
                  <a:cubicBezTo>
                    <a:pt x="869990" y="22387"/>
                    <a:pt x="777692" y="32865"/>
                    <a:pt x="682823" y="32865"/>
                  </a:cubicBezTo>
                  <a:close/>
                </a:path>
              </a:pathLst>
            </a:custGeom>
            <a:solidFill>
              <a:srgbClr val="D8DBE8"/>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6EDA2CFB-CDCD-1FC0-1758-34851C6FB869}"/>
                </a:ext>
              </a:extLst>
            </p:cNvPr>
            <p:cNvSpPr/>
            <p:nvPr/>
          </p:nvSpPr>
          <p:spPr>
            <a:xfrm>
              <a:off x="3899341" y="4018679"/>
              <a:ext cx="1317442" cy="1312897"/>
            </a:xfrm>
            <a:custGeom>
              <a:avLst/>
              <a:gdLst>
                <a:gd name="connsiteX0" fmla="*/ 729537 w 1317442"/>
                <a:gd name="connsiteY0" fmla="*/ 17132 h 1312897"/>
                <a:gd name="connsiteX1" fmla="*/ 49833 w 1317442"/>
                <a:gd name="connsiteY1" fmla="*/ 453854 h 1312897"/>
                <a:gd name="connsiteX2" fmla="*/ 22305 w 1317442"/>
                <a:gd name="connsiteY2" fmla="*/ 610921 h 1312897"/>
                <a:gd name="connsiteX3" fmla="*/ 888318 w 1317442"/>
                <a:gd name="connsiteY3" fmla="*/ 1303007 h 1312897"/>
                <a:gd name="connsiteX4" fmla="*/ 1035480 w 1317442"/>
                <a:gd name="connsiteY4" fmla="*/ 1241381 h 1312897"/>
                <a:gd name="connsiteX5" fmla="*/ 1310943 w 1317442"/>
                <a:gd name="connsiteY5" fmla="*/ 481667 h 1312897"/>
                <a:gd name="connsiteX6" fmla="*/ 1258269 w 1317442"/>
                <a:gd name="connsiteY6" fmla="*/ 348221 h 1312897"/>
                <a:gd name="connsiteX7" fmla="*/ 871459 w 1317442"/>
                <a:gd name="connsiteY7" fmla="*/ 39135 h 1312897"/>
                <a:gd name="connsiteX8" fmla="*/ 729537 w 1317442"/>
                <a:gd name="connsiteY8" fmla="*/ 17132 h 1312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7442" h="1312897">
                  <a:moveTo>
                    <a:pt x="729537" y="17132"/>
                  </a:moveTo>
                  <a:lnTo>
                    <a:pt x="49833" y="453854"/>
                  </a:lnTo>
                  <a:cubicBezTo>
                    <a:pt x="-3507" y="488144"/>
                    <a:pt x="-16176" y="560629"/>
                    <a:pt x="22305" y="610921"/>
                  </a:cubicBezTo>
                  <a:cubicBezTo>
                    <a:pt x="248715" y="906958"/>
                    <a:pt x="545704" y="1146035"/>
                    <a:pt x="888318" y="1303007"/>
                  </a:cubicBezTo>
                  <a:cubicBezTo>
                    <a:pt x="945945" y="1329392"/>
                    <a:pt x="1013858" y="1301007"/>
                    <a:pt x="1035480" y="1241381"/>
                  </a:cubicBezTo>
                  <a:lnTo>
                    <a:pt x="1310943" y="481667"/>
                  </a:lnTo>
                  <a:cubicBezTo>
                    <a:pt x="1329612" y="430232"/>
                    <a:pt x="1306847" y="373367"/>
                    <a:pt x="1258269" y="348221"/>
                  </a:cubicBezTo>
                  <a:cubicBezTo>
                    <a:pt x="1109775" y="271259"/>
                    <a:pt x="978425" y="165818"/>
                    <a:pt x="871459" y="39135"/>
                  </a:cubicBezTo>
                  <a:cubicBezTo>
                    <a:pt x="836217" y="-2775"/>
                    <a:pt x="775638" y="-12490"/>
                    <a:pt x="729537" y="17132"/>
                  </a:cubicBezTo>
                  <a:close/>
                </a:path>
              </a:pathLst>
            </a:custGeom>
            <a:solidFill>
              <a:srgbClr val="D8DBE8"/>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CE744CF7-4D16-72C8-2214-E9B144E3EC5D}"/>
                </a:ext>
              </a:extLst>
            </p:cNvPr>
            <p:cNvSpPr/>
            <p:nvPr/>
          </p:nvSpPr>
          <p:spPr>
            <a:xfrm>
              <a:off x="6261630" y="4018673"/>
              <a:ext cx="1317442" cy="1312903"/>
            </a:xfrm>
            <a:custGeom>
              <a:avLst/>
              <a:gdLst>
                <a:gd name="connsiteX0" fmla="*/ 6500 w 1317442"/>
                <a:gd name="connsiteY0" fmla="*/ 481672 h 1312903"/>
                <a:gd name="connsiteX1" fmla="*/ 281963 w 1317442"/>
                <a:gd name="connsiteY1" fmla="*/ 1241386 h 1312903"/>
                <a:gd name="connsiteX2" fmla="*/ 429124 w 1317442"/>
                <a:gd name="connsiteY2" fmla="*/ 1303013 h 1312903"/>
                <a:gd name="connsiteX3" fmla="*/ 1295137 w 1317442"/>
                <a:gd name="connsiteY3" fmla="*/ 610927 h 1312903"/>
                <a:gd name="connsiteX4" fmla="*/ 1267610 w 1317442"/>
                <a:gd name="connsiteY4" fmla="*/ 453859 h 1312903"/>
                <a:gd name="connsiteX5" fmla="*/ 587906 w 1317442"/>
                <a:gd name="connsiteY5" fmla="*/ 17138 h 1312903"/>
                <a:gd name="connsiteX6" fmla="*/ 445983 w 1317442"/>
                <a:gd name="connsiteY6" fmla="*/ 39045 h 1312903"/>
                <a:gd name="connsiteX7" fmla="*/ 59173 w 1317442"/>
                <a:gd name="connsiteY7" fmla="*/ 348132 h 1312903"/>
                <a:gd name="connsiteX8" fmla="*/ 6500 w 1317442"/>
                <a:gd name="connsiteY8" fmla="*/ 481672 h 1312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7442" h="1312903">
                  <a:moveTo>
                    <a:pt x="6500" y="481672"/>
                  </a:moveTo>
                  <a:lnTo>
                    <a:pt x="281963" y="1241386"/>
                  </a:lnTo>
                  <a:cubicBezTo>
                    <a:pt x="303585" y="1301013"/>
                    <a:pt x="371498" y="1329397"/>
                    <a:pt x="429124" y="1303013"/>
                  </a:cubicBezTo>
                  <a:cubicBezTo>
                    <a:pt x="771643" y="1146041"/>
                    <a:pt x="1068728" y="906964"/>
                    <a:pt x="1295137" y="610927"/>
                  </a:cubicBezTo>
                  <a:cubicBezTo>
                    <a:pt x="1333618" y="560635"/>
                    <a:pt x="1320950" y="488149"/>
                    <a:pt x="1267610" y="453859"/>
                  </a:cubicBezTo>
                  <a:lnTo>
                    <a:pt x="587906" y="17138"/>
                  </a:lnTo>
                  <a:cubicBezTo>
                    <a:pt x="541900" y="-12485"/>
                    <a:pt x="481321" y="-2769"/>
                    <a:pt x="445983" y="39045"/>
                  </a:cubicBezTo>
                  <a:cubicBezTo>
                    <a:pt x="339018" y="165823"/>
                    <a:pt x="207763" y="271265"/>
                    <a:pt x="59173" y="348132"/>
                  </a:cubicBezTo>
                  <a:cubicBezTo>
                    <a:pt x="10596" y="373373"/>
                    <a:pt x="-12169" y="430237"/>
                    <a:pt x="6500" y="481672"/>
                  </a:cubicBezTo>
                  <a:close/>
                </a:path>
              </a:pathLst>
            </a:custGeom>
            <a:solidFill>
              <a:srgbClr val="D8DBE8"/>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39C645BE-3F0D-E336-8122-2903063CD9B2}"/>
                </a:ext>
              </a:extLst>
            </p:cNvPr>
            <p:cNvSpPr/>
            <p:nvPr/>
          </p:nvSpPr>
          <p:spPr>
            <a:xfrm>
              <a:off x="6873838" y="3309530"/>
              <a:ext cx="1145244" cy="1065739"/>
            </a:xfrm>
            <a:custGeom>
              <a:avLst/>
              <a:gdLst>
                <a:gd name="connsiteX0" fmla="*/ 121431 w 1145244"/>
                <a:gd name="connsiteY0" fmla="*/ 95250 h 1065739"/>
                <a:gd name="connsiteX1" fmla="*/ 10655 w 1145244"/>
                <a:gd name="connsiteY1" fmla="*/ 473297 h 1065739"/>
                <a:gd name="connsiteX2" fmla="*/ 49613 w 1145244"/>
                <a:gd name="connsiteY2" fmla="*/ 611791 h 1065739"/>
                <a:gd name="connsiteX3" fmla="*/ 729412 w 1145244"/>
                <a:gd name="connsiteY3" fmla="*/ 1048512 h 1065739"/>
                <a:gd name="connsiteX4" fmla="*/ 883431 w 1145244"/>
                <a:gd name="connsiteY4" fmla="*/ 1008698 h 1065739"/>
                <a:gd name="connsiteX5" fmla="*/ 1144892 w 1145244"/>
                <a:gd name="connsiteY5" fmla="*/ 117062 h 1065739"/>
                <a:gd name="connsiteX6" fmla="*/ 1036783 w 1145244"/>
                <a:gd name="connsiteY6" fmla="*/ 0 h 1065739"/>
                <a:gd name="connsiteX7" fmla="*/ 228968 w 1145244"/>
                <a:gd name="connsiteY7" fmla="*/ 0 h 1065739"/>
                <a:gd name="connsiteX8" fmla="*/ 121431 w 1145244"/>
                <a:gd name="connsiteY8" fmla="*/ 95250 h 10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5244" h="1065739">
                  <a:moveTo>
                    <a:pt x="121431" y="95250"/>
                  </a:moveTo>
                  <a:cubicBezTo>
                    <a:pt x="104191" y="228886"/>
                    <a:pt x="66186" y="356044"/>
                    <a:pt x="10655" y="473297"/>
                  </a:cubicBezTo>
                  <a:cubicBezTo>
                    <a:pt x="-12776" y="522827"/>
                    <a:pt x="3416" y="582073"/>
                    <a:pt x="49613" y="611791"/>
                  </a:cubicBezTo>
                  <a:lnTo>
                    <a:pt x="729412" y="1048512"/>
                  </a:lnTo>
                  <a:cubicBezTo>
                    <a:pt x="782561" y="1082612"/>
                    <a:pt x="853618" y="1064419"/>
                    <a:pt x="883431" y="1008698"/>
                  </a:cubicBezTo>
                  <a:cubicBezTo>
                    <a:pt x="1027544" y="739235"/>
                    <a:pt x="1119270" y="437483"/>
                    <a:pt x="1144892" y="117062"/>
                  </a:cubicBezTo>
                  <a:cubicBezTo>
                    <a:pt x="1149940" y="54007"/>
                    <a:pt x="1100125" y="0"/>
                    <a:pt x="1036783" y="0"/>
                  </a:cubicBezTo>
                  <a:lnTo>
                    <a:pt x="228968" y="0"/>
                  </a:lnTo>
                  <a:cubicBezTo>
                    <a:pt x="174199" y="95"/>
                    <a:pt x="128480" y="40958"/>
                    <a:pt x="121431" y="95250"/>
                  </a:cubicBezTo>
                  <a:close/>
                </a:path>
              </a:pathLst>
            </a:custGeom>
            <a:solidFill>
              <a:srgbClr val="D8DBE8"/>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AB96350-6BD0-210A-23E4-44E23923DFAD}"/>
                </a:ext>
              </a:extLst>
            </p:cNvPr>
            <p:cNvSpPr/>
            <p:nvPr/>
          </p:nvSpPr>
          <p:spPr>
            <a:xfrm>
              <a:off x="3459332" y="3309625"/>
              <a:ext cx="1145244" cy="1065739"/>
            </a:xfrm>
            <a:custGeom>
              <a:avLst/>
              <a:gdLst>
                <a:gd name="connsiteX0" fmla="*/ 916276 w 1145244"/>
                <a:gd name="connsiteY0" fmla="*/ 0 h 1065739"/>
                <a:gd name="connsiteX1" fmla="*/ 108461 w 1145244"/>
                <a:gd name="connsiteY1" fmla="*/ 0 h 1065739"/>
                <a:gd name="connsiteX2" fmla="*/ 352 w 1145244"/>
                <a:gd name="connsiteY2" fmla="*/ 117062 h 1065739"/>
                <a:gd name="connsiteX3" fmla="*/ 261813 w 1145244"/>
                <a:gd name="connsiteY3" fmla="*/ 1008697 h 1065739"/>
                <a:gd name="connsiteX4" fmla="*/ 415832 w 1145244"/>
                <a:gd name="connsiteY4" fmla="*/ 1048512 h 1065739"/>
                <a:gd name="connsiteX5" fmla="*/ 1095632 w 1145244"/>
                <a:gd name="connsiteY5" fmla="*/ 611791 h 1065739"/>
                <a:gd name="connsiteX6" fmla="*/ 1134589 w 1145244"/>
                <a:gd name="connsiteY6" fmla="*/ 473297 h 1065739"/>
                <a:gd name="connsiteX7" fmla="*/ 1023813 w 1145244"/>
                <a:gd name="connsiteY7" fmla="*/ 95250 h 1065739"/>
                <a:gd name="connsiteX8" fmla="*/ 916276 w 1145244"/>
                <a:gd name="connsiteY8" fmla="*/ 0 h 10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5244" h="1065739">
                  <a:moveTo>
                    <a:pt x="916276" y="0"/>
                  </a:moveTo>
                  <a:lnTo>
                    <a:pt x="108461" y="0"/>
                  </a:lnTo>
                  <a:cubicBezTo>
                    <a:pt x="45215" y="0"/>
                    <a:pt x="-4696" y="54007"/>
                    <a:pt x="352" y="117062"/>
                  </a:cubicBezTo>
                  <a:cubicBezTo>
                    <a:pt x="26069" y="437388"/>
                    <a:pt x="117700" y="739140"/>
                    <a:pt x="261813" y="1008697"/>
                  </a:cubicBezTo>
                  <a:cubicBezTo>
                    <a:pt x="291626" y="1064419"/>
                    <a:pt x="362683" y="1082612"/>
                    <a:pt x="415832" y="1048512"/>
                  </a:cubicBezTo>
                  <a:lnTo>
                    <a:pt x="1095632" y="611791"/>
                  </a:lnTo>
                  <a:cubicBezTo>
                    <a:pt x="1141828" y="582168"/>
                    <a:pt x="1158021" y="522922"/>
                    <a:pt x="1134589" y="473297"/>
                  </a:cubicBezTo>
                  <a:cubicBezTo>
                    <a:pt x="1079058" y="356044"/>
                    <a:pt x="1041054" y="228886"/>
                    <a:pt x="1023813" y="95250"/>
                  </a:cubicBezTo>
                  <a:cubicBezTo>
                    <a:pt x="1016765" y="40862"/>
                    <a:pt x="970950" y="0"/>
                    <a:pt x="916276" y="0"/>
                  </a:cubicBezTo>
                  <a:close/>
                </a:path>
              </a:pathLst>
            </a:custGeom>
            <a:solidFill>
              <a:srgbClr val="D8DBE8"/>
            </a:solidFill>
            <a:ln w="9525" cap="flat">
              <a:noFill/>
              <a:prstDash val="solid"/>
              <a:miter/>
            </a:ln>
          </p:spPr>
          <p:txBody>
            <a:bodyPr rtlCol="0" anchor="ctr"/>
            <a:lstStyle/>
            <a:p>
              <a:endParaRPr lang="en-US"/>
            </a:p>
          </p:txBody>
        </p:sp>
      </p:grpSp>
      <p:sp>
        <p:nvSpPr>
          <p:cNvPr id="30" name="Freeform: Shape 29">
            <a:extLst>
              <a:ext uri="{FF2B5EF4-FFF2-40B4-BE49-F238E27FC236}">
                <a16:creationId xmlns:a16="http://schemas.microsoft.com/office/drawing/2014/main" id="{58007850-A07C-97D9-BB20-A96F768A2EF9}"/>
              </a:ext>
            </a:extLst>
          </p:cNvPr>
          <p:cNvSpPr/>
          <p:nvPr/>
        </p:nvSpPr>
        <p:spPr>
          <a:xfrm>
            <a:off x="5319941" y="3036366"/>
            <a:ext cx="1705960" cy="1315879"/>
          </a:xfrm>
          <a:custGeom>
            <a:avLst/>
            <a:gdLst>
              <a:gd name="connsiteX0" fmla="*/ 682823 w 1365513"/>
              <a:gd name="connsiteY0" fmla="*/ 32865 h 1053278"/>
              <a:gd name="connsiteX1" fmla="*/ 406693 w 1365513"/>
              <a:gd name="connsiteY1" fmla="*/ 2575 h 1053278"/>
              <a:gd name="connsiteX2" fmla="*/ 282011 w 1365513"/>
              <a:gd name="connsiteY2" fmla="*/ 71536 h 1053278"/>
              <a:gd name="connsiteX3" fmla="*/ 6548 w 1365513"/>
              <a:gd name="connsiteY3" fmla="*/ 831346 h 1053278"/>
              <a:gd name="connsiteX4" fmla="*/ 79224 w 1365513"/>
              <a:gd name="connsiteY4" fmla="*/ 972697 h 1053278"/>
              <a:gd name="connsiteX5" fmla="*/ 682728 w 1365513"/>
              <a:gd name="connsiteY5" fmla="*/ 1053278 h 1053278"/>
              <a:gd name="connsiteX6" fmla="*/ 1286232 w 1365513"/>
              <a:gd name="connsiteY6" fmla="*/ 972697 h 1053278"/>
              <a:gd name="connsiteX7" fmla="*/ 1359003 w 1365513"/>
              <a:gd name="connsiteY7" fmla="*/ 831346 h 1053278"/>
              <a:gd name="connsiteX8" fmla="*/ 1083540 w 1365513"/>
              <a:gd name="connsiteY8" fmla="*/ 71536 h 1053278"/>
              <a:gd name="connsiteX9" fmla="*/ 958858 w 1365513"/>
              <a:gd name="connsiteY9" fmla="*/ 2575 h 1053278"/>
              <a:gd name="connsiteX10" fmla="*/ 682823 w 1365513"/>
              <a:gd name="connsiteY10" fmla="*/ 32865 h 105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65513" h="1053278">
                <a:moveTo>
                  <a:pt x="682823" y="32865"/>
                </a:moveTo>
                <a:cubicBezTo>
                  <a:pt x="587954" y="32865"/>
                  <a:pt x="495562" y="22387"/>
                  <a:pt x="406693" y="2575"/>
                </a:cubicBezTo>
                <a:cubicBezTo>
                  <a:pt x="353830" y="-9236"/>
                  <a:pt x="300490" y="20578"/>
                  <a:pt x="282011" y="71536"/>
                </a:cubicBezTo>
                <a:lnTo>
                  <a:pt x="6548" y="831346"/>
                </a:lnTo>
                <a:cubicBezTo>
                  <a:pt x="-14978" y="890591"/>
                  <a:pt x="18454" y="956028"/>
                  <a:pt x="79224" y="972697"/>
                </a:cubicBezTo>
                <a:cubicBezTo>
                  <a:pt x="271534" y="1025179"/>
                  <a:pt x="473845" y="1053278"/>
                  <a:pt x="682728" y="1053278"/>
                </a:cubicBezTo>
                <a:cubicBezTo>
                  <a:pt x="891611" y="1053278"/>
                  <a:pt x="1094017" y="1025179"/>
                  <a:pt x="1286232" y="972697"/>
                </a:cubicBezTo>
                <a:cubicBezTo>
                  <a:pt x="1347097" y="956123"/>
                  <a:pt x="1380434" y="890686"/>
                  <a:pt x="1359003" y="831346"/>
                </a:cubicBezTo>
                <a:lnTo>
                  <a:pt x="1083540" y="71536"/>
                </a:lnTo>
                <a:cubicBezTo>
                  <a:pt x="1065061" y="20578"/>
                  <a:pt x="1011721" y="-9236"/>
                  <a:pt x="958858" y="2575"/>
                </a:cubicBezTo>
                <a:cubicBezTo>
                  <a:pt x="869990" y="22387"/>
                  <a:pt x="777692" y="32865"/>
                  <a:pt x="682823" y="32865"/>
                </a:cubicBezTo>
                <a:close/>
              </a:path>
            </a:pathLst>
          </a:custGeom>
          <a:solidFill>
            <a:srgbClr val="FFFFFF"/>
          </a:solidFill>
          <a:ln w="9525" cap="flat">
            <a:noFill/>
            <a:prstDash val="solid"/>
            <a:miter/>
          </a:ln>
          <a:effectLst>
            <a:outerShdw blurRad="63500" sx="101000" sy="101000" algn="ctr" rotWithShape="0">
              <a:prstClr val="black">
                <a:alpha val="18000"/>
              </a:prstClr>
            </a:outerShdw>
          </a:effectLst>
        </p:spPr>
        <p:txBody>
          <a:bodyPr rtlCol="0" anchor="ctr"/>
          <a:lstStyle/>
          <a:p>
            <a:endParaRPr lang="en-US"/>
          </a:p>
        </p:txBody>
      </p:sp>
      <p:sp>
        <p:nvSpPr>
          <p:cNvPr id="31" name="Freeform: Shape 30">
            <a:extLst>
              <a:ext uri="{FF2B5EF4-FFF2-40B4-BE49-F238E27FC236}">
                <a16:creationId xmlns:a16="http://schemas.microsoft.com/office/drawing/2014/main" id="{B32E971C-378F-C8D2-2E5F-028C705ABB6D}"/>
              </a:ext>
            </a:extLst>
          </p:cNvPr>
          <p:cNvSpPr/>
          <p:nvPr/>
        </p:nvSpPr>
        <p:spPr>
          <a:xfrm>
            <a:off x="3874427" y="2466031"/>
            <a:ext cx="1645904" cy="1640225"/>
          </a:xfrm>
          <a:custGeom>
            <a:avLst/>
            <a:gdLst>
              <a:gd name="connsiteX0" fmla="*/ 729537 w 1317442"/>
              <a:gd name="connsiteY0" fmla="*/ 17132 h 1312897"/>
              <a:gd name="connsiteX1" fmla="*/ 49833 w 1317442"/>
              <a:gd name="connsiteY1" fmla="*/ 453854 h 1312897"/>
              <a:gd name="connsiteX2" fmla="*/ 22305 w 1317442"/>
              <a:gd name="connsiteY2" fmla="*/ 610921 h 1312897"/>
              <a:gd name="connsiteX3" fmla="*/ 888318 w 1317442"/>
              <a:gd name="connsiteY3" fmla="*/ 1303007 h 1312897"/>
              <a:gd name="connsiteX4" fmla="*/ 1035480 w 1317442"/>
              <a:gd name="connsiteY4" fmla="*/ 1241381 h 1312897"/>
              <a:gd name="connsiteX5" fmla="*/ 1310943 w 1317442"/>
              <a:gd name="connsiteY5" fmla="*/ 481667 h 1312897"/>
              <a:gd name="connsiteX6" fmla="*/ 1258269 w 1317442"/>
              <a:gd name="connsiteY6" fmla="*/ 348221 h 1312897"/>
              <a:gd name="connsiteX7" fmla="*/ 871459 w 1317442"/>
              <a:gd name="connsiteY7" fmla="*/ 39135 h 1312897"/>
              <a:gd name="connsiteX8" fmla="*/ 729537 w 1317442"/>
              <a:gd name="connsiteY8" fmla="*/ 17132 h 1312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7442" h="1312897">
                <a:moveTo>
                  <a:pt x="729537" y="17132"/>
                </a:moveTo>
                <a:lnTo>
                  <a:pt x="49833" y="453854"/>
                </a:lnTo>
                <a:cubicBezTo>
                  <a:pt x="-3507" y="488144"/>
                  <a:pt x="-16176" y="560629"/>
                  <a:pt x="22305" y="610921"/>
                </a:cubicBezTo>
                <a:cubicBezTo>
                  <a:pt x="248715" y="906958"/>
                  <a:pt x="545704" y="1146035"/>
                  <a:pt x="888318" y="1303007"/>
                </a:cubicBezTo>
                <a:cubicBezTo>
                  <a:pt x="945945" y="1329392"/>
                  <a:pt x="1013858" y="1301007"/>
                  <a:pt x="1035480" y="1241381"/>
                </a:cubicBezTo>
                <a:lnTo>
                  <a:pt x="1310943" y="481667"/>
                </a:lnTo>
                <a:cubicBezTo>
                  <a:pt x="1329612" y="430232"/>
                  <a:pt x="1306847" y="373367"/>
                  <a:pt x="1258269" y="348221"/>
                </a:cubicBezTo>
                <a:cubicBezTo>
                  <a:pt x="1109775" y="271259"/>
                  <a:pt x="978425" y="165818"/>
                  <a:pt x="871459" y="39135"/>
                </a:cubicBezTo>
                <a:cubicBezTo>
                  <a:pt x="836217" y="-2775"/>
                  <a:pt x="775638" y="-12490"/>
                  <a:pt x="729537" y="17132"/>
                </a:cubicBezTo>
                <a:close/>
              </a:path>
            </a:pathLst>
          </a:custGeom>
          <a:solidFill>
            <a:srgbClr val="FFFFFF"/>
          </a:solidFill>
          <a:ln w="9525" cap="flat">
            <a:noFill/>
            <a:prstDash val="solid"/>
            <a:miter/>
          </a:ln>
          <a:effectLst>
            <a:outerShdw blurRad="63500" sx="101000" sy="101000" algn="ctr" rotWithShape="0">
              <a:prstClr val="black">
                <a:alpha val="18000"/>
              </a:prstClr>
            </a:outerShdw>
          </a:effectLst>
        </p:spPr>
        <p:txBody>
          <a:bodyPr rtlCol="0" anchor="ctr"/>
          <a:lstStyle/>
          <a:p>
            <a:endParaRPr lang="en-US"/>
          </a:p>
        </p:txBody>
      </p:sp>
      <p:sp>
        <p:nvSpPr>
          <p:cNvPr id="32" name="Freeform: Shape 31">
            <a:extLst>
              <a:ext uri="{FF2B5EF4-FFF2-40B4-BE49-F238E27FC236}">
                <a16:creationId xmlns:a16="http://schemas.microsoft.com/office/drawing/2014/main" id="{D944EEA1-D31B-56DA-8CE3-79747D21F23A}"/>
              </a:ext>
            </a:extLst>
          </p:cNvPr>
          <p:cNvSpPr/>
          <p:nvPr/>
        </p:nvSpPr>
        <p:spPr>
          <a:xfrm>
            <a:off x="6825676" y="2466024"/>
            <a:ext cx="1645904" cy="1640233"/>
          </a:xfrm>
          <a:custGeom>
            <a:avLst/>
            <a:gdLst>
              <a:gd name="connsiteX0" fmla="*/ 6500 w 1317442"/>
              <a:gd name="connsiteY0" fmla="*/ 481672 h 1312903"/>
              <a:gd name="connsiteX1" fmla="*/ 281963 w 1317442"/>
              <a:gd name="connsiteY1" fmla="*/ 1241386 h 1312903"/>
              <a:gd name="connsiteX2" fmla="*/ 429124 w 1317442"/>
              <a:gd name="connsiteY2" fmla="*/ 1303013 h 1312903"/>
              <a:gd name="connsiteX3" fmla="*/ 1295137 w 1317442"/>
              <a:gd name="connsiteY3" fmla="*/ 610927 h 1312903"/>
              <a:gd name="connsiteX4" fmla="*/ 1267610 w 1317442"/>
              <a:gd name="connsiteY4" fmla="*/ 453859 h 1312903"/>
              <a:gd name="connsiteX5" fmla="*/ 587906 w 1317442"/>
              <a:gd name="connsiteY5" fmla="*/ 17138 h 1312903"/>
              <a:gd name="connsiteX6" fmla="*/ 445983 w 1317442"/>
              <a:gd name="connsiteY6" fmla="*/ 39045 h 1312903"/>
              <a:gd name="connsiteX7" fmla="*/ 59173 w 1317442"/>
              <a:gd name="connsiteY7" fmla="*/ 348132 h 1312903"/>
              <a:gd name="connsiteX8" fmla="*/ 6500 w 1317442"/>
              <a:gd name="connsiteY8" fmla="*/ 481672 h 1312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7442" h="1312903">
                <a:moveTo>
                  <a:pt x="6500" y="481672"/>
                </a:moveTo>
                <a:lnTo>
                  <a:pt x="281963" y="1241386"/>
                </a:lnTo>
                <a:cubicBezTo>
                  <a:pt x="303585" y="1301013"/>
                  <a:pt x="371498" y="1329397"/>
                  <a:pt x="429124" y="1303013"/>
                </a:cubicBezTo>
                <a:cubicBezTo>
                  <a:pt x="771643" y="1146041"/>
                  <a:pt x="1068728" y="906964"/>
                  <a:pt x="1295137" y="610927"/>
                </a:cubicBezTo>
                <a:cubicBezTo>
                  <a:pt x="1333618" y="560635"/>
                  <a:pt x="1320950" y="488149"/>
                  <a:pt x="1267610" y="453859"/>
                </a:cubicBezTo>
                <a:lnTo>
                  <a:pt x="587906" y="17138"/>
                </a:lnTo>
                <a:cubicBezTo>
                  <a:pt x="541900" y="-12485"/>
                  <a:pt x="481321" y="-2769"/>
                  <a:pt x="445983" y="39045"/>
                </a:cubicBezTo>
                <a:cubicBezTo>
                  <a:pt x="339018" y="165823"/>
                  <a:pt x="207763" y="271265"/>
                  <a:pt x="59173" y="348132"/>
                </a:cubicBezTo>
                <a:cubicBezTo>
                  <a:pt x="10596" y="373373"/>
                  <a:pt x="-12169" y="430237"/>
                  <a:pt x="6500" y="481672"/>
                </a:cubicBezTo>
                <a:close/>
              </a:path>
            </a:pathLst>
          </a:custGeom>
          <a:solidFill>
            <a:srgbClr val="FFFFFF"/>
          </a:solidFill>
          <a:ln w="9525" cap="flat">
            <a:noFill/>
            <a:prstDash val="solid"/>
            <a:miter/>
          </a:ln>
          <a:effectLst>
            <a:outerShdw blurRad="63500" sx="101000" sy="101000" algn="ctr" rotWithShape="0">
              <a:prstClr val="black">
                <a:alpha val="18000"/>
              </a:prstClr>
            </a:outerShdw>
          </a:effectLst>
        </p:spPr>
        <p:txBody>
          <a:bodyPr rtlCol="0" anchor="ctr"/>
          <a:lstStyle/>
          <a:p>
            <a:endParaRPr lang="en-US"/>
          </a:p>
        </p:txBody>
      </p:sp>
      <p:sp>
        <p:nvSpPr>
          <p:cNvPr id="33" name="Freeform: Shape 32">
            <a:extLst>
              <a:ext uri="{FF2B5EF4-FFF2-40B4-BE49-F238E27FC236}">
                <a16:creationId xmlns:a16="http://schemas.microsoft.com/office/drawing/2014/main" id="{85621705-5923-2030-B9ED-89E0C9978755}"/>
              </a:ext>
            </a:extLst>
          </p:cNvPr>
          <p:cNvSpPr/>
          <p:nvPr/>
        </p:nvSpPr>
        <p:spPr>
          <a:xfrm>
            <a:off x="7590518" y="1580079"/>
            <a:ext cx="1430774" cy="1331446"/>
          </a:xfrm>
          <a:custGeom>
            <a:avLst/>
            <a:gdLst>
              <a:gd name="connsiteX0" fmla="*/ 121431 w 1145244"/>
              <a:gd name="connsiteY0" fmla="*/ 95250 h 1065739"/>
              <a:gd name="connsiteX1" fmla="*/ 10655 w 1145244"/>
              <a:gd name="connsiteY1" fmla="*/ 473297 h 1065739"/>
              <a:gd name="connsiteX2" fmla="*/ 49613 w 1145244"/>
              <a:gd name="connsiteY2" fmla="*/ 611791 h 1065739"/>
              <a:gd name="connsiteX3" fmla="*/ 729412 w 1145244"/>
              <a:gd name="connsiteY3" fmla="*/ 1048512 h 1065739"/>
              <a:gd name="connsiteX4" fmla="*/ 883431 w 1145244"/>
              <a:gd name="connsiteY4" fmla="*/ 1008698 h 1065739"/>
              <a:gd name="connsiteX5" fmla="*/ 1144892 w 1145244"/>
              <a:gd name="connsiteY5" fmla="*/ 117062 h 1065739"/>
              <a:gd name="connsiteX6" fmla="*/ 1036783 w 1145244"/>
              <a:gd name="connsiteY6" fmla="*/ 0 h 1065739"/>
              <a:gd name="connsiteX7" fmla="*/ 228968 w 1145244"/>
              <a:gd name="connsiteY7" fmla="*/ 0 h 1065739"/>
              <a:gd name="connsiteX8" fmla="*/ 121431 w 1145244"/>
              <a:gd name="connsiteY8" fmla="*/ 95250 h 10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5244" h="1065739">
                <a:moveTo>
                  <a:pt x="121431" y="95250"/>
                </a:moveTo>
                <a:cubicBezTo>
                  <a:pt x="104191" y="228886"/>
                  <a:pt x="66186" y="356044"/>
                  <a:pt x="10655" y="473297"/>
                </a:cubicBezTo>
                <a:cubicBezTo>
                  <a:pt x="-12776" y="522827"/>
                  <a:pt x="3416" y="582073"/>
                  <a:pt x="49613" y="611791"/>
                </a:cubicBezTo>
                <a:lnTo>
                  <a:pt x="729412" y="1048512"/>
                </a:lnTo>
                <a:cubicBezTo>
                  <a:pt x="782561" y="1082612"/>
                  <a:pt x="853618" y="1064419"/>
                  <a:pt x="883431" y="1008698"/>
                </a:cubicBezTo>
                <a:cubicBezTo>
                  <a:pt x="1027544" y="739235"/>
                  <a:pt x="1119270" y="437483"/>
                  <a:pt x="1144892" y="117062"/>
                </a:cubicBezTo>
                <a:cubicBezTo>
                  <a:pt x="1149940" y="54007"/>
                  <a:pt x="1100125" y="0"/>
                  <a:pt x="1036783" y="0"/>
                </a:cubicBezTo>
                <a:lnTo>
                  <a:pt x="228968" y="0"/>
                </a:lnTo>
                <a:cubicBezTo>
                  <a:pt x="174199" y="95"/>
                  <a:pt x="128480" y="40958"/>
                  <a:pt x="121431" y="95250"/>
                </a:cubicBezTo>
                <a:close/>
              </a:path>
            </a:pathLst>
          </a:custGeom>
          <a:solidFill>
            <a:srgbClr val="FFFFFF"/>
          </a:solidFill>
          <a:ln w="9525" cap="flat">
            <a:noFill/>
            <a:prstDash val="solid"/>
            <a:miter/>
          </a:ln>
          <a:effectLst>
            <a:outerShdw blurRad="63500" sx="101000" sy="101000" algn="ctr" rotWithShape="0">
              <a:prstClr val="black">
                <a:alpha val="18000"/>
              </a:prstClr>
            </a:outerShdw>
          </a:effectLst>
        </p:spPr>
        <p:txBody>
          <a:bodyPr rtlCol="0" anchor="ctr"/>
          <a:lstStyle/>
          <a:p>
            <a:endParaRPr lang="en-US"/>
          </a:p>
        </p:txBody>
      </p:sp>
      <p:sp>
        <p:nvSpPr>
          <p:cNvPr id="34" name="Freeform: Shape 33">
            <a:extLst>
              <a:ext uri="{FF2B5EF4-FFF2-40B4-BE49-F238E27FC236}">
                <a16:creationId xmlns:a16="http://schemas.microsoft.com/office/drawing/2014/main" id="{5CA479C1-0F6C-A46B-6530-16B4306A7E9F}"/>
              </a:ext>
            </a:extLst>
          </p:cNvPr>
          <p:cNvSpPr/>
          <p:nvPr/>
        </p:nvSpPr>
        <p:spPr>
          <a:xfrm>
            <a:off x="3324716" y="1580197"/>
            <a:ext cx="1430774" cy="1331446"/>
          </a:xfrm>
          <a:custGeom>
            <a:avLst/>
            <a:gdLst>
              <a:gd name="connsiteX0" fmla="*/ 916276 w 1145244"/>
              <a:gd name="connsiteY0" fmla="*/ 0 h 1065739"/>
              <a:gd name="connsiteX1" fmla="*/ 108461 w 1145244"/>
              <a:gd name="connsiteY1" fmla="*/ 0 h 1065739"/>
              <a:gd name="connsiteX2" fmla="*/ 352 w 1145244"/>
              <a:gd name="connsiteY2" fmla="*/ 117062 h 1065739"/>
              <a:gd name="connsiteX3" fmla="*/ 261813 w 1145244"/>
              <a:gd name="connsiteY3" fmla="*/ 1008697 h 1065739"/>
              <a:gd name="connsiteX4" fmla="*/ 415832 w 1145244"/>
              <a:gd name="connsiteY4" fmla="*/ 1048512 h 1065739"/>
              <a:gd name="connsiteX5" fmla="*/ 1095632 w 1145244"/>
              <a:gd name="connsiteY5" fmla="*/ 611791 h 1065739"/>
              <a:gd name="connsiteX6" fmla="*/ 1134589 w 1145244"/>
              <a:gd name="connsiteY6" fmla="*/ 473297 h 1065739"/>
              <a:gd name="connsiteX7" fmla="*/ 1023813 w 1145244"/>
              <a:gd name="connsiteY7" fmla="*/ 95250 h 1065739"/>
              <a:gd name="connsiteX8" fmla="*/ 916276 w 1145244"/>
              <a:gd name="connsiteY8" fmla="*/ 0 h 10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5244" h="1065739">
                <a:moveTo>
                  <a:pt x="916276" y="0"/>
                </a:moveTo>
                <a:lnTo>
                  <a:pt x="108461" y="0"/>
                </a:lnTo>
                <a:cubicBezTo>
                  <a:pt x="45215" y="0"/>
                  <a:pt x="-4696" y="54007"/>
                  <a:pt x="352" y="117062"/>
                </a:cubicBezTo>
                <a:cubicBezTo>
                  <a:pt x="26069" y="437388"/>
                  <a:pt x="117700" y="739140"/>
                  <a:pt x="261813" y="1008697"/>
                </a:cubicBezTo>
                <a:cubicBezTo>
                  <a:pt x="291626" y="1064419"/>
                  <a:pt x="362683" y="1082612"/>
                  <a:pt x="415832" y="1048512"/>
                </a:cubicBezTo>
                <a:lnTo>
                  <a:pt x="1095632" y="611791"/>
                </a:lnTo>
                <a:cubicBezTo>
                  <a:pt x="1141828" y="582168"/>
                  <a:pt x="1158021" y="522922"/>
                  <a:pt x="1134589" y="473297"/>
                </a:cubicBezTo>
                <a:cubicBezTo>
                  <a:pt x="1079058" y="356044"/>
                  <a:pt x="1041054" y="228886"/>
                  <a:pt x="1023813" y="95250"/>
                </a:cubicBezTo>
                <a:cubicBezTo>
                  <a:pt x="1016765" y="40862"/>
                  <a:pt x="970950" y="0"/>
                  <a:pt x="916276" y="0"/>
                </a:cubicBezTo>
                <a:close/>
              </a:path>
            </a:pathLst>
          </a:custGeom>
          <a:solidFill>
            <a:srgbClr val="FFFFFF"/>
          </a:solidFill>
          <a:ln w="9525" cap="flat">
            <a:noFill/>
            <a:prstDash val="solid"/>
            <a:miter/>
          </a:ln>
          <a:effectLst>
            <a:outerShdw blurRad="63500" sx="101000" sy="101000" algn="ctr" rotWithShape="0">
              <a:prstClr val="black">
                <a:alpha val="18000"/>
              </a:prstClr>
            </a:outerShdw>
          </a:effectLst>
        </p:spPr>
        <p:txBody>
          <a:bodyPr rtlCol="0" anchor="ctr"/>
          <a:lstStyle/>
          <a:p>
            <a:endParaRPr lang="en-US"/>
          </a:p>
        </p:txBody>
      </p:sp>
      <p:sp>
        <p:nvSpPr>
          <p:cNvPr id="35" name="Freeform: Shape 34">
            <a:extLst>
              <a:ext uri="{FF2B5EF4-FFF2-40B4-BE49-F238E27FC236}">
                <a16:creationId xmlns:a16="http://schemas.microsoft.com/office/drawing/2014/main" id="{CDBAAD81-6A7D-F5B3-F596-F267265DA0B2}"/>
              </a:ext>
            </a:extLst>
          </p:cNvPr>
          <p:cNvSpPr/>
          <p:nvPr/>
        </p:nvSpPr>
        <p:spPr>
          <a:xfrm>
            <a:off x="4561866" y="2929719"/>
            <a:ext cx="437627" cy="436899"/>
          </a:xfrm>
          <a:custGeom>
            <a:avLst/>
            <a:gdLst>
              <a:gd name="connsiteX0" fmla="*/ 311206 w 350293"/>
              <a:gd name="connsiteY0" fmla="*/ 39076 h 349710"/>
              <a:gd name="connsiteX1" fmla="*/ 122325 w 350293"/>
              <a:gd name="connsiteY1" fmla="*/ 39076 h 349710"/>
              <a:gd name="connsiteX2" fmla="*/ 113562 w 350293"/>
              <a:gd name="connsiteY2" fmla="*/ 218242 h 349710"/>
              <a:gd name="connsiteX3" fmla="*/ 99751 w 350293"/>
              <a:gd name="connsiteY3" fmla="*/ 232053 h 349710"/>
              <a:gd name="connsiteX4" fmla="*/ 97655 w 350293"/>
              <a:gd name="connsiteY4" fmla="*/ 229957 h 349710"/>
              <a:gd name="connsiteX5" fmla="*/ 77176 w 350293"/>
              <a:gd name="connsiteY5" fmla="*/ 229957 h 349710"/>
              <a:gd name="connsiteX6" fmla="*/ 4215 w 350293"/>
              <a:gd name="connsiteY6" fmla="*/ 302919 h 349710"/>
              <a:gd name="connsiteX7" fmla="*/ 4215 w 350293"/>
              <a:gd name="connsiteY7" fmla="*/ 323398 h 349710"/>
              <a:gd name="connsiteX8" fmla="*/ 15264 w 350293"/>
              <a:gd name="connsiteY8" fmla="*/ 334447 h 349710"/>
              <a:gd name="connsiteX9" fmla="*/ 26313 w 350293"/>
              <a:gd name="connsiteY9" fmla="*/ 345496 h 349710"/>
              <a:gd name="connsiteX10" fmla="*/ 46792 w 350293"/>
              <a:gd name="connsiteY10" fmla="*/ 345496 h 349710"/>
              <a:gd name="connsiteX11" fmla="*/ 119753 w 350293"/>
              <a:gd name="connsiteY11" fmla="*/ 272534 h 349710"/>
              <a:gd name="connsiteX12" fmla="*/ 119753 w 350293"/>
              <a:gd name="connsiteY12" fmla="*/ 252055 h 349710"/>
              <a:gd name="connsiteX13" fmla="*/ 118229 w 350293"/>
              <a:gd name="connsiteY13" fmla="*/ 250531 h 349710"/>
              <a:gd name="connsiteX14" fmla="*/ 132040 w 350293"/>
              <a:gd name="connsiteY14" fmla="*/ 236720 h 349710"/>
              <a:gd name="connsiteX15" fmla="*/ 216813 w 350293"/>
              <a:gd name="connsiteY15" fmla="*/ 267010 h 349710"/>
              <a:gd name="connsiteX16" fmla="*/ 311301 w 350293"/>
              <a:gd name="connsiteY16" fmla="*/ 227957 h 349710"/>
              <a:gd name="connsiteX17" fmla="*/ 311206 w 350293"/>
              <a:gd name="connsiteY17" fmla="*/ 39076 h 349710"/>
              <a:gd name="connsiteX18" fmla="*/ 289203 w 350293"/>
              <a:gd name="connsiteY18" fmla="*/ 205954 h 349710"/>
              <a:gd name="connsiteX19" fmla="*/ 144328 w 350293"/>
              <a:gd name="connsiteY19" fmla="*/ 205954 h 349710"/>
              <a:gd name="connsiteX20" fmla="*/ 144328 w 350293"/>
              <a:gd name="connsiteY20" fmla="*/ 61079 h 349710"/>
              <a:gd name="connsiteX21" fmla="*/ 216718 w 350293"/>
              <a:gd name="connsiteY21" fmla="*/ 31171 h 349710"/>
              <a:gd name="connsiteX22" fmla="*/ 289108 w 350293"/>
              <a:gd name="connsiteY22" fmla="*/ 61079 h 349710"/>
              <a:gd name="connsiteX23" fmla="*/ 289203 w 350293"/>
              <a:gd name="connsiteY23" fmla="*/ 205954 h 34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0293" h="349710">
                <a:moveTo>
                  <a:pt x="311206" y="39076"/>
                </a:moveTo>
                <a:cubicBezTo>
                  <a:pt x="259104" y="-13025"/>
                  <a:pt x="174331" y="-13025"/>
                  <a:pt x="122325" y="39076"/>
                </a:cubicBezTo>
                <a:cubicBezTo>
                  <a:pt x="73366" y="88035"/>
                  <a:pt x="70414" y="165854"/>
                  <a:pt x="113562" y="218242"/>
                </a:cubicBezTo>
                <a:lnTo>
                  <a:pt x="99751" y="232053"/>
                </a:lnTo>
                <a:lnTo>
                  <a:pt x="97655" y="229957"/>
                </a:lnTo>
                <a:cubicBezTo>
                  <a:pt x="92035" y="224338"/>
                  <a:pt x="82891" y="224338"/>
                  <a:pt x="77176" y="229957"/>
                </a:cubicBezTo>
                <a:lnTo>
                  <a:pt x="4215" y="302919"/>
                </a:lnTo>
                <a:cubicBezTo>
                  <a:pt x="-1405" y="308539"/>
                  <a:pt x="-1405" y="317683"/>
                  <a:pt x="4215" y="323398"/>
                </a:cubicBezTo>
                <a:lnTo>
                  <a:pt x="15264" y="334447"/>
                </a:lnTo>
                <a:lnTo>
                  <a:pt x="26313" y="345496"/>
                </a:lnTo>
                <a:cubicBezTo>
                  <a:pt x="31933" y="351115"/>
                  <a:pt x="41077" y="351115"/>
                  <a:pt x="46792" y="345496"/>
                </a:cubicBezTo>
                <a:lnTo>
                  <a:pt x="119753" y="272534"/>
                </a:lnTo>
                <a:cubicBezTo>
                  <a:pt x="125373" y="266914"/>
                  <a:pt x="125373" y="257770"/>
                  <a:pt x="119753" y="252055"/>
                </a:cubicBezTo>
                <a:lnTo>
                  <a:pt x="118229" y="250531"/>
                </a:lnTo>
                <a:lnTo>
                  <a:pt x="132040" y="236720"/>
                </a:lnTo>
                <a:cubicBezTo>
                  <a:pt x="156615" y="256913"/>
                  <a:pt x="186714" y="267010"/>
                  <a:pt x="216813" y="267010"/>
                </a:cubicBezTo>
                <a:cubicBezTo>
                  <a:pt x="251008" y="267010"/>
                  <a:pt x="285202" y="253960"/>
                  <a:pt x="311301" y="227957"/>
                </a:cubicBezTo>
                <a:cubicBezTo>
                  <a:pt x="363307" y="175951"/>
                  <a:pt x="363307" y="91178"/>
                  <a:pt x="311206" y="39076"/>
                </a:cubicBezTo>
                <a:close/>
                <a:moveTo>
                  <a:pt x="289203" y="205954"/>
                </a:moveTo>
                <a:cubicBezTo>
                  <a:pt x="249293" y="245864"/>
                  <a:pt x="184333" y="245864"/>
                  <a:pt x="144328" y="205954"/>
                </a:cubicBezTo>
                <a:cubicBezTo>
                  <a:pt x="104418" y="166045"/>
                  <a:pt x="104418" y="101084"/>
                  <a:pt x="144328" y="61079"/>
                </a:cubicBezTo>
                <a:cubicBezTo>
                  <a:pt x="164330" y="41077"/>
                  <a:pt x="190524" y="31171"/>
                  <a:pt x="216718" y="31171"/>
                </a:cubicBezTo>
                <a:cubicBezTo>
                  <a:pt x="242911" y="31171"/>
                  <a:pt x="269200" y="41172"/>
                  <a:pt x="289108" y="61079"/>
                </a:cubicBezTo>
                <a:cubicBezTo>
                  <a:pt x="329113" y="101084"/>
                  <a:pt x="329113" y="166045"/>
                  <a:pt x="289203" y="205954"/>
                </a:cubicBezTo>
                <a:close/>
              </a:path>
            </a:pathLst>
          </a:custGeom>
          <a:solidFill>
            <a:srgbClr val="0071C1"/>
          </a:solidFill>
          <a:ln w="9525" cap="flat">
            <a:noFill/>
            <a:prstDash val="solid"/>
            <a:miter/>
          </a:ln>
        </p:spPr>
        <p:txBody>
          <a:bodyPr rtlCol="0" anchor="ctr"/>
          <a:lstStyle/>
          <a:p>
            <a:endParaRPr lang="en-US"/>
          </a:p>
        </p:txBody>
      </p:sp>
      <p:grpSp>
        <p:nvGrpSpPr>
          <p:cNvPr id="36" name="Graphic 25">
            <a:extLst>
              <a:ext uri="{FF2B5EF4-FFF2-40B4-BE49-F238E27FC236}">
                <a16:creationId xmlns:a16="http://schemas.microsoft.com/office/drawing/2014/main" id="{6C8E2836-8AB8-CA61-912F-4E3E21FFCCF3}"/>
              </a:ext>
            </a:extLst>
          </p:cNvPr>
          <p:cNvGrpSpPr/>
          <p:nvPr/>
        </p:nvGrpSpPr>
        <p:grpSpPr>
          <a:xfrm>
            <a:off x="3847672" y="1874895"/>
            <a:ext cx="394163" cy="394060"/>
            <a:chOff x="3877926" y="3516937"/>
            <a:chExt cx="315503" cy="315420"/>
          </a:xfrm>
          <a:solidFill>
            <a:srgbClr val="0071C1"/>
          </a:solidFill>
        </p:grpSpPr>
        <p:sp>
          <p:nvSpPr>
            <p:cNvPr id="37" name="Freeform: Shape 36">
              <a:extLst>
                <a:ext uri="{FF2B5EF4-FFF2-40B4-BE49-F238E27FC236}">
                  <a16:creationId xmlns:a16="http://schemas.microsoft.com/office/drawing/2014/main" id="{71630463-A2A9-48C1-27C0-1800B3303C8D}"/>
                </a:ext>
              </a:extLst>
            </p:cNvPr>
            <p:cNvSpPr/>
            <p:nvPr/>
          </p:nvSpPr>
          <p:spPr>
            <a:xfrm>
              <a:off x="3919456" y="3516937"/>
              <a:ext cx="273974" cy="273891"/>
            </a:xfrm>
            <a:custGeom>
              <a:avLst/>
              <a:gdLst>
                <a:gd name="connsiteX0" fmla="*/ 260699 w 273974"/>
                <a:gd name="connsiteY0" fmla="*/ 13287 h 273891"/>
                <a:gd name="connsiteX1" fmla="*/ 260699 w 273974"/>
                <a:gd name="connsiteY1" fmla="*/ 13287 h 273891"/>
                <a:gd name="connsiteX2" fmla="*/ 196501 w 273974"/>
                <a:gd name="connsiteY2" fmla="*/ 13287 h 273891"/>
                <a:gd name="connsiteX3" fmla="*/ 173831 w 273974"/>
                <a:gd name="connsiteY3" fmla="*/ 35957 h 273891"/>
                <a:gd name="connsiteX4" fmla="*/ 0 w 273974"/>
                <a:gd name="connsiteY4" fmla="*/ 209693 h 273891"/>
                <a:gd name="connsiteX5" fmla="*/ 32004 w 273974"/>
                <a:gd name="connsiteY5" fmla="*/ 241697 h 273891"/>
                <a:gd name="connsiteX6" fmla="*/ 64198 w 273974"/>
                <a:gd name="connsiteY6" fmla="*/ 273891 h 273891"/>
                <a:gd name="connsiteX7" fmla="*/ 237935 w 273974"/>
                <a:gd name="connsiteY7" fmla="*/ 100155 h 273891"/>
                <a:gd name="connsiteX8" fmla="*/ 260604 w 273974"/>
                <a:gd name="connsiteY8" fmla="*/ 77486 h 273891"/>
                <a:gd name="connsiteX9" fmla="*/ 260699 w 273974"/>
                <a:gd name="connsiteY9" fmla="*/ 13287 h 27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974" h="273891">
                  <a:moveTo>
                    <a:pt x="260699" y="13287"/>
                  </a:moveTo>
                  <a:cubicBezTo>
                    <a:pt x="260604" y="13287"/>
                    <a:pt x="260604" y="13287"/>
                    <a:pt x="260699" y="13287"/>
                  </a:cubicBezTo>
                  <a:cubicBezTo>
                    <a:pt x="242888" y="-4429"/>
                    <a:pt x="214217" y="-4429"/>
                    <a:pt x="196501" y="13287"/>
                  </a:cubicBezTo>
                  <a:lnTo>
                    <a:pt x="173831" y="35957"/>
                  </a:lnTo>
                  <a:lnTo>
                    <a:pt x="0" y="209693"/>
                  </a:lnTo>
                  <a:lnTo>
                    <a:pt x="32004" y="241697"/>
                  </a:lnTo>
                  <a:lnTo>
                    <a:pt x="64198" y="273891"/>
                  </a:lnTo>
                  <a:lnTo>
                    <a:pt x="237935" y="100155"/>
                  </a:lnTo>
                  <a:lnTo>
                    <a:pt x="260604" y="77486"/>
                  </a:lnTo>
                  <a:cubicBezTo>
                    <a:pt x="278416" y="59769"/>
                    <a:pt x="278416" y="31004"/>
                    <a:pt x="260699" y="13287"/>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0E5C917-6623-22B3-1716-AF48B57F67AC}"/>
                </a:ext>
              </a:extLst>
            </p:cNvPr>
            <p:cNvSpPr/>
            <p:nvPr/>
          </p:nvSpPr>
          <p:spPr>
            <a:xfrm>
              <a:off x="3877926" y="3769873"/>
              <a:ext cx="91249" cy="62484"/>
            </a:xfrm>
            <a:custGeom>
              <a:avLst/>
              <a:gdLst>
                <a:gd name="connsiteX0" fmla="*/ 62389 w 91249"/>
                <a:gd name="connsiteY0" fmla="*/ 0 h 62484"/>
                <a:gd name="connsiteX1" fmla="*/ 0 w 91249"/>
                <a:gd name="connsiteY1" fmla="*/ 62389 h 62484"/>
                <a:gd name="connsiteX2" fmla="*/ 0 w 91249"/>
                <a:gd name="connsiteY2" fmla="*/ 62484 h 62484"/>
                <a:gd name="connsiteX3" fmla="*/ 91250 w 91249"/>
                <a:gd name="connsiteY3" fmla="*/ 28861 h 62484"/>
              </a:gdLst>
              <a:ahLst/>
              <a:cxnLst>
                <a:cxn ang="0">
                  <a:pos x="connsiteX0" y="connsiteY0"/>
                </a:cxn>
                <a:cxn ang="0">
                  <a:pos x="connsiteX1" y="connsiteY1"/>
                </a:cxn>
                <a:cxn ang="0">
                  <a:pos x="connsiteX2" y="connsiteY2"/>
                </a:cxn>
                <a:cxn ang="0">
                  <a:pos x="connsiteX3" y="connsiteY3"/>
                </a:cxn>
              </a:cxnLst>
              <a:rect l="l" t="t" r="r" b="b"/>
              <a:pathLst>
                <a:path w="91249" h="62484">
                  <a:moveTo>
                    <a:pt x="62389" y="0"/>
                  </a:moveTo>
                  <a:lnTo>
                    <a:pt x="0" y="62389"/>
                  </a:lnTo>
                  <a:lnTo>
                    <a:pt x="0" y="62484"/>
                  </a:lnTo>
                  <a:lnTo>
                    <a:pt x="91250" y="28861"/>
                  </a:ln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AF4A067-B654-9EEC-B600-F4F96B82057E}"/>
                </a:ext>
              </a:extLst>
            </p:cNvPr>
            <p:cNvSpPr/>
            <p:nvPr/>
          </p:nvSpPr>
          <p:spPr>
            <a:xfrm>
              <a:off x="3877926" y="3741108"/>
              <a:ext cx="62388" cy="91154"/>
            </a:xfrm>
            <a:custGeom>
              <a:avLst/>
              <a:gdLst>
                <a:gd name="connsiteX0" fmla="*/ 62389 w 62388"/>
                <a:gd name="connsiteY0" fmla="*/ 28765 h 91154"/>
                <a:gd name="connsiteX1" fmla="*/ 33528 w 62388"/>
                <a:gd name="connsiteY1" fmla="*/ 0 h 91154"/>
                <a:gd name="connsiteX2" fmla="*/ 4763 w 62388"/>
                <a:gd name="connsiteY2" fmla="*/ 78296 h 91154"/>
                <a:gd name="connsiteX3" fmla="*/ 0 w 62388"/>
                <a:gd name="connsiteY3" fmla="*/ 91154 h 91154"/>
              </a:gdLst>
              <a:ahLst/>
              <a:cxnLst>
                <a:cxn ang="0">
                  <a:pos x="connsiteX0" y="connsiteY0"/>
                </a:cxn>
                <a:cxn ang="0">
                  <a:pos x="connsiteX1" y="connsiteY1"/>
                </a:cxn>
                <a:cxn ang="0">
                  <a:pos x="connsiteX2" y="connsiteY2"/>
                </a:cxn>
                <a:cxn ang="0">
                  <a:pos x="connsiteX3" y="connsiteY3"/>
                </a:cxn>
              </a:cxnLst>
              <a:rect l="l" t="t" r="r" b="b"/>
              <a:pathLst>
                <a:path w="62388" h="91154">
                  <a:moveTo>
                    <a:pt x="62389" y="28765"/>
                  </a:moveTo>
                  <a:lnTo>
                    <a:pt x="33528" y="0"/>
                  </a:lnTo>
                  <a:lnTo>
                    <a:pt x="4763" y="78296"/>
                  </a:lnTo>
                  <a:lnTo>
                    <a:pt x="0" y="91154"/>
                  </a:lnTo>
                  <a:close/>
                </a:path>
              </a:pathLst>
            </a:custGeom>
            <a:grpFill/>
            <a:ln w="9525" cap="flat">
              <a:noFill/>
              <a:prstDash val="solid"/>
              <a:miter/>
            </a:ln>
          </p:spPr>
          <p:txBody>
            <a:bodyPr rtlCol="0" anchor="ctr"/>
            <a:lstStyle/>
            <a:p>
              <a:endParaRPr lang="en-US"/>
            </a:p>
          </p:txBody>
        </p:sp>
      </p:grpSp>
      <p:sp>
        <p:nvSpPr>
          <p:cNvPr id="40" name="Freeform: Shape 39">
            <a:extLst>
              <a:ext uri="{FF2B5EF4-FFF2-40B4-BE49-F238E27FC236}">
                <a16:creationId xmlns:a16="http://schemas.microsoft.com/office/drawing/2014/main" id="{91A9FC28-9D4E-A99F-586A-7A345BD0463A}"/>
              </a:ext>
            </a:extLst>
          </p:cNvPr>
          <p:cNvSpPr/>
          <p:nvPr/>
        </p:nvSpPr>
        <p:spPr>
          <a:xfrm>
            <a:off x="5954167" y="3457859"/>
            <a:ext cx="415063" cy="422559"/>
          </a:xfrm>
          <a:custGeom>
            <a:avLst/>
            <a:gdLst>
              <a:gd name="connsiteX0" fmla="*/ 166306 w 332232"/>
              <a:gd name="connsiteY0" fmla="*/ 164497 h 338232"/>
              <a:gd name="connsiteX1" fmla="*/ 243935 w 332232"/>
              <a:gd name="connsiteY1" fmla="*/ 109347 h 338232"/>
              <a:gd name="connsiteX2" fmla="*/ 248603 w 332232"/>
              <a:gd name="connsiteY2" fmla="*/ 82296 h 338232"/>
              <a:gd name="connsiteX3" fmla="*/ 166306 w 332232"/>
              <a:gd name="connsiteY3" fmla="*/ 0 h 338232"/>
              <a:gd name="connsiteX4" fmla="*/ 84011 w 332232"/>
              <a:gd name="connsiteY4" fmla="*/ 82296 h 338232"/>
              <a:gd name="connsiteX5" fmla="*/ 88963 w 332232"/>
              <a:gd name="connsiteY5" fmla="*/ 110109 h 338232"/>
              <a:gd name="connsiteX6" fmla="*/ 166306 w 332232"/>
              <a:gd name="connsiteY6" fmla="*/ 164497 h 338232"/>
              <a:gd name="connsiteX7" fmla="*/ 193738 w 332232"/>
              <a:gd name="connsiteY7" fmla="*/ 174403 h 338232"/>
              <a:gd name="connsiteX8" fmla="*/ 175165 w 332232"/>
              <a:gd name="connsiteY8" fmla="*/ 192119 h 338232"/>
              <a:gd name="connsiteX9" fmla="*/ 199263 w 332232"/>
              <a:gd name="connsiteY9" fmla="*/ 299180 h 338232"/>
              <a:gd name="connsiteX10" fmla="*/ 166211 w 332232"/>
              <a:gd name="connsiteY10" fmla="*/ 331946 h 338232"/>
              <a:gd name="connsiteX11" fmla="*/ 133160 w 332232"/>
              <a:gd name="connsiteY11" fmla="*/ 299180 h 338232"/>
              <a:gd name="connsiteX12" fmla="*/ 157258 w 332232"/>
              <a:gd name="connsiteY12" fmla="*/ 192119 h 338232"/>
              <a:gd name="connsiteX13" fmla="*/ 138684 w 332232"/>
              <a:gd name="connsiteY13" fmla="*/ 174403 h 338232"/>
              <a:gd name="connsiteX14" fmla="*/ 0 w 332232"/>
              <a:gd name="connsiteY14" fmla="*/ 338233 h 338232"/>
              <a:gd name="connsiteX15" fmla="*/ 332232 w 332232"/>
              <a:gd name="connsiteY15" fmla="*/ 338233 h 338232"/>
              <a:gd name="connsiteX16" fmla="*/ 193738 w 332232"/>
              <a:gd name="connsiteY16" fmla="*/ 174403 h 33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2232" h="338232">
                <a:moveTo>
                  <a:pt x="166306" y="164497"/>
                </a:moveTo>
                <a:cubicBezTo>
                  <a:pt x="202216" y="164497"/>
                  <a:pt x="232696" y="141446"/>
                  <a:pt x="243935" y="109347"/>
                </a:cubicBezTo>
                <a:cubicBezTo>
                  <a:pt x="246888" y="100870"/>
                  <a:pt x="248603" y="91821"/>
                  <a:pt x="248603" y="82296"/>
                </a:cubicBezTo>
                <a:cubicBezTo>
                  <a:pt x="248603" y="36862"/>
                  <a:pt x="211741" y="0"/>
                  <a:pt x="166306" y="0"/>
                </a:cubicBezTo>
                <a:cubicBezTo>
                  <a:pt x="120872" y="0"/>
                  <a:pt x="84011" y="36862"/>
                  <a:pt x="84011" y="82296"/>
                </a:cubicBezTo>
                <a:cubicBezTo>
                  <a:pt x="84011" y="92107"/>
                  <a:pt x="85820" y="101441"/>
                  <a:pt x="88963" y="110109"/>
                </a:cubicBezTo>
                <a:cubicBezTo>
                  <a:pt x="100298" y="141732"/>
                  <a:pt x="130588" y="164497"/>
                  <a:pt x="166306" y="164497"/>
                </a:cubicBezTo>
                <a:close/>
                <a:moveTo>
                  <a:pt x="193738" y="174403"/>
                </a:moveTo>
                <a:lnTo>
                  <a:pt x="175165" y="192119"/>
                </a:lnTo>
                <a:lnTo>
                  <a:pt x="199263" y="299180"/>
                </a:lnTo>
                <a:lnTo>
                  <a:pt x="166211" y="331946"/>
                </a:lnTo>
                <a:lnTo>
                  <a:pt x="133160" y="299180"/>
                </a:lnTo>
                <a:lnTo>
                  <a:pt x="157258" y="192119"/>
                </a:lnTo>
                <a:lnTo>
                  <a:pt x="138684" y="174403"/>
                </a:lnTo>
                <a:cubicBezTo>
                  <a:pt x="60007" y="187547"/>
                  <a:pt x="0" y="255842"/>
                  <a:pt x="0" y="338233"/>
                </a:cubicBezTo>
                <a:lnTo>
                  <a:pt x="332232" y="338233"/>
                </a:lnTo>
                <a:cubicBezTo>
                  <a:pt x="332422" y="255842"/>
                  <a:pt x="272415" y="187452"/>
                  <a:pt x="193738" y="174403"/>
                </a:cubicBezTo>
                <a:close/>
              </a:path>
            </a:pathLst>
          </a:custGeom>
          <a:solidFill>
            <a:srgbClr val="0071C1"/>
          </a:solidFill>
          <a:ln w="9525" cap="flat">
            <a:noFill/>
            <a:prstDash val="solid"/>
            <a:miter/>
          </a:ln>
        </p:spPr>
        <p:txBody>
          <a:bodyPr rtlCol="0" anchor="ctr"/>
          <a:lstStyle/>
          <a:p>
            <a:endParaRPr lang="en-US"/>
          </a:p>
        </p:txBody>
      </p:sp>
      <p:grpSp>
        <p:nvGrpSpPr>
          <p:cNvPr id="41" name="Graphic 25">
            <a:extLst>
              <a:ext uri="{FF2B5EF4-FFF2-40B4-BE49-F238E27FC236}">
                <a16:creationId xmlns:a16="http://schemas.microsoft.com/office/drawing/2014/main" id="{E2928EF2-16D0-F192-034C-D731041302C4}"/>
              </a:ext>
            </a:extLst>
          </p:cNvPr>
          <p:cNvGrpSpPr/>
          <p:nvPr/>
        </p:nvGrpSpPr>
        <p:grpSpPr>
          <a:xfrm>
            <a:off x="7356552" y="3003170"/>
            <a:ext cx="463137" cy="426130"/>
            <a:chOff x="6686563" y="4420050"/>
            <a:chExt cx="370712" cy="341090"/>
          </a:xfrm>
          <a:solidFill>
            <a:srgbClr val="0071C1"/>
          </a:solidFill>
        </p:grpSpPr>
        <p:sp>
          <p:nvSpPr>
            <p:cNvPr id="42" name="Freeform: Shape 41">
              <a:extLst>
                <a:ext uri="{FF2B5EF4-FFF2-40B4-BE49-F238E27FC236}">
                  <a16:creationId xmlns:a16="http://schemas.microsoft.com/office/drawing/2014/main" id="{BA666D8E-C050-372D-C570-DD8599D9C085}"/>
                </a:ext>
              </a:extLst>
            </p:cNvPr>
            <p:cNvSpPr/>
            <p:nvPr/>
          </p:nvSpPr>
          <p:spPr>
            <a:xfrm>
              <a:off x="6703518" y="4468627"/>
              <a:ext cx="337375" cy="219456"/>
            </a:xfrm>
            <a:custGeom>
              <a:avLst/>
              <a:gdLst>
                <a:gd name="connsiteX0" fmla="*/ 0 w 337375"/>
                <a:gd name="connsiteY0" fmla="*/ 0 h 219456"/>
                <a:gd name="connsiteX1" fmla="*/ 0 w 337375"/>
                <a:gd name="connsiteY1" fmla="*/ 219456 h 219456"/>
                <a:gd name="connsiteX2" fmla="*/ 337375 w 337375"/>
                <a:gd name="connsiteY2" fmla="*/ 219456 h 219456"/>
                <a:gd name="connsiteX3" fmla="*/ 337375 w 337375"/>
                <a:gd name="connsiteY3" fmla="*/ 0 h 219456"/>
                <a:gd name="connsiteX4" fmla="*/ 0 w 337375"/>
                <a:gd name="connsiteY4" fmla="*/ 0 h 219456"/>
                <a:gd name="connsiteX5" fmla="*/ 266319 w 337375"/>
                <a:gd name="connsiteY5" fmla="*/ 107537 h 219456"/>
                <a:gd name="connsiteX6" fmla="*/ 259937 w 337375"/>
                <a:gd name="connsiteY6" fmla="*/ 101156 h 219456"/>
                <a:gd name="connsiteX7" fmla="*/ 259937 w 337375"/>
                <a:gd name="connsiteY7" fmla="*/ 69628 h 219456"/>
                <a:gd name="connsiteX8" fmla="*/ 182594 w 337375"/>
                <a:gd name="connsiteY8" fmla="*/ 146971 h 219456"/>
                <a:gd name="connsiteX9" fmla="*/ 173546 w 337375"/>
                <a:gd name="connsiteY9" fmla="*/ 146971 h 219456"/>
                <a:gd name="connsiteX10" fmla="*/ 146304 w 337375"/>
                <a:gd name="connsiteY10" fmla="*/ 119729 h 219456"/>
                <a:gd name="connsiteX11" fmla="*/ 78296 w 337375"/>
                <a:gd name="connsiteY11" fmla="*/ 187738 h 219456"/>
                <a:gd name="connsiteX12" fmla="*/ 73819 w 337375"/>
                <a:gd name="connsiteY12" fmla="*/ 189643 h 219456"/>
                <a:gd name="connsiteX13" fmla="*/ 69342 w 337375"/>
                <a:gd name="connsiteY13" fmla="*/ 187738 h 219456"/>
                <a:gd name="connsiteX14" fmla="*/ 69342 w 337375"/>
                <a:gd name="connsiteY14" fmla="*/ 178689 h 219456"/>
                <a:gd name="connsiteX15" fmla="*/ 141827 w 337375"/>
                <a:gd name="connsiteY15" fmla="*/ 106204 h 219456"/>
                <a:gd name="connsiteX16" fmla="*/ 150876 w 337375"/>
                <a:gd name="connsiteY16" fmla="*/ 106204 h 219456"/>
                <a:gd name="connsiteX17" fmla="*/ 178117 w 337375"/>
                <a:gd name="connsiteY17" fmla="*/ 133445 h 219456"/>
                <a:gd name="connsiteX18" fmla="*/ 252031 w 337375"/>
                <a:gd name="connsiteY18" fmla="*/ 59531 h 219456"/>
                <a:gd name="connsiteX19" fmla="*/ 218694 w 337375"/>
                <a:gd name="connsiteY19" fmla="*/ 59531 h 219456"/>
                <a:gd name="connsiteX20" fmla="*/ 212312 w 337375"/>
                <a:gd name="connsiteY20" fmla="*/ 53150 h 219456"/>
                <a:gd name="connsiteX21" fmla="*/ 218694 w 337375"/>
                <a:gd name="connsiteY21" fmla="*/ 46768 h 219456"/>
                <a:gd name="connsiteX22" fmla="*/ 266414 w 337375"/>
                <a:gd name="connsiteY22" fmla="*/ 46768 h 219456"/>
                <a:gd name="connsiteX23" fmla="*/ 272796 w 337375"/>
                <a:gd name="connsiteY23" fmla="*/ 53150 h 219456"/>
                <a:gd name="connsiteX24" fmla="*/ 272796 w 337375"/>
                <a:gd name="connsiteY24" fmla="*/ 101156 h 219456"/>
                <a:gd name="connsiteX25" fmla="*/ 266319 w 337375"/>
                <a:gd name="connsiteY25" fmla="*/ 107537 h 21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7375" h="219456">
                  <a:moveTo>
                    <a:pt x="0" y="0"/>
                  </a:moveTo>
                  <a:lnTo>
                    <a:pt x="0" y="219456"/>
                  </a:lnTo>
                  <a:lnTo>
                    <a:pt x="337375" y="219456"/>
                  </a:lnTo>
                  <a:lnTo>
                    <a:pt x="337375" y="0"/>
                  </a:lnTo>
                  <a:lnTo>
                    <a:pt x="0" y="0"/>
                  </a:lnTo>
                  <a:close/>
                  <a:moveTo>
                    <a:pt x="266319" y="107537"/>
                  </a:moveTo>
                  <a:cubicBezTo>
                    <a:pt x="262795" y="107537"/>
                    <a:pt x="259937" y="104680"/>
                    <a:pt x="259937" y="101156"/>
                  </a:cubicBezTo>
                  <a:lnTo>
                    <a:pt x="259937" y="69628"/>
                  </a:lnTo>
                  <a:lnTo>
                    <a:pt x="182594" y="146971"/>
                  </a:lnTo>
                  <a:cubicBezTo>
                    <a:pt x="180118" y="149447"/>
                    <a:pt x="176022" y="149447"/>
                    <a:pt x="173546" y="146971"/>
                  </a:cubicBezTo>
                  <a:lnTo>
                    <a:pt x="146304" y="119729"/>
                  </a:lnTo>
                  <a:lnTo>
                    <a:pt x="78296" y="187738"/>
                  </a:lnTo>
                  <a:cubicBezTo>
                    <a:pt x="77057" y="188976"/>
                    <a:pt x="75438" y="189643"/>
                    <a:pt x="73819" y="189643"/>
                  </a:cubicBezTo>
                  <a:cubicBezTo>
                    <a:pt x="72199" y="189643"/>
                    <a:pt x="70580" y="188976"/>
                    <a:pt x="69342" y="187738"/>
                  </a:cubicBezTo>
                  <a:cubicBezTo>
                    <a:pt x="66865" y="185261"/>
                    <a:pt x="66865" y="181166"/>
                    <a:pt x="69342" y="178689"/>
                  </a:cubicBezTo>
                  <a:lnTo>
                    <a:pt x="141827" y="106204"/>
                  </a:lnTo>
                  <a:cubicBezTo>
                    <a:pt x="144304" y="103727"/>
                    <a:pt x="148399" y="103727"/>
                    <a:pt x="150876" y="106204"/>
                  </a:cubicBezTo>
                  <a:lnTo>
                    <a:pt x="178117" y="133445"/>
                  </a:lnTo>
                  <a:lnTo>
                    <a:pt x="252031" y="59531"/>
                  </a:lnTo>
                  <a:lnTo>
                    <a:pt x="218694" y="59531"/>
                  </a:lnTo>
                  <a:cubicBezTo>
                    <a:pt x="215170" y="59531"/>
                    <a:pt x="212312" y="56674"/>
                    <a:pt x="212312" y="53150"/>
                  </a:cubicBezTo>
                  <a:cubicBezTo>
                    <a:pt x="212312" y="49625"/>
                    <a:pt x="215170" y="46768"/>
                    <a:pt x="218694" y="46768"/>
                  </a:cubicBezTo>
                  <a:lnTo>
                    <a:pt x="266414" y="46768"/>
                  </a:lnTo>
                  <a:cubicBezTo>
                    <a:pt x="269938" y="46768"/>
                    <a:pt x="272796" y="49625"/>
                    <a:pt x="272796" y="53150"/>
                  </a:cubicBezTo>
                  <a:lnTo>
                    <a:pt x="272796" y="101156"/>
                  </a:lnTo>
                  <a:cubicBezTo>
                    <a:pt x="272701" y="104680"/>
                    <a:pt x="269843" y="107537"/>
                    <a:pt x="266319" y="107537"/>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8A7AD5F-9D5D-4858-CB3E-2B18DA6A84C8}"/>
                </a:ext>
              </a:extLst>
            </p:cNvPr>
            <p:cNvSpPr/>
            <p:nvPr/>
          </p:nvSpPr>
          <p:spPr>
            <a:xfrm>
              <a:off x="6703518" y="4699037"/>
              <a:ext cx="337375" cy="62103"/>
            </a:xfrm>
            <a:custGeom>
              <a:avLst/>
              <a:gdLst>
                <a:gd name="connsiteX0" fmla="*/ 0 w 337375"/>
                <a:gd name="connsiteY0" fmla="*/ 5906 h 62103"/>
                <a:gd name="connsiteX1" fmla="*/ 0 w 337375"/>
                <a:gd name="connsiteY1" fmla="*/ 0 h 62103"/>
                <a:gd name="connsiteX2" fmla="*/ 0 w 337375"/>
                <a:gd name="connsiteY2" fmla="*/ 0 h 62103"/>
                <a:gd name="connsiteX3" fmla="*/ 0 w 337375"/>
                <a:gd name="connsiteY3" fmla="*/ 11716 h 62103"/>
                <a:gd name="connsiteX4" fmla="*/ 162306 w 337375"/>
                <a:gd name="connsiteY4" fmla="*/ 11716 h 62103"/>
                <a:gd name="connsiteX5" fmla="*/ 162306 w 337375"/>
                <a:gd name="connsiteY5" fmla="*/ 20098 h 62103"/>
                <a:gd name="connsiteX6" fmla="*/ 133064 w 337375"/>
                <a:gd name="connsiteY6" fmla="*/ 49340 h 62103"/>
                <a:gd name="connsiteX7" fmla="*/ 66008 w 337375"/>
                <a:gd name="connsiteY7" fmla="*/ 49340 h 62103"/>
                <a:gd name="connsiteX8" fmla="*/ 66008 w 337375"/>
                <a:gd name="connsiteY8" fmla="*/ 62103 h 62103"/>
                <a:gd name="connsiteX9" fmla="*/ 271367 w 337375"/>
                <a:gd name="connsiteY9" fmla="*/ 62103 h 62103"/>
                <a:gd name="connsiteX10" fmla="*/ 271367 w 337375"/>
                <a:gd name="connsiteY10" fmla="*/ 49340 h 62103"/>
                <a:gd name="connsiteX11" fmla="*/ 204311 w 337375"/>
                <a:gd name="connsiteY11" fmla="*/ 49340 h 62103"/>
                <a:gd name="connsiteX12" fmla="*/ 175070 w 337375"/>
                <a:gd name="connsiteY12" fmla="*/ 20098 h 62103"/>
                <a:gd name="connsiteX13" fmla="*/ 175070 w 337375"/>
                <a:gd name="connsiteY13" fmla="*/ 11716 h 62103"/>
                <a:gd name="connsiteX14" fmla="*/ 337375 w 337375"/>
                <a:gd name="connsiteY14" fmla="*/ 11716 h 62103"/>
                <a:gd name="connsiteX15" fmla="*/ 337375 w 337375"/>
                <a:gd name="connsiteY15" fmla="*/ 0 h 62103"/>
                <a:gd name="connsiteX16" fmla="*/ 337375 w 337375"/>
                <a:gd name="connsiteY16" fmla="*/ 0 h 62103"/>
                <a:gd name="connsiteX17" fmla="*/ 337375 w 337375"/>
                <a:gd name="connsiteY17" fmla="*/ 5906 h 62103"/>
                <a:gd name="connsiteX18" fmla="*/ 0 w 337375"/>
                <a:gd name="connsiteY18" fmla="*/ 5906 h 6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7375" h="62103">
                  <a:moveTo>
                    <a:pt x="0" y="5906"/>
                  </a:moveTo>
                  <a:lnTo>
                    <a:pt x="0" y="0"/>
                  </a:lnTo>
                  <a:lnTo>
                    <a:pt x="0" y="0"/>
                  </a:lnTo>
                  <a:lnTo>
                    <a:pt x="0" y="11716"/>
                  </a:lnTo>
                  <a:lnTo>
                    <a:pt x="162306" y="11716"/>
                  </a:lnTo>
                  <a:lnTo>
                    <a:pt x="162306" y="20098"/>
                  </a:lnTo>
                  <a:cubicBezTo>
                    <a:pt x="162306" y="36290"/>
                    <a:pt x="149162" y="49340"/>
                    <a:pt x="133064" y="49340"/>
                  </a:cubicBezTo>
                  <a:lnTo>
                    <a:pt x="66008" y="49340"/>
                  </a:lnTo>
                  <a:lnTo>
                    <a:pt x="66008" y="62103"/>
                  </a:lnTo>
                  <a:lnTo>
                    <a:pt x="271367" y="62103"/>
                  </a:lnTo>
                  <a:lnTo>
                    <a:pt x="271367" y="49340"/>
                  </a:lnTo>
                  <a:lnTo>
                    <a:pt x="204311" y="49340"/>
                  </a:lnTo>
                  <a:cubicBezTo>
                    <a:pt x="188119" y="49340"/>
                    <a:pt x="175070" y="36195"/>
                    <a:pt x="175070" y="20098"/>
                  </a:cubicBezTo>
                  <a:lnTo>
                    <a:pt x="175070" y="11716"/>
                  </a:lnTo>
                  <a:lnTo>
                    <a:pt x="337375" y="11716"/>
                  </a:lnTo>
                  <a:lnTo>
                    <a:pt x="337375" y="0"/>
                  </a:lnTo>
                  <a:lnTo>
                    <a:pt x="337375" y="0"/>
                  </a:lnTo>
                  <a:lnTo>
                    <a:pt x="337375" y="5906"/>
                  </a:lnTo>
                  <a:lnTo>
                    <a:pt x="0" y="5906"/>
                  </a:ln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BC47EF60-7CFA-4B92-2FFC-DA694C8D2462}"/>
                </a:ext>
              </a:extLst>
            </p:cNvPr>
            <p:cNvSpPr/>
            <p:nvPr/>
          </p:nvSpPr>
          <p:spPr>
            <a:xfrm>
              <a:off x="6686563" y="4420050"/>
              <a:ext cx="370712" cy="48577"/>
            </a:xfrm>
            <a:custGeom>
              <a:avLst/>
              <a:gdLst>
                <a:gd name="connsiteX0" fmla="*/ 370713 w 370712"/>
                <a:gd name="connsiteY0" fmla="*/ 48577 h 48577"/>
                <a:gd name="connsiteX1" fmla="*/ 370713 w 370712"/>
                <a:gd name="connsiteY1" fmla="*/ 0 h 48577"/>
                <a:gd name="connsiteX2" fmla="*/ 0 w 370712"/>
                <a:gd name="connsiteY2" fmla="*/ 0 h 48577"/>
                <a:gd name="connsiteX3" fmla="*/ 0 w 370712"/>
                <a:gd name="connsiteY3" fmla="*/ 48577 h 48577"/>
                <a:gd name="connsiteX4" fmla="*/ 16954 w 370712"/>
                <a:gd name="connsiteY4" fmla="*/ 37338 h 48577"/>
                <a:gd name="connsiteX5" fmla="*/ 354330 w 370712"/>
                <a:gd name="connsiteY5" fmla="*/ 37338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712" h="48577">
                  <a:moveTo>
                    <a:pt x="370713" y="48577"/>
                  </a:moveTo>
                  <a:lnTo>
                    <a:pt x="370713" y="0"/>
                  </a:lnTo>
                  <a:lnTo>
                    <a:pt x="0" y="0"/>
                  </a:lnTo>
                  <a:lnTo>
                    <a:pt x="0" y="48577"/>
                  </a:lnTo>
                  <a:lnTo>
                    <a:pt x="16954" y="37338"/>
                  </a:lnTo>
                  <a:lnTo>
                    <a:pt x="354330" y="37338"/>
                  </a:ln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AAA29A2-0703-0748-6CEE-D6BBC0FB2A5E}"/>
                </a:ext>
              </a:extLst>
            </p:cNvPr>
            <p:cNvSpPr/>
            <p:nvPr/>
          </p:nvSpPr>
          <p:spPr>
            <a:xfrm>
              <a:off x="6703518" y="4699132"/>
              <a:ext cx="337375" cy="5905"/>
            </a:xfrm>
            <a:custGeom>
              <a:avLst/>
              <a:gdLst>
                <a:gd name="connsiteX0" fmla="*/ 0 w 337375"/>
                <a:gd name="connsiteY0" fmla="*/ 0 h 5905"/>
                <a:gd name="connsiteX1" fmla="*/ 337376 w 337375"/>
                <a:gd name="connsiteY1" fmla="*/ 0 h 5905"/>
                <a:gd name="connsiteX2" fmla="*/ 337376 w 337375"/>
                <a:gd name="connsiteY2" fmla="*/ 5906 h 5905"/>
                <a:gd name="connsiteX3" fmla="*/ 0 w 337375"/>
                <a:gd name="connsiteY3" fmla="*/ 5906 h 5905"/>
              </a:gdLst>
              <a:ahLst/>
              <a:cxnLst>
                <a:cxn ang="0">
                  <a:pos x="connsiteX0" y="connsiteY0"/>
                </a:cxn>
                <a:cxn ang="0">
                  <a:pos x="connsiteX1" y="connsiteY1"/>
                </a:cxn>
                <a:cxn ang="0">
                  <a:pos x="connsiteX2" y="connsiteY2"/>
                </a:cxn>
                <a:cxn ang="0">
                  <a:pos x="connsiteX3" y="connsiteY3"/>
                </a:cxn>
              </a:cxnLst>
              <a:rect l="l" t="t" r="r" b="b"/>
              <a:pathLst>
                <a:path w="337375" h="5905">
                  <a:moveTo>
                    <a:pt x="0" y="0"/>
                  </a:moveTo>
                  <a:lnTo>
                    <a:pt x="337376" y="0"/>
                  </a:lnTo>
                  <a:lnTo>
                    <a:pt x="337376" y="5906"/>
                  </a:lnTo>
                  <a:lnTo>
                    <a:pt x="0" y="5906"/>
                  </a:lnTo>
                  <a:close/>
                </a:path>
              </a:pathLst>
            </a:custGeom>
            <a:grpFill/>
            <a:ln w="9525" cap="flat">
              <a:noFill/>
              <a:prstDash val="solid"/>
              <a:miter/>
            </a:ln>
          </p:spPr>
          <p:txBody>
            <a:bodyPr rtlCol="0" anchor="ctr"/>
            <a:lstStyle/>
            <a:p>
              <a:endParaRPr lang="en-US"/>
            </a:p>
          </p:txBody>
        </p:sp>
      </p:grpSp>
      <p:sp>
        <p:nvSpPr>
          <p:cNvPr id="46" name="Freeform: Shape 45">
            <a:extLst>
              <a:ext uri="{FF2B5EF4-FFF2-40B4-BE49-F238E27FC236}">
                <a16:creationId xmlns:a16="http://schemas.microsoft.com/office/drawing/2014/main" id="{44660CA1-1691-B8D8-F089-FE1E5EBC616C}"/>
              </a:ext>
            </a:extLst>
          </p:cNvPr>
          <p:cNvSpPr/>
          <p:nvPr/>
        </p:nvSpPr>
        <p:spPr>
          <a:xfrm>
            <a:off x="8092314" y="1882808"/>
            <a:ext cx="514903" cy="410422"/>
          </a:xfrm>
          <a:custGeom>
            <a:avLst/>
            <a:gdLst>
              <a:gd name="connsiteX0" fmla="*/ 43339 w 412147"/>
              <a:gd name="connsiteY0" fmla="*/ 122777 h 328517"/>
              <a:gd name="connsiteX1" fmla="*/ 0 w 412147"/>
              <a:gd name="connsiteY1" fmla="*/ 166116 h 328517"/>
              <a:gd name="connsiteX2" fmla="*/ 43339 w 412147"/>
              <a:gd name="connsiteY2" fmla="*/ 209455 h 328517"/>
              <a:gd name="connsiteX3" fmla="*/ 86678 w 412147"/>
              <a:gd name="connsiteY3" fmla="*/ 166116 h 328517"/>
              <a:gd name="connsiteX4" fmla="*/ 43339 w 412147"/>
              <a:gd name="connsiteY4" fmla="*/ 122777 h 328517"/>
              <a:gd name="connsiteX5" fmla="*/ 71819 w 412147"/>
              <a:gd name="connsiteY5" fmla="*/ 156210 h 328517"/>
              <a:gd name="connsiteX6" fmla="*/ 37433 w 412147"/>
              <a:gd name="connsiteY6" fmla="*/ 190595 h 328517"/>
              <a:gd name="connsiteX7" fmla="*/ 32576 w 412147"/>
              <a:gd name="connsiteY7" fmla="*/ 192596 h 328517"/>
              <a:gd name="connsiteX8" fmla="*/ 27718 w 412147"/>
              <a:gd name="connsiteY8" fmla="*/ 190595 h 328517"/>
              <a:gd name="connsiteX9" fmla="*/ 12573 w 412147"/>
              <a:gd name="connsiteY9" fmla="*/ 175450 h 328517"/>
              <a:gd name="connsiteX10" fmla="*/ 12573 w 412147"/>
              <a:gd name="connsiteY10" fmla="*/ 165735 h 328517"/>
              <a:gd name="connsiteX11" fmla="*/ 22288 w 412147"/>
              <a:gd name="connsiteY11" fmla="*/ 165735 h 328517"/>
              <a:gd name="connsiteX12" fmla="*/ 32576 w 412147"/>
              <a:gd name="connsiteY12" fmla="*/ 176022 h 328517"/>
              <a:gd name="connsiteX13" fmla="*/ 62103 w 412147"/>
              <a:gd name="connsiteY13" fmla="*/ 146494 h 328517"/>
              <a:gd name="connsiteX14" fmla="*/ 71819 w 412147"/>
              <a:gd name="connsiteY14" fmla="*/ 146494 h 328517"/>
              <a:gd name="connsiteX15" fmla="*/ 71819 w 412147"/>
              <a:gd name="connsiteY15" fmla="*/ 156210 h 328517"/>
              <a:gd name="connsiteX16" fmla="*/ 43339 w 412147"/>
              <a:gd name="connsiteY16" fmla="*/ 241840 h 328517"/>
              <a:gd name="connsiteX17" fmla="*/ 0 w 412147"/>
              <a:gd name="connsiteY17" fmla="*/ 285178 h 328517"/>
              <a:gd name="connsiteX18" fmla="*/ 43339 w 412147"/>
              <a:gd name="connsiteY18" fmla="*/ 328517 h 328517"/>
              <a:gd name="connsiteX19" fmla="*/ 86678 w 412147"/>
              <a:gd name="connsiteY19" fmla="*/ 285178 h 328517"/>
              <a:gd name="connsiteX20" fmla="*/ 43339 w 412147"/>
              <a:gd name="connsiteY20" fmla="*/ 241840 h 328517"/>
              <a:gd name="connsiteX21" fmla="*/ 177641 w 412147"/>
              <a:gd name="connsiteY21" fmla="*/ 77152 h 328517"/>
              <a:gd name="connsiteX22" fmla="*/ 378333 w 412147"/>
              <a:gd name="connsiteY22" fmla="*/ 77152 h 328517"/>
              <a:gd name="connsiteX23" fmla="*/ 412147 w 412147"/>
              <a:gd name="connsiteY23" fmla="*/ 43244 h 328517"/>
              <a:gd name="connsiteX24" fmla="*/ 378333 w 412147"/>
              <a:gd name="connsiteY24" fmla="*/ 9430 h 328517"/>
              <a:gd name="connsiteX25" fmla="*/ 177641 w 412147"/>
              <a:gd name="connsiteY25" fmla="*/ 9430 h 328517"/>
              <a:gd name="connsiteX26" fmla="*/ 143828 w 412147"/>
              <a:gd name="connsiteY26" fmla="*/ 43244 h 328517"/>
              <a:gd name="connsiteX27" fmla="*/ 177641 w 412147"/>
              <a:gd name="connsiteY27" fmla="*/ 77152 h 328517"/>
              <a:gd name="connsiteX28" fmla="*/ 378333 w 412147"/>
              <a:gd name="connsiteY28" fmla="*/ 129254 h 328517"/>
              <a:gd name="connsiteX29" fmla="*/ 177641 w 412147"/>
              <a:gd name="connsiteY29" fmla="*/ 129254 h 328517"/>
              <a:gd name="connsiteX30" fmla="*/ 143828 w 412147"/>
              <a:gd name="connsiteY30" fmla="*/ 163068 h 328517"/>
              <a:gd name="connsiteX31" fmla="*/ 177641 w 412147"/>
              <a:gd name="connsiteY31" fmla="*/ 196882 h 328517"/>
              <a:gd name="connsiteX32" fmla="*/ 378333 w 412147"/>
              <a:gd name="connsiteY32" fmla="*/ 196882 h 328517"/>
              <a:gd name="connsiteX33" fmla="*/ 412147 w 412147"/>
              <a:gd name="connsiteY33" fmla="*/ 163068 h 328517"/>
              <a:gd name="connsiteX34" fmla="*/ 378333 w 412147"/>
              <a:gd name="connsiteY34" fmla="*/ 129254 h 328517"/>
              <a:gd name="connsiteX35" fmla="*/ 378333 w 412147"/>
              <a:gd name="connsiteY35" fmla="*/ 249079 h 328517"/>
              <a:gd name="connsiteX36" fmla="*/ 177641 w 412147"/>
              <a:gd name="connsiteY36" fmla="*/ 249079 h 328517"/>
              <a:gd name="connsiteX37" fmla="*/ 143828 w 412147"/>
              <a:gd name="connsiteY37" fmla="*/ 282893 h 328517"/>
              <a:gd name="connsiteX38" fmla="*/ 177641 w 412147"/>
              <a:gd name="connsiteY38" fmla="*/ 316706 h 328517"/>
              <a:gd name="connsiteX39" fmla="*/ 378333 w 412147"/>
              <a:gd name="connsiteY39" fmla="*/ 316706 h 328517"/>
              <a:gd name="connsiteX40" fmla="*/ 412147 w 412147"/>
              <a:gd name="connsiteY40" fmla="*/ 282893 h 328517"/>
              <a:gd name="connsiteX41" fmla="*/ 378333 w 412147"/>
              <a:gd name="connsiteY41" fmla="*/ 249079 h 328517"/>
              <a:gd name="connsiteX42" fmla="*/ 43339 w 412147"/>
              <a:gd name="connsiteY42" fmla="*/ 0 h 328517"/>
              <a:gd name="connsiteX43" fmla="*/ 0 w 412147"/>
              <a:gd name="connsiteY43" fmla="*/ 43339 h 328517"/>
              <a:gd name="connsiteX44" fmla="*/ 43339 w 412147"/>
              <a:gd name="connsiteY44" fmla="*/ 86677 h 328517"/>
              <a:gd name="connsiteX45" fmla="*/ 86678 w 412147"/>
              <a:gd name="connsiteY45" fmla="*/ 43339 h 328517"/>
              <a:gd name="connsiteX46" fmla="*/ 43339 w 412147"/>
              <a:gd name="connsiteY46" fmla="*/ 0 h 32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2147" h="328517">
                <a:moveTo>
                  <a:pt x="43339" y="122777"/>
                </a:moveTo>
                <a:cubicBezTo>
                  <a:pt x="19431" y="122777"/>
                  <a:pt x="0" y="142208"/>
                  <a:pt x="0" y="166116"/>
                </a:cubicBezTo>
                <a:cubicBezTo>
                  <a:pt x="0" y="190024"/>
                  <a:pt x="19431" y="209455"/>
                  <a:pt x="43339" y="209455"/>
                </a:cubicBezTo>
                <a:cubicBezTo>
                  <a:pt x="67246" y="209455"/>
                  <a:pt x="86678" y="190024"/>
                  <a:pt x="86678" y="166116"/>
                </a:cubicBezTo>
                <a:cubicBezTo>
                  <a:pt x="86678" y="142113"/>
                  <a:pt x="67246" y="122777"/>
                  <a:pt x="43339" y="122777"/>
                </a:cubicBezTo>
                <a:close/>
                <a:moveTo>
                  <a:pt x="71819" y="156210"/>
                </a:moveTo>
                <a:lnTo>
                  <a:pt x="37433" y="190595"/>
                </a:lnTo>
                <a:cubicBezTo>
                  <a:pt x="36100" y="191929"/>
                  <a:pt x="34290" y="192596"/>
                  <a:pt x="32576" y="192596"/>
                </a:cubicBezTo>
                <a:cubicBezTo>
                  <a:pt x="30861" y="192596"/>
                  <a:pt x="29051" y="191929"/>
                  <a:pt x="27718" y="190595"/>
                </a:cubicBezTo>
                <a:lnTo>
                  <a:pt x="12573" y="175450"/>
                </a:lnTo>
                <a:cubicBezTo>
                  <a:pt x="9906" y="172784"/>
                  <a:pt x="9906" y="168402"/>
                  <a:pt x="12573" y="165735"/>
                </a:cubicBezTo>
                <a:cubicBezTo>
                  <a:pt x="15240" y="163068"/>
                  <a:pt x="19621" y="163068"/>
                  <a:pt x="22288" y="165735"/>
                </a:cubicBezTo>
                <a:lnTo>
                  <a:pt x="32576" y="176022"/>
                </a:lnTo>
                <a:lnTo>
                  <a:pt x="62103" y="146494"/>
                </a:lnTo>
                <a:cubicBezTo>
                  <a:pt x="64770" y="143827"/>
                  <a:pt x="69152" y="143827"/>
                  <a:pt x="71819" y="146494"/>
                </a:cubicBezTo>
                <a:cubicBezTo>
                  <a:pt x="74486" y="149257"/>
                  <a:pt x="74486" y="153543"/>
                  <a:pt x="71819" y="156210"/>
                </a:cubicBezTo>
                <a:close/>
                <a:moveTo>
                  <a:pt x="43339" y="241840"/>
                </a:moveTo>
                <a:cubicBezTo>
                  <a:pt x="19431" y="241840"/>
                  <a:pt x="0" y="261271"/>
                  <a:pt x="0" y="285178"/>
                </a:cubicBezTo>
                <a:cubicBezTo>
                  <a:pt x="0" y="309086"/>
                  <a:pt x="19431" y="328517"/>
                  <a:pt x="43339" y="328517"/>
                </a:cubicBezTo>
                <a:cubicBezTo>
                  <a:pt x="67246" y="328517"/>
                  <a:pt x="86678" y="309086"/>
                  <a:pt x="86678" y="285178"/>
                </a:cubicBezTo>
                <a:cubicBezTo>
                  <a:pt x="86678" y="261176"/>
                  <a:pt x="67246" y="241840"/>
                  <a:pt x="43339" y="241840"/>
                </a:cubicBezTo>
                <a:close/>
                <a:moveTo>
                  <a:pt x="177641" y="77152"/>
                </a:moveTo>
                <a:lnTo>
                  <a:pt x="378333" y="77152"/>
                </a:lnTo>
                <a:cubicBezTo>
                  <a:pt x="397002" y="77152"/>
                  <a:pt x="412147" y="61913"/>
                  <a:pt x="412147" y="43244"/>
                </a:cubicBezTo>
                <a:cubicBezTo>
                  <a:pt x="412147" y="24575"/>
                  <a:pt x="396907" y="9430"/>
                  <a:pt x="378333" y="9430"/>
                </a:cubicBezTo>
                <a:lnTo>
                  <a:pt x="177641" y="9430"/>
                </a:lnTo>
                <a:cubicBezTo>
                  <a:pt x="158972" y="9430"/>
                  <a:pt x="143828" y="24670"/>
                  <a:pt x="143828" y="43244"/>
                </a:cubicBezTo>
                <a:cubicBezTo>
                  <a:pt x="143828" y="61913"/>
                  <a:pt x="159068" y="77152"/>
                  <a:pt x="177641" y="77152"/>
                </a:cubicBezTo>
                <a:close/>
                <a:moveTo>
                  <a:pt x="378333" y="129254"/>
                </a:moveTo>
                <a:lnTo>
                  <a:pt x="177641" y="129254"/>
                </a:lnTo>
                <a:cubicBezTo>
                  <a:pt x="158972" y="129254"/>
                  <a:pt x="143828" y="144494"/>
                  <a:pt x="143828" y="163068"/>
                </a:cubicBezTo>
                <a:cubicBezTo>
                  <a:pt x="143828" y="181642"/>
                  <a:pt x="159068" y="196882"/>
                  <a:pt x="177641" y="196882"/>
                </a:cubicBezTo>
                <a:lnTo>
                  <a:pt x="378333" y="196882"/>
                </a:lnTo>
                <a:cubicBezTo>
                  <a:pt x="397002" y="196882"/>
                  <a:pt x="412147" y="181642"/>
                  <a:pt x="412147" y="163068"/>
                </a:cubicBezTo>
                <a:cubicBezTo>
                  <a:pt x="412147" y="144494"/>
                  <a:pt x="397002" y="129254"/>
                  <a:pt x="378333" y="129254"/>
                </a:cubicBezTo>
                <a:close/>
                <a:moveTo>
                  <a:pt x="378333" y="249079"/>
                </a:moveTo>
                <a:lnTo>
                  <a:pt x="177641" y="249079"/>
                </a:lnTo>
                <a:cubicBezTo>
                  <a:pt x="158972" y="249079"/>
                  <a:pt x="143828" y="264319"/>
                  <a:pt x="143828" y="282893"/>
                </a:cubicBezTo>
                <a:cubicBezTo>
                  <a:pt x="143828" y="301561"/>
                  <a:pt x="159068" y="316706"/>
                  <a:pt x="177641" y="316706"/>
                </a:cubicBezTo>
                <a:lnTo>
                  <a:pt x="378333" y="316706"/>
                </a:lnTo>
                <a:cubicBezTo>
                  <a:pt x="397002" y="316706"/>
                  <a:pt x="412147" y="301466"/>
                  <a:pt x="412147" y="282893"/>
                </a:cubicBezTo>
                <a:cubicBezTo>
                  <a:pt x="412242" y="264319"/>
                  <a:pt x="397002" y="249079"/>
                  <a:pt x="378333" y="249079"/>
                </a:cubicBezTo>
                <a:close/>
                <a:moveTo>
                  <a:pt x="43339" y="0"/>
                </a:moveTo>
                <a:cubicBezTo>
                  <a:pt x="19431" y="0"/>
                  <a:pt x="0" y="19431"/>
                  <a:pt x="0" y="43339"/>
                </a:cubicBezTo>
                <a:cubicBezTo>
                  <a:pt x="0" y="67246"/>
                  <a:pt x="19431" y="86677"/>
                  <a:pt x="43339" y="86677"/>
                </a:cubicBezTo>
                <a:cubicBezTo>
                  <a:pt x="67246" y="86677"/>
                  <a:pt x="86678" y="67246"/>
                  <a:pt x="86678" y="43339"/>
                </a:cubicBezTo>
                <a:cubicBezTo>
                  <a:pt x="86678" y="19431"/>
                  <a:pt x="67246" y="0"/>
                  <a:pt x="43339" y="0"/>
                </a:cubicBezTo>
                <a:close/>
              </a:path>
            </a:pathLst>
          </a:custGeom>
          <a:solidFill>
            <a:srgbClr val="0071C1"/>
          </a:solidFill>
          <a:ln w="9525" cap="flat">
            <a:noFill/>
            <a:prstDash val="solid"/>
            <a:miter/>
          </a:ln>
        </p:spPr>
        <p:txBody>
          <a:bodyPr rtlCol="0" anchor="ctr"/>
          <a:lstStyle/>
          <a:p>
            <a:endParaRPr lang="en-US"/>
          </a:p>
        </p:txBody>
      </p:sp>
      <p:grpSp>
        <p:nvGrpSpPr>
          <p:cNvPr id="47" name="Graphic 25">
            <a:extLst>
              <a:ext uri="{FF2B5EF4-FFF2-40B4-BE49-F238E27FC236}">
                <a16:creationId xmlns:a16="http://schemas.microsoft.com/office/drawing/2014/main" id="{48CC484A-C730-0E3F-E867-E8B34D595128}"/>
              </a:ext>
            </a:extLst>
          </p:cNvPr>
          <p:cNvGrpSpPr/>
          <p:nvPr/>
        </p:nvGrpSpPr>
        <p:grpSpPr>
          <a:xfrm>
            <a:off x="4125652" y="3813305"/>
            <a:ext cx="4094704" cy="985418"/>
            <a:chOff x="4100431" y="5068512"/>
            <a:chExt cx="3277552" cy="788765"/>
          </a:xfrm>
          <a:noFill/>
        </p:grpSpPr>
        <p:sp>
          <p:nvSpPr>
            <p:cNvPr id="48" name="Freeform: Shape 47">
              <a:extLst>
                <a:ext uri="{FF2B5EF4-FFF2-40B4-BE49-F238E27FC236}">
                  <a16:creationId xmlns:a16="http://schemas.microsoft.com/office/drawing/2014/main" id="{E56D2077-F489-D750-0407-E6F3ECA74FC4}"/>
                </a:ext>
              </a:extLst>
            </p:cNvPr>
            <p:cNvSpPr/>
            <p:nvPr/>
          </p:nvSpPr>
          <p:spPr>
            <a:xfrm>
              <a:off x="4100431" y="5068512"/>
              <a:ext cx="102108" cy="788765"/>
            </a:xfrm>
            <a:custGeom>
              <a:avLst/>
              <a:gdLst>
                <a:gd name="connsiteX0" fmla="*/ 0 w 102108"/>
                <a:gd name="connsiteY0" fmla="*/ 788765 h 788765"/>
                <a:gd name="connsiteX1" fmla="*/ 0 w 102108"/>
                <a:gd name="connsiteY1" fmla="*/ 102108 h 788765"/>
                <a:gd name="connsiteX2" fmla="*/ 102108 w 102108"/>
                <a:gd name="connsiteY2" fmla="*/ 0 h 788765"/>
              </a:gdLst>
              <a:ahLst/>
              <a:cxnLst>
                <a:cxn ang="0">
                  <a:pos x="connsiteX0" y="connsiteY0"/>
                </a:cxn>
                <a:cxn ang="0">
                  <a:pos x="connsiteX1" y="connsiteY1"/>
                </a:cxn>
                <a:cxn ang="0">
                  <a:pos x="connsiteX2" y="connsiteY2"/>
                </a:cxn>
              </a:cxnLst>
              <a:rect l="l" t="t" r="r" b="b"/>
              <a:pathLst>
                <a:path w="102108" h="788765">
                  <a:moveTo>
                    <a:pt x="0" y="788765"/>
                  </a:moveTo>
                  <a:lnTo>
                    <a:pt x="0" y="102108"/>
                  </a:lnTo>
                  <a:lnTo>
                    <a:pt x="102108" y="0"/>
                  </a:lnTo>
                </a:path>
              </a:pathLst>
            </a:custGeom>
            <a:noFill/>
            <a:ln w="9525" cap="rnd">
              <a:solidFill>
                <a:srgbClr val="283848"/>
              </a:solidFill>
              <a:prstDash val="solid"/>
              <a:round/>
            </a:ln>
          </p:spPr>
          <p:txBody>
            <a:bodyPr rtlCol="0" anchor="ctr"/>
            <a:lstStyle/>
            <a:p>
              <a:endParaRPr lang="en-US"/>
            </a:p>
          </p:txBody>
        </p:sp>
        <p:sp>
          <p:nvSpPr>
            <p:cNvPr id="49" name="Freeform: Shape 48">
              <a:extLst>
                <a:ext uri="{FF2B5EF4-FFF2-40B4-BE49-F238E27FC236}">
                  <a16:creationId xmlns:a16="http://schemas.microsoft.com/office/drawing/2014/main" id="{7AA3B8C5-747A-0456-4CA3-559EFE8DF4AB}"/>
                </a:ext>
              </a:extLst>
            </p:cNvPr>
            <p:cNvSpPr/>
            <p:nvPr/>
          </p:nvSpPr>
          <p:spPr>
            <a:xfrm>
              <a:off x="7275780" y="5068512"/>
              <a:ext cx="102203" cy="788765"/>
            </a:xfrm>
            <a:custGeom>
              <a:avLst/>
              <a:gdLst>
                <a:gd name="connsiteX0" fmla="*/ 102203 w 102203"/>
                <a:gd name="connsiteY0" fmla="*/ 788765 h 788765"/>
                <a:gd name="connsiteX1" fmla="*/ 102203 w 102203"/>
                <a:gd name="connsiteY1" fmla="*/ 102108 h 788765"/>
                <a:gd name="connsiteX2" fmla="*/ 0 w 102203"/>
                <a:gd name="connsiteY2" fmla="*/ 0 h 788765"/>
              </a:gdLst>
              <a:ahLst/>
              <a:cxnLst>
                <a:cxn ang="0">
                  <a:pos x="connsiteX0" y="connsiteY0"/>
                </a:cxn>
                <a:cxn ang="0">
                  <a:pos x="connsiteX1" y="connsiteY1"/>
                </a:cxn>
                <a:cxn ang="0">
                  <a:pos x="connsiteX2" y="connsiteY2"/>
                </a:cxn>
              </a:cxnLst>
              <a:rect l="l" t="t" r="r" b="b"/>
              <a:pathLst>
                <a:path w="102203" h="788765">
                  <a:moveTo>
                    <a:pt x="102203" y="788765"/>
                  </a:moveTo>
                  <a:lnTo>
                    <a:pt x="102203" y="102108"/>
                  </a:lnTo>
                  <a:lnTo>
                    <a:pt x="0" y="0"/>
                  </a:lnTo>
                </a:path>
              </a:pathLst>
            </a:custGeom>
            <a:noFill/>
            <a:ln w="9525" cap="rnd">
              <a:solidFill>
                <a:srgbClr val="283848"/>
              </a:solidFill>
              <a:prstDash val="solid"/>
              <a:round/>
            </a:ln>
          </p:spPr>
          <p:txBody>
            <a:bodyPr rtlCol="0" anchor="ctr"/>
            <a:lstStyle/>
            <a:p>
              <a:endParaRPr lang="en-US"/>
            </a:p>
          </p:txBody>
        </p:sp>
      </p:grpSp>
      <p:grpSp>
        <p:nvGrpSpPr>
          <p:cNvPr id="50" name="Graphic 25">
            <a:extLst>
              <a:ext uri="{FF2B5EF4-FFF2-40B4-BE49-F238E27FC236}">
                <a16:creationId xmlns:a16="http://schemas.microsoft.com/office/drawing/2014/main" id="{0DB6FB04-C40F-15B2-358C-29506844FA0D}"/>
              </a:ext>
            </a:extLst>
          </p:cNvPr>
          <p:cNvGrpSpPr/>
          <p:nvPr/>
        </p:nvGrpSpPr>
        <p:grpSpPr>
          <a:xfrm>
            <a:off x="2941626" y="1917318"/>
            <a:ext cx="6462754" cy="857853"/>
            <a:chOff x="3152693" y="3550894"/>
            <a:chExt cx="5173027" cy="686657"/>
          </a:xfrm>
          <a:noFill/>
        </p:grpSpPr>
        <p:sp>
          <p:nvSpPr>
            <p:cNvPr id="51" name="Freeform: Shape 50">
              <a:extLst>
                <a:ext uri="{FF2B5EF4-FFF2-40B4-BE49-F238E27FC236}">
                  <a16:creationId xmlns:a16="http://schemas.microsoft.com/office/drawing/2014/main" id="{849E0FA1-43C2-4212-11E7-F2D9FE9734F6}"/>
                </a:ext>
              </a:extLst>
            </p:cNvPr>
            <p:cNvSpPr/>
            <p:nvPr/>
          </p:nvSpPr>
          <p:spPr>
            <a:xfrm>
              <a:off x="3152693" y="3550894"/>
              <a:ext cx="122491" cy="686657"/>
            </a:xfrm>
            <a:custGeom>
              <a:avLst/>
              <a:gdLst>
                <a:gd name="connsiteX0" fmla="*/ 0 w 122491"/>
                <a:gd name="connsiteY0" fmla="*/ 686657 h 686657"/>
                <a:gd name="connsiteX1" fmla="*/ 0 w 122491"/>
                <a:gd name="connsiteY1" fmla="*/ 0 h 686657"/>
                <a:gd name="connsiteX2" fmla="*/ 122492 w 122491"/>
                <a:gd name="connsiteY2" fmla="*/ 0 h 686657"/>
              </a:gdLst>
              <a:ahLst/>
              <a:cxnLst>
                <a:cxn ang="0">
                  <a:pos x="connsiteX0" y="connsiteY0"/>
                </a:cxn>
                <a:cxn ang="0">
                  <a:pos x="connsiteX1" y="connsiteY1"/>
                </a:cxn>
                <a:cxn ang="0">
                  <a:pos x="connsiteX2" y="connsiteY2"/>
                </a:cxn>
              </a:cxnLst>
              <a:rect l="l" t="t" r="r" b="b"/>
              <a:pathLst>
                <a:path w="122491" h="686657">
                  <a:moveTo>
                    <a:pt x="0" y="686657"/>
                  </a:moveTo>
                  <a:lnTo>
                    <a:pt x="0" y="0"/>
                  </a:lnTo>
                  <a:lnTo>
                    <a:pt x="122492" y="0"/>
                  </a:lnTo>
                </a:path>
              </a:pathLst>
            </a:custGeom>
            <a:noFill/>
            <a:ln w="9525" cap="rnd">
              <a:solidFill>
                <a:srgbClr val="283848"/>
              </a:solidFill>
              <a:prstDash val="solid"/>
              <a:round/>
            </a:ln>
          </p:spPr>
          <p:txBody>
            <a:bodyPr rtlCol="0" anchor="ctr"/>
            <a:lstStyle/>
            <a:p>
              <a:endParaRPr lang="en-US"/>
            </a:p>
          </p:txBody>
        </p:sp>
        <p:sp>
          <p:nvSpPr>
            <p:cNvPr id="52" name="Freeform: Shape 51">
              <a:extLst>
                <a:ext uri="{FF2B5EF4-FFF2-40B4-BE49-F238E27FC236}">
                  <a16:creationId xmlns:a16="http://schemas.microsoft.com/office/drawing/2014/main" id="{48E33899-BB31-B243-5C77-844FB4CD5038}"/>
                </a:ext>
              </a:extLst>
            </p:cNvPr>
            <p:cNvSpPr/>
            <p:nvPr/>
          </p:nvSpPr>
          <p:spPr>
            <a:xfrm>
              <a:off x="8203229" y="3550894"/>
              <a:ext cx="122491" cy="686657"/>
            </a:xfrm>
            <a:custGeom>
              <a:avLst/>
              <a:gdLst>
                <a:gd name="connsiteX0" fmla="*/ 122491 w 122491"/>
                <a:gd name="connsiteY0" fmla="*/ 686657 h 686657"/>
                <a:gd name="connsiteX1" fmla="*/ 122491 w 122491"/>
                <a:gd name="connsiteY1" fmla="*/ 0 h 686657"/>
                <a:gd name="connsiteX2" fmla="*/ 0 w 122491"/>
                <a:gd name="connsiteY2" fmla="*/ 0 h 686657"/>
              </a:gdLst>
              <a:ahLst/>
              <a:cxnLst>
                <a:cxn ang="0">
                  <a:pos x="connsiteX0" y="connsiteY0"/>
                </a:cxn>
                <a:cxn ang="0">
                  <a:pos x="connsiteX1" y="connsiteY1"/>
                </a:cxn>
                <a:cxn ang="0">
                  <a:pos x="connsiteX2" y="connsiteY2"/>
                </a:cxn>
              </a:cxnLst>
              <a:rect l="l" t="t" r="r" b="b"/>
              <a:pathLst>
                <a:path w="122491" h="686657">
                  <a:moveTo>
                    <a:pt x="122491" y="686657"/>
                  </a:moveTo>
                  <a:lnTo>
                    <a:pt x="122491" y="0"/>
                  </a:lnTo>
                  <a:lnTo>
                    <a:pt x="0" y="0"/>
                  </a:lnTo>
                </a:path>
              </a:pathLst>
            </a:custGeom>
            <a:noFill/>
            <a:ln w="9525" cap="rnd">
              <a:solidFill>
                <a:srgbClr val="283848"/>
              </a:solidFill>
              <a:prstDash val="solid"/>
              <a:round/>
            </a:ln>
          </p:spPr>
          <p:txBody>
            <a:bodyPr rtlCol="0" anchor="ctr"/>
            <a:lstStyle/>
            <a:p>
              <a:endParaRPr lang="en-US"/>
            </a:p>
          </p:txBody>
        </p:sp>
      </p:grpSp>
      <p:sp>
        <p:nvSpPr>
          <p:cNvPr id="53" name="Freeform: Shape 52">
            <a:extLst>
              <a:ext uri="{FF2B5EF4-FFF2-40B4-BE49-F238E27FC236}">
                <a16:creationId xmlns:a16="http://schemas.microsoft.com/office/drawing/2014/main" id="{EB622D09-B579-7182-EA20-BED2641C6035}"/>
              </a:ext>
            </a:extLst>
          </p:cNvPr>
          <p:cNvSpPr/>
          <p:nvPr/>
        </p:nvSpPr>
        <p:spPr>
          <a:xfrm>
            <a:off x="6173004" y="4484688"/>
            <a:ext cx="11900" cy="270837"/>
          </a:xfrm>
          <a:custGeom>
            <a:avLst/>
            <a:gdLst>
              <a:gd name="connsiteX0" fmla="*/ 0 w 9525"/>
              <a:gd name="connsiteY0" fmla="*/ 216789 h 216788"/>
              <a:gd name="connsiteX1" fmla="*/ 0 w 9525"/>
              <a:gd name="connsiteY1" fmla="*/ 0 h 216788"/>
            </a:gdLst>
            <a:ahLst/>
            <a:cxnLst>
              <a:cxn ang="0">
                <a:pos x="connsiteX0" y="connsiteY0"/>
              </a:cxn>
              <a:cxn ang="0">
                <a:pos x="connsiteX1" y="connsiteY1"/>
              </a:cxn>
            </a:cxnLst>
            <a:rect l="l" t="t" r="r" b="b"/>
            <a:pathLst>
              <a:path w="9525" h="216788">
                <a:moveTo>
                  <a:pt x="0" y="216789"/>
                </a:moveTo>
                <a:lnTo>
                  <a:pt x="0" y="0"/>
                </a:lnTo>
              </a:path>
            </a:pathLst>
          </a:custGeom>
          <a:ln w="9525" cap="rnd">
            <a:solidFill>
              <a:srgbClr val="474A54"/>
            </a:solidFill>
            <a:prstDash val="solid"/>
            <a:round/>
          </a:ln>
        </p:spPr>
        <p:txBody>
          <a:bodyPr rtlCol="0" anchor="ctr"/>
          <a:lstStyle/>
          <a:p>
            <a:endParaRPr lang="en-US"/>
          </a:p>
        </p:txBody>
      </p:sp>
      <p:grpSp>
        <p:nvGrpSpPr>
          <p:cNvPr id="55" name="Google Shape;649;p38">
            <a:extLst>
              <a:ext uri="{FF2B5EF4-FFF2-40B4-BE49-F238E27FC236}">
                <a16:creationId xmlns:a16="http://schemas.microsoft.com/office/drawing/2014/main" id="{F0DF201C-8D15-C1CB-58E7-7AEE5B78A03C}"/>
              </a:ext>
            </a:extLst>
          </p:cNvPr>
          <p:cNvGrpSpPr/>
          <p:nvPr/>
        </p:nvGrpSpPr>
        <p:grpSpPr>
          <a:xfrm>
            <a:off x="5706505" y="913218"/>
            <a:ext cx="932830" cy="922909"/>
            <a:chOff x="4263650" y="3963700"/>
            <a:chExt cx="298550" cy="295375"/>
          </a:xfrm>
          <a:solidFill>
            <a:srgbClr val="0071C1"/>
          </a:solidFill>
        </p:grpSpPr>
        <p:sp>
          <p:nvSpPr>
            <p:cNvPr id="56" name="Google Shape;650;p38">
              <a:extLst>
                <a:ext uri="{FF2B5EF4-FFF2-40B4-BE49-F238E27FC236}">
                  <a16:creationId xmlns:a16="http://schemas.microsoft.com/office/drawing/2014/main" id="{07E8CCB1-D97C-4143-103D-D6399D557C0C}"/>
                </a:ext>
              </a:extLst>
            </p:cNvPr>
            <p:cNvSpPr/>
            <p:nvPr/>
          </p:nvSpPr>
          <p:spPr>
            <a:xfrm>
              <a:off x="4384950" y="3963700"/>
              <a:ext cx="53575" cy="51225"/>
            </a:xfrm>
            <a:custGeom>
              <a:avLst/>
              <a:gdLst/>
              <a:ahLst/>
              <a:cxnLst/>
              <a:rect l="l" t="t" r="r" b="b"/>
              <a:pathLst>
                <a:path w="2143" h="2049" extrusionOk="0">
                  <a:moveTo>
                    <a:pt x="1072" y="1"/>
                  </a:moveTo>
                  <a:cubicBezTo>
                    <a:pt x="473" y="1"/>
                    <a:pt x="1" y="473"/>
                    <a:pt x="1" y="1040"/>
                  </a:cubicBezTo>
                  <a:cubicBezTo>
                    <a:pt x="1" y="1607"/>
                    <a:pt x="473" y="2048"/>
                    <a:pt x="1072" y="2048"/>
                  </a:cubicBezTo>
                  <a:cubicBezTo>
                    <a:pt x="1670" y="2048"/>
                    <a:pt x="2143" y="1576"/>
                    <a:pt x="2143" y="1040"/>
                  </a:cubicBezTo>
                  <a:cubicBezTo>
                    <a:pt x="2143" y="442"/>
                    <a:pt x="1670" y="1"/>
                    <a:pt x="107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51;p38">
              <a:extLst>
                <a:ext uri="{FF2B5EF4-FFF2-40B4-BE49-F238E27FC236}">
                  <a16:creationId xmlns:a16="http://schemas.microsoft.com/office/drawing/2014/main" id="{E1D905E4-5844-F9D2-64F7-4D721C614B6A}"/>
                </a:ext>
              </a:extLst>
            </p:cNvPr>
            <p:cNvSpPr/>
            <p:nvPr/>
          </p:nvSpPr>
          <p:spPr>
            <a:xfrm>
              <a:off x="4315650" y="4136975"/>
              <a:ext cx="51200" cy="51225"/>
            </a:xfrm>
            <a:custGeom>
              <a:avLst/>
              <a:gdLst/>
              <a:ahLst/>
              <a:cxnLst/>
              <a:rect l="l" t="t" r="r" b="b"/>
              <a:pathLst>
                <a:path w="2048" h="2049" extrusionOk="0">
                  <a:moveTo>
                    <a:pt x="1040" y="1"/>
                  </a:moveTo>
                  <a:cubicBezTo>
                    <a:pt x="473" y="1"/>
                    <a:pt x="0" y="473"/>
                    <a:pt x="0" y="1040"/>
                  </a:cubicBezTo>
                  <a:cubicBezTo>
                    <a:pt x="0" y="1576"/>
                    <a:pt x="473" y="2048"/>
                    <a:pt x="1040" y="2048"/>
                  </a:cubicBezTo>
                  <a:cubicBezTo>
                    <a:pt x="1607" y="2048"/>
                    <a:pt x="2048" y="1576"/>
                    <a:pt x="2048" y="1040"/>
                  </a:cubicBezTo>
                  <a:cubicBezTo>
                    <a:pt x="2048" y="473"/>
                    <a:pt x="1607" y="1"/>
                    <a:pt x="104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52;p38">
              <a:extLst>
                <a:ext uri="{FF2B5EF4-FFF2-40B4-BE49-F238E27FC236}">
                  <a16:creationId xmlns:a16="http://schemas.microsoft.com/office/drawing/2014/main" id="{E5BB8B69-6FBB-76F6-D7B7-D0FD9711BC2F}"/>
                </a:ext>
              </a:extLst>
            </p:cNvPr>
            <p:cNvSpPr/>
            <p:nvPr/>
          </p:nvSpPr>
          <p:spPr>
            <a:xfrm>
              <a:off x="4455850" y="4136975"/>
              <a:ext cx="51200" cy="51225"/>
            </a:xfrm>
            <a:custGeom>
              <a:avLst/>
              <a:gdLst/>
              <a:ahLst/>
              <a:cxnLst/>
              <a:rect l="l" t="t" r="r" b="b"/>
              <a:pathLst>
                <a:path w="2048" h="2049" extrusionOk="0">
                  <a:moveTo>
                    <a:pt x="1040" y="1"/>
                  </a:moveTo>
                  <a:cubicBezTo>
                    <a:pt x="473" y="1"/>
                    <a:pt x="0" y="473"/>
                    <a:pt x="0" y="1040"/>
                  </a:cubicBezTo>
                  <a:cubicBezTo>
                    <a:pt x="0" y="1576"/>
                    <a:pt x="473" y="2048"/>
                    <a:pt x="1040" y="2048"/>
                  </a:cubicBezTo>
                  <a:cubicBezTo>
                    <a:pt x="1575" y="2048"/>
                    <a:pt x="2048" y="1576"/>
                    <a:pt x="2048" y="1040"/>
                  </a:cubicBezTo>
                  <a:cubicBezTo>
                    <a:pt x="2048" y="473"/>
                    <a:pt x="1575" y="1"/>
                    <a:pt x="104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53;p38">
              <a:extLst>
                <a:ext uri="{FF2B5EF4-FFF2-40B4-BE49-F238E27FC236}">
                  <a16:creationId xmlns:a16="http://schemas.microsoft.com/office/drawing/2014/main" id="{0B08FBC6-5350-4128-3AE5-9BBEF96CCCBC}"/>
                </a:ext>
              </a:extLst>
            </p:cNvPr>
            <p:cNvSpPr/>
            <p:nvPr/>
          </p:nvSpPr>
          <p:spPr>
            <a:xfrm>
              <a:off x="4263650" y="4085000"/>
              <a:ext cx="298550" cy="122100"/>
            </a:xfrm>
            <a:custGeom>
              <a:avLst/>
              <a:gdLst/>
              <a:ahLst/>
              <a:cxnLst/>
              <a:rect l="l" t="t" r="r" b="b"/>
              <a:pathLst>
                <a:path w="11942" h="4884" extrusionOk="0">
                  <a:moveTo>
                    <a:pt x="1545" y="0"/>
                  </a:moveTo>
                  <a:cubicBezTo>
                    <a:pt x="1041" y="0"/>
                    <a:pt x="599" y="347"/>
                    <a:pt x="505" y="851"/>
                  </a:cubicBezTo>
                  <a:lnTo>
                    <a:pt x="64" y="3655"/>
                  </a:lnTo>
                  <a:cubicBezTo>
                    <a:pt x="1" y="3970"/>
                    <a:pt x="95" y="4253"/>
                    <a:pt x="284" y="4474"/>
                  </a:cubicBezTo>
                  <a:cubicBezTo>
                    <a:pt x="410" y="4631"/>
                    <a:pt x="599" y="4757"/>
                    <a:pt x="788" y="4789"/>
                  </a:cubicBezTo>
                  <a:cubicBezTo>
                    <a:pt x="1009" y="4442"/>
                    <a:pt x="1324" y="4127"/>
                    <a:pt x="1639" y="3938"/>
                  </a:cubicBezTo>
                  <a:cubicBezTo>
                    <a:pt x="1513" y="3686"/>
                    <a:pt x="1419" y="3434"/>
                    <a:pt x="1419" y="3151"/>
                  </a:cubicBezTo>
                  <a:cubicBezTo>
                    <a:pt x="1419" y="2206"/>
                    <a:pt x="2206" y="1418"/>
                    <a:pt x="3151" y="1418"/>
                  </a:cubicBezTo>
                  <a:cubicBezTo>
                    <a:pt x="4097" y="1418"/>
                    <a:pt x="4884" y="2206"/>
                    <a:pt x="4884" y="3151"/>
                  </a:cubicBezTo>
                  <a:cubicBezTo>
                    <a:pt x="4884" y="3434"/>
                    <a:pt x="4821" y="3686"/>
                    <a:pt x="4695" y="3938"/>
                  </a:cubicBezTo>
                  <a:cubicBezTo>
                    <a:pt x="5042" y="4159"/>
                    <a:pt x="5325" y="4474"/>
                    <a:pt x="5577" y="4883"/>
                  </a:cubicBezTo>
                  <a:lnTo>
                    <a:pt x="6396" y="4883"/>
                  </a:lnTo>
                  <a:cubicBezTo>
                    <a:pt x="6585" y="4537"/>
                    <a:pt x="6900" y="4159"/>
                    <a:pt x="7247" y="3938"/>
                  </a:cubicBezTo>
                  <a:cubicBezTo>
                    <a:pt x="7152" y="3686"/>
                    <a:pt x="7058" y="3434"/>
                    <a:pt x="7058" y="3151"/>
                  </a:cubicBezTo>
                  <a:cubicBezTo>
                    <a:pt x="7058" y="2206"/>
                    <a:pt x="7846" y="1418"/>
                    <a:pt x="8791" y="1418"/>
                  </a:cubicBezTo>
                  <a:cubicBezTo>
                    <a:pt x="9736" y="1418"/>
                    <a:pt x="10524" y="2206"/>
                    <a:pt x="10524" y="3151"/>
                  </a:cubicBezTo>
                  <a:cubicBezTo>
                    <a:pt x="10524" y="3434"/>
                    <a:pt x="10461" y="3686"/>
                    <a:pt x="10334" y="3938"/>
                  </a:cubicBezTo>
                  <a:cubicBezTo>
                    <a:pt x="10681" y="4159"/>
                    <a:pt x="10965" y="4442"/>
                    <a:pt x="11154" y="4789"/>
                  </a:cubicBezTo>
                  <a:cubicBezTo>
                    <a:pt x="11343" y="4757"/>
                    <a:pt x="11563" y="4631"/>
                    <a:pt x="11658" y="4474"/>
                  </a:cubicBezTo>
                  <a:cubicBezTo>
                    <a:pt x="11878" y="4253"/>
                    <a:pt x="11941" y="3938"/>
                    <a:pt x="11910" y="3655"/>
                  </a:cubicBezTo>
                  <a:lnTo>
                    <a:pt x="11343" y="851"/>
                  </a:lnTo>
                  <a:cubicBezTo>
                    <a:pt x="11280" y="347"/>
                    <a:pt x="10839" y="0"/>
                    <a:pt x="103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54;p38">
              <a:extLst>
                <a:ext uri="{FF2B5EF4-FFF2-40B4-BE49-F238E27FC236}">
                  <a16:creationId xmlns:a16="http://schemas.microsoft.com/office/drawing/2014/main" id="{8086E4E6-3817-7617-68AF-880C318DAA48}"/>
                </a:ext>
              </a:extLst>
            </p:cNvPr>
            <p:cNvSpPr/>
            <p:nvPr/>
          </p:nvSpPr>
          <p:spPr>
            <a:xfrm>
              <a:off x="4431425" y="4196825"/>
              <a:ext cx="104000" cy="62250"/>
            </a:xfrm>
            <a:custGeom>
              <a:avLst/>
              <a:gdLst/>
              <a:ahLst/>
              <a:cxnLst/>
              <a:rect l="l" t="t" r="r" b="b"/>
              <a:pathLst>
                <a:path w="4160" h="2490" extrusionOk="0">
                  <a:moveTo>
                    <a:pt x="977" y="1"/>
                  </a:moveTo>
                  <a:cubicBezTo>
                    <a:pt x="536" y="284"/>
                    <a:pt x="189" y="694"/>
                    <a:pt x="63" y="1198"/>
                  </a:cubicBezTo>
                  <a:cubicBezTo>
                    <a:pt x="32" y="1387"/>
                    <a:pt x="0" y="1576"/>
                    <a:pt x="0" y="1797"/>
                  </a:cubicBezTo>
                  <a:lnTo>
                    <a:pt x="0" y="2143"/>
                  </a:lnTo>
                  <a:cubicBezTo>
                    <a:pt x="0" y="2332"/>
                    <a:pt x="158" y="2490"/>
                    <a:pt x="347" y="2490"/>
                  </a:cubicBezTo>
                  <a:lnTo>
                    <a:pt x="3813" y="2490"/>
                  </a:lnTo>
                  <a:cubicBezTo>
                    <a:pt x="4002" y="2490"/>
                    <a:pt x="4159" y="2332"/>
                    <a:pt x="4159" y="2143"/>
                  </a:cubicBezTo>
                  <a:lnTo>
                    <a:pt x="4159" y="1797"/>
                  </a:lnTo>
                  <a:cubicBezTo>
                    <a:pt x="4096" y="1576"/>
                    <a:pt x="4065" y="1356"/>
                    <a:pt x="4002" y="1198"/>
                  </a:cubicBezTo>
                  <a:cubicBezTo>
                    <a:pt x="3844" y="694"/>
                    <a:pt x="3529" y="284"/>
                    <a:pt x="3119" y="1"/>
                  </a:cubicBezTo>
                  <a:cubicBezTo>
                    <a:pt x="2804" y="253"/>
                    <a:pt x="2426" y="410"/>
                    <a:pt x="2048" y="410"/>
                  </a:cubicBezTo>
                  <a:cubicBezTo>
                    <a:pt x="1639" y="410"/>
                    <a:pt x="1261" y="253"/>
                    <a:pt x="9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55;p38">
              <a:extLst>
                <a:ext uri="{FF2B5EF4-FFF2-40B4-BE49-F238E27FC236}">
                  <a16:creationId xmlns:a16="http://schemas.microsoft.com/office/drawing/2014/main" id="{7DCF65F2-3F8B-6A3F-C04D-0CA68610B717}"/>
                </a:ext>
              </a:extLst>
            </p:cNvPr>
            <p:cNvSpPr/>
            <p:nvPr/>
          </p:nvSpPr>
          <p:spPr>
            <a:xfrm>
              <a:off x="4359750" y="4022775"/>
              <a:ext cx="104775" cy="44125"/>
            </a:xfrm>
            <a:custGeom>
              <a:avLst/>
              <a:gdLst/>
              <a:ahLst/>
              <a:cxnLst/>
              <a:rect l="l" t="t" r="r" b="b"/>
              <a:pathLst>
                <a:path w="4191" h="1765" extrusionOk="0">
                  <a:moveTo>
                    <a:pt x="1009" y="0"/>
                  </a:moveTo>
                  <a:cubicBezTo>
                    <a:pt x="379" y="347"/>
                    <a:pt x="0" y="1040"/>
                    <a:pt x="0" y="1765"/>
                  </a:cubicBezTo>
                  <a:lnTo>
                    <a:pt x="4191" y="1765"/>
                  </a:lnTo>
                  <a:cubicBezTo>
                    <a:pt x="4191" y="1040"/>
                    <a:pt x="3813" y="347"/>
                    <a:pt x="3214" y="0"/>
                  </a:cubicBezTo>
                  <a:cubicBezTo>
                    <a:pt x="2899" y="252"/>
                    <a:pt x="2521" y="378"/>
                    <a:pt x="2111" y="378"/>
                  </a:cubicBezTo>
                  <a:cubicBezTo>
                    <a:pt x="1733" y="378"/>
                    <a:pt x="1324" y="252"/>
                    <a:pt x="10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56;p38">
              <a:extLst>
                <a:ext uri="{FF2B5EF4-FFF2-40B4-BE49-F238E27FC236}">
                  <a16:creationId xmlns:a16="http://schemas.microsoft.com/office/drawing/2014/main" id="{857301BD-FF5E-764E-1E9B-DC18BDD3CAF9}"/>
                </a:ext>
              </a:extLst>
            </p:cNvPr>
            <p:cNvSpPr/>
            <p:nvPr/>
          </p:nvSpPr>
          <p:spPr>
            <a:xfrm>
              <a:off x="4291225" y="4196825"/>
              <a:ext cx="102425" cy="62250"/>
            </a:xfrm>
            <a:custGeom>
              <a:avLst/>
              <a:gdLst/>
              <a:ahLst/>
              <a:cxnLst/>
              <a:rect l="l" t="t" r="r" b="b"/>
              <a:pathLst>
                <a:path w="4097" h="2490" extrusionOk="0">
                  <a:moveTo>
                    <a:pt x="1009" y="1"/>
                  </a:moveTo>
                  <a:cubicBezTo>
                    <a:pt x="568" y="284"/>
                    <a:pt x="221" y="694"/>
                    <a:pt x="95" y="1198"/>
                  </a:cubicBezTo>
                  <a:cubicBezTo>
                    <a:pt x="64" y="1387"/>
                    <a:pt x="1" y="1576"/>
                    <a:pt x="1" y="1797"/>
                  </a:cubicBezTo>
                  <a:lnTo>
                    <a:pt x="1" y="2143"/>
                  </a:lnTo>
                  <a:cubicBezTo>
                    <a:pt x="1" y="2332"/>
                    <a:pt x="158" y="2490"/>
                    <a:pt x="379" y="2490"/>
                  </a:cubicBezTo>
                  <a:lnTo>
                    <a:pt x="3844" y="2490"/>
                  </a:lnTo>
                  <a:cubicBezTo>
                    <a:pt x="3939" y="2490"/>
                    <a:pt x="4096" y="2332"/>
                    <a:pt x="4096" y="2143"/>
                  </a:cubicBezTo>
                  <a:lnTo>
                    <a:pt x="4096" y="1797"/>
                  </a:lnTo>
                  <a:cubicBezTo>
                    <a:pt x="4096" y="1576"/>
                    <a:pt x="4065" y="1356"/>
                    <a:pt x="4033" y="1198"/>
                  </a:cubicBezTo>
                  <a:cubicBezTo>
                    <a:pt x="3876" y="694"/>
                    <a:pt x="3561" y="284"/>
                    <a:pt x="3120" y="1"/>
                  </a:cubicBezTo>
                  <a:cubicBezTo>
                    <a:pt x="2804" y="253"/>
                    <a:pt x="2458" y="410"/>
                    <a:pt x="2048" y="410"/>
                  </a:cubicBezTo>
                  <a:cubicBezTo>
                    <a:pt x="1670" y="410"/>
                    <a:pt x="1261" y="253"/>
                    <a:pt x="10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 name="TextBox 71">
            <a:extLst>
              <a:ext uri="{FF2B5EF4-FFF2-40B4-BE49-F238E27FC236}">
                <a16:creationId xmlns:a16="http://schemas.microsoft.com/office/drawing/2014/main" id="{CE6FDBC5-0DE8-007E-4F86-8DA91F8CF0DB}"/>
              </a:ext>
            </a:extLst>
          </p:cNvPr>
          <p:cNvSpPr txBox="1"/>
          <p:nvPr/>
        </p:nvSpPr>
        <p:spPr>
          <a:xfrm>
            <a:off x="9445745" y="1673730"/>
            <a:ext cx="1960325" cy="1538691"/>
          </a:xfrm>
          <a:prstGeom prst="rect">
            <a:avLst/>
          </a:prstGeom>
          <a:noFill/>
        </p:spPr>
        <p:txBody>
          <a:bodyPr wrap="square">
            <a:spAutoFit/>
          </a:bodyPr>
          <a:lstStyle/>
          <a:p>
            <a:pPr algn="justLow"/>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gn="justLow">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73" name="TextBox 72">
            <a:extLst>
              <a:ext uri="{FF2B5EF4-FFF2-40B4-BE49-F238E27FC236}">
                <a16:creationId xmlns:a16="http://schemas.microsoft.com/office/drawing/2014/main" id="{4A7C6F40-C70D-22CE-CDDB-04B4414D17CD}"/>
              </a:ext>
            </a:extLst>
          </p:cNvPr>
          <p:cNvSpPr txBox="1"/>
          <p:nvPr/>
        </p:nvSpPr>
        <p:spPr>
          <a:xfrm>
            <a:off x="904675" y="1606566"/>
            <a:ext cx="1940024" cy="1538691"/>
          </a:xfrm>
          <a:prstGeom prst="rect">
            <a:avLst/>
          </a:prstGeom>
          <a:noFill/>
        </p:spPr>
        <p:txBody>
          <a:bodyPr wrap="square">
            <a:spAutoFit/>
          </a:bodyPr>
          <a:lstStyle/>
          <a:p>
            <a:pPr algn="justLow"/>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gn="justLow">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74" name="TextBox 73">
            <a:extLst>
              <a:ext uri="{FF2B5EF4-FFF2-40B4-BE49-F238E27FC236}">
                <a16:creationId xmlns:a16="http://schemas.microsoft.com/office/drawing/2014/main" id="{73A09715-236F-0DC9-3EF0-19DA3BB2402F}"/>
              </a:ext>
            </a:extLst>
          </p:cNvPr>
          <p:cNvSpPr txBox="1"/>
          <p:nvPr/>
        </p:nvSpPr>
        <p:spPr>
          <a:xfrm>
            <a:off x="8265015" y="3716923"/>
            <a:ext cx="1960326" cy="1538691"/>
          </a:xfrm>
          <a:prstGeom prst="rect">
            <a:avLst/>
          </a:prstGeom>
          <a:noFill/>
        </p:spPr>
        <p:txBody>
          <a:bodyPr wrap="square">
            <a:spAutoFit/>
          </a:bodyPr>
          <a:lstStyle/>
          <a:p>
            <a:pPr algn="justLow"/>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gn="justLow">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75" name="TextBox 74">
            <a:extLst>
              <a:ext uri="{FF2B5EF4-FFF2-40B4-BE49-F238E27FC236}">
                <a16:creationId xmlns:a16="http://schemas.microsoft.com/office/drawing/2014/main" id="{5081AD40-48D3-4565-DE50-775347942B40}"/>
              </a:ext>
            </a:extLst>
          </p:cNvPr>
          <p:cNvSpPr txBox="1"/>
          <p:nvPr/>
        </p:nvSpPr>
        <p:spPr>
          <a:xfrm>
            <a:off x="1966659" y="3716923"/>
            <a:ext cx="2076720" cy="1538691"/>
          </a:xfrm>
          <a:prstGeom prst="rect">
            <a:avLst/>
          </a:prstGeom>
          <a:noFill/>
        </p:spPr>
        <p:txBody>
          <a:bodyPr wrap="square">
            <a:spAutoFit/>
          </a:bodyPr>
          <a:lstStyle/>
          <a:p>
            <a:pPr algn="justLow"/>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gn="justLow">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76" name="TextBox 75">
            <a:extLst>
              <a:ext uri="{FF2B5EF4-FFF2-40B4-BE49-F238E27FC236}">
                <a16:creationId xmlns:a16="http://schemas.microsoft.com/office/drawing/2014/main" id="{B749E3B5-706B-C514-A534-2213B19D5C64}"/>
              </a:ext>
            </a:extLst>
          </p:cNvPr>
          <p:cNvSpPr txBox="1"/>
          <p:nvPr/>
        </p:nvSpPr>
        <p:spPr>
          <a:xfrm>
            <a:off x="4182336" y="4719210"/>
            <a:ext cx="3976016" cy="942374"/>
          </a:xfrm>
          <a:prstGeom prst="rect">
            <a:avLst/>
          </a:prstGeom>
          <a:noFill/>
        </p:spPr>
        <p:txBody>
          <a:bodyPr wrap="square">
            <a:spAutoFit/>
          </a:bodyPr>
          <a:lstStyle/>
          <a:p>
            <a:pPr algn="ctr">
              <a:lnSpc>
                <a:spcPct val="150000"/>
              </a:lnSpc>
            </a:pPr>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gn="ctr">
              <a:lnSpc>
                <a:spcPct val="1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54" name="TextBox 53">
            <a:extLst>
              <a:ext uri="{FF2B5EF4-FFF2-40B4-BE49-F238E27FC236}">
                <a16:creationId xmlns:a16="http://schemas.microsoft.com/office/drawing/2014/main" id="{BE484F84-ECE8-09FF-5C3D-AB3E69B0F251}"/>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63" name="TextBox 62">
            <a:extLst>
              <a:ext uri="{FF2B5EF4-FFF2-40B4-BE49-F238E27FC236}">
                <a16:creationId xmlns:a16="http://schemas.microsoft.com/office/drawing/2014/main" id="{3106D371-2DF2-7205-6A04-F7A93067EC49}"/>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64" name="TextBox 63">
            <a:extLst>
              <a:ext uri="{FF2B5EF4-FFF2-40B4-BE49-F238E27FC236}">
                <a16:creationId xmlns:a16="http://schemas.microsoft.com/office/drawing/2014/main" id="{63426C13-6453-11CF-659B-DC36467C378E}"/>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65" name="TextBox 64">
            <a:extLst>
              <a:ext uri="{FF2B5EF4-FFF2-40B4-BE49-F238E27FC236}">
                <a16:creationId xmlns:a16="http://schemas.microsoft.com/office/drawing/2014/main" id="{E4FC0DEB-D8CF-04B0-AC25-6FC96C7DC59C}"/>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66" name="TextBox 65">
            <a:extLst>
              <a:ext uri="{FF2B5EF4-FFF2-40B4-BE49-F238E27FC236}">
                <a16:creationId xmlns:a16="http://schemas.microsoft.com/office/drawing/2014/main" id="{C84D6F7A-061A-7FF4-A82E-A59E624F1C85}"/>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67" name="TextBox 66">
            <a:extLst>
              <a:ext uri="{FF2B5EF4-FFF2-40B4-BE49-F238E27FC236}">
                <a16:creationId xmlns:a16="http://schemas.microsoft.com/office/drawing/2014/main" id="{2BB987CE-1AA0-A2A9-65D8-E740E5BFA399}"/>
              </a:ext>
            </a:extLst>
          </p:cNvPr>
          <p:cNvSpPr txBox="1"/>
          <p:nvPr/>
        </p:nvSpPr>
        <p:spPr>
          <a:xfrm>
            <a:off x="914400"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Introduction</a:t>
            </a:r>
          </a:p>
        </p:txBody>
      </p:sp>
      <p:sp>
        <p:nvSpPr>
          <p:cNvPr id="3" name="TextBox 2">
            <a:extLst>
              <a:ext uri="{FF2B5EF4-FFF2-40B4-BE49-F238E27FC236}">
                <a16:creationId xmlns:a16="http://schemas.microsoft.com/office/drawing/2014/main" id="{91A0E521-E5CA-15C6-07FA-D01D4354A687}"/>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4" name="TextBox 3">
            <a:extLst>
              <a:ext uri="{FF2B5EF4-FFF2-40B4-BE49-F238E27FC236}">
                <a16:creationId xmlns:a16="http://schemas.microsoft.com/office/drawing/2014/main" id="{A6A46058-EFE7-7FBD-4FF4-12E35F7FD4D7}"/>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5" name="Picture 4">
            <a:extLst>
              <a:ext uri="{FF2B5EF4-FFF2-40B4-BE49-F238E27FC236}">
                <a16:creationId xmlns:a16="http://schemas.microsoft.com/office/drawing/2014/main" id="{0504FE88-5C0C-01CB-5FA3-011E53C84B0A}"/>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2" name="TextBox 33">
            <a:extLst>
              <a:ext uri="{FF2B5EF4-FFF2-40B4-BE49-F238E27FC236}">
                <a16:creationId xmlns:a16="http://schemas.microsoft.com/office/drawing/2014/main" id="{321F31EC-7525-15C4-14E7-92B33B791332}"/>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6</a:t>
            </a:r>
          </a:p>
        </p:txBody>
      </p:sp>
    </p:spTree>
    <p:extLst>
      <p:ext uri="{BB962C8B-B14F-4D97-AF65-F5344CB8AC3E}">
        <p14:creationId xmlns:p14="http://schemas.microsoft.com/office/powerpoint/2010/main" val="40230125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900" decel="100000" fill="hold"/>
                                        <p:tgtEl>
                                          <p:spTgt spid="5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900" decel="100000" fill="hold"/>
                                        <p:tgtEl>
                                          <p:spTgt spid="2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900" decel="100000" fill="hold"/>
                                        <p:tgtEl>
                                          <p:spTgt spid="3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900" decel="100000" fill="hold"/>
                                        <p:tgtEl>
                                          <p:spTgt spid="3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900" decel="100000" fill="hold"/>
                                        <p:tgtEl>
                                          <p:spTgt spid="32"/>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900" decel="100000" fill="hold"/>
                                        <p:tgtEl>
                                          <p:spTgt spid="33"/>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900" decel="100000" fill="hold"/>
                                        <p:tgtEl>
                                          <p:spTgt spid="34"/>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1000"/>
                                        <p:tgtEl>
                                          <p:spTgt spid="35"/>
                                        </p:tgtEl>
                                      </p:cBhvr>
                                    </p:animEffect>
                                    <p:anim calcmode="lin" valueType="num">
                                      <p:cBhvr>
                                        <p:cTn id="56" dur="1000" fill="hold"/>
                                        <p:tgtEl>
                                          <p:spTgt spid="35"/>
                                        </p:tgtEl>
                                        <p:attrNameLst>
                                          <p:attrName>ppt_x</p:attrName>
                                        </p:attrNameLst>
                                      </p:cBhvr>
                                      <p:tavLst>
                                        <p:tav tm="0">
                                          <p:val>
                                            <p:strVal val="#ppt_x"/>
                                          </p:val>
                                        </p:tav>
                                        <p:tav tm="100000">
                                          <p:val>
                                            <p:strVal val="#ppt_x"/>
                                          </p:val>
                                        </p:tav>
                                      </p:tavLst>
                                    </p:anim>
                                    <p:anim calcmode="lin" valueType="num">
                                      <p:cBhvr>
                                        <p:cTn id="57" dur="900" decel="100000" fill="hold"/>
                                        <p:tgtEl>
                                          <p:spTgt spid="35"/>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59" presetID="37" presetClass="entr" presetSubtype="0"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1000"/>
                                        <p:tgtEl>
                                          <p:spTgt spid="36"/>
                                        </p:tgtEl>
                                      </p:cBhvr>
                                    </p:animEffect>
                                    <p:anim calcmode="lin" valueType="num">
                                      <p:cBhvr>
                                        <p:cTn id="62" dur="1000" fill="hold"/>
                                        <p:tgtEl>
                                          <p:spTgt spid="36"/>
                                        </p:tgtEl>
                                        <p:attrNameLst>
                                          <p:attrName>ppt_x</p:attrName>
                                        </p:attrNameLst>
                                      </p:cBhvr>
                                      <p:tavLst>
                                        <p:tav tm="0">
                                          <p:val>
                                            <p:strVal val="#ppt_x"/>
                                          </p:val>
                                        </p:tav>
                                        <p:tav tm="100000">
                                          <p:val>
                                            <p:strVal val="#ppt_x"/>
                                          </p:val>
                                        </p:tav>
                                      </p:tavLst>
                                    </p:anim>
                                    <p:anim calcmode="lin" valueType="num">
                                      <p:cBhvr>
                                        <p:cTn id="63" dur="900" decel="100000" fill="hold"/>
                                        <p:tgtEl>
                                          <p:spTgt spid="36"/>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1000"/>
                                        <p:tgtEl>
                                          <p:spTgt spid="40"/>
                                        </p:tgtEl>
                                      </p:cBhvr>
                                    </p:animEffect>
                                    <p:anim calcmode="lin" valueType="num">
                                      <p:cBhvr>
                                        <p:cTn id="68" dur="1000" fill="hold"/>
                                        <p:tgtEl>
                                          <p:spTgt spid="40"/>
                                        </p:tgtEl>
                                        <p:attrNameLst>
                                          <p:attrName>ppt_x</p:attrName>
                                        </p:attrNameLst>
                                      </p:cBhvr>
                                      <p:tavLst>
                                        <p:tav tm="0">
                                          <p:val>
                                            <p:strVal val="#ppt_x"/>
                                          </p:val>
                                        </p:tav>
                                        <p:tav tm="100000">
                                          <p:val>
                                            <p:strVal val="#ppt_x"/>
                                          </p:val>
                                        </p:tav>
                                      </p:tavLst>
                                    </p:anim>
                                    <p:anim calcmode="lin" valueType="num">
                                      <p:cBhvr>
                                        <p:cTn id="69" dur="900" decel="100000" fill="hold"/>
                                        <p:tgtEl>
                                          <p:spTgt spid="40"/>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71" presetID="37" presetClass="entr" presetSubtype="0" fill="hold"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1000"/>
                                        <p:tgtEl>
                                          <p:spTgt spid="41"/>
                                        </p:tgtEl>
                                      </p:cBhvr>
                                    </p:animEffect>
                                    <p:anim calcmode="lin" valueType="num">
                                      <p:cBhvr>
                                        <p:cTn id="74" dur="1000" fill="hold"/>
                                        <p:tgtEl>
                                          <p:spTgt spid="41"/>
                                        </p:tgtEl>
                                        <p:attrNameLst>
                                          <p:attrName>ppt_x</p:attrName>
                                        </p:attrNameLst>
                                      </p:cBhvr>
                                      <p:tavLst>
                                        <p:tav tm="0">
                                          <p:val>
                                            <p:strVal val="#ppt_x"/>
                                          </p:val>
                                        </p:tav>
                                        <p:tav tm="100000">
                                          <p:val>
                                            <p:strVal val="#ppt_x"/>
                                          </p:val>
                                        </p:tav>
                                      </p:tavLst>
                                    </p:anim>
                                    <p:anim calcmode="lin" valueType="num">
                                      <p:cBhvr>
                                        <p:cTn id="75" dur="900" decel="100000" fill="hold"/>
                                        <p:tgtEl>
                                          <p:spTgt spid="41"/>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77" presetID="37" presetClass="entr" presetSubtype="0"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1000"/>
                                        <p:tgtEl>
                                          <p:spTgt spid="46"/>
                                        </p:tgtEl>
                                      </p:cBhvr>
                                    </p:animEffect>
                                    <p:anim calcmode="lin" valueType="num">
                                      <p:cBhvr>
                                        <p:cTn id="80" dur="1000" fill="hold"/>
                                        <p:tgtEl>
                                          <p:spTgt spid="46"/>
                                        </p:tgtEl>
                                        <p:attrNameLst>
                                          <p:attrName>ppt_x</p:attrName>
                                        </p:attrNameLst>
                                      </p:cBhvr>
                                      <p:tavLst>
                                        <p:tav tm="0">
                                          <p:val>
                                            <p:strVal val="#ppt_x"/>
                                          </p:val>
                                        </p:tav>
                                        <p:tav tm="100000">
                                          <p:val>
                                            <p:strVal val="#ppt_x"/>
                                          </p:val>
                                        </p:tav>
                                      </p:tavLst>
                                    </p:anim>
                                    <p:anim calcmode="lin" valueType="num">
                                      <p:cBhvr>
                                        <p:cTn id="81" dur="900" decel="100000" fill="hold"/>
                                        <p:tgtEl>
                                          <p:spTgt spid="46"/>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83" presetID="37" presetClass="entr" presetSubtype="0" fill="hold"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1000"/>
                                        <p:tgtEl>
                                          <p:spTgt spid="47"/>
                                        </p:tgtEl>
                                      </p:cBhvr>
                                    </p:animEffect>
                                    <p:anim calcmode="lin" valueType="num">
                                      <p:cBhvr>
                                        <p:cTn id="86" dur="1000" fill="hold"/>
                                        <p:tgtEl>
                                          <p:spTgt spid="47"/>
                                        </p:tgtEl>
                                        <p:attrNameLst>
                                          <p:attrName>ppt_x</p:attrName>
                                        </p:attrNameLst>
                                      </p:cBhvr>
                                      <p:tavLst>
                                        <p:tav tm="0">
                                          <p:val>
                                            <p:strVal val="#ppt_x"/>
                                          </p:val>
                                        </p:tav>
                                        <p:tav tm="100000">
                                          <p:val>
                                            <p:strVal val="#ppt_x"/>
                                          </p:val>
                                        </p:tav>
                                      </p:tavLst>
                                    </p:anim>
                                    <p:anim calcmode="lin" valueType="num">
                                      <p:cBhvr>
                                        <p:cTn id="87" dur="900" decel="100000" fill="hold"/>
                                        <p:tgtEl>
                                          <p:spTgt spid="47"/>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89" presetID="37" presetClass="entr" presetSubtype="0" fill="hold" nodeType="with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fade">
                                      <p:cBhvr>
                                        <p:cTn id="91" dur="1000"/>
                                        <p:tgtEl>
                                          <p:spTgt spid="50"/>
                                        </p:tgtEl>
                                      </p:cBhvr>
                                    </p:animEffect>
                                    <p:anim calcmode="lin" valueType="num">
                                      <p:cBhvr>
                                        <p:cTn id="92" dur="1000" fill="hold"/>
                                        <p:tgtEl>
                                          <p:spTgt spid="50"/>
                                        </p:tgtEl>
                                        <p:attrNameLst>
                                          <p:attrName>ppt_x</p:attrName>
                                        </p:attrNameLst>
                                      </p:cBhvr>
                                      <p:tavLst>
                                        <p:tav tm="0">
                                          <p:val>
                                            <p:strVal val="#ppt_x"/>
                                          </p:val>
                                        </p:tav>
                                        <p:tav tm="100000">
                                          <p:val>
                                            <p:strVal val="#ppt_x"/>
                                          </p:val>
                                        </p:tav>
                                      </p:tavLst>
                                    </p:anim>
                                    <p:anim calcmode="lin" valueType="num">
                                      <p:cBhvr>
                                        <p:cTn id="93" dur="900" decel="100000" fill="hold"/>
                                        <p:tgtEl>
                                          <p:spTgt spid="50"/>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cTn>
                              </p:par>
                              <p:par>
                                <p:cTn id="95" presetID="37" presetClass="entr" presetSubtype="0" fill="hold" grpId="0" nodeType="with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fade">
                                      <p:cBhvr>
                                        <p:cTn id="97" dur="1000"/>
                                        <p:tgtEl>
                                          <p:spTgt spid="53"/>
                                        </p:tgtEl>
                                      </p:cBhvr>
                                    </p:animEffect>
                                    <p:anim calcmode="lin" valueType="num">
                                      <p:cBhvr>
                                        <p:cTn id="98" dur="1000" fill="hold"/>
                                        <p:tgtEl>
                                          <p:spTgt spid="53"/>
                                        </p:tgtEl>
                                        <p:attrNameLst>
                                          <p:attrName>ppt_x</p:attrName>
                                        </p:attrNameLst>
                                      </p:cBhvr>
                                      <p:tavLst>
                                        <p:tav tm="0">
                                          <p:val>
                                            <p:strVal val="#ppt_x"/>
                                          </p:val>
                                        </p:tav>
                                        <p:tav tm="100000">
                                          <p:val>
                                            <p:strVal val="#ppt_x"/>
                                          </p:val>
                                        </p:tav>
                                      </p:tavLst>
                                    </p:anim>
                                    <p:anim calcmode="lin" valueType="num">
                                      <p:cBhvr>
                                        <p:cTn id="99" dur="900" decel="100000" fill="hold"/>
                                        <p:tgtEl>
                                          <p:spTgt spid="53"/>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37" presetClass="entr" presetSubtype="0" fill="hold" grpId="0" nodeType="clickEffect">
                                  <p:stCondLst>
                                    <p:cond delay="0"/>
                                  </p:stCondLst>
                                  <p:childTnLst>
                                    <p:set>
                                      <p:cBhvr>
                                        <p:cTn id="104" dur="1" fill="hold">
                                          <p:stCondLst>
                                            <p:cond delay="0"/>
                                          </p:stCondLst>
                                        </p:cTn>
                                        <p:tgtEl>
                                          <p:spTgt spid="72"/>
                                        </p:tgtEl>
                                        <p:attrNameLst>
                                          <p:attrName>style.visibility</p:attrName>
                                        </p:attrNameLst>
                                      </p:cBhvr>
                                      <p:to>
                                        <p:strVal val="visible"/>
                                      </p:to>
                                    </p:set>
                                    <p:animEffect transition="in" filter="fade">
                                      <p:cBhvr>
                                        <p:cTn id="105" dur="1000"/>
                                        <p:tgtEl>
                                          <p:spTgt spid="72"/>
                                        </p:tgtEl>
                                      </p:cBhvr>
                                    </p:animEffect>
                                    <p:anim calcmode="lin" valueType="num">
                                      <p:cBhvr>
                                        <p:cTn id="106" dur="1000" fill="hold"/>
                                        <p:tgtEl>
                                          <p:spTgt spid="72"/>
                                        </p:tgtEl>
                                        <p:attrNameLst>
                                          <p:attrName>ppt_x</p:attrName>
                                        </p:attrNameLst>
                                      </p:cBhvr>
                                      <p:tavLst>
                                        <p:tav tm="0">
                                          <p:val>
                                            <p:strVal val="#ppt_x"/>
                                          </p:val>
                                        </p:tav>
                                        <p:tav tm="100000">
                                          <p:val>
                                            <p:strVal val="#ppt_x"/>
                                          </p:val>
                                        </p:tav>
                                      </p:tavLst>
                                    </p:anim>
                                    <p:anim calcmode="lin" valueType="num">
                                      <p:cBhvr>
                                        <p:cTn id="107" dur="900" decel="100000" fill="hold"/>
                                        <p:tgtEl>
                                          <p:spTgt spid="72"/>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par>
                                <p:cTn id="109" presetID="37" presetClass="entr" presetSubtype="0" fill="hold" grpId="0" nodeType="withEffect">
                                  <p:stCondLst>
                                    <p:cond delay="0"/>
                                  </p:stCondLst>
                                  <p:childTnLst>
                                    <p:set>
                                      <p:cBhvr>
                                        <p:cTn id="110" dur="1" fill="hold">
                                          <p:stCondLst>
                                            <p:cond delay="0"/>
                                          </p:stCondLst>
                                        </p:cTn>
                                        <p:tgtEl>
                                          <p:spTgt spid="73"/>
                                        </p:tgtEl>
                                        <p:attrNameLst>
                                          <p:attrName>style.visibility</p:attrName>
                                        </p:attrNameLst>
                                      </p:cBhvr>
                                      <p:to>
                                        <p:strVal val="visible"/>
                                      </p:to>
                                    </p:set>
                                    <p:animEffect transition="in" filter="fade">
                                      <p:cBhvr>
                                        <p:cTn id="111" dur="1000"/>
                                        <p:tgtEl>
                                          <p:spTgt spid="73"/>
                                        </p:tgtEl>
                                      </p:cBhvr>
                                    </p:animEffect>
                                    <p:anim calcmode="lin" valueType="num">
                                      <p:cBhvr>
                                        <p:cTn id="112" dur="1000" fill="hold"/>
                                        <p:tgtEl>
                                          <p:spTgt spid="73"/>
                                        </p:tgtEl>
                                        <p:attrNameLst>
                                          <p:attrName>ppt_x</p:attrName>
                                        </p:attrNameLst>
                                      </p:cBhvr>
                                      <p:tavLst>
                                        <p:tav tm="0">
                                          <p:val>
                                            <p:strVal val="#ppt_x"/>
                                          </p:val>
                                        </p:tav>
                                        <p:tav tm="100000">
                                          <p:val>
                                            <p:strVal val="#ppt_x"/>
                                          </p:val>
                                        </p:tav>
                                      </p:tavLst>
                                    </p:anim>
                                    <p:anim calcmode="lin" valueType="num">
                                      <p:cBhvr>
                                        <p:cTn id="113" dur="900" decel="100000" fill="hold"/>
                                        <p:tgtEl>
                                          <p:spTgt spid="73"/>
                                        </p:tgtEl>
                                        <p:attrNameLst>
                                          <p:attrName>ppt_y</p:attrName>
                                        </p:attrNameLst>
                                      </p:cBhvr>
                                      <p:tavLst>
                                        <p:tav tm="0">
                                          <p:val>
                                            <p:strVal val="#ppt_y+1"/>
                                          </p:val>
                                        </p:tav>
                                        <p:tav tm="100000">
                                          <p:val>
                                            <p:strVal val="#ppt_y-.03"/>
                                          </p:val>
                                        </p:tav>
                                      </p:tavLst>
                                    </p:anim>
                                    <p:anim calcmode="lin" valueType="num">
                                      <p:cBhvr>
                                        <p:cTn id="114"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115" presetID="37" presetClass="entr" presetSubtype="0" fill="hold" grpId="0" nodeType="withEffect">
                                  <p:stCondLst>
                                    <p:cond delay="0"/>
                                  </p:stCondLst>
                                  <p:childTnLst>
                                    <p:set>
                                      <p:cBhvr>
                                        <p:cTn id="116" dur="1" fill="hold">
                                          <p:stCondLst>
                                            <p:cond delay="0"/>
                                          </p:stCondLst>
                                        </p:cTn>
                                        <p:tgtEl>
                                          <p:spTgt spid="74"/>
                                        </p:tgtEl>
                                        <p:attrNameLst>
                                          <p:attrName>style.visibility</p:attrName>
                                        </p:attrNameLst>
                                      </p:cBhvr>
                                      <p:to>
                                        <p:strVal val="visible"/>
                                      </p:to>
                                    </p:set>
                                    <p:animEffect transition="in" filter="fade">
                                      <p:cBhvr>
                                        <p:cTn id="117" dur="1000"/>
                                        <p:tgtEl>
                                          <p:spTgt spid="74"/>
                                        </p:tgtEl>
                                      </p:cBhvr>
                                    </p:animEffect>
                                    <p:anim calcmode="lin" valueType="num">
                                      <p:cBhvr>
                                        <p:cTn id="118" dur="1000" fill="hold"/>
                                        <p:tgtEl>
                                          <p:spTgt spid="74"/>
                                        </p:tgtEl>
                                        <p:attrNameLst>
                                          <p:attrName>ppt_x</p:attrName>
                                        </p:attrNameLst>
                                      </p:cBhvr>
                                      <p:tavLst>
                                        <p:tav tm="0">
                                          <p:val>
                                            <p:strVal val="#ppt_x"/>
                                          </p:val>
                                        </p:tav>
                                        <p:tav tm="100000">
                                          <p:val>
                                            <p:strVal val="#ppt_x"/>
                                          </p:val>
                                        </p:tav>
                                      </p:tavLst>
                                    </p:anim>
                                    <p:anim calcmode="lin" valueType="num">
                                      <p:cBhvr>
                                        <p:cTn id="119" dur="900" decel="100000" fill="hold"/>
                                        <p:tgtEl>
                                          <p:spTgt spid="74"/>
                                        </p:tgtEl>
                                        <p:attrNameLst>
                                          <p:attrName>ppt_y</p:attrName>
                                        </p:attrNameLst>
                                      </p:cBhvr>
                                      <p:tavLst>
                                        <p:tav tm="0">
                                          <p:val>
                                            <p:strVal val="#ppt_y+1"/>
                                          </p:val>
                                        </p:tav>
                                        <p:tav tm="100000">
                                          <p:val>
                                            <p:strVal val="#ppt_y-.03"/>
                                          </p:val>
                                        </p:tav>
                                      </p:tavLst>
                                    </p:anim>
                                    <p:anim calcmode="lin" valueType="num">
                                      <p:cBhvr>
                                        <p:cTn id="120"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par>
                                <p:cTn id="121" presetID="37" presetClass="entr" presetSubtype="0"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Effect transition="in" filter="fade">
                                      <p:cBhvr>
                                        <p:cTn id="123" dur="1000"/>
                                        <p:tgtEl>
                                          <p:spTgt spid="75"/>
                                        </p:tgtEl>
                                      </p:cBhvr>
                                    </p:animEffect>
                                    <p:anim calcmode="lin" valueType="num">
                                      <p:cBhvr>
                                        <p:cTn id="124" dur="1000" fill="hold"/>
                                        <p:tgtEl>
                                          <p:spTgt spid="75"/>
                                        </p:tgtEl>
                                        <p:attrNameLst>
                                          <p:attrName>ppt_x</p:attrName>
                                        </p:attrNameLst>
                                      </p:cBhvr>
                                      <p:tavLst>
                                        <p:tav tm="0">
                                          <p:val>
                                            <p:strVal val="#ppt_x"/>
                                          </p:val>
                                        </p:tav>
                                        <p:tav tm="100000">
                                          <p:val>
                                            <p:strVal val="#ppt_x"/>
                                          </p:val>
                                        </p:tav>
                                      </p:tavLst>
                                    </p:anim>
                                    <p:anim calcmode="lin" valueType="num">
                                      <p:cBhvr>
                                        <p:cTn id="125" dur="900" decel="100000" fill="hold"/>
                                        <p:tgtEl>
                                          <p:spTgt spid="75"/>
                                        </p:tgtEl>
                                        <p:attrNameLst>
                                          <p:attrName>ppt_y</p:attrName>
                                        </p:attrNameLst>
                                      </p:cBhvr>
                                      <p:tavLst>
                                        <p:tav tm="0">
                                          <p:val>
                                            <p:strVal val="#ppt_y+1"/>
                                          </p:val>
                                        </p:tav>
                                        <p:tav tm="100000">
                                          <p:val>
                                            <p:strVal val="#ppt_y-.03"/>
                                          </p:val>
                                        </p:tav>
                                      </p:tavLst>
                                    </p:anim>
                                    <p:anim calcmode="lin" valueType="num">
                                      <p:cBhvr>
                                        <p:cTn id="126"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127" presetID="37" presetClass="entr" presetSubtype="0" fill="hold" grpId="0" nodeType="withEffect">
                                  <p:stCondLst>
                                    <p:cond delay="0"/>
                                  </p:stCondLst>
                                  <p:childTnLst>
                                    <p:set>
                                      <p:cBhvr>
                                        <p:cTn id="128" dur="1" fill="hold">
                                          <p:stCondLst>
                                            <p:cond delay="0"/>
                                          </p:stCondLst>
                                        </p:cTn>
                                        <p:tgtEl>
                                          <p:spTgt spid="76"/>
                                        </p:tgtEl>
                                        <p:attrNameLst>
                                          <p:attrName>style.visibility</p:attrName>
                                        </p:attrNameLst>
                                      </p:cBhvr>
                                      <p:to>
                                        <p:strVal val="visible"/>
                                      </p:to>
                                    </p:set>
                                    <p:animEffect transition="in" filter="fade">
                                      <p:cBhvr>
                                        <p:cTn id="129" dur="1000"/>
                                        <p:tgtEl>
                                          <p:spTgt spid="76"/>
                                        </p:tgtEl>
                                      </p:cBhvr>
                                    </p:animEffect>
                                    <p:anim calcmode="lin" valueType="num">
                                      <p:cBhvr>
                                        <p:cTn id="130" dur="1000" fill="hold"/>
                                        <p:tgtEl>
                                          <p:spTgt spid="76"/>
                                        </p:tgtEl>
                                        <p:attrNameLst>
                                          <p:attrName>ppt_x</p:attrName>
                                        </p:attrNameLst>
                                      </p:cBhvr>
                                      <p:tavLst>
                                        <p:tav tm="0">
                                          <p:val>
                                            <p:strVal val="#ppt_x"/>
                                          </p:val>
                                        </p:tav>
                                        <p:tav tm="100000">
                                          <p:val>
                                            <p:strVal val="#ppt_x"/>
                                          </p:val>
                                        </p:tav>
                                      </p:tavLst>
                                    </p:anim>
                                    <p:anim calcmode="lin" valueType="num">
                                      <p:cBhvr>
                                        <p:cTn id="131" dur="900" decel="100000" fill="hold"/>
                                        <p:tgtEl>
                                          <p:spTgt spid="76"/>
                                        </p:tgtEl>
                                        <p:attrNameLst>
                                          <p:attrName>ppt_y</p:attrName>
                                        </p:attrNameLst>
                                      </p:cBhvr>
                                      <p:tavLst>
                                        <p:tav tm="0">
                                          <p:val>
                                            <p:strVal val="#ppt_y+1"/>
                                          </p:val>
                                        </p:tav>
                                        <p:tav tm="100000">
                                          <p:val>
                                            <p:strVal val="#ppt_y-.03"/>
                                          </p:val>
                                        </p:tav>
                                      </p:tavLst>
                                    </p:anim>
                                    <p:anim calcmode="lin" valueType="num">
                                      <p:cBhvr>
                                        <p:cTn id="132" dur="100" accel="100000" fill="hold">
                                          <p:stCondLst>
                                            <p:cond delay="900"/>
                                          </p:stCondLst>
                                        </p:cTn>
                                        <p:tgtEl>
                                          <p:spTgt spid="7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40" grpId="0" animBg="1"/>
      <p:bldP spid="46" grpId="0" animBg="1"/>
      <p:bldP spid="53" grpId="0" animBg="1"/>
      <p:bldP spid="72" grpId="0"/>
      <p:bldP spid="73" grpId="0"/>
      <p:bldP spid="74" grpId="0"/>
      <p:bldP spid="75" grpId="0"/>
      <p:bldP spid="7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546C69E-ACB4-A2BC-F6E4-0E078C3169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11" name="Oval 10">
            <a:extLst>
              <a:ext uri="{FF2B5EF4-FFF2-40B4-BE49-F238E27FC236}">
                <a16:creationId xmlns:a16="http://schemas.microsoft.com/office/drawing/2014/main" id="{6BE35EAA-F67A-416F-96B1-E5C284DA7BD0}"/>
              </a:ext>
            </a:extLst>
          </p:cNvPr>
          <p:cNvSpPr/>
          <p:nvPr/>
        </p:nvSpPr>
        <p:spPr>
          <a:xfrm>
            <a:off x="5849779" y="3233549"/>
            <a:ext cx="831787" cy="831787"/>
          </a:xfrm>
          <a:prstGeom prst="ellipse">
            <a:avLst/>
          </a:prstGeom>
          <a:solidFill>
            <a:schemeClr val="bg1"/>
          </a:solidFill>
          <a:ln>
            <a:noFill/>
          </a:ln>
          <a:effectLst>
            <a:outerShdw blurRad="635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C68CD313-741F-5F60-5E3C-D80559869C50}"/>
              </a:ext>
            </a:extLst>
          </p:cNvPr>
          <p:cNvSpPr/>
          <p:nvPr/>
        </p:nvSpPr>
        <p:spPr>
          <a:xfrm>
            <a:off x="9506939" y="3229250"/>
            <a:ext cx="831787" cy="831787"/>
          </a:xfrm>
          <a:prstGeom prst="ellipse">
            <a:avLst/>
          </a:prstGeom>
          <a:solidFill>
            <a:schemeClr val="bg1"/>
          </a:solidFill>
          <a:ln>
            <a:noFill/>
          </a:ln>
          <a:effectLst>
            <a:outerShdw blurRad="635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69E7AAB1-D003-9838-A2EC-493E0D5D22E4}"/>
              </a:ext>
            </a:extLst>
          </p:cNvPr>
          <p:cNvSpPr/>
          <p:nvPr/>
        </p:nvSpPr>
        <p:spPr>
          <a:xfrm>
            <a:off x="2128510" y="3236744"/>
            <a:ext cx="831787" cy="831787"/>
          </a:xfrm>
          <a:prstGeom prst="ellipse">
            <a:avLst/>
          </a:prstGeom>
          <a:solidFill>
            <a:schemeClr val="bg1"/>
          </a:solidFill>
          <a:ln>
            <a:noFill/>
          </a:ln>
          <a:effectLst>
            <a:outerShdw blurRad="635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aphic 25">
            <a:extLst>
              <a:ext uri="{FF2B5EF4-FFF2-40B4-BE49-F238E27FC236}">
                <a16:creationId xmlns:a16="http://schemas.microsoft.com/office/drawing/2014/main" id="{5300AF42-CF13-03A7-4309-F14033F3C7D2}"/>
              </a:ext>
            </a:extLst>
          </p:cNvPr>
          <p:cNvGrpSpPr/>
          <p:nvPr/>
        </p:nvGrpSpPr>
        <p:grpSpPr>
          <a:xfrm>
            <a:off x="2332864" y="3483475"/>
            <a:ext cx="420422" cy="386828"/>
            <a:chOff x="6686563" y="4420050"/>
            <a:chExt cx="370712" cy="341090"/>
          </a:xfrm>
          <a:solidFill>
            <a:srgbClr val="0071C1"/>
          </a:solidFill>
        </p:grpSpPr>
        <p:sp>
          <p:nvSpPr>
            <p:cNvPr id="15" name="Freeform: Shape 14">
              <a:extLst>
                <a:ext uri="{FF2B5EF4-FFF2-40B4-BE49-F238E27FC236}">
                  <a16:creationId xmlns:a16="http://schemas.microsoft.com/office/drawing/2014/main" id="{AE596311-7498-EBA3-D692-DB5DBAFAEA42}"/>
                </a:ext>
              </a:extLst>
            </p:cNvPr>
            <p:cNvSpPr/>
            <p:nvPr/>
          </p:nvSpPr>
          <p:spPr>
            <a:xfrm>
              <a:off x="6703518" y="4468627"/>
              <a:ext cx="337375" cy="219456"/>
            </a:xfrm>
            <a:custGeom>
              <a:avLst/>
              <a:gdLst>
                <a:gd name="connsiteX0" fmla="*/ 0 w 337375"/>
                <a:gd name="connsiteY0" fmla="*/ 0 h 219456"/>
                <a:gd name="connsiteX1" fmla="*/ 0 w 337375"/>
                <a:gd name="connsiteY1" fmla="*/ 219456 h 219456"/>
                <a:gd name="connsiteX2" fmla="*/ 337375 w 337375"/>
                <a:gd name="connsiteY2" fmla="*/ 219456 h 219456"/>
                <a:gd name="connsiteX3" fmla="*/ 337375 w 337375"/>
                <a:gd name="connsiteY3" fmla="*/ 0 h 219456"/>
                <a:gd name="connsiteX4" fmla="*/ 0 w 337375"/>
                <a:gd name="connsiteY4" fmla="*/ 0 h 219456"/>
                <a:gd name="connsiteX5" fmla="*/ 266319 w 337375"/>
                <a:gd name="connsiteY5" fmla="*/ 107537 h 219456"/>
                <a:gd name="connsiteX6" fmla="*/ 259937 w 337375"/>
                <a:gd name="connsiteY6" fmla="*/ 101156 h 219456"/>
                <a:gd name="connsiteX7" fmla="*/ 259937 w 337375"/>
                <a:gd name="connsiteY7" fmla="*/ 69628 h 219456"/>
                <a:gd name="connsiteX8" fmla="*/ 182594 w 337375"/>
                <a:gd name="connsiteY8" fmla="*/ 146971 h 219456"/>
                <a:gd name="connsiteX9" fmla="*/ 173546 w 337375"/>
                <a:gd name="connsiteY9" fmla="*/ 146971 h 219456"/>
                <a:gd name="connsiteX10" fmla="*/ 146304 w 337375"/>
                <a:gd name="connsiteY10" fmla="*/ 119729 h 219456"/>
                <a:gd name="connsiteX11" fmla="*/ 78296 w 337375"/>
                <a:gd name="connsiteY11" fmla="*/ 187738 h 219456"/>
                <a:gd name="connsiteX12" fmla="*/ 73819 w 337375"/>
                <a:gd name="connsiteY12" fmla="*/ 189643 h 219456"/>
                <a:gd name="connsiteX13" fmla="*/ 69342 w 337375"/>
                <a:gd name="connsiteY13" fmla="*/ 187738 h 219456"/>
                <a:gd name="connsiteX14" fmla="*/ 69342 w 337375"/>
                <a:gd name="connsiteY14" fmla="*/ 178689 h 219456"/>
                <a:gd name="connsiteX15" fmla="*/ 141827 w 337375"/>
                <a:gd name="connsiteY15" fmla="*/ 106204 h 219456"/>
                <a:gd name="connsiteX16" fmla="*/ 150876 w 337375"/>
                <a:gd name="connsiteY16" fmla="*/ 106204 h 219456"/>
                <a:gd name="connsiteX17" fmla="*/ 178117 w 337375"/>
                <a:gd name="connsiteY17" fmla="*/ 133445 h 219456"/>
                <a:gd name="connsiteX18" fmla="*/ 252031 w 337375"/>
                <a:gd name="connsiteY18" fmla="*/ 59531 h 219456"/>
                <a:gd name="connsiteX19" fmla="*/ 218694 w 337375"/>
                <a:gd name="connsiteY19" fmla="*/ 59531 h 219456"/>
                <a:gd name="connsiteX20" fmla="*/ 212312 w 337375"/>
                <a:gd name="connsiteY20" fmla="*/ 53150 h 219456"/>
                <a:gd name="connsiteX21" fmla="*/ 218694 w 337375"/>
                <a:gd name="connsiteY21" fmla="*/ 46768 h 219456"/>
                <a:gd name="connsiteX22" fmla="*/ 266414 w 337375"/>
                <a:gd name="connsiteY22" fmla="*/ 46768 h 219456"/>
                <a:gd name="connsiteX23" fmla="*/ 272796 w 337375"/>
                <a:gd name="connsiteY23" fmla="*/ 53150 h 219456"/>
                <a:gd name="connsiteX24" fmla="*/ 272796 w 337375"/>
                <a:gd name="connsiteY24" fmla="*/ 101156 h 219456"/>
                <a:gd name="connsiteX25" fmla="*/ 266319 w 337375"/>
                <a:gd name="connsiteY25" fmla="*/ 107537 h 21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7375" h="219456">
                  <a:moveTo>
                    <a:pt x="0" y="0"/>
                  </a:moveTo>
                  <a:lnTo>
                    <a:pt x="0" y="219456"/>
                  </a:lnTo>
                  <a:lnTo>
                    <a:pt x="337375" y="219456"/>
                  </a:lnTo>
                  <a:lnTo>
                    <a:pt x="337375" y="0"/>
                  </a:lnTo>
                  <a:lnTo>
                    <a:pt x="0" y="0"/>
                  </a:lnTo>
                  <a:close/>
                  <a:moveTo>
                    <a:pt x="266319" y="107537"/>
                  </a:moveTo>
                  <a:cubicBezTo>
                    <a:pt x="262795" y="107537"/>
                    <a:pt x="259937" y="104680"/>
                    <a:pt x="259937" y="101156"/>
                  </a:cubicBezTo>
                  <a:lnTo>
                    <a:pt x="259937" y="69628"/>
                  </a:lnTo>
                  <a:lnTo>
                    <a:pt x="182594" y="146971"/>
                  </a:lnTo>
                  <a:cubicBezTo>
                    <a:pt x="180118" y="149447"/>
                    <a:pt x="176022" y="149447"/>
                    <a:pt x="173546" y="146971"/>
                  </a:cubicBezTo>
                  <a:lnTo>
                    <a:pt x="146304" y="119729"/>
                  </a:lnTo>
                  <a:lnTo>
                    <a:pt x="78296" y="187738"/>
                  </a:lnTo>
                  <a:cubicBezTo>
                    <a:pt x="77057" y="188976"/>
                    <a:pt x="75438" y="189643"/>
                    <a:pt x="73819" y="189643"/>
                  </a:cubicBezTo>
                  <a:cubicBezTo>
                    <a:pt x="72199" y="189643"/>
                    <a:pt x="70580" y="188976"/>
                    <a:pt x="69342" y="187738"/>
                  </a:cubicBezTo>
                  <a:cubicBezTo>
                    <a:pt x="66865" y="185261"/>
                    <a:pt x="66865" y="181166"/>
                    <a:pt x="69342" y="178689"/>
                  </a:cubicBezTo>
                  <a:lnTo>
                    <a:pt x="141827" y="106204"/>
                  </a:lnTo>
                  <a:cubicBezTo>
                    <a:pt x="144304" y="103727"/>
                    <a:pt x="148399" y="103727"/>
                    <a:pt x="150876" y="106204"/>
                  </a:cubicBezTo>
                  <a:lnTo>
                    <a:pt x="178117" y="133445"/>
                  </a:lnTo>
                  <a:lnTo>
                    <a:pt x="252031" y="59531"/>
                  </a:lnTo>
                  <a:lnTo>
                    <a:pt x="218694" y="59531"/>
                  </a:lnTo>
                  <a:cubicBezTo>
                    <a:pt x="215170" y="59531"/>
                    <a:pt x="212312" y="56674"/>
                    <a:pt x="212312" y="53150"/>
                  </a:cubicBezTo>
                  <a:cubicBezTo>
                    <a:pt x="212312" y="49625"/>
                    <a:pt x="215170" y="46768"/>
                    <a:pt x="218694" y="46768"/>
                  </a:cubicBezTo>
                  <a:lnTo>
                    <a:pt x="266414" y="46768"/>
                  </a:lnTo>
                  <a:cubicBezTo>
                    <a:pt x="269938" y="46768"/>
                    <a:pt x="272796" y="49625"/>
                    <a:pt x="272796" y="53150"/>
                  </a:cubicBezTo>
                  <a:lnTo>
                    <a:pt x="272796" y="101156"/>
                  </a:lnTo>
                  <a:cubicBezTo>
                    <a:pt x="272701" y="104680"/>
                    <a:pt x="269843" y="107537"/>
                    <a:pt x="266319" y="107537"/>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E7EDDD8B-DE69-E49D-F9A1-6CF8A45E0C63}"/>
                </a:ext>
              </a:extLst>
            </p:cNvPr>
            <p:cNvSpPr/>
            <p:nvPr/>
          </p:nvSpPr>
          <p:spPr>
            <a:xfrm>
              <a:off x="6703518" y="4699037"/>
              <a:ext cx="337375" cy="62103"/>
            </a:xfrm>
            <a:custGeom>
              <a:avLst/>
              <a:gdLst>
                <a:gd name="connsiteX0" fmla="*/ 0 w 337375"/>
                <a:gd name="connsiteY0" fmla="*/ 5906 h 62103"/>
                <a:gd name="connsiteX1" fmla="*/ 0 w 337375"/>
                <a:gd name="connsiteY1" fmla="*/ 0 h 62103"/>
                <a:gd name="connsiteX2" fmla="*/ 0 w 337375"/>
                <a:gd name="connsiteY2" fmla="*/ 0 h 62103"/>
                <a:gd name="connsiteX3" fmla="*/ 0 w 337375"/>
                <a:gd name="connsiteY3" fmla="*/ 11716 h 62103"/>
                <a:gd name="connsiteX4" fmla="*/ 162306 w 337375"/>
                <a:gd name="connsiteY4" fmla="*/ 11716 h 62103"/>
                <a:gd name="connsiteX5" fmla="*/ 162306 w 337375"/>
                <a:gd name="connsiteY5" fmla="*/ 20098 h 62103"/>
                <a:gd name="connsiteX6" fmla="*/ 133064 w 337375"/>
                <a:gd name="connsiteY6" fmla="*/ 49340 h 62103"/>
                <a:gd name="connsiteX7" fmla="*/ 66008 w 337375"/>
                <a:gd name="connsiteY7" fmla="*/ 49340 h 62103"/>
                <a:gd name="connsiteX8" fmla="*/ 66008 w 337375"/>
                <a:gd name="connsiteY8" fmla="*/ 62103 h 62103"/>
                <a:gd name="connsiteX9" fmla="*/ 271367 w 337375"/>
                <a:gd name="connsiteY9" fmla="*/ 62103 h 62103"/>
                <a:gd name="connsiteX10" fmla="*/ 271367 w 337375"/>
                <a:gd name="connsiteY10" fmla="*/ 49340 h 62103"/>
                <a:gd name="connsiteX11" fmla="*/ 204311 w 337375"/>
                <a:gd name="connsiteY11" fmla="*/ 49340 h 62103"/>
                <a:gd name="connsiteX12" fmla="*/ 175070 w 337375"/>
                <a:gd name="connsiteY12" fmla="*/ 20098 h 62103"/>
                <a:gd name="connsiteX13" fmla="*/ 175070 w 337375"/>
                <a:gd name="connsiteY13" fmla="*/ 11716 h 62103"/>
                <a:gd name="connsiteX14" fmla="*/ 337375 w 337375"/>
                <a:gd name="connsiteY14" fmla="*/ 11716 h 62103"/>
                <a:gd name="connsiteX15" fmla="*/ 337375 w 337375"/>
                <a:gd name="connsiteY15" fmla="*/ 0 h 62103"/>
                <a:gd name="connsiteX16" fmla="*/ 337375 w 337375"/>
                <a:gd name="connsiteY16" fmla="*/ 0 h 62103"/>
                <a:gd name="connsiteX17" fmla="*/ 337375 w 337375"/>
                <a:gd name="connsiteY17" fmla="*/ 5906 h 62103"/>
                <a:gd name="connsiteX18" fmla="*/ 0 w 337375"/>
                <a:gd name="connsiteY18" fmla="*/ 5906 h 6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7375" h="62103">
                  <a:moveTo>
                    <a:pt x="0" y="5906"/>
                  </a:moveTo>
                  <a:lnTo>
                    <a:pt x="0" y="0"/>
                  </a:lnTo>
                  <a:lnTo>
                    <a:pt x="0" y="0"/>
                  </a:lnTo>
                  <a:lnTo>
                    <a:pt x="0" y="11716"/>
                  </a:lnTo>
                  <a:lnTo>
                    <a:pt x="162306" y="11716"/>
                  </a:lnTo>
                  <a:lnTo>
                    <a:pt x="162306" y="20098"/>
                  </a:lnTo>
                  <a:cubicBezTo>
                    <a:pt x="162306" y="36290"/>
                    <a:pt x="149162" y="49340"/>
                    <a:pt x="133064" y="49340"/>
                  </a:cubicBezTo>
                  <a:lnTo>
                    <a:pt x="66008" y="49340"/>
                  </a:lnTo>
                  <a:lnTo>
                    <a:pt x="66008" y="62103"/>
                  </a:lnTo>
                  <a:lnTo>
                    <a:pt x="271367" y="62103"/>
                  </a:lnTo>
                  <a:lnTo>
                    <a:pt x="271367" y="49340"/>
                  </a:lnTo>
                  <a:lnTo>
                    <a:pt x="204311" y="49340"/>
                  </a:lnTo>
                  <a:cubicBezTo>
                    <a:pt x="188119" y="49340"/>
                    <a:pt x="175070" y="36195"/>
                    <a:pt x="175070" y="20098"/>
                  </a:cubicBezTo>
                  <a:lnTo>
                    <a:pt x="175070" y="11716"/>
                  </a:lnTo>
                  <a:lnTo>
                    <a:pt x="337375" y="11716"/>
                  </a:lnTo>
                  <a:lnTo>
                    <a:pt x="337375" y="0"/>
                  </a:lnTo>
                  <a:lnTo>
                    <a:pt x="337375" y="0"/>
                  </a:lnTo>
                  <a:lnTo>
                    <a:pt x="337375" y="5906"/>
                  </a:lnTo>
                  <a:lnTo>
                    <a:pt x="0" y="5906"/>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6CFD9A1C-2D29-0344-4532-6BA87257303F}"/>
                </a:ext>
              </a:extLst>
            </p:cNvPr>
            <p:cNvSpPr/>
            <p:nvPr/>
          </p:nvSpPr>
          <p:spPr>
            <a:xfrm>
              <a:off x="6686563" y="4420050"/>
              <a:ext cx="370712" cy="48577"/>
            </a:xfrm>
            <a:custGeom>
              <a:avLst/>
              <a:gdLst>
                <a:gd name="connsiteX0" fmla="*/ 370713 w 370712"/>
                <a:gd name="connsiteY0" fmla="*/ 48577 h 48577"/>
                <a:gd name="connsiteX1" fmla="*/ 370713 w 370712"/>
                <a:gd name="connsiteY1" fmla="*/ 0 h 48577"/>
                <a:gd name="connsiteX2" fmla="*/ 0 w 370712"/>
                <a:gd name="connsiteY2" fmla="*/ 0 h 48577"/>
                <a:gd name="connsiteX3" fmla="*/ 0 w 370712"/>
                <a:gd name="connsiteY3" fmla="*/ 48577 h 48577"/>
                <a:gd name="connsiteX4" fmla="*/ 16954 w 370712"/>
                <a:gd name="connsiteY4" fmla="*/ 37338 h 48577"/>
                <a:gd name="connsiteX5" fmla="*/ 354330 w 370712"/>
                <a:gd name="connsiteY5" fmla="*/ 37338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712" h="48577">
                  <a:moveTo>
                    <a:pt x="370713" y="48577"/>
                  </a:moveTo>
                  <a:lnTo>
                    <a:pt x="370713" y="0"/>
                  </a:lnTo>
                  <a:lnTo>
                    <a:pt x="0" y="0"/>
                  </a:lnTo>
                  <a:lnTo>
                    <a:pt x="0" y="48577"/>
                  </a:lnTo>
                  <a:lnTo>
                    <a:pt x="16954" y="37338"/>
                  </a:lnTo>
                  <a:lnTo>
                    <a:pt x="354330" y="37338"/>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97160319-A0F1-FF4B-C5C0-AB22BA87603D}"/>
                </a:ext>
              </a:extLst>
            </p:cNvPr>
            <p:cNvSpPr/>
            <p:nvPr/>
          </p:nvSpPr>
          <p:spPr>
            <a:xfrm>
              <a:off x="6703518" y="4699132"/>
              <a:ext cx="337375" cy="5905"/>
            </a:xfrm>
            <a:custGeom>
              <a:avLst/>
              <a:gdLst>
                <a:gd name="connsiteX0" fmla="*/ 0 w 337375"/>
                <a:gd name="connsiteY0" fmla="*/ 0 h 5905"/>
                <a:gd name="connsiteX1" fmla="*/ 337376 w 337375"/>
                <a:gd name="connsiteY1" fmla="*/ 0 h 5905"/>
                <a:gd name="connsiteX2" fmla="*/ 337376 w 337375"/>
                <a:gd name="connsiteY2" fmla="*/ 5906 h 5905"/>
                <a:gd name="connsiteX3" fmla="*/ 0 w 337375"/>
                <a:gd name="connsiteY3" fmla="*/ 5906 h 5905"/>
              </a:gdLst>
              <a:ahLst/>
              <a:cxnLst>
                <a:cxn ang="0">
                  <a:pos x="connsiteX0" y="connsiteY0"/>
                </a:cxn>
                <a:cxn ang="0">
                  <a:pos x="connsiteX1" y="connsiteY1"/>
                </a:cxn>
                <a:cxn ang="0">
                  <a:pos x="connsiteX2" y="connsiteY2"/>
                </a:cxn>
                <a:cxn ang="0">
                  <a:pos x="connsiteX3" y="connsiteY3"/>
                </a:cxn>
              </a:cxnLst>
              <a:rect l="l" t="t" r="r" b="b"/>
              <a:pathLst>
                <a:path w="337375" h="5905">
                  <a:moveTo>
                    <a:pt x="0" y="0"/>
                  </a:moveTo>
                  <a:lnTo>
                    <a:pt x="337376" y="0"/>
                  </a:lnTo>
                  <a:lnTo>
                    <a:pt x="337376" y="5906"/>
                  </a:lnTo>
                  <a:lnTo>
                    <a:pt x="0" y="5906"/>
                  </a:lnTo>
                  <a:close/>
                </a:path>
              </a:pathLst>
            </a:custGeom>
            <a:grpFill/>
            <a:ln w="9525" cap="flat">
              <a:noFill/>
              <a:prstDash val="solid"/>
              <a:miter/>
            </a:ln>
          </p:spPr>
          <p:txBody>
            <a:bodyPr rtlCol="0" anchor="ctr"/>
            <a:lstStyle/>
            <a:p>
              <a:endParaRPr lang="en-US"/>
            </a:p>
          </p:txBody>
        </p:sp>
      </p:grpSp>
      <p:sp>
        <p:nvSpPr>
          <p:cNvPr id="19" name="Freeform: Shape 18">
            <a:extLst>
              <a:ext uri="{FF2B5EF4-FFF2-40B4-BE49-F238E27FC236}">
                <a16:creationId xmlns:a16="http://schemas.microsoft.com/office/drawing/2014/main" id="{BD13400E-AFB2-DD67-A08B-BD6553083975}"/>
              </a:ext>
            </a:extLst>
          </p:cNvPr>
          <p:cNvSpPr/>
          <p:nvPr/>
        </p:nvSpPr>
        <p:spPr>
          <a:xfrm>
            <a:off x="9689125" y="3483475"/>
            <a:ext cx="467413" cy="372569"/>
          </a:xfrm>
          <a:custGeom>
            <a:avLst/>
            <a:gdLst>
              <a:gd name="connsiteX0" fmla="*/ 43339 w 412147"/>
              <a:gd name="connsiteY0" fmla="*/ 122777 h 328517"/>
              <a:gd name="connsiteX1" fmla="*/ 0 w 412147"/>
              <a:gd name="connsiteY1" fmla="*/ 166116 h 328517"/>
              <a:gd name="connsiteX2" fmla="*/ 43339 w 412147"/>
              <a:gd name="connsiteY2" fmla="*/ 209455 h 328517"/>
              <a:gd name="connsiteX3" fmla="*/ 86678 w 412147"/>
              <a:gd name="connsiteY3" fmla="*/ 166116 h 328517"/>
              <a:gd name="connsiteX4" fmla="*/ 43339 w 412147"/>
              <a:gd name="connsiteY4" fmla="*/ 122777 h 328517"/>
              <a:gd name="connsiteX5" fmla="*/ 71819 w 412147"/>
              <a:gd name="connsiteY5" fmla="*/ 156210 h 328517"/>
              <a:gd name="connsiteX6" fmla="*/ 37433 w 412147"/>
              <a:gd name="connsiteY6" fmla="*/ 190595 h 328517"/>
              <a:gd name="connsiteX7" fmla="*/ 32576 w 412147"/>
              <a:gd name="connsiteY7" fmla="*/ 192596 h 328517"/>
              <a:gd name="connsiteX8" fmla="*/ 27718 w 412147"/>
              <a:gd name="connsiteY8" fmla="*/ 190595 h 328517"/>
              <a:gd name="connsiteX9" fmla="*/ 12573 w 412147"/>
              <a:gd name="connsiteY9" fmla="*/ 175450 h 328517"/>
              <a:gd name="connsiteX10" fmla="*/ 12573 w 412147"/>
              <a:gd name="connsiteY10" fmla="*/ 165735 h 328517"/>
              <a:gd name="connsiteX11" fmla="*/ 22288 w 412147"/>
              <a:gd name="connsiteY11" fmla="*/ 165735 h 328517"/>
              <a:gd name="connsiteX12" fmla="*/ 32576 w 412147"/>
              <a:gd name="connsiteY12" fmla="*/ 176022 h 328517"/>
              <a:gd name="connsiteX13" fmla="*/ 62103 w 412147"/>
              <a:gd name="connsiteY13" fmla="*/ 146494 h 328517"/>
              <a:gd name="connsiteX14" fmla="*/ 71819 w 412147"/>
              <a:gd name="connsiteY14" fmla="*/ 146494 h 328517"/>
              <a:gd name="connsiteX15" fmla="*/ 71819 w 412147"/>
              <a:gd name="connsiteY15" fmla="*/ 156210 h 328517"/>
              <a:gd name="connsiteX16" fmla="*/ 43339 w 412147"/>
              <a:gd name="connsiteY16" fmla="*/ 241840 h 328517"/>
              <a:gd name="connsiteX17" fmla="*/ 0 w 412147"/>
              <a:gd name="connsiteY17" fmla="*/ 285178 h 328517"/>
              <a:gd name="connsiteX18" fmla="*/ 43339 w 412147"/>
              <a:gd name="connsiteY18" fmla="*/ 328517 h 328517"/>
              <a:gd name="connsiteX19" fmla="*/ 86678 w 412147"/>
              <a:gd name="connsiteY19" fmla="*/ 285178 h 328517"/>
              <a:gd name="connsiteX20" fmla="*/ 43339 w 412147"/>
              <a:gd name="connsiteY20" fmla="*/ 241840 h 328517"/>
              <a:gd name="connsiteX21" fmla="*/ 177641 w 412147"/>
              <a:gd name="connsiteY21" fmla="*/ 77152 h 328517"/>
              <a:gd name="connsiteX22" fmla="*/ 378333 w 412147"/>
              <a:gd name="connsiteY22" fmla="*/ 77152 h 328517"/>
              <a:gd name="connsiteX23" fmla="*/ 412147 w 412147"/>
              <a:gd name="connsiteY23" fmla="*/ 43244 h 328517"/>
              <a:gd name="connsiteX24" fmla="*/ 378333 w 412147"/>
              <a:gd name="connsiteY24" fmla="*/ 9430 h 328517"/>
              <a:gd name="connsiteX25" fmla="*/ 177641 w 412147"/>
              <a:gd name="connsiteY25" fmla="*/ 9430 h 328517"/>
              <a:gd name="connsiteX26" fmla="*/ 143828 w 412147"/>
              <a:gd name="connsiteY26" fmla="*/ 43244 h 328517"/>
              <a:gd name="connsiteX27" fmla="*/ 177641 w 412147"/>
              <a:gd name="connsiteY27" fmla="*/ 77152 h 328517"/>
              <a:gd name="connsiteX28" fmla="*/ 378333 w 412147"/>
              <a:gd name="connsiteY28" fmla="*/ 129254 h 328517"/>
              <a:gd name="connsiteX29" fmla="*/ 177641 w 412147"/>
              <a:gd name="connsiteY29" fmla="*/ 129254 h 328517"/>
              <a:gd name="connsiteX30" fmla="*/ 143828 w 412147"/>
              <a:gd name="connsiteY30" fmla="*/ 163068 h 328517"/>
              <a:gd name="connsiteX31" fmla="*/ 177641 w 412147"/>
              <a:gd name="connsiteY31" fmla="*/ 196882 h 328517"/>
              <a:gd name="connsiteX32" fmla="*/ 378333 w 412147"/>
              <a:gd name="connsiteY32" fmla="*/ 196882 h 328517"/>
              <a:gd name="connsiteX33" fmla="*/ 412147 w 412147"/>
              <a:gd name="connsiteY33" fmla="*/ 163068 h 328517"/>
              <a:gd name="connsiteX34" fmla="*/ 378333 w 412147"/>
              <a:gd name="connsiteY34" fmla="*/ 129254 h 328517"/>
              <a:gd name="connsiteX35" fmla="*/ 378333 w 412147"/>
              <a:gd name="connsiteY35" fmla="*/ 249079 h 328517"/>
              <a:gd name="connsiteX36" fmla="*/ 177641 w 412147"/>
              <a:gd name="connsiteY36" fmla="*/ 249079 h 328517"/>
              <a:gd name="connsiteX37" fmla="*/ 143828 w 412147"/>
              <a:gd name="connsiteY37" fmla="*/ 282893 h 328517"/>
              <a:gd name="connsiteX38" fmla="*/ 177641 w 412147"/>
              <a:gd name="connsiteY38" fmla="*/ 316706 h 328517"/>
              <a:gd name="connsiteX39" fmla="*/ 378333 w 412147"/>
              <a:gd name="connsiteY39" fmla="*/ 316706 h 328517"/>
              <a:gd name="connsiteX40" fmla="*/ 412147 w 412147"/>
              <a:gd name="connsiteY40" fmla="*/ 282893 h 328517"/>
              <a:gd name="connsiteX41" fmla="*/ 378333 w 412147"/>
              <a:gd name="connsiteY41" fmla="*/ 249079 h 328517"/>
              <a:gd name="connsiteX42" fmla="*/ 43339 w 412147"/>
              <a:gd name="connsiteY42" fmla="*/ 0 h 328517"/>
              <a:gd name="connsiteX43" fmla="*/ 0 w 412147"/>
              <a:gd name="connsiteY43" fmla="*/ 43339 h 328517"/>
              <a:gd name="connsiteX44" fmla="*/ 43339 w 412147"/>
              <a:gd name="connsiteY44" fmla="*/ 86677 h 328517"/>
              <a:gd name="connsiteX45" fmla="*/ 86678 w 412147"/>
              <a:gd name="connsiteY45" fmla="*/ 43339 h 328517"/>
              <a:gd name="connsiteX46" fmla="*/ 43339 w 412147"/>
              <a:gd name="connsiteY46" fmla="*/ 0 h 32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2147" h="328517">
                <a:moveTo>
                  <a:pt x="43339" y="122777"/>
                </a:moveTo>
                <a:cubicBezTo>
                  <a:pt x="19431" y="122777"/>
                  <a:pt x="0" y="142208"/>
                  <a:pt x="0" y="166116"/>
                </a:cubicBezTo>
                <a:cubicBezTo>
                  <a:pt x="0" y="190024"/>
                  <a:pt x="19431" y="209455"/>
                  <a:pt x="43339" y="209455"/>
                </a:cubicBezTo>
                <a:cubicBezTo>
                  <a:pt x="67246" y="209455"/>
                  <a:pt x="86678" y="190024"/>
                  <a:pt x="86678" y="166116"/>
                </a:cubicBezTo>
                <a:cubicBezTo>
                  <a:pt x="86678" y="142113"/>
                  <a:pt x="67246" y="122777"/>
                  <a:pt x="43339" y="122777"/>
                </a:cubicBezTo>
                <a:close/>
                <a:moveTo>
                  <a:pt x="71819" y="156210"/>
                </a:moveTo>
                <a:lnTo>
                  <a:pt x="37433" y="190595"/>
                </a:lnTo>
                <a:cubicBezTo>
                  <a:pt x="36100" y="191929"/>
                  <a:pt x="34290" y="192596"/>
                  <a:pt x="32576" y="192596"/>
                </a:cubicBezTo>
                <a:cubicBezTo>
                  <a:pt x="30861" y="192596"/>
                  <a:pt x="29051" y="191929"/>
                  <a:pt x="27718" y="190595"/>
                </a:cubicBezTo>
                <a:lnTo>
                  <a:pt x="12573" y="175450"/>
                </a:lnTo>
                <a:cubicBezTo>
                  <a:pt x="9906" y="172784"/>
                  <a:pt x="9906" y="168402"/>
                  <a:pt x="12573" y="165735"/>
                </a:cubicBezTo>
                <a:cubicBezTo>
                  <a:pt x="15240" y="163068"/>
                  <a:pt x="19621" y="163068"/>
                  <a:pt x="22288" y="165735"/>
                </a:cubicBezTo>
                <a:lnTo>
                  <a:pt x="32576" y="176022"/>
                </a:lnTo>
                <a:lnTo>
                  <a:pt x="62103" y="146494"/>
                </a:lnTo>
                <a:cubicBezTo>
                  <a:pt x="64770" y="143827"/>
                  <a:pt x="69152" y="143827"/>
                  <a:pt x="71819" y="146494"/>
                </a:cubicBezTo>
                <a:cubicBezTo>
                  <a:pt x="74486" y="149257"/>
                  <a:pt x="74486" y="153543"/>
                  <a:pt x="71819" y="156210"/>
                </a:cubicBezTo>
                <a:close/>
                <a:moveTo>
                  <a:pt x="43339" y="241840"/>
                </a:moveTo>
                <a:cubicBezTo>
                  <a:pt x="19431" y="241840"/>
                  <a:pt x="0" y="261271"/>
                  <a:pt x="0" y="285178"/>
                </a:cubicBezTo>
                <a:cubicBezTo>
                  <a:pt x="0" y="309086"/>
                  <a:pt x="19431" y="328517"/>
                  <a:pt x="43339" y="328517"/>
                </a:cubicBezTo>
                <a:cubicBezTo>
                  <a:pt x="67246" y="328517"/>
                  <a:pt x="86678" y="309086"/>
                  <a:pt x="86678" y="285178"/>
                </a:cubicBezTo>
                <a:cubicBezTo>
                  <a:pt x="86678" y="261176"/>
                  <a:pt x="67246" y="241840"/>
                  <a:pt x="43339" y="241840"/>
                </a:cubicBezTo>
                <a:close/>
                <a:moveTo>
                  <a:pt x="177641" y="77152"/>
                </a:moveTo>
                <a:lnTo>
                  <a:pt x="378333" y="77152"/>
                </a:lnTo>
                <a:cubicBezTo>
                  <a:pt x="397002" y="77152"/>
                  <a:pt x="412147" y="61913"/>
                  <a:pt x="412147" y="43244"/>
                </a:cubicBezTo>
                <a:cubicBezTo>
                  <a:pt x="412147" y="24575"/>
                  <a:pt x="396907" y="9430"/>
                  <a:pt x="378333" y="9430"/>
                </a:cubicBezTo>
                <a:lnTo>
                  <a:pt x="177641" y="9430"/>
                </a:lnTo>
                <a:cubicBezTo>
                  <a:pt x="158972" y="9430"/>
                  <a:pt x="143828" y="24670"/>
                  <a:pt x="143828" y="43244"/>
                </a:cubicBezTo>
                <a:cubicBezTo>
                  <a:pt x="143828" y="61913"/>
                  <a:pt x="159068" y="77152"/>
                  <a:pt x="177641" y="77152"/>
                </a:cubicBezTo>
                <a:close/>
                <a:moveTo>
                  <a:pt x="378333" y="129254"/>
                </a:moveTo>
                <a:lnTo>
                  <a:pt x="177641" y="129254"/>
                </a:lnTo>
                <a:cubicBezTo>
                  <a:pt x="158972" y="129254"/>
                  <a:pt x="143828" y="144494"/>
                  <a:pt x="143828" y="163068"/>
                </a:cubicBezTo>
                <a:cubicBezTo>
                  <a:pt x="143828" y="181642"/>
                  <a:pt x="159068" y="196882"/>
                  <a:pt x="177641" y="196882"/>
                </a:cubicBezTo>
                <a:lnTo>
                  <a:pt x="378333" y="196882"/>
                </a:lnTo>
                <a:cubicBezTo>
                  <a:pt x="397002" y="196882"/>
                  <a:pt x="412147" y="181642"/>
                  <a:pt x="412147" y="163068"/>
                </a:cubicBezTo>
                <a:cubicBezTo>
                  <a:pt x="412147" y="144494"/>
                  <a:pt x="397002" y="129254"/>
                  <a:pt x="378333" y="129254"/>
                </a:cubicBezTo>
                <a:close/>
                <a:moveTo>
                  <a:pt x="378333" y="249079"/>
                </a:moveTo>
                <a:lnTo>
                  <a:pt x="177641" y="249079"/>
                </a:lnTo>
                <a:cubicBezTo>
                  <a:pt x="158972" y="249079"/>
                  <a:pt x="143828" y="264319"/>
                  <a:pt x="143828" y="282893"/>
                </a:cubicBezTo>
                <a:cubicBezTo>
                  <a:pt x="143828" y="301561"/>
                  <a:pt x="159068" y="316706"/>
                  <a:pt x="177641" y="316706"/>
                </a:cubicBezTo>
                <a:lnTo>
                  <a:pt x="378333" y="316706"/>
                </a:lnTo>
                <a:cubicBezTo>
                  <a:pt x="397002" y="316706"/>
                  <a:pt x="412147" y="301466"/>
                  <a:pt x="412147" y="282893"/>
                </a:cubicBezTo>
                <a:cubicBezTo>
                  <a:pt x="412242" y="264319"/>
                  <a:pt x="397002" y="249079"/>
                  <a:pt x="378333" y="249079"/>
                </a:cubicBezTo>
                <a:close/>
                <a:moveTo>
                  <a:pt x="43339" y="0"/>
                </a:moveTo>
                <a:cubicBezTo>
                  <a:pt x="19431" y="0"/>
                  <a:pt x="0" y="19431"/>
                  <a:pt x="0" y="43339"/>
                </a:cubicBezTo>
                <a:cubicBezTo>
                  <a:pt x="0" y="67246"/>
                  <a:pt x="19431" y="86677"/>
                  <a:pt x="43339" y="86677"/>
                </a:cubicBezTo>
                <a:cubicBezTo>
                  <a:pt x="67246" y="86677"/>
                  <a:pt x="86678" y="67246"/>
                  <a:pt x="86678" y="43339"/>
                </a:cubicBezTo>
                <a:cubicBezTo>
                  <a:pt x="86678" y="19431"/>
                  <a:pt x="67246" y="0"/>
                  <a:pt x="43339" y="0"/>
                </a:cubicBezTo>
                <a:close/>
              </a:path>
            </a:pathLst>
          </a:custGeom>
          <a:solidFill>
            <a:srgbClr val="0071C1"/>
          </a:solidFill>
          <a:ln w="9525" cap="flat">
            <a:noFill/>
            <a:prstDash val="solid"/>
            <a:miter/>
          </a:ln>
        </p:spPr>
        <p:txBody>
          <a:bodyPr rtlCol="0" anchor="ctr"/>
          <a:lstStyle/>
          <a:p>
            <a:endParaRPr lang="en-US"/>
          </a:p>
        </p:txBody>
      </p:sp>
      <p:grpSp>
        <p:nvGrpSpPr>
          <p:cNvPr id="20" name="Google Shape;649;p38">
            <a:extLst>
              <a:ext uri="{FF2B5EF4-FFF2-40B4-BE49-F238E27FC236}">
                <a16:creationId xmlns:a16="http://schemas.microsoft.com/office/drawing/2014/main" id="{9EFD653D-3943-1FC1-31B3-9B4299311D83}"/>
              </a:ext>
            </a:extLst>
          </p:cNvPr>
          <p:cNvGrpSpPr/>
          <p:nvPr/>
        </p:nvGrpSpPr>
        <p:grpSpPr>
          <a:xfrm>
            <a:off x="6005047" y="3344084"/>
            <a:ext cx="539912" cy="534170"/>
            <a:chOff x="4263650" y="3963700"/>
            <a:chExt cx="298550" cy="295375"/>
          </a:xfrm>
          <a:solidFill>
            <a:srgbClr val="0071C1"/>
          </a:solidFill>
        </p:grpSpPr>
        <p:sp>
          <p:nvSpPr>
            <p:cNvPr id="21" name="Google Shape;650;p38">
              <a:extLst>
                <a:ext uri="{FF2B5EF4-FFF2-40B4-BE49-F238E27FC236}">
                  <a16:creationId xmlns:a16="http://schemas.microsoft.com/office/drawing/2014/main" id="{231A1FC9-140B-F7C9-8959-967A29662348}"/>
                </a:ext>
              </a:extLst>
            </p:cNvPr>
            <p:cNvSpPr/>
            <p:nvPr/>
          </p:nvSpPr>
          <p:spPr>
            <a:xfrm>
              <a:off x="4384950" y="3963700"/>
              <a:ext cx="53575" cy="51225"/>
            </a:xfrm>
            <a:custGeom>
              <a:avLst/>
              <a:gdLst/>
              <a:ahLst/>
              <a:cxnLst/>
              <a:rect l="l" t="t" r="r" b="b"/>
              <a:pathLst>
                <a:path w="2143" h="2049" extrusionOk="0">
                  <a:moveTo>
                    <a:pt x="1072" y="1"/>
                  </a:moveTo>
                  <a:cubicBezTo>
                    <a:pt x="473" y="1"/>
                    <a:pt x="1" y="473"/>
                    <a:pt x="1" y="1040"/>
                  </a:cubicBezTo>
                  <a:cubicBezTo>
                    <a:pt x="1" y="1607"/>
                    <a:pt x="473" y="2048"/>
                    <a:pt x="1072" y="2048"/>
                  </a:cubicBezTo>
                  <a:cubicBezTo>
                    <a:pt x="1670" y="2048"/>
                    <a:pt x="2143" y="1576"/>
                    <a:pt x="2143" y="1040"/>
                  </a:cubicBezTo>
                  <a:cubicBezTo>
                    <a:pt x="2143" y="442"/>
                    <a:pt x="1670" y="1"/>
                    <a:pt x="107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51;p38">
              <a:extLst>
                <a:ext uri="{FF2B5EF4-FFF2-40B4-BE49-F238E27FC236}">
                  <a16:creationId xmlns:a16="http://schemas.microsoft.com/office/drawing/2014/main" id="{1D9C9D71-B0E3-4944-8CFE-DC2C47DA069D}"/>
                </a:ext>
              </a:extLst>
            </p:cNvPr>
            <p:cNvSpPr/>
            <p:nvPr/>
          </p:nvSpPr>
          <p:spPr>
            <a:xfrm>
              <a:off x="4315650" y="4136975"/>
              <a:ext cx="51200" cy="51225"/>
            </a:xfrm>
            <a:custGeom>
              <a:avLst/>
              <a:gdLst/>
              <a:ahLst/>
              <a:cxnLst/>
              <a:rect l="l" t="t" r="r" b="b"/>
              <a:pathLst>
                <a:path w="2048" h="2049" extrusionOk="0">
                  <a:moveTo>
                    <a:pt x="1040" y="1"/>
                  </a:moveTo>
                  <a:cubicBezTo>
                    <a:pt x="473" y="1"/>
                    <a:pt x="0" y="473"/>
                    <a:pt x="0" y="1040"/>
                  </a:cubicBezTo>
                  <a:cubicBezTo>
                    <a:pt x="0" y="1576"/>
                    <a:pt x="473" y="2048"/>
                    <a:pt x="1040" y="2048"/>
                  </a:cubicBezTo>
                  <a:cubicBezTo>
                    <a:pt x="1607" y="2048"/>
                    <a:pt x="2048" y="1576"/>
                    <a:pt x="2048" y="1040"/>
                  </a:cubicBezTo>
                  <a:cubicBezTo>
                    <a:pt x="2048" y="473"/>
                    <a:pt x="1607" y="1"/>
                    <a:pt x="104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52;p38">
              <a:extLst>
                <a:ext uri="{FF2B5EF4-FFF2-40B4-BE49-F238E27FC236}">
                  <a16:creationId xmlns:a16="http://schemas.microsoft.com/office/drawing/2014/main" id="{7F8C6F28-C230-E521-AD4C-CF5103532E83}"/>
                </a:ext>
              </a:extLst>
            </p:cNvPr>
            <p:cNvSpPr/>
            <p:nvPr/>
          </p:nvSpPr>
          <p:spPr>
            <a:xfrm>
              <a:off x="4455850" y="4136975"/>
              <a:ext cx="51200" cy="51225"/>
            </a:xfrm>
            <a:custGeom>
              <a:avLst/>
              <a:gdLst/>
              <a:ahLst/>
              <a:cxnLst/>
              <a:rect l="l" t="t" r="r" b="b"/>
              <a:pathLst>
                <a:path w="2048" h="2049" extrusionOk="0">
                  <a:moveTo>
                    <a:pt x="1040" y="1"/>
                  </a:moveTo>
                  <a:cubicBezTo>
                    <a:pt x="473" y="1"/>
                    <a:pt x="0" y="473"/>
                    <a:pt x="0" y="1040"/>
                  </a:cubicBezTo>
                  <a:cubicBezTo>
                    <a:pt x="0" y="1576"/>
                    <a:pt x="473" y="2048"/>
                    <a:pt x="1040" y="2048"/>
                  </a:cubicBezTo>
                  <a:cubicBezTo>
                    <a:pt x="1575" y="2048"/>
                    <a:pt x="2048" y="1576"/>
                    <a:pt x="2048" y="1040"/>
                  </a:cubicBezTo>
                  <a:cubicBezTo>
                    <a:pt x="2048" y="473"/>
                    <a:pt x="1575" y="1"/>
                    <a:pt x="104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53;p38">
              <a:extLst>
                <a:ext uri="{FF2B5EF4-FFF2-40B4-BE49-F238E27FC236}">
                  <a16:creationId xmlns:a16="http://schemas.microsoft.com/office/drawing/2014/main" id="{226120B6-4CE3-15E9-E029-10B1B9131659}"/>
                </a:ext>
              </a:extLst>
            </p:cNvPr>
            <p:cNvSpPr/>
            <p:nvPr/>
          </p:nvSpPr>
          <p:spPr>
            <a:xfrm>
              <a:off x="4263650" y="4085000"/>
              <a:ext cx="298550" cy="122100"/>
            </a:xfrm>
            <a:custGeom>
              <a:avLst/>
              <a:gdLst/>
              <a:ahLst/>
              <a:cxnLst/>
              <a:rect l="l" t="t" r="r" b="b"/>
              <a:pathLst>
                <a:path w="11942" h="4884" extrusionOk="0">
                  <a:moveTo>
                    <a:pt x="1545" y="0"/>
                  </a:moveTo>
                  <a:cubicBezTo>
                    <a:pt x="1041" y="0"/>
                    <a:pt x="599" y="347"/>
                    <a:pt x="505" y="851"/>
                  </a:cubicBezTo>
                  <a:lnTo>
                    <a:pt x="64" y="3655"/>
                  </a:lnTo>
                  <a:cubicBezTo>
                    <a:pt x="1" y="3970"/>
                    <a:pt x="95" y="4253"/>
                    <a:pt x="284" y="4474"/>
                  </a:cubicBezTo>
                  <a:cubicBezTo>
                    <a:pt x="410" y="4631"/>
                    <a:pt x="599" y="4757"/>
                    <a:pt x="788" y="4789"/>
                  </a:cubicBezTo>
                  <a:cubicBezTo>
                    <a:pt x="1009" y="4442"/>
                    <a:pt x="1324" y="4127"/>
                    <a:pt x="1639" y="3938"/>
                  </a:cubicBezTo>
                  <a:cubicBezTo>
                    <a:pt x="1513" y="3686"/>
                    <a:pt x="1419" y="3434"/>
                    <a:pt x="1419" y="3151"/>
                  </a:cubicBezTo>
                  <a:cubicBezTo>
                    <a:pt x="1419" y="2206"/>
                    <a:pt x="2206" y="1418"/>
                    <a:pt x="3151" y="1418"/>
                  </a:cubicBezTo>
                  <a:cubicBezTo>
                    <a:pt x="4097" y="1418"/>
                    <a:pt x="4884" y="2206"/>
                    <a:pt x="4884" y="3151"/>
                  </a:cubicBezTo>
                  <a:cubicBezTo>
                    <a:pt x="4884" y="3434"/>
                    <a:pt x="4821" y="3686"/>
                    <a:pt x="4695" y="3938"/>
                  </a:cubicBezTo>
                  <a:cubicBezTo>
                    <a:pt x="5042" y="4159"/>
                    <a:pt x="5325" y="4474"/>
                    <a:pt x="5577" y="4883"/>
                  </a:cubicBezTo>
                  <a:lnTo>
                    <a:pt x="6396" y="4883"/>
                  </a:lnTo>
                  <a:cubicBezTo>
                    <a:pt x="6585" y="4537"/>
                    <a:pt x="6900" y="4159"/>
                    <a:pt x="7247" y="3938"/>
                  </a:cubicBezTo>
                  <a:cubicBezTo>
                    <a:pt x="7152" y="3686"/>
                    <a:pt x="7058" y="3434"/>
                    <a:pt x="7058" y="3151"/>
                  </a:cubicBezTo>
                  <a:cubicBezTo>
                    <a:pt x="7058" y="2206"/>
                    <a:pt x="7846" y="1418"/>
                    <a:pt x="8791" y="1418"/>
                  </a:cubicBezTo>
                  <a:cubicBezTo>
                    <a:pt x="9736" y="1418"/>
                    <a:pt x="10524" y="2206"/>
                    <a:pt x="10524" y="3151"/>
                  </a:cubicBezTo>
                  <a:cubicBezTo>
                    <a:pt x="10524" y="3434"/>
                    <a:pt x="10461" y="3686"/>
                    <a:pt x="10334" y="3938"/>
                  </a:cubicBezTo>
                  <a:cubicBezTo>
                    <a:pt x="10681" y="4159"/>
                    <a:pt x="10965" y="4442"/>
                    <a:pt x="11154" y="4789"/>
                  </a:cubicBezTo>
                  <a:cubicBezTo>
                    <a:pt x="11343" y="4757"/>
                    <a:pt x="11563" y="4631"/>
                    <a:pt x="11658" y="4474"/>
                  </a:cubicBezTo>
                  <a:cubicBezTo>
                    <a:pt x="11878" y="4253"/>
                    <a:pt x="11941" y="3938"/>
                    <a:pt x="11910" y="3655"/>
                  </a:cubicBezTo>
                  <a:lnTo>
                    <a:pt x="11343" y="851"/>
                  </a:lnTo>
                  <a:cubicBezTo>
                    <a:pt x="11280" y="347"/>
                    <a:pt x="10839" y="0"/>
                    <a:pt x="103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54;p38">
              <a:extLst>
                <a:ext uri="{FF2B5EF4-FFF2-40B4-BE49-F238E27FC236}">
                  <a16:creationId xmlns:a16="http://schemas.microsoft.com/office/drawing/2014/main" id="{624BDFE8-AF23-5A3A-D7E0-362984BF57AA}"/>
                </a:ext>
              </a:extLst>
            </p:cNvPr>
            <p:cNvSpPr/>
            <p:nvPr/>
          </p:nvSpPr>
          <p:spPr>
            <a:xfrm>
              <a:off x="4431425" y="4196825"/>
              <a:ext cx="104000" cy="62250"/>
            </a:xfrm>
            <a:custGeom>
              <a:avLst/>
              <a:gdLst/>
              <a:ahLst/>
              <a:cxnLst/>
              <a:rect l="l" t="t" r="r" b="b"/>
              <a:pathLst>
                <a:path w="4160" h="2490" extrusionOk="0">
                  <a:moveTo>
                    <a:pt x="977" y="1"/>
                  </a:moveTo>
                  <a:cubicBezTo>
                    <a:pt x="536" y="284"/>
                    <a:pt x="189" y="694"/>
                    <a:pt x="63" y="1198"/>
                  </a:cubicBezTo>
                  <a:cubicBezTo>
                    <a:pt x="32" y="1387"/>
                    <a:pt x="0" y="1576"/>
                    <a:pt x="0" y="1797"/>
                  </a:cubicBezTo>
                  <a:lnTo>
                    <a:pt x="0" y="2143"/>
                  </a:lnTo>
                  <a:cubicBezTo>
                    <a:pt x="0" y="2332"/>
                    <a:pt x="158" y="2490"/>
                    <a:pt x="347" y="2490"/>
                  </a:cubicBezTo>
                  <a:lnTo>
                    <a:pt x="3813" y="2490"/>
                  </a:lnTo>
                  <a:cubicBezTo>
                    <a:pt x="4002" y="2490"/>
                    <a:pt x="4159" y="2332"/>
                    <a:pt x="4159" y="2143"/>
                  </a:cubicBezTo>
                  <a:lnTo>
                    <a:pt x="4159" y="1797"/>
                  </a:lnTo>
                  <a:cubicBezTo>
                    <a:pt x="4096" y="1576"/>
                    <a:pt x="4065" y="1356"/>
                    <a:pt x="4002" y="1198"/>
                  </a:cubicBezTo>
                  <a:cubicBezTo>
                    <a:pt x="3844" y="694"/>
                    <a:pt x="3529" y="284"/>
                    <a:pt x="3119" y="1"/>
                  </a:cubicBezTo>
                  <a:cubicBezTo>
                    <a:pt x="2804" y="253"/>
                    <a:pt x="2426" y="410"/>
                    <a:pt x="2048" y="410"/>
                  </a:cubicBezTo>
                  <a:cubicBezTo>
                    <a:pt x="1639" y="410"/>
                    <a:pt x="1261" y="253"/>
                    <a:pt x="9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55;p38">
              <a:extLst>
                <a:ext uri="{FF2B5EF4-FFF2-40B4-BE49-F238E27FC236}">
                  <a16:creationId xmlns:a16="http://schemas.microsoft.com/office/drawing/2014/main" id="{ADFBFE19-D042-1BD4-2ACA-2A2C44253E96}"/>
                </a:ext>
              </a:extLst>
            </p:cNvPr>
            <p:cNvSpPr/>
            <p:nvPr/>
          </p:nvSpPr>
          <p:spPr>
            <a:xfrm>
              <a:off x="4359750" y="4022775"/>
              <a:ext cx="104775" cy="44125"/>
            </a:xfrm>
            <a:custGeom>
              <a:avLst/>
              <a:gdLst/>
              <a:ahLst/>
              <a:cxnLst/>
              <a:rect l="l" t="t" r="r" b="b"/>
              <a:pathLst>
                <a:path w="4191" h="1765" extrusionOk="0">
                  <a:moveTo>
                    <a:pt x="1009" y="0"/>
                  </a:moveTo>
                  <a:cubicBezTo>
                    <a:pt x="379" y="347"/>
                    <a:pt x="0" y="1040"/>
                    <a:pt x="0" y="1765"/>
                  </a:cubicBezTo>
                  <a:lnTo>
                    <a:pt x="4191" y="1765"/>
                  </a:lnTo>
                  <a:cubicBezTo>
                    <a:pt x="4191" y="1040"/>
                    <a:pt x="3813" y="347"/>
                    <a:pt x="3214" y="0"/>
                  </a:cubicBezTo>
                  <a:cubicBezTo>
                    <a:pt x="2899" y="252"/>
                    <a:pt x="2521" y="378"/>
                    <a:pt x="2111" y="378"/>
                  </a:cubicBezTo>
                  <a:cubicBezTo>
                    <a:pt x="1733" y="378"/>
                    <a:pt x="1324" y="252"/>
                    <a:pt x="10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56;p38">
              <a:extLst>
                <a:ext uri="{FF2B5EF4-FFF2-40B4-BE49-F238E27FC236}">
                  <a16:creationId xmlns:a16="http://schemas.microsoft.com/office/drawing/2014/main" id="{CA4C75F2-F5A2-5DCF-45A9-6F262DCB9397}"/>
                </a:ext>
              </a:extLst>
            </p:cNvPr>
            <p:cNvSpPr/>
            <p:nvPr/>
          </p:nvSpPr>
          <p:spPr>
            <a:xfrm>
              <a:off x="4291225" y="4196825"/>
              <a:ext cx="102425" cy="62250"/>
            </a:xfrm>
            <a:custGeom>
              <a:avLst/>
              <a:gdLst/>
              <a:ahLst/>
              <a:cxnLst/>
              <a:rect l="l" t="t" r="r" b="b"/>
              <a:pathLst>
                <a:path w="4097" h="2490" extrusionOk="0">
                  <a:moveTo>
                    <a:pt x="1009" y="1"/>
                  </a:moveTo>
                  <a:cubicBezTo>
                    <a:pt x="568" y="284"/>
                    <a:pt x="221" y="694"/>
                    <a:pt x="95" y="1198"/>
                  </a:cubicBezTo>
                  <a:cubicBezTo>
                    <a:pt x="64" y="1387"/>
                    <a:pt x="1" y="1576"/>
                    <a:pt x="1" y="1797"/>
                  </a:cubicBezTo>
                  <a:lnTo>
                    <a:pt x="1" y="2143"/>
                  </a:lnTo>
                  <a:cubicBezTo>
                    <a:pt x="1" y="2332"/>
                    <a:pt x="158" y="2490"/>
                    <a:pt x="379" y="2490"/>
                  </a:cubicBezTo>
                  <a:lnTo>
                    <a:pt x="3844" y="2490"/>
                  </a:lnTo>
                  <a:cubicBezTo>
                    <a:pt x="3939" y="2490"/>
                    <a:pt x="4096" y="2332"/>
                    <a:pt x="4096" y="2143"/>
                  </a:cubicBezTo>
                  <a:lnTo>
                    <a:pt x="4096" y="1797"/>
                  </a:lnTo>
                  <a:cubicBezTo>
                    <a:pt x="4096" y="1576"/>
                    <a:pt x="4065" y="1356"/>
                    <a:pt x="4033" y="1198"/>
                  </a:cubicBezTo>
                  <a:cubicBezTo>
                    <a:pt x="3876" y="694"/>
                    <a:pt x="3561" y="284"/>
                    <a:pt x="3120" y="1"/>
                  </a:cubicBezTo>
                  <a:cubicBezTo>
                    <a:pt x="2804" y="253"/>
                    <a:pt x="2458" y="410"/>
                    <a:pt x="2048" y="410"/>
                  </a:cubicBezTo>
                  <a:cubicBezTo>
                    <a:pt x="1670" y="410"/>
                    <a:pt x="1261" y="253"/>
                    <a:pt x="10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TextBox 27">
            <a:extLst>
              <a:ext uri="{FF2B5EF4-FFF2-40B4-BE49-F238E27FC236}">
                <a16:creationId xmlns:a16="http://schemas.microsoft.com/office/drawing/2014/main" id="{7EDDE51B-6F10-F3F2-A439-96EFEBD232A0}"/>
              </a:ext>
            </a:extLst>
          </p:cNvPr>
          <p:cNvSpPr txBox="1"/>
          <p:nvPr/>
        </p:nvSpPr>
        <p:spPr>
          <a:xfrm>
            <a:off x="1121034" y="4070995"/>
            <a:ext cx="2941361" cy="1332352"/>
          </a:xfrm>
          <a:prstGeom prst="rect">
            <a:avLst/>
          </a:prstGeom>
          <a:noFill/>
        </p:spPr>
        <p:txBody>
          <a:bodyPr wrap="square">
            <a:spAutoFit/>
          </a:bodyPr>
          <a:lstStyle/>
          <a:p>
            <a:pPr algn="ctr">
              <a:lnSpc>
                <a:spcPct val="200000"/>
              </a:lnSpc>
            </a:pPr>
            <a:r>
              <a:rPr lang="en-US" dirty="0">
                <a:latin typeface="Times New Roman" panose="02020603050405020304" pitchFamily="18" charset="0"/>
                <a:cs typeface="Times New Roman" panose="02020603050405020304" pitchFamily="18" charset="0"/>
              </a:rPr>
              <a:t>Enter the subject title</a:t>
            </a:r>
            <a:endParaRPr lang="en-US" sz="1200" dirty="0">
              <a:latin typeface="Times New Roman" panose="02020603050405020304" pitchFamily="18" charset="0"/>
              <a:cs typeface="Times New Roman" panose="02020603050405020304" pitchFamily="18" charset="0"/>
            </a:endParaRP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29" name="TextBox 28">
            <a:extLst>
              <a:ext uri="{FF2B5EF4-FFF2-40B4-BE49-F238E27FC236}">
                <a16:creationId xmlns:a16="http://schemas.microsoft.com/office/drawing/2014/main" id="{0E3FCCE2-D56F-DFCA-8EB4-4E8A691D41FD}"/>
              </a:ext>
            </a:extLst>
          </p:cNvPr>
          <p:cNvSpPr txBox="1"/>
          <p:nvPr/>
        </p:nvSpPr>
        <p:spPr>
          <a:xfrm>
            <a:off x="4779701" y="4070995"/>
            <a:ext cx="2941361" cy="1332352"/>
          </a:xfrm>
          <a:prstGeom prst="rect">
            <a:avLst/>
          </a:prstGeom>
          <a:noFill/>
        </p:spPr>
        <p:txBody>
          <a:bodyPr wrap="square">
            <a:spAutoFit/>
          </a:bodyPr>
          <a:lstStyle/>
          <a:p>
            <a:pPr algn="ctr">
              <a:lnSpc>
                <a:spcPct val="200000"/>
              </a:lnSpc>
            </a:pPr>
            <a:r>
              <a:rPr lang="en-US"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30" name="TextBox 29">
            <a:extLst>
              <a:ext uri="{FF2B5EF4-FFF2-40B4-BE49-F238E27FC236}">
                <a16:creationId xmlns:a16="http://schemas.microsoft.com/office/drawing/2014/main" id="{3C720035-B262-2567-D9D3-07F38FD0A9FC}"/>
              </a:ext>
            </a:extLst>
          </p:cNvPr>
          <p:cNvSpPr txBox="1"/>
          <p:nvPr/>
        </p:nvSpPr>
        <p:spPr>
          <a:xfrm>
            <a:off x="8438368" y="4070995"/>
            <a:ext cx="3066206" cy="1332352"/>
          </a:xfrm>
          <a:prstGeom prst="rect">
            <a:avLst/>
          </a:prstGeom>
          <a:noFill/>
        </p:spPr>
        <p:txBody>
          <a:bodyPr wrap="square">
            <a:spAutoFit/>
          </a:bodyPr>
          <a:lstStyle/>
          <a:p>
            <a:pPr algn="ctr">
              <a:lnSpc>
                <a:spcPct val="200000"/>
              </a:lnSpc>
            </a:pPr>
            <a:r>
              <a:rPr lang="en-US" dirty="0">
                <a:latin typeface="Times New Roman" panose="02020603050405020304" pitchFamily="18" charset="0"/>
                <a:cs typeface="Times New Roman" panose="02020603050405020304" pitchFamily="18" charset="0"/>
              </a:rPr>
              <a:t>Enter the subject title</a:t>
            </a:r>
          </a:p>
          <a:p>
            <a:pPr algn="ctr">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31" name="TextBox 30">
            <a:extLst>
              <a:ext uri="{FF2B5EF4-FFF2-40B4-BE49-F238E27FC236}">
                <a16:creationId xmlns:a16="http://schemas.microsoft.com/office/drawing/2014/main" id="{5C195C10-672D-F56A-1096-EF06B75C93FB}"/>
              </a:ext>
            </a:extLst>
          </p:cNvPr>
          <p:cNvSpPr txBox="1"/>
          <p:nvPr/>
        </p:nvSpPr>
        <p:spPr>
          <a:xfrm>
            <a:off x="4096158" y="947517"/>
            <a:ext cx="4724724"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C2552EBB-1074-F15D-B403-2DC28D8208A5}"/>
              </a:ext>
            </a:extLst>
          </p:cNvPr>
          <p:cNvSpPr txBox="1"/>
          <p:nvPr/>
        </p:nvSpPr>
        <p:spPr>
          <a:xfrm>
            <a:off x="645018" y="1371825"/>
            <a:ext cx="10901963" cy="1319400"/>
          </a:xfrm>
          <a:prstGeom prst="rect">
            <a:avLst/>
          </a:prstGeom>
          <a:noFill/>
        </p:spPr>
        <p:txBody>
          <a:bodyPr wrap="square">
            <a:spAutoFit/>
          </a:bodyPr>
          <a:lstStyle/>
          <a:p>
            <a:pPr algn="ctr">
              <a:lnSpc>
                <a:spcPct val="20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
        <p:nvSpPr>
          <p:cNvPr id="33" name="TextBox 32">
            <a:extLst>
              <a:ext uri="{FF2B5EF4-FFF2-40B4-BE49-F238E27FC236}">
                <a16:creationId xmlns:a16="http://schemas.microsoft.com/office/drawing/2014/main" id="{E73DAD12-7251-FAE5-22FF-F41DB3838DF0}"/>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34" name="TextBox 33">
            <a:extLst>
              <a:ext uri="{FF2B5EF4-FFF2-40B4-BE49-F238E27FC236}">
                <a16:creationId xmlns:a16="http://schemas.microsoft.com/office/drawing/2014/main" id="{F67444C3-0C37-F30A-9A88-6D5C82AD7C62}"/>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35" name="TextBox 34">
            <a:extLst>
              <a:ext uri="{FF2B5EF4-FFF2-40B4-BE49-F238E27FC236}">
                <a16:creationId xmlns:a16="http://schemas.microsoft.com/office/drawing/2014/main" id="{C8C6E413-CAD6-8943-34DD-8E1B161626B6}"/>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36" name="TextBox 35">
            <a:extLst>
              <a:ext uri="{FF2B5EF4-FFF2-40B4-BE49-F238E27FC236}">
                <a16:creationId xmlns:a16="http://schemas.microsoft.com/office/drawing/2014/main" id="{9E0235C5-6262-4D2D-99D4-CA05794B36BD}"/>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37" name="TextBox 36">
            <a:extLst>
              <a:ext uri="{FF2B5EF4-FFF2-40B4-BE49-F238E27FC236}">
                <a16:creationId xmlns:a16="http://schemas.microsoft.com/office/drawing/2014/main" id="{683E0676-B7B3-643B-73E5-961ED39AB64F}"/>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38" name="TextBox 37">
            <a:extLst>
              <a:ext uri="{FF2B5EF4-FFF2-40B4-BE49-F238E27FC236}">
                <a16:creationId xmlns:a16="http://schemas.microsoft.com/office/drawing/2014/main" id="{028F8502-860D-B5B2-C2A6-130AD30F2751}"/>
              </a:ext>
            </a:extLst>
          </p:cNvPr>
          <p:cNvSpPr txBox="1"/>
          <p:nvPr/>
        </p:nvSpPr>
        <p:spPr>
          <a:xfrm>
            <a:off x="914400"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621FCD98-365B-14EB-E120-D7D83DC5252A}"/>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A8BD4462-2BB2-BDA0-5C65-D632995D3B98}"/>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D797FC30-288A-A89B-660D-54178D76AF99}"/>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2F04034D-0EF6-FA74-8C9E-FE1C02AEC201}"/>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7</a:t>
            </a:r>
          </a:p>
        </p:txBody>
      </p:sp>
    </p:spTree>
    <p:extLst>
      <p:ext uri="{BB962C8B-B14F-4D97-AF65-F5344CB8AC3E}">
        <p14:creationId xmlns:p14="http://schemas.microsoft.com/office/powerpoint/2010/main" val="32885234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900" decel="100000" fill="hold"/>
                                        <p:tgtEl>
                                          <p:spTgt spid="3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900" decel="100000" fill="hold"/>
                                        <p:tgtEl>
                                          <p:spTgt spid="3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900" decel="100000" fill="hold"/>
                                        <p:tgtEl>
                                          <p:spTgt spid="1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900" decel="100000" fill="hold"/>
                                        <p:tgtEl>
                                          <p:spTgt spid="19"/>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900" decel="100000" fill="hold"/>
                                        <p:tgtEl>
                                          <p:spTgt spid="11"/>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39" fill="hold">
                            <p:stCondLst>
                              <p:cond delay="5000"/>
                            </p:stCondLst>
                            <p:childTnLst>
                              <p:par>
                                <p:cTn id="40" presetID="37" presetClass="entr" presetSubtype="0"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900" decel="100000" fill="hold"/>
                                        <p:tgtEl>
                                          <p:spTgt spid="20"/>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46" fill="hold">
                            <p:stCondLst>
                              <p:cond delay="6000"/>
                            </p:stCondLst>
                            <p:childTnLst>
                              <p:par>
                                <p:cTn id="47" presetID="37"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900" decel="100000" fill="hold"/>
                                        <p:tgtEl>
                                          <p:spTgt spid="13"/>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53" fill="hold">
                            <p:stCondLst>
                              <p:cond delay="7000"/>
                            </p:stCondLst>
                            <p:childTnLst>
                              <p:par>
                                <p:cTn id="54" presetID="37" presetClass="entr" presetSubtype="0"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900" decel="100000" fill="hold"/>
                                        <p:tgtEl>
                                          <p:spTgt spid="14"/>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60" fill="hold">
                            <p:stCondLst>
                              <p:cond delay="8000"/>
                            </p:stCondLst>
                            <p:childTnLst>
                              <p:par>
                                <p:cTn id="61" presetID="37"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900" decel="100000" fill="hold"/>
                                        <p:tgtEl>
                                          <p:spTgt spid="30"/>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67" fill="hold">
                            <p:stCondLst>
                              <p:cond delay="9000"/>
                            </p:stCondLst>
                            <p:childTnLst>
                              <p:par>
                                <p:cTn id="68" presetID="37" presetClass="entr" presetSubtype="0"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900" decel="100000" fill="hold"/>
                                        <p:tgtEl>
                                          <p:spTgt spid="29"/>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74" fill="hold">
                            <p:stCondLst>
                              <p:cond delay="10000"/>
                            </p:stCondLst>
                            <p:childTnLst>
                              <p:par>
                                <p:cTn id="75" presetID="37" presetClass="entr" presetSubtype="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900" decel="100000" fill="hold"/>
                                        <p:tgtEl>
                                          <p:spTgt spid="28"/>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9" grpId="0" animBg="1"/>
      <p:bldP spid="28" grpId="0"/>
      <p:bldP spid="29" grpId="0"/>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546C69E-ACB4-A2BC-F6E4-0E078C3169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357379" y="196579"/>
            <a:ext cx="343678" cy="586475"/>
          </a:xfrm>
          <a:prstGeom prst="rect">
            <a:avLst/>
          </a:prstGeom>
        </p:spPr>
      </p:pic>
      <p:sp>
        <p:nvSpPr>
          <p:cNvPr id="33" name="Rectangle: Rounded Corners 32">
            <a:extLst>
              <a:ext uri="{FF2B5EF4-FFF2-40B4-BE49-F238E27FC236}">
                <a16:creationId xmlns:a16="http://schemas.microsoft.com/office/drawing/2014/main" id="{5459E2A8-2AB1-6076-2F8E-11DFDE991CDA}"/>
              </a:ext>
            </a:extLst>
          </p:cNvPr>
          <p:cNvSpPr/>
          <p:nvPr/>
        </p:nvSpPr>
        <p:spPr>
          <a:xfrm>
            <a:off x="6595377" y="3272328"/>
            <a:ext cx="551868" cy="551868"/>
          </a:xfrm>
          <a:prstGeom prst="roundRect">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Times New Roman" panose="02020603050405020304" pitchFamily="18" charset="0"/>
                <a:cs typeface="Times New Roman" panose="02020603050405020304" pitchFamily="18" charset="0"/>
              </a:rPr>
              <a:t>01</a:t>
            </a:r>
          </a:p>
        </p:txBody>
      </p:sp>
      <p:sp>
        <p:nvSpPr>
          <p:cNvPr id="34" name="Rectangle: Rounded Corners 33">
            <a:extLst>
              <a:ext uri="{FF2B5EF4-FFF2-40B4-BE49-F238E27FC236}">
                <a16:creationId xmlns:a16="http://schemas.microsoft.com/office/drawing/2014/main" id="{3390727A-8DDA-BA47-1448-526050669538}"/>
              </a:ext>
            </a:extLst>
          </p:cNvPr>
          <p:cNvSpPr/>
          <p:nvPr/>
        </p:nvSpPr>
        <p:spPr>
          <a:xfrm>
            <a:off x="6595377" y="4702711"/>
            <a:ext cx="551868" cy="551868"/>
          </a:xfrm>
          <a:prstGeom prst="roundRect">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Times New Roman" panose="02020603050405020304" pitchFamily="18" charset="0"/>
                <a:cs typeface="Times New Roman" panose="02020603050405020304" pitchFamily="18" charset="0"/>
              </a:rPr>
              <a:t>03</a:t>
            </a:r>
          </a:p>
        </p:txBody>
      </p:sp>
      <p:sp>
        <p:nvSpPr>
          <p:cNvPr id="35" name="Rectangle: Rounded Corners 34">
            <a:extLst>
              <a:ext uri="{FF2B5EF4-FFF2-40B4-BE49-F238E27FC236}">
                <a16:creationId xmlns:a16="http://schemas.microsoft.com/office/drawing/2014/main" id="{A955015B-1525-85F5-2558-F72F761FF0F3}"/>
              </a:ext>
            </a:extLst>
          </p:cNvPr>
          <p:cNvSpPr/>
          <p:nvPr/>
        </p:nvSpPr>
        <p:spPr>
          <a:xfrm>
            <a:off x="784582" y="3272328"/>
            <a:ext cx="551868" cy="551868"/>
          </a:xfrm>
          <a:prstGeom prst="roundRect">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Times New Roman" panose="02020603050405020304" pitchFamily="18" charset="0"/>
                <a:cs typeface="Times New Roman" panose="02020603050405020304" pitchFamily="18" charset="0"/>
              </a:rPr>
              <a:t>02</a:t>
            </a:r>
          </a:p>
        </p:txBody>
      </p:sp>
      <p:sp>
        <p:nvSpPr>
          <p:cNvPr id="36" name="Rectangle: Rounded Corners 35">
            <a:extLst>
              <a:ext uri="{FF2B5EF4-FFF2-40B4-BE49-F238E27FC236}">
                <a16:creationId xmlns:a16="http://schemas.microsoft.com/office/drawing/2014/main" id="{6D839D28-E331-44E8-D67F-EE7A257CD608}"/>
              </a:ext>
            </a:extLst>
          </p:cNvPr>
          <p:cNvSpPr/>
          <p:nvPr/>
        </p:nvSpPr>
        <p:spPr>
          <a:xfrm>
            <a:off x="784582" y="4702711"/>
            <a:ext cx="551868" cy="551868"/>
          </a:xfrm>
          <a:prstGeom prst="roundRect">
            <a:avLst/>
          </a:prstGeom>
          <a:solidFill>
            <a:srgbClr val="0071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Times New Roman" panose="02020603050405020304" pitchFamily="18" charset="0"/>
                <a:cs typeface="Times New Roman" panose="02020603050405020304" pitchFamily="18" charset="0"/>
              </a:rPr>
              <a:t>04</a:t>
            </a:r>
          </a:p>
        </p:txBody>
      </p:sp>
      <p:sp>
        <p:nvSpPr>
          <p:cNvPr id="37" name="TextBox 36">
            <a:extLst>
              <a:ext uri="{FF2B5EF4-FFF2-40B4-BE49-F238E27FC236}">
                <a16:creationId xmlns:a16="http://schemas.microsoft.com/office/drawing/2014/main" id="{76469649-C6F5-CF17-E6CA-0061BDF9A4BD}"/>
              </a:ext>
            </a:extLst>
          </p:cNvPr>
          <p:cNvSpPr txBox="1"/>
          <p:nvPr/>
        </p:nvSpPr>
        <p:spPr>
          <a:xfrm>
            <a:off x="7202609" y="2959272"/>
            <a:ext cx="4306580" cy="1156086"/>
          </a:xfrm>
          <a:prstGeom prst="rect">
            <a:avLst/>
          </a:prstGeom>
          <a:noFill/>
        </p:spPr>
        <p:txBody>
          <a:bodyPr wrap="square">
            <a:spAutoFit/>
          </a:bodyPr>
          <a:lstStyle/>
          <a:p>
            <a:pPr>
              <a:lnSpc>
                <a:spcPct val="150000"/>
              </a:lnSpc>
            </a:pPr>
            <a:r>
              <a:rPr lang="en-US" sz="1600" b="1" dirty="0">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a:t>
            </a:r>
          </a:p>
        </p:txBody>
      </p:sp>
      <p:sp>
        <p:nvSpPr>
          <p:cNvPr id="38" name="TextBox 37">
            <a:extLst>
              <a:ext uri="{FF2B5EF4-FFF2-40B4-BE49-F238E27FC236}">
                <a16:creationId xmlns:a16="http://schemas.microsoft.com/office/drawing/2014/main" id="{521AFE85-9A6E-9809-90A5-168C535401E0}"/>
              </a:ext>
            </a:extLst>
          </p:cNvPr>
          <p:cNvSpPr txBox="1"/>
          <p:nvPr/>
        </p:nvSpPr>
        <p:spPr>
          <a:xfrm>
            <a:off x="1413295" y="3041923"/>
            <a:ext cx="4718773" cy="1073435"/>
          </a:xfrm>
          <a:prstGeom prst="rect">
            <a:avLst/>
          </a:prstGeom>
          <a:noFill/>
        </p:spPr>
        <p:txBody>
          <a:bodyPr wrap="square">
            <a:spAutoFit/>
          </a:bodyPr>
          <a:lstStyle/>
          <a:p>
            <a:pPr algn="l">
              <a:lnSpc>
                <a:spcPct val="150000"/>
              </a:lnSpc>
            </a:pPr>
            <a:r>
              <a:rPr lang="en-US" sz="1600" b="1" dirty="0">
                <a:latin typeface="Times New Roman" panose="02020603050405020304" pitchFamily="18" charset="0"/>
                <a:cs typeface="Times New Roman" panose="02020603050405020304" pitchFamily="18" charset="0"/>
              </a:rPr>
              <a:t>Enter the subject title</a:t>
            </a:r>
          </a:p>
          <a:p>
            <a:pPr algn="l">
              <a:lnSpc>
                <a:spcPct val="1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39" name="TextBox 38">
            <a:extLst>
              <a:ext uri="{FF2B5EF4-FFF2-40B4-BE49-F238E27FC236}">
                <a16:creationId xmlns:a16="http://schemas.microsoft.com/office/drawing/2014/main" id="{F5314453-2AF8-A23F-1241-13F41A12D424}"/>
              </a:ext>
            </a:extLst>
          </p:cNvPr>
          <p:cNvSpPr txBox="1"/>
          <p:nvPr/>
        </p:nvSpPr>
        <p:spPr>
          <a:xfrm>
            <a:off x="7202609" y="4408237"/>
            <a:ext cx="4306580" cy="1156086"/>
          </a:xfrm>
          <a:prstGeom prst="rect">
            <a:avLst/>
          </a:prstGeom>
          <a:noFill/>
        </p:spPr>
        <p:txBody>
          <a:bodyPr wrap="square">
            <a:spAutoFit/>
          </a:bodyPr>
          <a:lstStyle/>
          <a:p>
            <a:pPr>
              <a:lnSpc>
                <a:spcPct val="150000"/>
              </a:lnSpc>
            </a:pPr>
            <a:r>
              <a:rPr lang="en-US" sz="1600" b="1" dirty="0">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a:t>
            </a:r>
          </a:p>
        </p:txBody>
      </p:sp>
      <p:sp>
        <p:nvSpPr>
          <p:cNvPr id="40" name="TextBox 39">
            <a:extLst>
              <a:ext uri="{FF2B5EF4-FFF2-40B4-BE49-F238E27FC236}">
                <a16:creationId xmlns:a16="http://schemas.microsoft.com/office/drawing/2014/main" id="{D99C7658-A3E2-BA3E-58D1-C2EE4A6263E4}"/>
              </a:ext>
            </a:extLst>
          </p:cNvPr>
          <p:cNvSpPr txBox="1"/>
          <p:nvPr/>
        </p:nvSpPr>
        <p:spPr>
          <a:xfrm>
            <a:off x="1413295" y="4377575"/>
            <a:ext cx="4306580" cy="1156086"/>
          </a:xfrm>
          <a:prstGeom prst="rect">
            <a:avLst/>
          </a:prstGeom>
          <a:noFill/>
        </p:spPr>
        <p:txBody>
          <a:bodyPr wrap="square">
            <a:spAutoFit/>
          </a:bodyPr>
          <a:lstStyle/>
          <a:p>
            <a:pPr>
              <a:lnSpc>
                <a:spcPct val="150000"/>
              </a:lnSpc>
            </a:pPr>
            <a:r>
              <a:rPr lang="en-US" sz="1600" b="1" dirty="0">
                <a:latin typeface="Times New Roman" panose="02020603050405020304" pitchFamily="18" charset="0"/>
                <a:cs typeface="Times New Roman" panose="02020603050405020304" pitchFamily="18" charset="0"/>
              </a:rPr>
              <a:t>Enter the subject title</a:t>
            </a:r>
          </a:p>
          <a:p>
            <a:pPr>
              <a:lnSpc>
                <a:spcPct val="1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a:t>
            </a:r>
          </a:p>
        </p:txBody>
      </p:sp>
      <p:sp>
        <p:nvSpPr>
          <p:cNvPr id="41" name="TextBox 40">
            <a:extLst>
              <a:ext uri="{FF2B5EF4-FFF2-40B4-BE49-F238E27FC236}">
                <a16:creationId xmlns:a16="http://schemas.microsoft.com/office/drawing/2014/main" id="{59ADD495-CBA2-C72F-835B-6428DD36CE07}"/>
              </a:ext>
            </a:extLst>
          </p:cNvPr>
          <p:cNvSpPr txBox="1"/>
          <p:nvPr/>
        </p:nvSpPr>
        <p:spPr>
          <a:xfrm>
            <a:off x="4058366" y="928893"/>
            <a:ext cx="4724724" cy="400110"/>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2C9AFF19-1B18-A61B-BCD4-9135D3D4880A}"/>
              </a:ext>
            </a:extLst>
          </p:cNvPr>
          <p:cNvSpPr txBox="1"/>
          <p:nvPr/>
        </p:nvSpPr>
        <p:spPr>
          <a:xfrm>
            <a:off x="607226" y="1353201"/>
            <a:ext cx="10901963" cy="1494640"/>
          </a:xfrm>
          <a:prstGeom prst="rect">
            <a:avLst/>
          </a:prstGeom>
          <a:noFill/>
        </p:spPr>
        <p:txBody>
          <a:bodyPr wrap="square">
            <a:spAutoFit/>
          </a:bodyPr>
          <a:lstStyle/>
          <a:p>
            <a:pPr algn="ctr">
              <a:lnSpc>
                <a:spcPct val="2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
        <p:nvSpPr>
          <p:cNvPr id="11" name="TextBox 10">
            <a:extLst>
              <a:ext uri="{FF2B5EF4-FFF2-40B4-BE49-F238E27FC236}">
                <a16:creationId xmlns:a16="http://schemas.microsoft.com/office/drawing/2014/main" id="{8F108402-9FE2-B861-A0D7-D76D0842E337}"/>
              </a:ext>
            </a:extLst>
          </p:cNvPr>
          <p:cNvSpPr txBox="1"/>
          <p:nvPr/>
        </p:nvSpPr>
        <p:spPr>
          <a:xfrm>
            <a:off x="9743089"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Team</a:t>
            </a:r>
          </a:p>
        </p:txBody>
      </p:sp>
      <p:sp>
        <p:nvSpPr>
          <p:cNvPr id="12" name="TextBox 11">
            <a:extLst>
              <a:ext uri="{FF2B5EF4-FFF2-40B4-BE49-F238E27FC236}">
                <a16:creationId xmlns:a16="http://schemas.microsoft.com/office/drawing/2014/main" id="{1B94478A-2D69-0604-0A63-D3020627A2EC}"/>
              </a:ext>
            </a:extLst>
          </p:cNvPr>
          <p:cNvSpPr txBox="1"/>
          <p:nvPr/>
        </p:nvSpPr>
        <p:spPr>
          <a:xfrm>
            <a:off x="7977352"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experiences</a:t>
            </a:r>
          </a:p>
        </p:txBody>
      </p:sp>
      <p:sp>
        <p:nvSpPr>
          <p:cNvPr id="13" name="TextBox 12">
            <a:extLst>
              <a:ext uri="{FF2B5EF4-FFF2-40B4-BE49-F238E27FC236}">
                <a16:creationId xmlns:a16="http://schemas.microsoft.com/office/drawing/2014/main" id="{020C83AA-43C4-0E05-F6B8-3C3722B11CC3}"/>
              </a:ext>
            </a:extLst>
          </p:cNvPr>
          <p:cNvSpPr txBox="1"/>
          <p:nvPr/>
        </p:nvSpPr>
        <p:spPr>
          <a:xfrm>
            <a:off x="6211614"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Expand it</a:t>
            </a:r>
          </a:p>
        </p:txBody>
      </p:sp>
      <p:sp>
        <p:nvSpPr>
          <p:cNvPr id="14" name="TextBox 13">
            <a:extLst>
              <a:ext uri="{FF2B5EF4-FFF2-40B4-BE49-F238E27FC236}">
                <a16:creationId xmlns:a16="http://schemas.microsoft.com/office/drawing/2014/main" id="{AA9D1A81-EF62-DAC1-2FB5-9000AF805DDD}"/>
              </a:ext>
            </a:extLst>
          </p:cNvPr>
          <p:cNvSpPr txBox="1"/>
          <p:nvPr/>
        </p:nvSpPr>
        <p:spPr>
          <a:xfrm>
            <a:off x="4445876"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Jobs</a:t>
            </a:r>
          </a:p>
        </p:txBody>
      </p:sp>
      <p:sp>
        <p:nvSpPr>
          <p:cNvPr id="15" name="TextBox 14">
            <a:extLst>
              <a:ext uri="{FF2B5EF4-FFF2-40B4-BE49-F238E27FC236}">
                <a16:creationId xmlns:a16="http://schemas.microsoft.com/office/drawing/2014/main" id="{5DFB0197-3327-7384-1E4F-CDEC8761E8D9}"/>
              </a:ext>
            </a:extLst>
          </p:cNvPr>
          <p:cNvSpPr txBox="1"/>
          <p:nvPr/>
        </p:nvSpPr>
        <p:spPr>
          <a:xfrm>
            <a:off x="2680138" y="6145313"/>
            <a:ext cx="1492469" cy="369332"/>
          </a:xfrm>
          <a:prstGeom prst="rect">
            <a:avLst/>
          </a:prstGeom>
          <a:noFill/>
        </p:spPr>
        <p:txBody>
          <a:bodyPr wrap="square" rtlCol="0">
            <a:spAutoFit/>
          </a:bodyPr>
          <a:lstStyle/>
          <a:p>
            <a:pPr algn="ctr"/>
            <a:r>
              <a:rPr lang="en-US" sz="1800" dirty="0">
                <a:latin typeface="Times New Roman" panose="02020603050405020304" pitchFamily="18" charset="0"/>
                <a:cs typeface="Times New Roman" panose="02020603050405020304" pitchFamily="18" charset="0"/>
              </a:rPr>
              <a:t>Goals</a:t>
            </a:r>
          </a:p>
        </p:txBody>
      </p:sp>
      <p:sp>
        <p:nvSpPr>
          <p:cNvPr id="16" name="TextBox 15">
            <a:extLst>
              <a:ext uri="{FF2B5EF4-FFF2-40B4-BE49-F238E27FC236}">
                <a16:creationId xmlns:a16="http://schemas.microsoft.com/office/drawing/2014/main" id="{E292ACB6-CAE2-BEF2-30A2-70DD79BFEF4C}"/>
              </a:ext>
            </a:extLst>
          </p:cNvPr>
          <p:cNvSpPr txBox="1"/>
          <p:nvPr/>
        </p:nvSpPr>
        <p:spPr>
          <a:xfrm>
            <a:off x="914400" y="6145313"/>
            <a:ext cx="1492469" cy="369332"/>
          </a:xfrm>
          <a:prstGeom prst="rect">
            <a:avLst/>
          </a:prstGeom>
          <a:noFill/>
        </p:spPr>
        <p:txBody>
          <a:bodyPr wrap="square" rtlCol="0">
            <a:spAutoFit/>
          </a:bodyPr>
          <a:lstStyle/>
          <a:p>
            <a:pPr algn="ctr"/>
            <a:r>
              <a:rPr lang="en-US" sz="1800" dirty="0">
                <a:solidFill>
                  <a:schemeClr val="bg1"/>
                </a:solidFill>
                <a:latin typeface="Times New Roman" panose="02020603050405020304" pitchFamily="18" charset="0"/>
                <a:cs typeface="Times New Roman" panose="02020603050405020304" pitchFamily="18" charset="0"/>
              </a:rPr>
              <a:t>Introduction</a:t>
            </a:r>
          </a:p>
        </p:txBody>
      </p:sp>
      <p:sp>
        <p:nvSpPr>
          <p:cNvPr id="2" name="TextBox 1">
            <a:extLst>
              <a:ext uri="{FF2B5EF4-FFF2-40B4-BE49-F238E27FC236}">
                <a16:creationId xmlns:a16="http://schemas.microsoft.com/office/drawing/2014/main" id="{319F0685-1967-E200-FD9A-E2D9DC7FA635}"/>
              </a:ext>
            </a:extLst>
          </p:cNvPr>
          <p:cNvSpPr txBox="1"/>
          <p:nvPr/>
        </p:nvSpPr>
        <p:spPr>
          <a:xfrm>
            <a:off x="7422204" y="337164"/>
            <a:ext cx="3720496" cy="338554"/>
          </a:xfrm>
          <a:prstGeom prst="rect">
            <a:avLst/>
          </a:prstGeom>
          <a:noFill/>
        </p:spPr>
        <p:txBody>
          <a:bodyPr wrap="square">
            <a:spAutoFit/>
          </a:bodyPr>
          <a:lstStyle>
            <a:defPPr>
              <a:defRPr lang="en-US"/>
            </a:defPPr>
            <a:lvl1pPr>
              <a:defRPr sz="1600">
                <a:cs typeface="B Yekan" panose="00000400000000000000" pitchFamily="2" charset="-78"/>
              </a:defRPr>
            </a:lvl1pPr>
          </a:lstStyle>
          <a:p>
            <a:r>
              <a:rPr lang="en-US" dirty="0">
                <a:latin typeface="Times New Roman" panose="02020603050405020304" pitchFamily="18" charset="0"/>
                <a:cs typeface="Times New Roman" panose="02020603050405020304" pitchFamily="18" charset="0"/>
              </a:rPr>
              <a:t>Please enter the topic title in this section</a:t>
            </a:r>
          </a:p>
        </p:txBody>
      </p:sp>
      <p:sp>
        <p:nvSpPr>
          <p:cNvPr id="3" name="TextBox 2">
            <a:extLst>
              <a:ext uri="{FF2B5EF4-FFF2-40B4-BE49-F238E27FC236}">
                <a16:creationId xmlns:a16="http://schemas.microsoft.com/office/drawing/2014/main" id="{8329BAB3-0B79-68B8-5F97-31CC167812F2}"/>
              </a:ext>
            </a:extLst>
          </p:cNvPr>
          <p:cNvSpPr txBox="1"/>
          <p:nvPr/>
        </p:nvSpPr>
        <p:spPr>
          <a:xfrm>
            <a:off x="407814" y="337164"/>
            <a:ext cx="4451570"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Date of his opinions: </a:t>
            </a:r>
            <a:r>
              <a:rPr lang="en-US" sz="1600" dirty="0" err="1">
                <a:latin typeface="Times New Roman" panose="02020603050405020304" pitchFamily="18" charset="0"/>
                <a:cs typeface="Times New Roman" panose="02020603050405020304" pitchFamily="18" charset="0"/>
              </a:rPr>
              <a:t>Shanbeh</a:t>
            </a:r>
            <a:r>
              <a:rPr lang="en-US" sz="1600" dirty="0">
                <a:latin typeface="Times New Roman" panose="02020603050405020304" pitchFamily="18" charset="0"/>
                <a:cs typeface="Times New Roman" panose="02020603050405020304" pitchFamily="18" charset="0"/>
              </a:rPr>
              <a:t>, March 29, 1406</a:t>
            </a:r>
          </a:p>
        </p:txBody>
      </p:sp>
      <p:pic>
        <p:nvPicPr>
          <p:cNvPr id="4" name="Picture 3">
            <a:extLst>
              <a:ext uri="{FF2B5EF4-FFF2-40B4-BE49-F238E27FC236}">
                <a16:creationId xmlns:a16="http://schemas.microsoft.com/office/drawing/2014/main" id="{BF4D0A8C-C01A-223E-3A2D-819FBA70342A}"/>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07477" y="6160575"/>
            <a:ext cx="335175" cy="335175"/>
          </a:xfrm>
          <a:prstGeom prst="rect">
            <a:avLst/>
          </a:prstGeom>
        </p:spPr>
      </p:pic>
      <p:sp>
        <p:nvSpPr>
          <p:cNvPr id="5" name="TextBox 33">
            <a:extLst>
              <a:ext uri="{FF2B5EF4-FFF2-40B4-BE49-F238E27FC236}">
                <a16:creationId xmlns:a16="http://schemas.microsoft.com/office/drawing/2014/main" id="{5729BF7A-519F-CE52-8F47-58EBE0D9FB99}"/>
              </a:ext>
            </a:extLst>
          </p:cNvPr>
          <p:cNvSpPr txBox="1"/>
          <p:nvPr/>
        </p:nvSpPr>
        <p:spPr>
          <a:xfrm>
            <a:off x="11387394" y="6133991"/>
            <a:ext cx="491133"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dirty="0">
                <a:latin typeface="Times New Roman" panose="02020603050405020304" pitchFamily="18" charset="0"/>
                <a:cs typeface="Times New Roman" panose="02020603050405020304" pitchFamily="18" charset="0"/>
              </a:rPr>
              <a:t>8</a:t>
            </a:r>
          </a:p>
        </p:txBody>
      </p:sp>
    </p:spTree>
    <p:extLst>
      <p:ext uri="{BB962C8B-B14F-4D97-AF65-F5344CB8AC3E}">
        <p14:creationId xmlns:p14="http://schemas.microsoft.com/office/powerpoint/2010/main" val="27414941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down)">
                                      <p:cBhvr>
                                        <p:cTn id="11" dur="500"/>
                                        <p:tgtEl>
                                          <p:spTgt spid="4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Effect transition="in" filter="fade">
                                      <p:cBhvr>
                                        <p:cTn id="23" dur="500"/>
                                        <p:tgtEl>
                                          <p:spTgt spid="35"/>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p:bldP spid="38" grpId="0"/>
      <p:bldP spid="39" grpId="0"/>
      <p:bldP spid="40"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41A346E-7314-E265-42BD-4A4BA378B8C8}"/>
              </a:ext>
            </a:extLst>
          </p:cNvPr>
          <p:cNvSpPr txBox="1"/>
          <p:nvPr/>
        </p:nvSpPr>
        <p:spPr>
          <a:xfrm>
            <a:off x="3452886" y="2560610"/>
            <a:ext cx="7656102" cy="1446550"/>
          </a:xfrm>
          <a:prstGeom prst="rect">
            <a:avLst/>
          </a:prstGeom>
          <a:noFill/>
        </p:spPr>
        <p:txBody>
          <a:bodyPr wrap="square" rtlCol="0">
            <a:spAutoFit/>
          </a:bodyPr>
          <a:lstStyle/>
          <a:p>
            <a:pPr algn="ctr"/>
            <a:r>
              <a:rPr lang="en-US" sz="8800" dirty="0">
                <a:solidFill>
                  <a:schemeClr val="bg1"/>
                </a:solidFill>
                <a:latin typeface="Times New Roman" panose="02020603050405020304" pitchFamily="18" charset="0"/>
                <a:cs typeface="Times New Roman" panose="02020603050405020304" pitchFamily="18" charset="0"/>
              </a:rPr>
              <a:t>Goals</a:t>
            </a:r>
          </a:p>
        </p:txBody>
      </p:sp>
      <p:grpSp>
        <p:nvGrpSpPr>
          <p:cNvPr id="16" name="Group 15">
            <a:extLst>
              <a:ext uri="{FF2B5EF4-FFF2-40B4-BE49-F238E27FC236}">
                <a16:creationId xmlns:a16="http://schemas.microsoft.com/office/drawing/2014/main" id="{806EBEAE-AC83-0871-E118-A577B7E61406}"/>
              </a:ext>
            </a:extLst>
          </p:cNvPr>
          <p:cNvGrpSpPr/>
          <p:nvPr/>
        </p:nvGrpSpPr>
        <p:grpSpPr>
          <a:xfrm>
            <a:off x="1745045" y="2424386"/>
            <a:ext cx="1442620" cy="1766171"/>
            <a:chOff x="3090469" y="4530798"/>
            <a:chExt cx="805226" cy="985822"/>
          </a:xfrm>
          <a:solidFill>
            <a:srgbClr val="0071C1"/>
          </a:solidFill>
        </p:grpSpPr>
        <p:sp>
          <p:nvSpPr>
            <p:cNvPr id="17" name="Freeform 33">
              <a:extLst>
                <a:ext uri="{FF2B5EF4-FFF2-40B4-BE49-F238E27FC236}">
                  <a16:creationId xmlns:a16="http://schemas.microsoft.com/office/drawing/2014/main" id="{016A99FA-4B03-CDFB-7C80-84E5CDB7F8C4}"/>
                </a:ext>
              </a:extLst>
            </p:cNvPr>
            <p:cNvSpPr>
              <a:spLocks/>
            </p:cNvSpPr>
            <p:nvPr/>
          </p:nvSpPr>
          <p:spPr bwMode="auto">
            <a:xfrm>
              <a:off x="3090469" y="5190221"/>
              <a:ext cx="263438" cy="326398"/>
            </a:xfrm>
            <a:custGeom>
              <a:avLst/>
              <a:gdLst>
                <a:gd name="T0" fmla="*/ 158 w 312"/>
                <a:gd name="T1" fmla="*/ 201 h 385"/>
                <a:gd name="T2" fmla="*/ 175 w 312"/>
                <a:gd name="T3" fmla="*/ 210 h 385"/>
                <a:gd name="T4" fmla="*/ 169 w 312"/>
                <a:gd name="T5" fmla="*/ 213 h 385"/>
                <a:gd name="T6" fmla="*/ 169 w 312"/>
                <a:gd name="T7" fmla="*/ 287 h 385"/>
                <a:gd name="T8" fmla="*/ 174 w 312"/>
                <a:gd name="T9" fmla="*/ 288 h 385"/>
                <a:gd name="T10" fmla="*/ 195 w 312"/>
                <a:gd name="T11" fmla="*/ 172 h 385"/>
                <a:gd name="T12" fmla="*/ 290 w 312"/>
                <a:gd name="T13" fmla="*/ 221 h 385"/>
                <a:gd name="T14" fmla="*/ 298 w 312"/>
                <a:gd name="T15" fmla="*/ 234 h 385"/>
                <a:gd name="T16" fmla="*/ 312 w 312"/>
                <a:gd name="T17" fmla="*/ 385 h 385"/>
                <a:gd name="T18" fmla="*/ 0 w 312"/>
                <a:gd name="T19" fmla="*/ 385 h 385"/>
                <a:gd name="T20" fmla="*/ 10 w 312"/>
                <a:gd name="T21" fmla="*/ 284 h 385"/>
                <a:gd name="T22" fmla="*/ 12 w 312"/>
                <a:gd name="T23" fmla="*/ 274 h 385"/>
                <a:gd name="T24" fmla="*/ 61 w 312"/>
                <a:gd name="T25" fmla="*/ 200 h 385"/>
                <a:gd name="T26" fmla="*/ 117 w 312"/>
                <a:gd name="T27" fmla="*/ 172 h 385"/>
                <a:gd name="T28" fmla="*/ 139 w 312"/>
                <a:gd name="T29" fmla="*/ 290 h 385"/>
                <a:gd name="T30" fmla="*/ 143 w 312"/>
                <a:gd name="T31" fmla="*/ 290 h 385"/>
                <a:gd name="T32" fmla="*/ 143 w 312"/>
                <a:gd name="T33" fmla="*/ 209 h 385"/>
                <a:gd name="T34" fmla="*/ 157 w 312"/>
                <a:gd name="T35" fmla="*/ 197 h 385"/>
                <a:gd name="T36" fmla="*/ 139 w 312"/>
                <a:gd name="T37" fmla="*/ 187 h 385"/>
                <a:gd name="T38" fmla="*/ 122 w 312"/>
                <a:gd name="T39" fmla="*/ 161 h 385"/>
                <a:gd name="T40" fmla="*/ 100 w 312"/>
                <a:gd name="T41" fmla="*/ 110 h 385"/>
                <a:gd name="T42" fmla="*/ 112 w 312"/>
                <a:gd name="T43" fmla="*/ 27 h 385"/>
                <a:gd name="T44" fmla="*/ 179 w 312"/>
                <a:gd name="T45" fmla="*/ 11 h 385"/>
                <a:gd name="T46" fmla="*/ 207 w 312"/>
                <a:gd name="T47" fmla="*/ 40 h 385"/>
                <a:gd name="T48" fmla="*/ 218 w 312"/>
                <a:gd name="T49" fmla="*/ 95 h 385"/>
                <a:gd name="T50" fmla="*/ 198 w 312"/>
                <a:gd name="T51" fmla="*/ 142 h 385"/>
                <a:gd name="T52" fmla="*/ 189 w 312"/>
                <a:gd name="T53" fmla="*/ 168 h 385"/>
                <a:gd name="T54" fmla="*/ 158 w 312"/>
                <a:gd name="T55" fmla="*/ 20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2" h="385">
                  <a:moveTo>
                    <a:pt x="158" y="201"/>
                  </a:moveTo>
                  <a:cubicBezTo>
                    <a:pt x="162" y="203"/>
                    <a:pt x="169" y="207"/>
                    <a:pt x="175" y="210"/>
                  </a:cubicBezTo>
                  <a:cubicBezTo>
                    <a:pt x="173" y="211"/>
                    <a:pt x="171" y="212"/>
                    <a:pt x="169" y="213"/>
                  </a:cubicBezTo>
                  <a:cubicBezTo>
                    <a:pt x="169" y="238"/>
                    <a:pt x="169" y="262"/>
                    <a:pt x="169" y="287"/>
                  </a:cubicBezTo>
                  <a:cubicBezTo>
                    <a:pt x="171" y="287"/>
                    <a:pt x="172" y="287"/>
                    <a:pt x="174" y="288"/>
                  </a:cubicBezTo>
                  <a:cubicBezTo>
                    <a:pt x="181" y="250"/>
                    <a:pt x="188" y="212"/>
                    <a:pt x="195" y="172"/>
                  </a:cubicBezTo>
                  <a:cubicBezTo>
                    <a:pt x="228" y="189"/>
                    <a:pt x="259" y="205"/>
                    <a:pt x="290" y="221"/>
                  </a:cubicBezTo>
                  <a:cubicBezTo>
                    <a:pt x="294" y="223"/>
                    <a:pt x="297" y="230"/>
                    <a:pt x="298" y="234"/>
                  </a:cubicBezTo>
                  <a:cubicBezTo>
                    <a:pt x="303" y="284"/>
                    <a:pt x="307" y="333"/>
                    <a:pt x="312" y="385"/>
                  </a:cubicBezTo>
                  <a:cubicBezTo>
                    <a:pt x="208" y="385"/>
                    <a:pt x="105" y="385"/>
                    <a:pt x="0" y="385"/>
                  </a:cubicBezTo>
                  <a:cubicBezTo>
                    <a:pt x="3" y="351"/>
                    <a:pt x="7" y="317"/>
                    <a:pt x="10" y="284"/>
                  </a:cubicBezTo>
                  <a:cubicBezTo>
                    <a:pt x="10" y="281"/>
                    <a:pt x="12" y="277"/>
                    <a:pt x="12" y="274"/>
                  </a:cubicBezTo>
                  <a:cubicBezTo>
                    <a:pt x="8" y="236"/>
                    <a:pt x="26" y="213"/>
                    <a:pt x="61" y="200"/>
                  </a:cubicBezTo>
                  <a:cubicBezTo>
                    <a:pt x="80" y="194"/>
                    <a:pt x="97" y="183"/>
                    <a:pt x="117" y="172"/>
                  </a:cubicBezTo>
                  <a:cubicBezTo>
                    <a:pt x="124" y="213"/>
                    <a:pt x="131" y="251"/>
                    <a:pt x="139" y="290"/>
                  </a:cubicBezTo>
                  <a:cubicBezTo>
                    <a:pt x="140" y="290"/>
                    <a:pt x="141" y="290"/>
                    <a:pt x="143" y="290"/>
                  </a:cubicBezTo>
                  <a:cubicBezTo>
                    <a:pt x="143" y="264"/>
                    <a:pt x="143" y="239"/>
                    <a:pt x="143" y="209"/>
                  </a:cubicBezTo>
                  <a:cubicBezTo>
                    <a:pt x="144" y="208"/>
                    <a:pt x="149" y="204"/>
                    <a:pt x="157" y="197"/>
                  </a:cubicBezTo>
                  <a:cubicBezTo>
                    <a:pt x="150" y="193"/>
                    <a:pt x="145" y="189"/>
                    <a:pt x="139" y="187"/>
                  </a:cubicBezTo>
                  <a:cubicBezTo>
                    <a:pt x="128" y="181"/>
                    <a:pt x="125" y="173"/>
                    <a:pt x="122" y="161"/>
                  </a:cubicBezTo>
                  <a:cubicBezTo>
                    <a:pt x="118" y="143"/>
                    <a:pt x="109" y="126"/>
                    <a:pt x="100" y="110"/>
                  </a:cubicBezTo>
                  <a:cubicBezTo>
                    <a:pt x="93" y="95"/>
                    <a:pt x="99" y="44"/>
                    <a:pt x="112" y="27"/>
                  </a:cubicBezTo>
                  <a:cubicBezTo>
                    <a:pt x="126" y="9"/>
                    <a:pt x="157" y="0"/>
                    <a:pt x="179" y="11"/>
                  </a:cubicBezTo>
                  <a:cubicBezTo>
                    <a:pt x="190" y="16"/>
                    <a:pt x="202" y="28"/>
                    <a:pt x="207" y="40"/>
                  </a:cubicBezTo>
                  <a:cubicBezTo>
                    <a:pt x="214" y="57"/>
                    <a:pt x="219" y="77"/>
                    <a:pt x="218" y="95"/>
                  </a:cubicBezTo>
                  <a:cubicBezTo>
                    <a:pt x="217" y="111"/>
                    <a:pt x="205" y="126"/>
                    <a:pt x="198" y="142"/>
                  </a:cubicBezTo>
                  <a:cubicBezTo>
                    <a:pt x="195" y="151"/>
                    <a:pt x="194" y="161"/>
                    <a:pt x="189" y="168"/>
                  </a:cubicBezTo>
                  <a:cubicBezTo>
                    <a:pt x="181" y="179"/>
                    <a:pt x="171" y="187"/>
                    <a:pt x="158" y="201"/>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18" name="Freeform 34">
              <a:extLst>
                <a:ext uri="{FF2B5EF4-FFF2-40B4-BE49-F238E27FC236}">
                  <a16:creationId xmlns:a16="http://schemas.microsoft.com/office/drawing/2014/main" id="{B47336CE-CF82-AC9B-24D1-689847A2ECED}"/>
                </a:ext>
              </a:extLst>
            </p:cNvPr>
            <p:cNvSpPr>
              <a:spLocks/>
            </p:cNvSpPr>
            <p:nvPr/>
          </p:nvSpPr>
          <p:spPr bwMode="auto">
            <a:xfrm>
              <a:off x="3367162" y="4530798"/>
              <a:ext cx="263438" cy="319771"/>
            </a:xfrm>
            <a:custGeom>
              <a:avLst/>
              <a:gdLst>
                <a:gd name="T0" fmla="*/ 116 w 313"/>
                <a:gd name="T1" fmla="*/ 166 h 378"/>
                <a:gd name="T2" fmla="*/ 139 w 313"/>
                <a:gd name="T3" fmla="*/ 281 h 378"/>
                <a:gd name="T4" fmla="*/ 145 w 313"/>
                <a:gd name="T5" fmla="*/ 280 h 378"/>
                <a:gd name="T6" fmla="*/ 142 w 313"/>
                <a:gd name="T7" fmla="*/ 212 h 378"/>
                <a:gd name="T8" fmla="*/ 152 w 313"/>
                <a:gd name="T9" fmla="*/ 189 h 378"/>
                <a:gd name="T10" fmla="*/ 143 w 313"/>
                <a:gd name="T11" fmla="*/ 182 h 378"/>
                <a:gd name="T12" fmla="*/ 120 w 313"/>
                <a:gd name="T13" fmla="*/ 148 h 378"/>
                <a:gd name="T14" fmla="*/ 102 w 313"/>
                <a:gd name="T15" fmla="*/ 103 h 378"/>
                <a:gd name="T16" fmla="*/ 98 w 313"/>
                <a:gd name="T17" fmla="*/ 79 h 378"/>
                <a:gd name="T18" fmla="*/ 100 w 313"/>
                <a:gd name="T19" fmla="*/ 53 h 378"/>
                <a:gd name="T20" fmla="*/ 157 w 313"/>
                <a:gd name="T21" fmla="*/ 1 h 378"/>
                <a:gd name="T22" fmla="*/ 213 w 313"/>
                <a:gd name="T23" fmla="*/ 51 h 378"/>
                <a:gd name="T24" fmla="*/ 196 w 313"/>
                <a:gd name="T25" fmla="*/ 138 h 378"/>
                <a:gd name="T26" fmla="*/ 192 w 313"/>
                <a:gd name="T27" fmla="*/ 145 h 378"/>
                <a:gd name="T28" fmla="*/ 165 w 313"/>
                <a:gd name="T29" fmla="*/ 185 h 378"/>
                <a:gd name="T30" fmla="*/ 166 w 313"/>
                <a:gd name="T31" fmla="*/ 224 h 378"/>
                <a:gd name="T32" fmla="*/ 167 w 313"/>
                <a:gd name="T33" fmla="*/ 283 h 378"/>
                <a:gd name="T34" fmla="*/ 173 w 313"/>
                <a:gd name="T35" fmla="*/ 284 h 378"/>
                <a:gd name="T36" fmla="*/ 196 w 313"/>
                <a:gd name="T37" fmla="*/ 166 h 378"/>
                <a:gd name="T38" fmla="*/ 291 w 313"/>
                <a:gd name="T39" fmla="*/ 215 h 378"/>
                <a:gd name="T40" fmla="*/ 297 w 313"/>
                <a:gd name="T41" fmla="*/ 225 h 378"/>
                <a:gd name="T42" fmla="*/ 313 w 313"/>
                <a:gd name="T43" fmla="*/ 378 h 378"/>
                <a:gd name="T44" fmla="*/ 0 w 313"/>
                <a:gd name="T45" fmla="*/ 378 h 378"/>
                <a:gd name="T46" fmla="*/ 16 w 313"/>
                <a:gd name="T47" fmla="*/ 226 h 378"/>
                <a:gd name="T48" fmla="*/ 24 w 313"/>
                <a:gd name="T49" fmla="*/ 215 h 378"/>
                <a:gd name="T50" fmla="*/ 116 w 313"/>
                <a:gd name="T51" fmla="*/ 166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3" h="378">
                  <a:moveTo>
                    <a:pt x="116" y="166"/>
                  </a:moveTo>
                  <a:cubicBezTo>
                    <a:pt x="124" y="206"/>
                    <a:pt x="132" y="244"/>
                    <a:pt x="139" y="281"/>
                  </a:cubicBezTo>
                  <a:cubicBezTo>
                    <a:pt x="141" y="281"/>
                    <a:pt x="143" y="280"/>
                    <a:pt x="145" y="280"/>
                  </a:cubicBezTo>
                  <a:cubicBezTo>
                    <a:pt x="144" y="257"/>
                    <a:pt x="142" y="235"/>
                    <a:pt x="142" y="212"/>
                  </a:cubicBezTo>
                  <a:cubicBezTo>
                    <a:pt x="142" y="205"/>
                    <a:pt x="148" y="198"/>
                    <a:pt x="152" y="189"/>
                  </a:cubicBezTo>
                  <a:cubicBezTo>
                    <a:pt x="151" y="188"/>
                    <a:pt x="147" y="185"/>
                    <a:pt x="143" y="182"/>
                  </a:cubicBezTo>
                  <a:cubicBezTo>
                    <a:pt x="130" y="174"/>
                    <a:pt x="121" y="166"/>
                    <a:pt x="120" y="148"/>
                  </a:cubicBezTo>
                  <a:cubicBezTo>
                    <a:pt x="120" y="133"/>
                    <a:pt x="107" y="119"/>
                    <a:pt x="102" y="103"/>
                  </a:cubicBezTo>
                  <a:cubicBezTo>
                    <a:pt x="99" y="96"/>
                    <a:pt x="98" y="87"/>
                    <a:pt x="98" y="79"/>
                  </a:cubicBezTo>
                  <a:cubicBezTo>
                    <a:pt x="98" y="70"/>
                    <a:pt x="99" y="62"/>
                    <a:pt x="100" y="53"/>
                  </a:cubicBezTo>
                  <a:cubicBezTo>
                    <a:pt x="103" y="20"/>
                    <a:pt x="124" y="1"/>
                    <a:pt x="157" y="1"/>
                  </a:cubicBezTo>
                  <a:cubicBezTo>
                    <a:pt x="188" y="0"/>
                    <a:pt x="206" y="19"/>
                    <a:pt x="213" y="51"/>
                  </a:cubicBezTo>
                  <a:cubicBezTo>
                    <a:pt x="220" y="83"/>
                    <a:pt x="212" y="111"/>
                    <a:pt x="196" y="138"/>
                  </a:cubicBezTo>
                  <a:cubicBezTo>
                    <a:pt x="195" y="141"/>
                    <a:pt x="192" y="143"/>
                    <a:pt x="192" y="145"/>
                  </a:cubicBezTo>
                  <a:cubicBezTo>
                    <a:pt x="194" y="170"/>
                    <a:pt x="175" y="178"/>
                    <a:pt x="165" y="185"/>
                  </a:cubicBezTo>
                  <a:cubicBezTo>
                    <a:pt x="165" y="201"/>
                    <a:pt x="166" y="212"/>
                    <a:pt x="166" y="224"/>
                  </a:cubicBezTo>
                  <a:cubicBezTo>
                    <a:pt x="167" y="243"/>
                    <a:pt x="167" y="263"/>
                    <a:pt x="167" y="283"/>
                  </a:cubicBezTo>
                  <a:cubicBezTo>
                    <a:pt x="169" y="283"/>
                    <a:pt x="171" y="284"/>
                    <a:pt x="173" y="284"/>
                  </a:cubicBezTo>
                  <a:cubicBezTo>
                    <a:pt x="180" y="245"/>
                    <a:pt x="188" y="207"/>
                    <a:pt x="196" y="166"/>
                  </a:cubicBezTo>
                  <a:cubicBezTo>
                    <a:pt x="229" y="183"/>
                    <a:pt x="260" y="199"/>
                    <a:pt x="291" y="215"/>
                  </a:cubicBezTo>
                  <a:cubicBezTo>
                    <a:pt x="294" y="217"/>
                    <a:pt x="296" y="221"/>
                    <a:pt x="297" y="225"/>
                  </a:cubicBezTo>
                  <a:cubicBezTo>
                    <a:pt x="302" y="275"/>
                    <a:pt x="307" y="326"/>
                    <a:pt x="313" y="378"/>
                  </a:cubicBezTo>
                  <a:cubicBezTo>
                    <a:pt x="207" y="378"/>
                    <a:pt x="104" y="378"/>
                    <a:pt x="0" y="378"/>
                  </a:cubicBezTo>
                  <a:cubicBezTo>
                    <a:pt x="5" y="327"/>
                    <a:pt x="10" y="276"/>
                    <a:pt x="16" y="226"/>
                  </a:cubicBezTo>
                  <a:cubicBezTo>
                    <a:pt x="16" y="222"/>
                    <a:pt x="20" y="217"/>
                    <a:pt x="24" y="215"/>
                  </a:cubicBezTo>
                  <a:cubicBezTo>
                    <a:pt x="54" y="198"/>
                    <a:pt x="84" y="183"/>
                    <a:pt x="116" y="166"/>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19" name="Freeform 35">
              <a:extLst>
                <a:ext uri="{FF2B5EF4-FFF2-40B4-BE49-F238E27FC236}">
                  <a16:creationId xmlns:a16="http://schemas.microsoft.com/office/drawing/2014/main" id="{915BE983-6458-91BD-2061-71A4CE3A88B0}"/>
                </a:ext>
              </a:extLst>
            </p:cNvPr>
            <p:cNvSpPr>
              <a:spLocks/>
            </p:cNvSpPr>
            <p:nvPr/>
          </p:nvSpPr>
          <p:spPr bwMode="auto">
            <a:xfrm>
              <a:off x="3632257" y="5191879"/>
              <a:ext cx="263438" cy="324741"/>
            </a:xfrm>
            <a:custGeom>
              <a:avLst/>
              <a:gdLst>
                <a:gd name="T0" fmla="*/ 173 w 312"/>
                <a:gd name="T1" fmla="*/ 287 h 384"/>
                <a:gd name="T2" fmla="*/ 195 w 312"/>
                <a:gd name="T3" fmla="*/ 170 h 384"/>
                <a:gd name="T4" fmla="*/ 289 w 312"/>
                <a:gd name="T5" fmla="*/ 219 h 384"/>
                <a:gd name="T6" fmla="*/ 296 w 312"/>
                <a:gd name="T7" fmla="*/ 229 h 384"/>
                <a:gd name="T8" fmla="*/ 312 w 312"/>
                <a:gd name="T9" fmla="*/ 384 h 384"/>
                <a:gd name="T10" fmla="*/ 0 w 312"/>
                <a:gd name="T11" fmla="*/ 384 h 384"/>
                <a:gd name="T12" fmla="*/ 7 w 312"/>
                <a:gd name="T13" fmla="*/ 300 h 384"/>
                <a:gd name="T14" fmla="*/ 14 w 312"/>
                <a:gd name="T15" fmla="*/ 237 h 384"/>
                <a:gd name="T16" fmla="*/ 28 w 312"/>
                <a:gd name="T17" fmla="*/ 216 h 384"/>
                <a:gd name="T18" fmla="*/ 116 w 312"/>
                <a:gd name="T19" fmla="*/ 171 h 384"/>
                <a:gd name="T20" fmla="*/ 139 w 312"/>
                <a:gd name="T21" fmla="*/ 289 h 384"/>
                <a:gd name="T22" fmla="*/ 142 w 312"/>
                <a:gd name="T23" fmla="*/ 288 h 384"/>
                <a:gd name="T24" fmla="*/ 142 w 312"/>
                <a:gd name="T25" fmla="*/ 208 h 384"/>
                <a:gd name="T26" fmla="*/ 158 w 312"/>
                <a:gd name="T27" fmla="*/ 196 h 384"/>
                <a:gd name="T28" fmla="*/ 136 w 312"/>
                <a:gd name="T29" fmla="*/ 182 h 384"/>
                <a:gd name="T30" fmla="*/ 122 w 312"/>
                <a:gd name="T31" fmla="*/ 159 h 384"/>
                <a:gd name="T32" fmla="*/ 106 w 312"/>
                <a:gd name="T33" fmla="*/ 120 h 384"/>
                <a:gd name="T34" fmla="*/ 99 w 312"/>
                <a:gd name="T35" fmla="*/ 59 h 384"/>
                <a:gd name="T36" fmla="*/ 169 w 312"/>
                <a:gd name="T37" fmla="*/ 6 h 384"/>
                <a:gd name="T38" fmla="*/ 213 w 312"/>
                <a:gd name="T39" fmla="*/ 58 h 384"/>
                <a:gd name="T40" fmla="*/ 196 w 312"/>
                <a:gd name="T41" fmla="*/ 142 h 384"/>
                <a:gd name="T42" fmla="*/ 192 w 312"/>
                <a:gd name="T43" fmla="*/ 149 h 384"/>
                <a:gd name="T44" fmla="*/ 155 w 312"/>
                <a:gd name="T45" fmla="*/ 193 h 384"/>
                <a:gd name="T46" fmla="*/ 168 w 312"/>
                <a:gd name="T47" fmla="*/ 208 h 384"/>
                <a:gd name="T48" fmla="*/ 168 w 312"/>
                <a:gd name="T49" fmla="*/ 286 h 384"/>
                <a:gd name="T50" fmla="*/ 173 w 312"/>
                <a:gd name="T51" fmla="*/ 28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2" h="384">
                  <a:moveTo>
                    <a:pt x="173" y="287"/>
                  </a:moveTo>
                  <a:cubicBezTo>
                    <a:pt x="180" y="248"/>
                    <a:pt x="187" y="210"/>
                    <a:pt x="195" y="170"/>
                  </a:cubicBezTo>
                  <a:cubicBezTo>
                    <a:pt x="227" y="187"/>
                    <a:pt x="258" y="203"/>
                    <a:pt x="289" y="219"/>
                  </a:cubicBezTo>
                  <a:cubicBezTo>
                    <a:pt x="292" y="221"/>
                    <a:pt x="296" y="225"/>
                    <a:pt x="296" y="229"/>
                  </a:cubicBezTo>
                  <a:cubicBezTo>
                    <a:pt x="302" y="280"/>
                    <a:pt x="307" y="331"/>
                    <a:pt x="312" y="384"/>
                  </a:cubicBezTo>
                  <a:cubicBezTo>
                    <a:pt x="207" y="384"/>
                    <a:pt x="105" y="384"/>
                    <a:pt x="0" y="384"/>
                  </a:cubicBezTo>
                  <a:cubicBezTo>
                    <a:pt x="2" y="355"/>
                    <a:pt x="5" y="328"/>
                    <a:pt x="7" y="300"/>
                  </a:cubicBezTo>
                  <a:cubicBezTo>
                    <a:pt x="9" y="279"/>
                    <a:pt x="11" y="257"/>
                    <a:pt x="14" y="237"/>
                  </a:cubicBezTo>
                  <a:cubicBezTo>
                    <a:pt x="16" y="229"/>
                    <a:pt x="22" y="220"/>
                    <a:pt x="28" y="216"/>
                  </a:cubicBezTo>
                  <a:cubicBezTo>
                    <a:pt x="56" y="200"/>
                    <a:pt x="85" y="186"/>
                    <a:pt x="116" y="171"/>
                  </a:cubicBezTo>
                  <a:cubicBezTo>
                    <a:pt x="123" y="211"/>
                    <a:pt x="131" y="250"/>
                    <a:pt x="139" y="289"/>
                  </a:cubicBezTo>
                  <a:cubicBezTo>
                    <a:pt x="140" y="289"/>
                    <a:pt x="141" y="288"/>
                    <a:pt x="142" y="288"/>
                  </a:cubicBezTo>
                  <a:cubicBezTo>
                    <a:pt x="142" y="263"/>
                    <a:pt x="142" y="238"/>
                    <a:pt x="142" y="208"/>
                  </a:cubicBezTo>
                  <a:cubicBezTo>
                    <a:pt x="143" y="207"/>
                    <a:pt x="149" y="203"/>
                    <a:pt x="158" y="196"/>
                  </a:cubicBezTo>
                  <a:cubicBezTo>
                    <a:pt x="148" y="190"/>
                    <a:pt x="140" y="187"/>
                    <a:pt x="136" y="182"/>
                  </a:cubicBezTo>
                  <a:cubicBezTo>
                    <a:pt x="130" y="175"/>
                    <a:pt x="125" y="167"/>
                    <a:pt x="122" y="159"/>
                  </a:cubicBezTo>
                  <a:cubicBezTo>
                    <a:pt x="116" y="146"/>
                    <a:pt x="114" y="131"/>
                    <a:pt x="106" y="120"/>
                  </a:cubicBezTo>
                  <a:cubicBezTo>
                    <a:pt x="90" y="100"/>
                    <a:pt x="97" y="80"/>
                    <a:pt x="99" y="59"/>
                  </a:cubicBezTo>
                  <a:cubicBezTo>
                    <a:pt x="103" y="19"/>
                    <a:pt x="129" y="0"/>
                    <a:pt x="169" y="6"/>
                  </a:cubicBezTo>
                  <a:cubicBezTo>
                    <a:pt x="193" y="10"/>
                    <a:pt x="207" y="28"/>
                    <a:pt x="213" y="58"/>
                  </a:cubicBezTo>
                  <a:cubicBezTo>
                    <a:pt x="219" y="89"/>
                    <a:pt x="211" y="116"/>
                    <a:pt x="196" y="142"/>
                  </a:cubicBezTo>
                  <a:cubicBezTo>
                    <a:pt x="195" y="144"/>
                    <a:pt x="192" y="147"/>
                    <a:pt x="192" y="149"/>
                  </a:cubicBezTo>
                  <a:cubicBezTo>
                    <a:pt x="193" y="173"/>
                    <a:pt x="177" y="185"/>
                    <a:pt x="155" y="193"/>
                  </a:cubicBezTo>
                  <a:cubicBezTo>
                    <a:pt x="162" y="201"/>
                    <a:pt x="167" y="206"/>
                    <a:pt x="168" y="208"/>
                  </a:cubicBezTo>
                  <a:cubicBezTo>
                    <a:pt x="168" y="236"/>
                    <a:pt x="168" y="261"/>
                    <a:pt x="168" y="286"/>
                  </a:cubicBezTo>
                  <a:cubicBezTo>
                    <a:pt x="170" y="286"/>
                    <a:pt x="171" y="286"/>
                    <a:pt x="173" y="287"/>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sp>
          <p:nvSpPr>
            <p:cNvPr id="20" name="Freeform 36">
              <a:extLst>
                <a:ext uri="{FF2B5EF4-FFF2-40B4-BE49-F238E27FC236}">
                  <a16:creationId xmlns:a16="http://schemas.microsoft.com/office/drawing/2014/main" id="{FF563976-EC02-B7C1-751B-A04780A30BF8}"/>
                </a:ext>
              </a:extLst>
            </p:cNvPr>
            <p:cNvSpPr>
              <a:spLocks/>
            </p:cNvSpPr>
            <p:nvPr/>
          </p:nvSpPr>
          <p:spPr bwMode="auto">
            <a:xfrm>
              <a:off x="3332368" y="4911872"/>
              <a:ext cx="333026" cy="400956"/>
            </a:xfrm>
            <a:custGeom>
              <a:avLst/>
              <a:gdLst>
                <a:gd name="T0" fmla="*/ 162 w 394"/>
                <a:gd name="T1" fmla="*/ 119 h 475"/>
                <a:gd name="T2" fmla="*/ 128 w 394"/>
                <a:gd name="T3" fmla="*/ 119 h 475"/>
                <a:gd name="T4" fmla="*/ 197 w 394"/>
                <a:gd name="T5" fmla="*/ 0 h 475"/>
                <a:gd name="T6" fmla="*/ 266 w 394"/>
                <a:gd name="T7" fmla="*/ 118 h 475"/>
                <a:gd name="T8" fmla="*/ 232 w 394"/>
                <a:gd name="T9" fmla="*/ 120 h 475"/>
                <a:gd name="T10" fmla="*/ 232 w 394"/>
                <a:gd name="T11" fmla="*/ 225 h 475"/>
                <a:gd name="T12" fmla="*/ 260 w 394"/>
                <a:gd name="T13" fmla="*/ 293 h 475"/>
                <a:gd name="T14" fmla="*/ 331 w 394"/>
                <a:gd name="T15" fmla="*/ 366 h 475"/>
                <a:gd name="T16" fmla="*/ 358 w 394"/>
                <a:gd name="T17" fmla="*/ 342 h 475"/>
                <a:gd name="T18" fmla="*/ 394 w 394"/>
                <a:gd name="T19" fmla="*/ 474 h 475"/>
                <a:gd name="T20" fmla="*/ 262 w 394"/>
                <a:gd name="T21" fmla="*/ 439 h 475"/>
                <a:gd name="T22" fmla="*/ 283 w 394"/>
                <a:gd name="T23" fmla="*/ 415 h 475"/>
                <a:gd name="T24" fmla="*/ 196 w 394"/>
                <a:gd name="T25" fmla="*/ 328 h 475"/>
                <a:gd name="T26" fmla="*/ 114 w 394"/>
                <a:gd name="T27" fmla="*/ 419 h 475"/>
                <a:gd name="T28" fmla="*/ 129 w 394"/>
                <a:gd name="T29" fmla="*/ 438 h 475"/>
                <a:gd name="T30" fmla="*/ 0 w 394"/>
                <a:gd name="T31" fmla="*/ 475 h 475"/>
                <a:gd name="T32" fmla="*/ 36 w 394"/>
                <a:gd name="T33" fmla="*/ 344 h 475"/>
                <a:gd name="T34" fmla="*/ 60 w 394"/>
                <a:gd name="T35" fmla="*/ 364 h 475"/>
                <a:gd name="T36" fmla="*/ 157 w 394"/>
                <a:gd name="T37" fmla="*/ 268 h 475"/>
                <a:gd name="T38" fmla="*/ 162 w 394"/>
                <a:gd name="T39" fmla="*/ 254 h 475"/>
                <a:gd name="T40" fmla="*/ 162 w 394"/>
                <a:gd name="T41" fmla="*/ 119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4" h="475">
                  <a:moveTo>
                    <a:pt x="162" y="119"/>
                  </a:moveTo>
                  <a:cubicBezTo>
                    <a:pt x="151" y="119"/>
                    <a:pt x="142" y="119"/>
                    <a:pt x="128" y="119"/>
                  </a:cubicBezTo>
                  <a:cubicBezTo>
                    <a:pt x="152" y="79"/>
                    <a:pt x="174" y="41"/>
                    <a:pt x="197" y="0"/>
                  </a:cubicBezTo>
                  <a:cubicBezTo>
                    <a:pt x="221" y="40"/>
                    <a:pt x="243" y="78"/>
                    <a:pt x="266" y="118"/>
                  </a:cubicBezTo>
                  <a:cubicBezTo>
                    <a:pt x="253" y="119"/>
                    <a:pt x="244" y="119"/>
                    <a:pt x="232" y="120"/>
                  </a:cubicBezTo>
                  <a:cubicBezTo>
                    <a:pt x="232" y="155"/>
                    <a:pt x="234" y="190"/>
                    <a:pt x="232" y="225"/>
                  </a:cubicBezTo>
                  <a:cubicBezTo>
                    <a:pt x="229" y="254"/>
                    <a:pt x="239" y="274"/>
                    <a:pt x="260" y="293"/>
                  </a:cubicBezTo>
                  <a:cubicBezTo>
                    <a:pt x="285" y="315"/>
                    <a:pt x="307" y="341"/>
                    <a:pt x="331" y="366"/>
                  </a:cubicBezTo>
                  <a:cubicBezTo>
                    <a:pt x="341" y="357"/>
                    <a:pt x="348" y="351"/>
                    <a:pt x="358" y="342"/>
                  </a:cubicBezTo>
                  <a:cubicBezTo>
                    <a:pt x="370" y="386"/>
                    <a:pt x="382" y="428"/>
                    <a:pt x="394" y="474"/>
                  </a:cubicBezTo>
                  <a:cubicBezTo>
                    <a:pt x="349" y="462"/>
                    <a:pt x="306" y="451"/>
                    <a:pt x="262" y="439"/>
                  </a:cubicBezTo>
                  <a:cubicBezTo>
                    <a:pt x="270" y="430"/>
                    <a:pt x="277" y="422"/>
                    <a:pt x="283" y="415"/>
                  </a:cubicBezTo>
                  <a:cubicBezTo>
                    <a:pt x="254" y="387"/>
                    <a:pt x="226" y="358"/>
                    <a:pt x="196" y="328"/>
                  </a:cubicBezTo>
                  <a:cubicBezTo>
                    <a:pt x="169" y="358"/>
                    <a:pt x="142" y="388"/>
                    <a:pt x="114" y="419"/>
                  </a:cubicBezTo>
                  <a:cubicBezTo>
                    <a:pt x="116" y="422"/>
                    <a:pt x="122" y="429"/>
                    <a:pt x="129" y="438"/>
                  </a:cubicBezTo>
                  <a:cubicBezTo>
                    <a:pt x="86" y="450"/>
                    <a:pt x="45" y="462"/>
                    <a:pt x="0" y="475"/>
                  </a:cubicBezTo>
                  <a:cubicBezTo>
                    <a:pt x="13" y="430"/>
                    <a:pt x="24" y="388"/>
                    <a:pt x="36" y="344"/>
                  </a:cubicBezTo>
                  <a:cubicBezTo>
                    <a:pt x="46" y="352"/>
                    <a:pt x="53" y="358"/>
                    <a:pt x="60" y="364"/>
                  </a:cubicBezTo>
                  <a:cubicBezTo>
                    <a:pt x="93" y="332"/>
                    <a:pt x="125" y="300"/>
                    <a:pt x="157" y="268"/>
                  </a:cubicBezTo>
                  <a:cubicBezTo>
                    <a:pt x="160" y="265"/>
                    <a:pt x="162" y="259"/>
                    <a:pt x="162" y="254"/>
                  </a:cubicBezTo>
                  <a:cubicBezTo>
                    <a:pt x="162" y="210"/>
                    <a:pt x="162" y="166"/>
                    <a:pt x="162" y="119"/>
                  </a:cubicBezTo>
                  <a:close/>
                </a:path>
              </a:pathLst>
            </a:custGeom>
            <a:grpFill/>
            <a:ln>
              <a:noFill/>
            </a:ln>
          </p:spPr>
          <p:txBody>
            <a:bodyPr vert="horz" wrap="square" lIns="91440" tIns="45720" rIns="91440" bIns="45720" numCol="1" anchor="t" anchorCtr="0" compatLnSpc="1">
              <a:prstTxWarp prst="textNoShape">
                <a:avLst/>
              </a:prstTxWarp>
            </a:bodyPr>
            <a:lstStyle/>
            <a:p>
              <a:endParaRPr lang="es-ES"/>
            </a:p>
          </p:txBody>
        </p:sp>
      </p:grpSp>
    </p:spTree>
    <p:extLst>
      <p:ext uri="{BB962C8B-B14F-4D97-AF65-F5344CB8AC3E}">
        <p14:creationId xmlns:p14="http://schemas.microsoft.com/office/powerpoint/2010/main" val="362831087"/>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542</TotalTime>
  <Words>3081</Words>
  <Application>Microsoft Office PowerPoint</Application>
  <PresentationFormat>Widescreen</PresentationFormat>
  <Paragraphs>466</Paragraphs>
  <Slides>36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Calibri</vt:lpstr>
      <vt:lpstr>Lalezar</vt:lpstr>
      <vt:lpstr>Open Sans Extrabold</vt:lpstr>
      <vt:lpstr>Roboto</vt:lpstr>
      <vt:lpstr>Source Sans Pro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mt</cp:lastModifiedBy>
  <cp:revision>127</cp:revision>
  <dcterms:created xsi:type="dcterms:W3CDTF">2023-02-02T14:41:51Z</dcterms:created>
  <dcterms:modified xsi:type="dcterms:W3CDTF">2023-12-04T07:13:14Z</dcterms:modified>
</cp:coreProperties>
</file>