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63" r:id="rId4"/>
    <p:sldId id="256" r:id="rId5"/>
    <p:sldId id="257" r:id="rId6"/>
    <p:sldId id="258" r:id="rId7"/>
    <p:sldId id="259" r:id="rId8"/>
    <p:sldId id="265" r:id="rId9"/>
    <p:sldId id="260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3346"/>
    <a:srgbClr val="0055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60"/>
  </p:normalViewPr>
  <p:slideViewPr>
    <p:cSldViewPr snapToGrid="0">
      <p:cViewPr>
        <p:scale>
          <a:sx n="79" d="100"/>
          <a:sy n="79" d="100"/>
        </p:scale>
        <p:origin x="840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hyperlink" Target="https://minaro.ir/product/proposal-asli-powerpoint-template-01/" TargetMode="External"/><Relationship Id="rId18" Type="http://schemas.openxmlformats.org/officeDocument/2006/relationships/image" Target="../media/image9.png"/><Relationship Id="rId26" Type="http://schemas.openxmlformats.org/officeDocument/2006/relationships/image" Target="../media/image14.png"/><Relationship Id="rId3" Type="http://schemas.openxmlformats.org/officeDocument/2006/relationships/hyperlink" Target="https://minaro.ir/product/thesis-doshbord-powerpoint-template/" TargetMode="External"/><Relationship Id="rId21" Type="http://schemas.openxmlformats.org/officeDocument/2006/relationships/image" Target="../media/image11.png"/><Relationship Id="rId7" Type="http://schemas.openxmlformats.org/officeDocument/2006/relationships/hyperlink" Target="https://minaro.ir/product/pro-thesis-powerpoint-template/" TargetMode="External"/><Relationship Id="rId12" Type="http://schemas.openxmlformats.org/officeDocument/2006/relationships/image" Target="../media/image6.png"/><Relationship Id="rId17" Type="http://schemas.openxmlformats.org/officeDocument/2006/relationships/hyperlink" Target="https://minaro.ir/product/law-powerpoint-template/" TargetMode="External"/><Relationship Id="rId25" Type="http://schemas.openxmlformats.org/officeDocument/2006/relationships/image" Target="../media/image13.png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hyperlink" Target="https://minaro.ir/product/university-thesis-powerpoint-te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hyperlink" Target="https://minaro.ir/product/poropozal-pro-powerpoint-template/" TargetMode="External"/><Relationship Id="rId24" Type="http://schemas.openxmlformats.org/officeDocument/2006/relationships/hyperlink" Target="https://minaro.ir/product/powerpoint-diamond-box-package/" TargetMode="External"/><Relationship Id="rId5" Type="http://schemas.openxmlformats.org/officeDocument/2006/relationships/hyperlink" Target="https://minaro.ir/product/professional-manodar-thesis-powerpoint-template/" TargetMode="External"/><Relationship Id="rId15" Type="http://schemas.openxmlformats.org/officeDocument/2006/relationships/hyperlink" Target="https://minaro.ir/product/professional-hamburger-powerpoint-template/" TargetMode="External"/><Relationship Id="rId23" Type="http://schemas.openxmlformats.org/officeDocument/2006/relationships/image" Target="../media/image12.png"/><Relationship Id="rId10" Type="http://schemas.openxmlformats.org/officeDocument/2006/relationships/image" Target="../media/image5.png"/><Relationship Id="rId19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hyperlink" Target="https://minaro.ir/product/specialized-thesis-powerpoint-template/" TargetMode="External"/><Relationship Id="rId14" Type="http://schemas.openxmlformats.org/officeDocument/2006/relationships/image" Target="../media/image7.png"/><Relationship Id="rId22" Type="http://schemas.openxmlformats.org/officeDocument/2006/relationships/hyperlink" Target="https://minaro.ir/product/thesis-silver-powerpoint-package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1DA4276-CE32-45C4-452D-3466FAC7D977}"/>
              </a:ext>
            </a:extLst>
          </p:cNvPr>
          <p:cNvSpPr/>
          <p:nvPr userDrawn="1"/>
        </p:nvSpPr>
        <p:spPr>
          <a:xfrm>
            <a:off x="213335" y="1652886"/>
            <a:ext cx="11765330" cy="3552228"/>
          </a:xfrm>
          <a:prstGeom prst="roundRect">
            <a:avLst>
              <a:gd name="adj" fmla="val 15801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876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8F5C6AC-BE5A-C38E-C548-D9BD92ACDE92}"/>
              </a:ext>
            </a:extLst>
          </p:cNvPr>
          <p:cNvSpPr/>
          <p:nvPr userDrawn="1"/>
        </p:nvSpPr>
        <p:spPr>
          <a:xfrm rot="16200000" flipV="1">
            <a:off x="6073140" y="-1989345"/>
            <a:ext cx="45719" cy="6495802"/>
          </a:xfrm>
          <a:prstGeom prst="rect">
            <a:avLst/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5D0CB79-104E-962F-6F86-2B9E2E39943F}"/>
              </a:ext>
            </a:extLst>
          </p:cNvPr>
          <p:cNvSpPr/>
          <p:nvPr userDrawn="1"/>
        </p:nvSpPr>
        <p:spPr>
          <a:xfrm>
            <a:off x="1759752" y="1793089"/>
            <a:ext cx="8772976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50AD643-7707-AE2E-AECA-6F1004227085}"/>
              </a:ext>
            </a:extLst>
          </p:cNvPr>
          <p:cNvSpPr/>
          <p:nvPr userDrawn="1"/>
        </p:nvSpPr>
        <p:spPr>
          <a:xfrm>
            <a:off x="1759752" y="3284973"/>
            <a:ext cx="8772976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1F6A180-BFFB-12BA-B0E6-C16EFAE7CFB3}"/>
              </a:ext>
            </a:extLst>
          </p:cNvPr>
          <p:cNvSpPr/>
          <p:nvPr userDrawn="1"/>
        </p:nvSpPr>
        <p:spPr>
          <a:xfrm>
            <a:off x="1759752" y="2539031"/>
            <a:ext cx="8772976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13B758B-C107-B148-0832-63C5A7FB1268}"/>
              </a:ext>
            </a:extLst>
          </p:cNvPr>
          <p:cNvSpPr/>
          <p:nvPr userDrawn="1"/>
        </p:nvSpPr>
        <p:spPr>
          <a:xfrm>
            <a:off x="1759752" y="4030915"/>
            <a:ext cx="8772976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A333394-3F35-3DF1-48C3-647AD66D42E1}"/>
              </a:ext>
            </a:extLst>
          </p:cNvPr>
          <p:cNvSpPr/>
          <p:nvPr userDrawn="1"/>
        </p:nvSpPr>
        <p:spPr>
          <a:xfrm>
            <a:off x="1759752" y="4776857"/>
            <a:ext cx="8772976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772F614-529F-80B7-E520-CB1BBFB141A3}"/>
              </a:ext>
            </a:extLst>
          </p:cNvPr>
          <p:cNvSpPr/>
          <p:nvPr userDrawn="1"/>
        </p:nvSpPr>
        <p:spPr>
          <a:xfrm>
            <a:off x="1759752" y="5522798"/>
            <a:ext cx="8772976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810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CFBA5BA-2AE6-C00A-71D5-6A0FA4DEA806}"/>
              </a:ext>
            </a:extLst>
          </p:cNvPr>
          <p:cNvSpPr/>
          <p:nvPr userDrawn="1"/>
        </p:nvSpPr>
        <p:spPr>
          <a:xfrm>
            <a:off x="9942988" y="52911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D453048-BE27-86E0-D1DF-9FE53C66B45A}"/>
              </a:ext>
            </a:extLst>
          </p:cNvPr>
          <p:cNvSpPr/>
          <p:nvPr userDrawn="1"/>
        </p:nvSpPr>
        <p:spPr>
          <a:xfrm>
            <a:off x="9942988" y="156402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9EAE5E-241A-7487-4A7E-EB7F2D5A8EEA}"/>
              </a:ext>
            </a:extLst>
          </p:cNvPr>
          <p:cNvSpPr/>
          <p:nvPr userDrawn="1"/>
        </p:nvSpPr>
        <p:spPr>
          <a:xfrm>
            <a:off x="9942988" y="259893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672C443-217C-CC71-0C7A-51A5EE95EE36}"/>
              </a:ext>
            </a:extLst>
          </p:cNvPr>
          <p:cNvSpPr/>
          <p:nvPr userDrawn="1"/>
        </p:nvSpPr>
        <p:spPr>
          <a:xfrm>
            <a:off x="9942988" y="363384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DD52617-CC62-5A70-8827-27C523640A8D}"/>
              </a:ext>
            </a:extLst>
          </p:cNvPr>
          <p:cNvSpPr/>
          <p:nvPr userDrawn="1"/>
        </p:nvSpPr>
        <p:spPr>
          <a:xfrm>
            <a:off x="9942988" y="466875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B71B0F5-39F5-52BE-6AD4-286B493D3A8A}"/>
              </a:ext>
            </a:extLst>
          </p:cNvPr>
          <p:cNvSpPr/>
          <p:nvPr userDrawn="1"/>
        </p:nvSpPr>
        <p:spPr>
          <a:xfrm>
            <a:off x="9942988" y="570366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951BBD54-2373-FF71-15DB-6E1E701EC0A7}"/>
              </a:ext>
            </a:extLst>
          </p:cNvPr>
          <p:cNvSpPr/>
          <p:nvPr userDrawn="1"/>
        </p:nvSpPr>
        <p:spPr>
          <a:xfrm>
            <a:off x="10844836" y="1204149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20216656-D923-3410-E41D-8DAA606A0960}"/>
              </a:ext>
            </a:extLst>
          </p:cNvPr>
          <p:cNvSpPr/>
          <p:nvPr userDrawn="1"/>
        </p:nvSpPr>
        <p:spPr>
          <a:xfrm>
            <a:off x="10844836" y="2271066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A73DB596-3517-CF8C-B109-5A75D1AC4605}"/>
              </a:ext>
            </a:extLst>
          </p:cNvPr>
          <p:cNvSpPr/>
          <p:nvPr userDrawn="1"/>
        </p:nvSpPr>
        <p:spPr>
          <a:xfrm>
            <a:off x="10844836" y="3272043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813E2DD6-5F34-5E59-5E4A-D9785E711061}"/>
              </a:ext>
            </a:extLst>
          </p:cNvPr>
          <p:cNvSpPr/>
          <p:nvPr userDrawn="1"/>
        </p:nvSpPr>
        <p:spPr>
          <a:xfrm>
            <a:off x="10844836" y="4314897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FB245980-7C14-F22F-C992-B7314B00E310}"/>
              </a:ext>
            </a:extLst>
          </p:cNvPr>
          <p:cNvSpPr/>
          <p:nvPr userDrawn="1"/>
        </p:nvSpPr>
        <p:spPr>
          <a:xfrm>
            <a:off x="10847883" y="5343789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74048C6-CE89-55D0-6385-BFB1C039B65A}"/>
              </a:ext>
            </a:extLst>
          </p:cNvPr>
          <p:cNvSpPr/>
          <p:nvPr userDrawn="1"/>
        </p:nvSpPr>
        <p:spPr>
          <a:xfrm>
            <a:off x="9545934" y="181099"/>
            <a:ext cx="45719" cy="6495802"/>
          </a:xfrm>
          <a:prstGeom prst="rect">
            <a:avLst/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45581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CFBA5BA-2AE6-C00A-71D5-6A0FA4DEA806}"/>
              </a:ext>
            </a:extLst>
          </p:cNvPr>
          <p:cNvSpPr/>
          <p:nvPr userDrawn="1"/>
        </p:nvSpPr>
        <p:spPr>
          <a:xfrm>
            <a:off x="9942988" y="52911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D453048-BE27-86E0-D1DF-9FE53C66B45A}"/>
              </a:ext>
            </a:extLst>
          </p:cNvPr>
          <p:cNvSpPr/>
          <p:nvPr userDrawn="1"/>
        </p:nvSpPr>
        <p:spPr>
          <a:xfrm>
            <a:off x="9942988" y="156402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9EAE5E-241A-7487-4A7E-EB7F2D5A8EEA}"/>
              </a:ext>
            </a:extLst>
          </p:cNvPr>
          <p:cNvSpPr/>
          <p:nvPr userDrawn="1"/>
        </p:nvSpPr>
        <p:spPr>
          <a:xfrm>
            <a:off x="9942988" y="259893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672C443-217C-CC71-0C7A-51A5EE95EE36}"/>
              </a:ext>
            </a:extLst>
          </p:cNvPr>
          <p:cNvSpPr/>
          <p:nvPr userDrawn="1"/>
        </p:nvSpPr>
        <p:spPr>
          <a:xfrm>
            <a:off x="9942988" y="363384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DD52617-CC62-5A70-8827-27C523640A8D}"/>
              </a:ext>
            </a:extLst>
          </p:cNvPr>
          <p:cNvSpPr/>
          <p:nvPr userDrawn="1"/>
        </p:nvSpPr>
        <p:spPr>
          <a:xfrm>
            <a:off x="9942988" y="466875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B71B0F5-39F5-52BE-6AD4-286B493D3A8A}"/>
              </a:ext>
            </a:extLst>
          </p:cNvPr>
          <p:cNvSpPr/>
          <p:nvPr userDrawn="1"/>
        </p:nvSpPr>
        <p:spPr>
          <a:xfrm>
            <a:off x="9942988" y="570366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951BBD54-2373-FF71-15DB-6E1E701EC0A7}"/>
              </a:ext>
            </a:extLst>
          </p:cNvPr>
          <p:cNvSpPr/>
          <p:nvPr userDrawn="1"/>
        </p:nvSpPr>
        <p:spPr>
          <a:xfrm>
            <a:off x="10844836" y="1204149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20216656-D923-3410-E41D-8DAA606A0960}"/>
              </a:ext>
            </a:extLst>
          </p:cNvPr>
          <p:cNvSpPr/>
          <p:nvPr userDrawn="1"/>
        </p:nvSpPr>
        <p:spPr>
          <a:xfrm>
            <a:off x="10844836" y="2271066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A73DB596-3517-CF8C-B109-5A75D1AC4605}"/>
              </a:ext>
            </a:extLst>
          </p:cNvPr>
          <p:cNvSpPr/>
          <p:nvPr userDrawn="1"/>
        </p:nvSpPr>
        <p:spPr>
          <a:xfrm>
            <a:off x="10844836" y="3272043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813E2DD6-5F34-5E59-5E4A-D9785E711061}"/>
              </a:ext>
            </a:extLst>
          </p:cNvPr>
          <p:cNvSpPr/>
          <p:nvPr userDrawn="1"/>
        </p:nvSpPr>
        <p:spPr>
          <a:xfrm>
            <a:off x="10844836" y="4314897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FB245980-7C14-F22F-C992-B7314B00E310}"/>
              </a:ext>
            </a:extLst>
          </p:cNvPr>
          <p:cNvSpPr/>
          <p:nvPr userDrawn="1"/>
        </p:nvSpPr>
        <p:spPr>
          <a:xfrm>
            <a:off x="10847883" y="5343789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6C7D764-79AA-368E-7B29-9500DC177593}"/>
              </a:ext>
            </a:extLst>
          </p:cNvPr>
          <p:cNvSpPr/>
          <p:nvPr userDrawn="1"/>
        </p:nvSpPr>
        <p:spPr>
          <a:xfrm>
            <a:off x="9545934" y="181099"/>
            <a:ext cx="45719" cy="6495802"/>
          </a:xfrm>
          <a:prstGeom prst="rect">
            <a:avLst/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67286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CFBA5BA-2AE6-C00A-71D5-6A0FA4DEA806}"/>
              </a:ext>
            </a:extLst>
          </p:cNvPr>
          <p:cNvSpPr/>
          <p:nvPr userDrawn="1"/>
        </p:nvSpPr>
        <p:spPr>
          <a:xfrm>
            <a:off x="9942988" y="52911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D453048-BE27-86E0-D1DF-9FE53C66B45A}"/>
              </a:ext>
            </a:extLst>
          </p:cNvPr>
          <p:cNvSpPr/>
          <p:nvPr userDrawn="1"/>
        </p:nvSpPr>
        <p:spPr>
          <a:xfrm>
            <a:off x="9942988" y="156402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9EAE5E-241A-7487-4A7E-EB7F2D5A8EEA}"/>
              </a:ext>
            </a:extLst>
          </p:cNvPr>
          <p:cNvSpPr/>
          <p:nvPr userDrawn="1"/>
        </p:nvSpPr>
        <p:spPr>
          <a:xfrm>
            <a:off x="9942988" y="259893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672C443-217C-CC71-0C7A-51A5EE95EE36}"/>
              </a:ext>
            </a:extLst>
          </p:cNvPr>
          <p:cNvSpPr/>
          <p:nvPr userDrawn="1"/>
        </p:nvSpPr>
        <p:spPr>
          <a:xfrm>
            <a:off x="9942988" y="363384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DD52617-CC62-5A70-8827-27C523640A8D}"/>
              </a:ext>
            </a:extLst>
          </p:cNvPr>
          <p:cNvSpPr/>
          <p:nvPr userDrawn="1"/>
        </p:nvSpPr>
        <p:spPr>
          <a:xfrm>
            <a:off x="9942988" y="466875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B71B0F5-39F5-52BE-6AD4-286B493D3A8A}"/>
              </a:ext>
            </a:extLst>
          </p:cNvPr>
          <p:cNvSpPr/>
          <p:nvPr userDrawn="1"/>
        </p:nvSpPr>
        <p:spPr>
          <a:xfrm>
            <a:off x="9942988" y="570366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951BBD54-2373-FF71-15DB-6E1E701EC0A7}"/>
              </a:ext>
            </a:extLst>
          </p:cNvPr>
          <p:cNvSpPr/>
          <p:nvPr userDrawn="1"/>
        </p:nvSpPr>
        <p:spPr>
          <a:xfrm>
            <a:off x="10844836" y="1204149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20216656-D923-3410-E41D-8DAA606A0960}"/>
              </a:ext>
            </a:extLst>
          </p:cNvPr>
          <p:cNvSpPr/>
          <p:nvPr userDrawn="1"/>
        </p:nvSpPr>
        <p:spPr>
          <a:xfrm>
            <a:off x="10844836" y="2271066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A73DB596-3517-CF8C-B109-5A75D1AC4605}"/>
              </a:ext>
            </a:extLst>
          </p:cNvPr>
          <p:cNvSpPr/>
          <p:nvPr userDrawn="1"/>
        </p:nvSpPr>
        <p:spPr>
          <a:xfrm>
            <a:off x="10844836" y="3272043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813E2DD6-5F34-5E59-5E4A-D9785E711061}"/>
              </a:ext>
            </a:extLst>
          </p:cNvPr>
          <p:cNvSpPr/>
          <p:nvPr userDrawn="1"/>
        </p:nvSpPr>
        <p:spPr>
          <a:xfrm>
            <a:off x="10844836" y="4314897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FB245980-7C14-F22F-C992-B7314B00E310}"/>
              </a:ext>
            </a:extLst>
          </p:cNvPr>
          <p:cNvSpPr/>
          <p:nvPr userDrawn="1"/>
        </p:nvSpPr>
        <p:spPr>
          <a:xfrm>
            <a:off x="10847883" y="5343789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9DF76D-7F01-B72A-B4DD-8D530194C716}"/>
              </a:ext>
            </a:extLst>
          </p:cNvPr>
          <p:cNvSpPr/>
          <p:nvPr userDrawn="1"/>
        </p:nvSpPr>
        <p:spPr>
          <a:xfrm>
            <a:off x="9545934" y="181099"/>
            <a:ext cx="45719" cy="6495802"/>
          </a:xfrm>
          <a:prstGeom prst="rect">
            <a:avLst/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5358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CFBA5BA-2AE6-C00A-71D5-6A0FA4DEA806}"/>
              </a:ext>
            </a:extLst>
          </p:cNvPr>
          <p:cNvSpPr/>
          <p:nvPr userDrawn="1"/>
        </p:nvSpPr>
        <p:spPr>
          <a:xfrm>
            <a:off x="9942988" y="52911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D453048-BE27-86E0-D1DF-9FE53C66B45A}"/>
              </a:ext>
            </a:extLst>
          </p:cNvPr>
          <p:cNvSpPr/>
          <p:nvPr userDrawn="1"/>
        </p:nvSpPr>
        <p:spPr>
          <a:xfrm>
            <a:off x="9942988" y="156402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9EAE5E-241A-7487-4A7E-EB7F2D5A8EEA}"/>
              </a:ext>
            </a:extLst>
          </p:cNvPr>
          <p:cNvSpPr/>
          <p:nvPr userDrawn="1"/>
        </p:nvSpPr>
        <p:spPr>
          <a:xfrm>
            <a:off x="9942988" y="259893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672C443-217C-CC71-0C7A-51A5EE95EE36}"/>
              </a:ext>
            </a:extLst>
          </p:cNvPr>
          <p:cNvSpPr/>
          <p:nvPr userDrawn="1"/>
        </p:nvSpPr>
        <p:spPr>
          <a:xfrm>
            <a:off x="9942988" y="363384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DD52617-CC62-5A70-8827-27C523640A8D}"/>
              </a:ext>
            </a:extLst>
          </p:cNvPr>
          <p:cNvSpPr/>
          <p:nvPr userDrawn="1"/>
        </p:nvSpPr>
        <p:spPr>
          <a:xfrm>
            <a:off x="9942988" y="466875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B71B0F5-39F5-52BE-6AD4-286B493D3A8A}"/>
              </a:ext>
            </a:extLst>
          </p:cNvPr>
          <p:cNvSpPr/>
          <p:nvPr userDrawn="1"/>
        </p:nvSpPr>
        <p:spPr>
          <a:xfrm>
            <a:off x="9942988" y="570366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951BBD54-2373-FF71-15DB-6E1E701EC0A7}"/>
              </a:ext>
            </a:extLst>
          </p:cNvPr>
          <p:cNvSpPr/>
          <p:nvPr userDrawn="1"/>
        </p:nvSpPr>
        <p:spPr>
          <a:xfrm>
            <a:off x="10844836" y="1204149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20216656-D923-3410-E41D-8DAA606A0960}"/>
              </a:ext>
            </a:extLst>
          </p:cNvPr>
          <p:cNvSpPr/>
          <p:nvPr userDrawn="1"/>
        </p:nvSpPr>
        <p:spPr>
          <a:xfrm>
            <a:off x="10844836" y="2271066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A73DB596-3517-CF8C-B109-5A75D1AC4605}"/>
              </a:ext>
            </a:extLst>
          </p:cNvPr>
          <p:cNvSpPr/>
          <p:nvPr userDrawn="1"/>
        </p:nvSpPr>
        <p:spPr>
          <a:xfrm>
            <a:off x="10844836" y="3272043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813E2DD6-5F34-5E59-5E4A-D9785E711061}"/>
              </a:ext>
            </a:extLst>
          </p:cNvPr>
          <p:cNvSpPr/>
          <p:nvPr userDrawn="1"/>
        </p:nvSpPr>
        <p:spPr>
          <a:xfrm>
            <a:off x="10844836" y="4314897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FB245980-7C14-F22F-C992-B7314B00E310}"/>
              </a:ext>
            </a:extLst>
          </p:cNvPr>
          <p:cNvSpPr/>
          <p:nvPr userDrawn="1"/>
        </p:nvSpPr>
        <p:spPr>
          <a:xfrm>
            <a:off x="10847883" y="5343789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0F61433-2EE1-2AD7-7998-5E9A5EF4B2F0}"/>
              </a:ext>
            </a:extLst>
          </p:cNvPr>
          <p:cNvSpPr/>
          <p:nvPr userDrawn="1"/>
        </p:nvSpPr>
        <p:spPr>
          <a:xfrm>
            <a:off x="9545934" y="181099"/>
            <a:ext cx="45719" cy="6495802"/>
          </a:xfrm>
          <a:prstGeom prst="rect">
            <a:avLst/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93240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CFBA5BA-2AE6-C00A-71D5-6A0FA4DEA806}"/>
              </a:ext>
            </a:extLst>
          </p:cNvPr>
          <p:cNvSpPr/>
          <p:nvPr userDrawn="1"/>
        </p:nvSpPr>
        <p:spPr>
          <a:xfrm>
            <a:off x="9942988" y="52911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D453048-BE27-86E0-D1DF-9FE53C66B45A}"/>
              </a:ext>
            </a:extLst>
          </p:cNvPr>
          <p:cNvSpPr/>
          <p:nvPr userDrawn="1"/>
        </p:nvSpPr>
        <p:spPr>
          <a:xfrm>
            <a:off x="9942988" y="156402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9EAE5E-241A-7487-4A7E-EB7F2D5A8EEA}"/>
              </a:ext>
            </a:extLst>
          </p:cNvPr>
          <p:cNvSpPr/>
          <p:nvPr userDrawn="1"/>
        </p:nvSpPr>
        <p:spPr>
          <a:xfrm>
            <a:off x="9942988" y="259893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672C443-217C-CC71-0C7A-51A5EE95EE36}"/>
              </a:ext>
            </a:extLst>
          </p:cNvPr>
          <p:cNvSpPr/>
          <p:nvPr userDrawn="1"/>
        </p:nvSpPr>
        <p:spPr>
          <a:xfrm>
            <a:off x="9942988" y="363384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DD52617-CC62-5A70-8827-27C523640A8D}"/>
              </a:ext>
            </a:extLst>
          </p:cNvPr>
          <p:cNvSpPr/>
          <p:nvPr userDrawn="1"/>
        </p:nvSpPr>
        <p:spPr>
          <a:xfrm>
            <a:off x="9942988" y="466875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B71B0F5-39F5-52BE-6AD4-286B493D3A8A}"/>
              </a:ext>
            </a:extLst>
          </p:cNvPr>
          <p:cNvSpPr/>
          <p:nvPr userDrawn="1"/>
        </p:nvSpPr>
        <p:spPr>
          <a:xfrm>
            <a:off x="9942988" y="570366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951BBD54-2373-FF71-15DB-6E1E701EC0A7}"/>
              </a:ext>
            </a:extLst>
          </p:cNvPr>
          <p:cNvSpPr/>
          <p:nvPr userDrawn="1"/>
        </p:nvSpPr>
        <p:spPr>
          <a:xfrm>
            <a:off x="10844836" y="1204149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20216656-D923-3410-E41D-8DAA606A0960}"/>
              </a:ext>
            </a:extLst>
          </p:cNvPr>
          <p:cNvSpPr/>
          <p:nvPr userDrawn="1"/>
        </p:nvSpPr>
        <p:spPr>
          <a:xfrm>
            <a:off x="10844836" y="2271066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A73DB596-3517-CF8C-B109-5A75D1AC4605}"/>
              </a:ext>
            </a:extLst>
          </p:cNvPr>
          <p:cNvSpPr/>
          <p:nvPr userDrawn="1"/>
        </p:nvSpPr>
        <p:spPr>
          <a:xfrm>
            <a:off x="10844836" y="3272043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813E2DD6-5F34-5E59-5E4A-D9785E711061}"/>
              </a:ext>
            </a:extLst>
          </p:cNvPr>
          <p:cNvSpPr/>
          <p:nvPr userDrawn="1"/>
        </p:nvSpPr>
        <p:spPr>
          <a:xfrm>
            <a:off x="10844836" y="4314897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FB245980-7C14-F22F-C992-B7314B00E310}"/>
              </a:ext>
            </a:extLst>
          </p:cNvPr>
          <p:cNvSpPr/>
          <p:nvPr userDrawn="1"/>
        </p:nvSpPr>
        <p:spPr>
          <a:xfrm>
            <a:off x="10847883" y="5343789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9FF4A1-940E-9BFD-8C77-2167FA479D28}"/>
              </a:ext>
            </a:extLst>
          </p:cNvPr>
          <p:cNvSpPr/>
          <p:nvPr userDrawn="1"/>
        </p:nvSpPr>
        <p:spPr>
          <a:xfrm>
            <a:off x="9545934" y="181099"/>
            <a:ext cx="45719" cy="6495802"/>
          </a:xfrm>
          <a:prstGeom prst="rect">
            <a:avLst/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0381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CFBA5BA-2AE6-C00A-71D5-6A0FA4DEA806}"/>
              </a:ext>
            </a:extLst>
          </p:cNvPr>
          <p:cNvSpPr/>
          <p:nvPr userDrawn="1"/>
        </p:nvSpPr>
        <p:spPr>
          <a:xfrm>
            <a:off x="9942988" y="52911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D453048-BE27-86E0-D1DF-9FE53C66B45A}"/>
              </a:ext>
            </a:extLst>
          </p:cNvPr>
          <p:cNvSpPr/>
          <p:nvPr userDrawn="1"/>
        </p:nvSpPr>
        <p:spPr>
          <a:xfrm>
            <a:off x="9942988" y="156402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9EAE5E-241A-7487-4A7E-EB7F2D5A8EEA}"/>
              </a:ext>
            </a:extLst>
          </p:cNvPr>
          <p:cNvSpPr/>
          <p:nvPr userDrawn="1"/>
        </p:nvSpPr>
        <p:spPr>
          <a:xfrm>
            <a:off x="9942988" y="259893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672C443-217C-CC71-0C7A-51A5EE95EE36}"/>
              </a:ext>
            </a:extLst>
          </p:cNvPr>
          <p:cNvSpPr/>
          <p:nvPr userDrawn="1"/>
        </p:nvSpPr>
        <p:spPr>
          <a:xfrm>
            <a:off x="9942988" y="363384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DD52617-CC62-5A70-8827-27C523640A8D}"/>
              </a:ext>
            </a:extLst>
          </p:cNvPr>
          <p:cNvSpPr/>
          <p:nvPr userDrawn="1"/>
        </p:nvSpPr>
        <p:spPr>
          <a:xfrm>
            <a:off x="9942988" y="466875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1E3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B71B0F5-39F5-52BE-6AD4-286B493D3A8A}"/>
              </a:ext>
            </a:extLst>
          </p:cNvPr>
          <p:cNvSpPr/>
          <p:nvPr userDrawn="1"/>
        </p:nvSpPr>
        <p:spPr>
          <a:xfrm>
            <a:off x="9942988" y="5703668"/>
            <a:ext cx="2095129" cy="624979"/>
          </a:xfrm>
          <a:prstGeom prst="roundRect">
            <a:avLst>
              <a:gd name="adj" fmla="val 17689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951BBD54-2373-FF71-15DB-6E1E701EC0A7}"/>
              </a:ext>
            </a:extLst>
          </p:cNvPr>
          <p:cNvSpPr/>
          <p:nvPr userDrawn="1"/>
        </p:nvSpPr>
        <p:spPr>
          <a:xfrm>
            <a:off x="10844836" y="1204149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20216656-D923-3410-E41D-8DAA606A0960}"/>
              </a:ext>
            </a:extLst>
          </p:cNvPr>
          <p:cNvSpPr/>
          <p:nvPr userDrawn="1"/>
        </p:nvSpPr>
        <p:spPr>
          <a:xfrm>
            <a:off x="10844836" y="2271066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A73DB596-3517-CF8C-B109-5A75D1AC4605}"/>
              </a:ext>
            </a:extLst>
          </p:cNvPr>
          <p:cNvSpPr/>
          <p:nvPr userDrawn="1"/>
        </p:nvSpPr>
        <p:spPr>
          <a:xfrm>
            <a:off x="10844836" y="3272043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813E2DD6-5F34-5E59-5E4A-D9785E711061}"/>
              </a:ext>
            </a:extLst>
          </p:cNvPr>
          <p:cNvSpPr/>
          <p:nvPr userDrawn="1"/>
        </p:nvSpPr>
        <p:spPr>
          <a:xfrm>
            <a:off x="10844836" y="4314897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FB245980-7C14-F22F-C992-B7314B00E310}"/>
              </a:ext>
            </a:extLst>
          </p:cNvPr>
          <p:cNvSpPr/>
          <p:nvPr userDrawn="1"/>
        </p:nvSpPr>
        <p:spPr>
          <a:xfrm>
            <a:off x="10847883" y="5343789"/>
            <a:ext cx="291432" cy="309827"/>
          </a:xfrm>
          <a:prstGeom prst="downArrow">
            <a:avLst>
              <a:gd name="adj1" fmla="val 55333"/>
              <a:gd name="adj2" fmla="val 50000"/>
            </a:avLst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B8A51D-7F69-AB11-891C-04CD755E4B84}"/>
              </a:ext>
            </a:extLst>
          </p:cNvPr>
          <p:cNvSpPr/>
          <p:nvPr userDrawn="1"/>
        </p:nvSpPr>
        <p:spPr>
          <a:xfrm>
            <a:off x="9545934" y="181099"/>
            <a:ext cx="45719" cy="6495802"/>
          </a:xfrm>
          <a:prstGeom prst="rect">
            <a:avLst/>
          </a:prstGeom>
          <a:solidFill>
            <a:srgbClr val="005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4171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6742922E-0052-72CF-E711-4AEEDDB446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495" y="89049"/>
            <a:ext cx="8743443" cy="711354"/>
          </a:xfrm>
          <a:prstGeom prst="rect">
            <a:avLst/>
          </a:prstGeom>
        </p:spPr>
      </p:pic>
      <p:pic>
        <p:nvPicPr>
          <p:cNvPr id="20" name="Picture 19">
            <a:hlinkClick r:id="rId3"/>
            <a:extLst>
              <a:ext uri="{FF2B5EF4-FFF2-40B4-BE49-F238E27FC236}">
                <a16:creationId xmlns:a16="http://schemas.microsoft.com/office/drawing/2014/main" id="{085B8CD8-EC78-D882-054D-F40F3363678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2" name="Picture 21">
            <a:hlinkClick r:id="rId5"/>
            <a:extLst>
              <a:ext uri="{FF2B5EF4-FFF2-40B4-BE49-F238E27FC236}">
                <a16:creationId xmlns:a16="http://schemas.microsoft.com/office/drawing/2014/main" id="{62D00EE7-8387-1099-24AB-152F1A6DD58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4" name="Picture 23">
            <a:hlinkClick r:id="rId7"/>
            <a:extLst>
              <a:ext uri="{FF2B5EF4-FFF2-40B4-BE49-F238E27FC236}">
                <a16:creationId xmlns:a16="http://schemas.microsoft.com/office/drawing/2014/main" id="{752F1D73-1A5F-329E-278D-2F3EE4A4B9B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6" name="Picture 25">
            <a:hlinkClick r:id="rId9"/>
            <a:extLst>
              <a:ext uri="{FF2B5EF4-FFF2-40B4-BE49-F238E27FC236}">
                <a16:creationId xmlns:a16="http://schemas.microsoft.com/office/drawing/2014/main" id="{AEABAC5D-4B97-0C4F-46FA-67EAFC17D91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8" name="Picture 27">
            <a:hlinkClick r:id="rId11"/>
            <a:extLst>
              <a:ext uri="{FF2B5EF4-FFF2-40B4-BE49-F238E27FC236}">
                <a16:creationId xmlns:a16="http://schemas.microsoft.com/office/drawing/2014/main" id="{62FEA7D1-BAD4-3954-80AD-67287C42D953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0" name="Picture 29">
            <a:hlinkClick r:id="rId13"/>
            <a:extLst>
              <a:ext uri="{FF2B5EF4-FFF2-40B4-BE49-F238E27FC236}">
                <a16:creationId xmlns:a16="http://schemas.microsoft.com/office/drawing/2014/main" id="{241D09FB-B075-5E09-4065-B54CA054FC2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2" name="Picture 31">
            <a:hlinkClick r:id="rId15"/>
            <a:extLst>
              <a:ext uri="{FF2B5EF4-FFF2-40B4-BE49-F238E27FC236}">
                <a16:creationId xmlns:a16="http://schemas.microsoft.com/office/drawing/2014/main" id="{1E2E0DF4-168A-709B-8240-35B5F83A849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4" name="Picture 33">
            <a:hlinkClick r:id="rId17"/>
            <a:extLst>
              <a:ext uri="{FF2B5EF4-FFF2-40B4-BE49-F238E27FC236}">
                <a16:creationId xmlns:a16="http://schemas.microsoft.com/office/drawing/2014/main" id="{63061ED3-81B2-4E67-78E3-D4B3D688278E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EF728C7-D2D5-B2FA-A3C6-4BF1ABE88A18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8" name="Picture 37">
            <a:hlinkClick r:id="rId20"/>
            <a:extLst>
              <a:ext uri="{FF2B5EF4-FFF2-40B4-BE49-F238E27FC236}">
                <a16:creationId xmlns:a16="http://schemas.microsoft.com/office/drawing/2014/main" id="{34EE24D7-5F09-E94D-08FC-B3E4542EF23B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1" name="Picture 40">
            <a:hlinkClick r:id="rId22"/>
            <a:extLst>
              <a:ext uri="{FF2B5EF4-FFF2-40B4-BE49-F238E27FC236}">
                <a16:creationId xmlns:a16="http://schemas.microsoft.com/office/drawing/2014/main" id="{2004DB52-7125-D580-773B-B00B219DD137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3" name="Picture 42">
            <a:hlinkClick r:id="rId24"/>
            <a:extLst>
              <a:ext uri="{FF2B5EF4-FFF2-40B4-BE49-F238E27FC236}">
                <a16:creationId xmlns:a16="http://schemas.microsoft.com/office/drawing/2014/main" id="{39E1FC6D-9BFD-0F8E-754A-2B356B205D77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0A77052C-FBB4-4FDD-608A-68C15834C40F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297" y="674494"/>
            <a:ext cx="5287248" cy="71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850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6754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49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specialized-thesis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hyperlink" Target="https://minaro.ir/product/thesis-manodar-powerpoint-template/" TargetMode="External"/><Relationship Id="rId3" Type="http://schemas.openxmlformats.org/officeDocument/2006/relationships/image" Target="../media/image2.png"/><Relationship Id="rId21" Type="http://schemas.openxmlformats.org/officeDocument/2006/relationships/image" Target="../media/image11.png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proposal-asli-powerpoint-template-01/" TargetMode="External"/><Relationship Id="rId17" Type="http://schemas.openxmlformats.org/officeDocument/2006/relationships/image" Target="../media/image9.png"/><Relationship Id="rId25" Type="http://schemas.openxmlformats.org/officeDocument/2006/relationships/image" Target="../media/image13.png"/><Relationship Id="rId2" Type="http://schemas.openxmlformats.org/officeDocument/2006/relationships/hyperlink" Target="https://minaro.ir/product/thesis-doshbord-powerpoint-template/" TargetMode="External"/><Relationship Id="rId16" Type="http://schemas.openxmlformats.org/officeDocument/2006/relationships/hyperlink" Target="https://minaro.ir/product/law-powerpoint-template/" TargetMode="External"/><Relationship Id="rId20" Type="http://schemas.openxmlformats.org/officeDocument/2006/relationships/hyperlink" Target="https://minaro.ir/product/university-thesis-powerpoint-tem/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minaro.ir/product/pro-thesis-powerpoint-template/" TargetMode="External"/><Relationship Id="rId11" Type="http://schemas.openxmlformats.org/officeDocument/2006/relationships/image" Target="../media/image6.png"/><Relationship Id="rId24" Type="http://schemas.openxmlformats.org/officeDocument/2006/relationships/hyperlink" Target="https://minaro.ir/product/powerpoint-diamond-box-package/" TargetMode="External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image" Target="../media/image12.png"/><Relationship Id="rId10" Type="http://schemas.openxmlformats.org/officeDocument/2006/relationships/hyperlink" Target="https://minaro.ir/product/poropozal-pro-powerpoint-template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s://minaro.ir/product/professional-manodar-thesis-powerpoint-template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professional-hamburger-powerpoint-template/" TargetMode="External"/><Relationship Id="rId22" Type="http://schemas.openxmlformats.org/officeDocument/2006/relationships/hyperlink" Target="https://minaro.ir/product/thesis-silver-powerpoint-package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specialized-thesis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hyperlink" Target="https://minaro.ir/product/thesis-manodar-powerpoint-template/" TargetMode="External"/><Relationship Id="rId3" Type="http://schemas.openxmlformats.org/officeDocument/2006/relationships/image" Target="../media/image2.png"/><Relationship Id="rId21" Type="http://schemas.openxmlformats.org/officeDocument/2006/relationships/image" Target="../media/image11.png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proposal-asli-powerpoint-template-01/" TargetMode="External"/><Relationship Id="rId17" Type="http://schemas.openxmlformats.org/officeDocument/2006/relationships/image" Target="../media/image9.png"/><Relationship Id="rId25" Type="http://schemas.openxmlformats.org/officeDocument/2006/relationships/image" Target="../media/image13.png"/><Relationship Id="rId2" Type="http://schemas.openxmlformats.org/officeDocument/2006/relationships/hyperlink" Target="https://minaro.ir/product/thesis-doshbord-powerpoint-template/" TargetMode="External"/><Relationship Id="rId16" Type="http://schemas.openxmlformats.org/officeDocument/2006/relationships/hyperlink" Target="https://minaro.ir/product/law-powerpoint-template/" TargetMode="External"/><Relationship Id="rId20" Type="http://schemas.openxmlformats.org/officeDocument/2006/relationships/hyperlink" Target="https://minaro.ir/product/university-thesis-powerpoint-tem/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minaro.ir/product/pro-thesis-powerpoint-template/" TargetMode="External"/><Relationship Id="rId11" Type="http://schemas.openxmlformats.org/officeDocument/2006/relationships/image" Target="../media/image6.png"/><Relationship Id="rId24" Type="http://schemas.openxmlformats.org/officeDocument/2006/relationships/hyperlink" Target="https://minaro.ir/product/powerpoint-diamond-box-package/" TargetMode="External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image" Target="../media/image12.png"/><Relationship Id="rId10" Type="http://schemas.openxmlformats.org/officeDocument/2006/relationships/hyperlink" Target="https://minaro.ir/product/poropozal-pro-powerpoint-template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s://minaro.ir/product/professional-manodar-thesis-powerpoint-template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professional-hamburger-powerpoint-template/" TargetMode="External"/><Relationship Id="rId22" Type="http://schemas.openxmlformats.org/officeDocument/2006/relationships/hyperlink" Target="https://minaro.ir/product/thesis-silver-powerpoint-package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2FA9435-D5FB-DE6F-631F-DC80D0EA52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00" b="32639"/>
          <a:stretch/>
        </p:blipFill>
        <p:spPr>
          <a:xfrm>
            <a:off x="1129354" y="1744417"/>
            <a:ext cx="9606892" cy="334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5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0F7C9-32CB-FBD4-A972-440E0AB58A3C}"/>
              </a:ext>
            </a:extLst>
          </p:cNvPr>
          <p:cNvSpPr txBox="1">
            <a:spLocks/>
          </p:cNvSpPr>
          <p:nvPr/>
        </p:nvSpPr>
        <p:spPr>
          <a:xfrm>
            <a:off x="9957916" y="592600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اول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DE14882-543D-D4D3-4133-2929A239E151}"/>
              </a:ext>
            </a:extLst>
          </p:cNvPr>
          <p:cNvSpPr txBox="1">
            <a:spLocks/>
          </p:cNvSpPr>
          <p:nvPr/>
        </p:nvSpPr>
        <p:spPr>
          <a:xfrm>
            <a:off x="9957916" y="1629253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دوم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A3FE84-5C57-2254-CDDF-DFF98392E76B}"/>
              </a:ext>
            </a:extLst>
          </p:cNvPr>
          <p:cNvSpPr txBox="1">
            <a:spLocks/>
          </p:cNvSpPr>
          <p:nvPr/>
        </p:nvSpPr>
        <p:spPr>
          <a:xfrm>
            <a:off x="9957915" y="2665906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سوم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2A9826-22E5-5A70-BFD8-37D986C06FCD}"/>
              </a:ext>
            </a:extLst>
          </p:cNvPr>
          <p:cNvSpPr txBox="1">
            <a:spLocks/>
          </p:cNvSpPr>
          <p:nvPr/>
        </p:nvSpPr>
        <p:spPr>
          <a:xfrm>
            <a:off x="9957915" y="3702559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چهارم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21733E-8972-1416-C8EF-F951EC15DA64}"/>
              </a:ext>
            </a:extLst>
          </p:cNvPr>
          <p:cNvSpPr txBox="1">
            <a:spLocks/>
          </p:cNvSpPr>
          <p:nvPr/>
        </p:nvSpPr>
        <p:spPr>
          <a:xfrm>
            <a:off x="9957914" y="4716026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پنجم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D49F100-19BA-AAA8-9A3C-B20659DB8245}"/>
              </a:ext>
            </a:extLst>
          </p:cNvPr>
          <p:cNvSpPr txBox="1">
            <a:spLocks/>
          </p:cNvSpPr>
          <p:nvPr/>
        </p:nvSpPr>
        <p:spPr>
          <a:xfrm>
            <a:off x="9957914" y="5752679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ششم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A8DC34-C5FB-BE18-D68B-3D0FC2866ABD}"/>
              </a:ext>
            </a:extLst>
          </p:cNvPr>
          <p:cNvSpPr txBox="1">
            <a:spLocks/>
          </p:cNvSpPr>
          <p:nvPr/>
        </p:nvSpPr>
        <p:spPr>
          <a:xfrm>
            <a:off x="0" y="335295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rgbClr val="1E3346"/>
                </a:solidFill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199611-57D5-12FC-6099-1C3D115D049C}"/>
              </a:ext>
            </a:extLst>
          </p:cNvPr>
          <p:cNvSpPr txBox="1"/>
          <p:nvPr/>
        </p:nvSpPr>
        <p:spPr>
          <a:xfrm>
            <a:off x="174170" y="1094754"/>
            <a:ext cx="9107428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335488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E92A96CF-147E-23DA-9536-3E14F4C420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72085E21-EF3C-901A-4B71-2084B0E795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F194D5B5-F3A4-60A4-3C75-94431B5C31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62596C5B-664B-ED75-C4F7-3C38CECDE1B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F2F7445E-3CD2-18F3-EEDF-6620475CF4C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8222C2A0-7F12-F9D8-154D-013498204E8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94FA21A2-6B2A-3A43-EAE3-7DE747427C9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ACF7BBC8-AC30-13C5-4FDD-9F67A9D70BF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hlinkClick r:id="rId18"/>
            <a:extLst>
              <a:ext uri="{FF2B5EF4-FFF2-40B4-BE49-F238E27FC236}">
                <a16:creationId xmlns:a16="http://schemas.microsoft.com/office/drawing/2014/main" id="{B0A1C45C-3B3D-22A4-6E0D-9FAA839BFCE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20"/>
            <a:extLst>
              <a:ext uri="{FF2B5EF4-FFF2-40B4-BE49-F238E27FC236}">
                <a16:creationId xmlns:a16="http://schemas.microsoft.com/office/drawing/2014/main" id="{FAFE1B82-4B75-B594-E2B6-4D51A77438A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hlinkClick r:id="rId22"/>
            <a:extLst>
              <a:ext uri="{FF2B5EF4-FFF2-40B4-BE49-F238E27FC236}">
                <a16:creationId xmlns:a16="http://schemas.microsoft.com/office/drawing/2014/main" id="{EF5D308A-DB4B-1E25-5F50-D1482FD36FB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4"/>
            <a:extLst>
              <a:ext uri="{FF2B5EF4-FFF2-40B4-BE49-F238E27FC236}">
                <a16:creationId xmlns:a16="http://schemas.microsoft.com/office/drawing/2014/main" id="{1AA84AD7-5606-D4C1-D7F3-FD976E621DA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97630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D309A-B88F-135F-889B-A1DC2C19BF42}"/>
              </a:ext>
            </a:extLst>
          </p:cNvPr>
          <p:cNvSpPr txBox="1">
            <a:spLocks/>
          </p:cNvSpPr>
          <p:nvPr/>
        </p:nvSpPr>
        <p:spPr>
          <a:xfrm>
            <a:off x="2793442" y="349762"/>
            <a:ext cx="6591718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dirty="0">
                <a:solidFill>
                  <a:srgbClr val="0055DE"/>
                </a:solidFill>
                <a:cs typeface="B Titr" panose="00000700000000000000" pitchFamily="2" charset="-78"/>
              </a:rPr>
              <a:t>فهرست مطالب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3555A2-9F5B-49B2-7CE3-19799973E572}"/>
              </a:ext>
            </a:extLst>
          </p:cNvPr>
          <p:cNvSpPr txBox="1">
            <a:spLocks/>
          </p:cNvSpPr>
          <p:nvPr/>
        </p:nvSpPr>
        <p:spPr>
          <a:xfrm>
            <a:off x="1778558" y="1858690"/>
            <a:ext cx="8732017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تیتر عنوان فصل اول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9E4788-1E98-D9FB-5086-B408E0C10FC2}"/>
              </a:ext>
            </a:extLst>
          </p:cNvPr>
          <p:cNvSpPr txBox="1">
            <a:spLocks/>
          </p:cNvSpPr>
          <p:nvPr/>
        </p:nvSpPr>
        <p:spPr>
          <a:xfrm>
            <a:off x="1778558" y="2592942"/>
            <a:ext cx="8732017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تیتر عنوان فصل دوم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F8E842-06AF-3030-3F0A-FE029CB14272}"/>
              </a:ext>
            </a:extLst>
          </p:cNvPr>
          <p:cNvSpPr txBox="1">
            <a:spLocks/>
          </p:cNvSpPr>
          <p:nvPr/>
        </p:nvSpPr>
        <p:spPr>
          <a:xfrm>
            <a:off x="1778558" y="3347290"/>
            <a:ext cx="8732017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تیتر عنوان فصل سوم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6D81F-A55B-3386-1AC0-0E01445CFD1A}"/>
              </a:ext>
            </a:extLst>
          </p:cNvPr>
          <p:cNvSpPr txBox="1">
            <a:spLocks/>
          </p:cNvSpPr>
          <p:nvPr/>
        </p:nvSpPr>
        <p:spPr>
          <a:xfrm>
            <a:off x="1778558" y="4081542"/>
            <a:ext cx="8732017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تیتر عنوان فصل چهارم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ACCFDB-8073-FC28-62E0-D7A14C8F34F2}"/>
              </a:ext>
            </a:extLst>
          </p:cNvPr>
          <p:cNvSpPr txBox="1">
            <a:spLocks/>
          </p:cNvSpPr>
          <p:nvPr/>
        </p:nvSpPr>
        <p:spPr>
          <a:xfrm>
            <a:off x="1778558" y="4866267"/>
            <a:ext cx="8732017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تیتر عنوان فصل پنجم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C1A62AF-DD08-57D5-DBBB-7252DF8B487C}"/>
              </a:ext>
            </a:extLst>
          </p:cNvPr>
          <p:cNvSpPr txBox="1">
            <a:spLocks/>
          </p:cNvSpPr>
          <p:nvPr/>
        </p:nvSpPr>
        <p:spPr>
          <a:xfrm>
            <a:off x="1778558" y="5600519"/>
            <a:ext cx="8732017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تیتر عنوان فصل ششم</a:t>
            </a:r>
          </a:p>
        </p:txBody>
      </p:sp>
    </p:spTree>
    <p:extLst>
      <p:ext uri="{BB962C8B-B14F-4D97-AF65-F5344CB8AC3E}">
        <p14:creationId xmlns:p14="http://schemas.microsoft.com/office/powerpoint/2010/main" val="408643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AFEF11E-9A8F-CDDD-3242-A4BAB2C551E2}"/>
              </a:ext>
            </a:extLst>
          </p:cNvPr>
          <p:cNvSpPr txBox="1">
            <a:spLocks/>
          </p:cNvSpPr>
          <p:nvPr/>
        </p:nvSpPr>
        <p:spPr>
          <a:xfrm>
            <a:off x="9957916" y="592600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اول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BE3CBEF-5682-BBC6-C0BD-DF70F2F4F49F}"/>
              </a:ext>
            </a:extLst>
          </p:cNvPr>
          <p:cNvSpPr txBox="1">
            <a:spLocks/>
          </p:cNvSpPr>
          <p:nvPr/>
        </p:nvSpPr>
        <p:spPr>
          <a:xfrm>
            <a:off x="9957916" y="1629253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دوم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D89595-D852-AE25-529E-3EAB3A7BEBAD}"/>
              </a:ext>
            </a:extLst>
          </p:cNvPr>
          <p:cNvSpPr txBox="1">
            <a:spLocks/>
          </p:cNvSpPr>
          <p:nvPr/>
        </p:nvSpPr>
        <p:spPr>
          <a:xfrm>
            <a:off x="9957915" y="2665906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سوم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C4E7AB-634F-E65B-2B2D-E38EF88CF814}"/>
              </a:ext>
            </a:extLst>
          </p:cNvPr>
          <p:cNvSpPr txBox="1">
            <a:spLocks/>
          </p:cNvSpPr>
          <p:nvPr/>
        </p:nvSpPr>
        <p:spPr>
          <a:xfrm>
            <a:off x="9957915" y="3702559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چهارم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266C110-82EA-6D7E-893E-C169E44A5A01}"/>
              </a:ext>
            </a:extLst>
          </p:cNvPr>
          <p:cNvSpPr txBox="1">
            <a:spLocks/>
          </p:cNvSpPr>
          <p:nvPr/>
        </p:nvSpPr>
        <p:spPr>
          <a:xfrm>
            <a:off x="9957914" y="4716026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پنجم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CB2FDAC-32C6-D1A9-00BD-73261FB41C8D}"/>
              </a:ext>
            </a:extLst>
          </p:cNvPr>
          <p:cNvSpPr txBox="1">
            <a:spLocks/>
          </p:cNvSpPr>
          <p:nvPr/>
        </p:nvSpPr>
        <p:spPr>
          <a:xfrm>
            <a:off x="9957914" y="5752679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ششم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85E2941-3010-2BB8-A3A1-C13768CD31C7}"/>
              </a:ext>
            </a:extLst>
          </p:cNvPr>
          <p:cNvSpPr txBox="1">
            <a:spLocks/>
          </p:cNvSpPr>
          <p:nvPr/>
        </p:nvSpPr>
        <p:spPr>
          <a:xfrm>
            <a:off x="0" y="335295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rgbClr val="1E3346"/>
                </a:solidFill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6030B6-4A16-4A2E-2FC5-E5DAA6C7CAA9}"/>
              </a:ext>
            </a:extLst>
          </p:cNvPr>
          <p:cNvSpPr txBox="1"/>
          <p:nvPr/>
        </p:nvSpPr>
        <p:spPr>
          <a:xfrm>
            <a:off x="174170" y="1094754"/>
            <a:ext cx="9107428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49100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A9DAC99-3DC2-B78A-3E59-FCAA17A6EDF2}"/>
              </a:ext>
            </a:extLst>
          </p:cNvPr>
          <p:cNvSpPr txBox="1">
            <a:spLocks/>
          </p:cNvSpPr>
          <p:nvPr/>
        </p:nvSpPr>
        <p:spPr>
          <a:xfrm>
            <a:off x="9957916" y="592600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اول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21D1D9-1B6B-20AB-56EB-3E76A052C398}"/>
              </a:ext>
            </a:extLst>
          </p:cNvPr>
          <p:cNvSpPr txBox="1">
            <a:spLocks/>
          </p:cNvSpPr>
          <p:nvPr/>
        </p:nvSpPr>
        <p:spPr>
          <a:xfrm>
            <a:off x="9957916" y="1629253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دوم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83F88A-3B38-9567-09F9-81024EA0058A}"/>
              </a:ext>
            </a:extLst>
          </p:cNvPr>
          <p:cNvSpPr txBox="1">
            <a:spLocks/>
          </p:cNvSpPr>
          <p:nvPr/>
        </p:nvSpPr>
        <p:spPr>
          <a:xfrm>
            <a:off x="9957915" y="2665906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سوم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15ED1E0-3B32-0E76-75C9-395B7D4FEAF1}"/>
              </a:ext>
            </a:extLst>
          </p:cNvPr>
          <p:cNvSpPr txBox="1">
            <a:spLocks/>
          </p:cNvSpPr>
          <p:nvPr/>
        </p:nvSpPr>
        <p:spPr>
          <a:xfrm>
            <a:off x="9957915" y="3702559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چهارم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8D7AD3E-2CF8-8986-2419-6DC5AE60D9B3}"/>
              </a:ext>
            </a:extLst>
          </p:cNvPr>
          <p:cNvSpPr txBox="1">
            <a:spLocks/>
          </p:cNvSpPr>
          <p:nvPr/>
        </p:nvSpPr>
        <p:spPr>
          <a:xfrm>
            <a:off x="9957914" y="4716026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پنجم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53DCE2B-1AFD-9D7A-D0F9-1410C9421644}"/>
              </a:ext>
            </a:extLst>
          </p:cNvPr>
          <p:cNvSpPr txBox="1">
            <a:spLocks/>
          </p:cNvSpPr>
          <p:nvPr/>
        </p:nvSpPr>
        <p:spPr>
          <a:xfrm>
            <a:off x="9957914" y="5752679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ششم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49CFAB5-AF4B-50BC-7850-834E3F6F3DDA}"/>
              </a:ext>
            </a:extLst>
          </p:cNvPr>
          <p:cNvSpPr txBox="1">
            <a:spLocks/>
          </p:cNvSpPr>
          <p:nvPr/>
        </p:nvSpPr>
        <p:spPr>
          <a:xfrm>
            <a:off x="0" y="335295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rgbClr val="1E3346"/>
                </a:solidFill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5C06142-9D8E-40C4-30EA-131493EB435A}"/>
              </a:ext>
            </a:extLst>
          </p:cNvPr>
          <p:cNvSpPr txBox="1"/>
          <p:nvPr/>
        </p:nvSpPr>
        <p:spPr>
          <a:xfrm>
            <a:off x="174170" y="1094754"/>
            <a:ext cx="9107428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18526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6929B-D913-5F95-17AD-FFB97C59F7CB}"/>
              </a:ext>
            </a:extLst>
          </p:cNvPr>
          <p:cNvSpPr txBox="1">
            <a:spLocks/>
          </p:cNvSpPr>
          <p:nvPr/>
        </p:nvSpPr>
        <p:spPr>
          <a:xfrm>
            <a:off x="9957916" y="592600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اول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4C67CAE-6D8A-E5FB-EC36-E2BAFA8CD699}"/>
              </a:ext>
            </a:extLst>
          </p:cNvPr>
          <p:cNvSpPr txBox="1">
            <a:spLocks/>
          </p:cNvSpPr>
          <p:nvPr/>
        </p:nvSpPr>
        <p:spPr>
          <a:xfrm>
            <a:off x="9957916" y="1629253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دوم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26DD67-B4E1-B993-8FA8-6B4AF71E2D21}"/>
              </a:ext>
            </a:extLst>
          </p:cNvPr>
          <p:cNvSpPr txBox="1">
            <a:spLocks/>
          </p:cNvSpPr>
          <p:nvPr/>
        </p:nvSpPr>
        <p:spPr>
          <a:xfrm>
            <a:off x="9957915" y="2665906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سوم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A30D9B-D6CD-6F1B-21B7-8170D06EF58B}"/>
              </a:ext>
            </a:extLst>
          </p:cNvPr>
          <p:cNvSpPr txBox="1">
            <a:spLocks/>
          </p:cNvSpPr>
          <p:nvPr/>
        </p:nvSpPr>
        <p:spPr>
          <a:xfrm>
            <a:off x="9957915" y="3702559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چهارم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4F6CE1-854D-25A7-7D9A-123E1F284552}"/>
              </a:ext>
            </a:extLst>
          </p:cNvPr>
          <p:cNvSpPr txBox="1">
            <a:spLocks/>
          </p:cNvSpPr>
          <p:nvPr/>
        </p:nvSpPr>
        <p:spPr>
          <a:xfrm>
            <a:off x="9957914" y="4716026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پنجم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21FBC5-8F39-9613-2DC3-0051B9D46979}"/>
              </a:ext>
            </a:extLst>
          </p:cNvPr>
          <p:cNvSpPr txBox="1">
            <a:spLocks/>
          </p:cNvSpPr>
          <p:nvPr/>
        </p:nvSpPr>
        <p:spPr>
          <a:xfrm>
            <a:off x="9957914" y="5752679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ششم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FC180E-21E6-43B6-FECC-1746FDE12EAE}"/>
              </a:ext>
            </a:extLst>
          </p:cNvPr>
          <p:cNvSpPr txBox="1">
            <a:spLocks/>
          </p:cNvSpPr>
          <p:nvPr/>
        </p:nvSpPr>
        <p:spPr>
          <a:xfrm>
            <a:off x="0" y="335295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rgbClr val="1E3346"/>
                </a:solidFill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1657C9-AA19-5B6E-D1C8-18FF640DCD5D}"/>
              </a:ext>
            </a:extLst>
          </p:cNvPr>
          <p:cNvSpPr txBox="1"/>
          <p:nvPr/>
        </p:nvSpPr>
        <p:spPr>
          <a:xfrm>
            <a:off x="174170" y="1094754"/>
            <a:ext cx="9107428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304118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A5614-3940-A9CC-D229-5A9B88D1B6F0}"/>
              </a:ext>
            </a:extLst>
          </p:cNvPr>
          <p:cNvSpPr txBox="1">
            <a:spLocks/>
          </p:cNvSpPr>
          <p:nvPr/>
        </p:nvSpPr>
        <p:spPr>
          <a:xfrm>
            <a:off x="9957916" y="592600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اول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9F93B9A-F0A1-A119-70EF-D9E1F7F7B2E6}"/>
              </a:ext>
            </a:extLst>
          </p:cNvPr>
          <p:cNvSpPr txBox="1">
            <a:spLocks/>
          </p:cNvSpPr>
          <p:nvPr/>
        </p:nvSpPr>
        <p:spPr>
          <a:xfrm>
            <a:off x="9957916" y="1629253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دوم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99D47ED-49DF-4471-E748-0B569900B411}"/>
              </a:ext>
            </a:extLst>
          </p:cNvPr>
          <p:cNvSpPr txBox="1">
            <a:spLocks/>
          </p:cNvSpPr>
          <p:nvPr/>
        </p:nvSpPr>
        <p:spPr>
          <a:xfrm>
            <a:off x="9957915" y="2665906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سوم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5D3E5D-4F2B-66A7-A415-246BBE666404}"/>
              </a:ext>
            </a:extLst>
          </p:cNvPr>
          <p:cNvSpPr txBox="1">
            <a:spLocks/>
          </p:cNvSpPr>
          <p:nvPr/>
        </p:nvSpPr>
        <p:spPr>
          <a:xfrm>
            <a:off x="9957915" y="3702559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چهارم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FAB959-AB00-72B1-207D-4BBADBA6FD33}"/>
              </a:ext>
            </a:extLst>
          </p:cNvPr>
          <p:cNvSpPr txBox="1">
            <a:spLocks/>
          </p:cNvSpPr>
          <p:nvPr/>
        </p:nvSpPr>
        <p:spPr>
          <a:xfrm>
            <a:off x="9957914" y="4716026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پنجم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9E78BA-9A14-306B-EF8C-1C6B2B44CF15}"/>
              </a:ext>
            </a:extLst>
          </p:cNvPr>
          <p:cNvSpPr txBox="1">
            <a:spLocks/>
          </p:cNvSpPr>
          <p:nvPr/>
        </p:nvSpPr>
        <p:spPr>
          <a:xfrm>
            <a:off x="9957914" y="5752679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ششم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3B14991-67E8-A8FF-4CA9-E30376E77891}"/>
              </a:ext>
            </a:extLst>
          </p:cNvPr>
          <p:cNvSpPr txBox="1">
            <a:spLocks/>
          </p:cNvSpPr>
          <p:nvPr/>
        </p:nvSpPr>
        <p:spPr>
          <a:xfrm>
            <a:off x="0" y="335295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rgbClr val="1E3346"/>
                </a:solidFill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4B451D-5A4B-C656-CBD8-FF191A8B49FC}"/>
              </a:ext>
            </a:extLst>
          </p:cNvPr>
          <p:cNvSpPr txBox="1"/>
          <p:nvPr/>
        </p:nvSpPr>
        <p:spPr>
          <a:xfrm>
            <a:off x="174170" y="1094754"/>
            <a:ext cx="91074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4BDC9A9-2E79-F671-8F07-FD3FC3B64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96" y="2492158"/>
            <a:ext cx="4083166" cy="3779940"/>
          </a:xfrm>
          <a:prstGeom prst="roundRect">
            <a:avLst>
              <a:gd name="adj" fmla="val 8692"/>
            </a:avLst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7F0D6BA-3D71-78D0-2071-A1111CC43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39" y="2492158"/>
            <a:ext cx="4083166" cy="3779940"/>
          </a:xfrm>
          <a:prstGeom prst="roundRect">
            <a:avLst>
              <a:gd name="adj" fmla="val 8692"/>
            </a:avLst>
          </a:prstGeom>
        </p:spPr>
      </p:pic>
    </p:spTree>
    <p:extLst>
      <p:ext uri="{BB962C8B-B14F-4D97-AF65-F5344CB8AC3E}">
        <p14:creationId xmlns:p14="http://schemas.microsoft.com/office/powerpoint/2010/main" val="411893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E92A96CF-147E-23DA-9536-3E14F4C420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72085E21-EF3C-901A-4B71-2084B0E795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F194D5B5-F3A4-60A4-3C75-94431B5C31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62596C5B-664B-ED75-C4F7-3C38CECDE1B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F2F7445E-3CD2-18F3-EEDF-6620475CF4C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8222C2A0-7F12-F9D8-154D-013498204E8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94FA21A2-6B2A-3A43-EAE3-7DE747427C9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ACF7BBC8-AC30-13C5-4FDD-9F67A9D70BF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hlinkClick r:id="rId18"/>
            <a:extLst>
              <a:ext uri="{FF2B5EF4-FFF2-40B4-BE49-F238E27FC236}">
                <a16:creationId xmlns:a16="http://schemas.microsoft.com/office/drawing/2014/main" id="{B0A1C45C-3B3D-22A4-6E0D-9FAA839BFCE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20"/>
            <a:extLst>
              <a:ext uri="{FF2B5EF4-FFF2-40B4-BE49-F238E27FC236}">
                <a16:creationId xmlns:a16="http://schemas.microsoft.com/office/drawing/2014/main" id="{FAFE1B82-4B75-B594-E2B6-4D51A77438A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hlinkClick r:id="rId22"/>
            <a:extLst>
              <a:ext uri="{FF2B5EF4-FFF2-40B4-BE49-F238E27FC236}">
                <a16:creationId xmlns:a16="http://schemas.microsoft.com/office/drawing/2014/main" id="{EF5D308A-DB4B-1E25-5F50-D1482FD36FB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4"/>
            <a:extLst>
              <a:ext uri="{FF2B5EF4-FFF2-40B4-BE49-F238E27FC236}">
                <a16:creationId xmlns:a16="http://schemas.microsoft.com/office/drawing/2014/main" id="{1AA84AD7-5606-D4C1-D7F3-FD976E621DA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5153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E33C4-D3B4-FC66-331A-CF7D005061DE}"/>
              </a:ext>
            </a:extLst>
          </p:cNvPr>
          <p:cNvSpPr txBox="1">
            <a:spLocks/>
          </p:cNvSpPr>
          <p:nvPr/>
        </p:nvSpPr>
        <p:spPr>
          <a:xfrm>
            <a:off x="9957916" y="592600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اول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033E6E2-E3B6-DEA0-03B4-5B8BE8F858CF}"/>
              </a:ext>
            </a:extLst>
          </p:cNvPr>
          <p:cNvSpPr txBox="1">
            <a:spLocks/>
          </p:cNvSpPr>
          <p:nvPr/>
        </p:nvSpPr>
        <p:spPr>
          <a:xfrm>
            <a:off x="9957916" y="1629253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دوم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5B1C46-BD99-17AA-6DDC-9BC27A785B4A}"/>
              </a:ext>
            </a:extLst>
          </p:cNvPr>
          <p:cNvSpPr txBox="1">
            <a:spLocks/>
          </p:cNvSpPr>
          <p:nvPr/>
        </p:nvSpPr>
        <p:spPr>
          <a:xfrm>
            <a:off x="9957915" y="2665906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سوم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DD376F-4D67-51BB-8AF0-B06E635644E6}"/>
              </a:ext>
            </a:extLst>
          </p:cNvPr>
          <p:cNvSpPr txBox="1">
            <a:spLocks/>
          </p:cNvSpPr>
          <p:nvPr/>
        </p:nvSpPr>
        <p:spPr>
          <a:xfrm>
            <a:off x="9957915" y="3702559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چهارم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8E9C22-3EFA-592F-F397-06CED3E9CCE5}"/>
              </a:ext>
            </a:extLst>
          </p:cNvPr>
          <p:cNvSpPr txBox="1">
            <a:spLocks/>
          </p:cNvSpPr>
          <p:nvPr/>
        </p:nvSpPr>
        <p:spPr>
          <a:xfrm>
            <a:off x="9957914" y="4716026"/>
            <a:ext cx="2059913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پنجم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045C48-062B-98E0-7BFC-809DE5C5193D}"/>
              </a:ext>
            </a:extLst>
          </p:cNvPr>
          <p:cNvSpPr txBox="1">
            <a:spLocks/>
          </p:cNvSpPr>
          <p:nvPr/>
        </p:nvSpPr>
        <p:spPr>
          <a:xfrm>
            <a:off x="9957914" y="5752679"/>
            <a:ext cx="2059914" cy="5127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فصل ششم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2FEC8C9-1078-962C-6CEE-51E848D190C7}"/>
              </a:ext>
            </a:extLst>
          </p:cNvPr>
          <p:cNvSpPr txBox="1">
            <a:spLocks/>
          </p:cNvSpPr>
          <p:nvPr/>
        </p:nvSpPr>
        <p:spPr>
          <a:xfrm>
            <a:off x="0" y="335295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solidFill>
                  <a:srgbClr val="1E3346"/>
                </a:solidFill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58C3B6-3F9D-9666-86F8-EFE87478D77B}"/>
              </a:ext>
            </a:extLst>
          </p:cNvPr>
          <p:cNvSpPr txBox="1"/>
          <p:nvPr/>
        </p:nvSpPr>
        <p:spPr>
          <a:xfrm>
            <a:off x="174170" y="1094754"/>
            <a:ext cx="9107428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1E3346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206982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824</Words>
  <Application>Microsoft Office PowerPoint</Application>
  <PresentationFormat>Widescreen</PresentationFormat>
  <Paragraphs>55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Kalameh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4</cp:revision>
  <dcterms:created xsi:type="dcterms:W3CDTF">2023-12-27T14:19:23Z</dcterms:created>
  <dcterms:modified xsi:type="dcterms:W3CDTF">2023-12-29T07:31:58Z</dcterms:modified>
</cp:coreProperties>
</file>