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77" r:id="rId2"/>
    <p:sldId id="258" r:id="rId3"/>
    <p:sldId id="276" r:id="rId4"/>
    <p:sldId id="275" r:id="rId5"/>
    <p:sldId id="257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8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3885"/>
    <a:srgbClr val="F1F2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4660"/>
  </p:normalViewPr>
  <p:slideViewPr>
    <p:cSldViewPr snapToGrid="0">
      <p:cViewPr varScale="1">
        <p:scale>
          <a:sx n="78" d="100"/>
          <a:sy n="78" d="100"/>
        </p:scale>
        <p:origin x="24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2" d="100"/>
          <a:sy n="62" d="100"/>
        </p:scale>
        <p:origin x="2299" y="77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38FDB7F-8856-92EE-72B3-0316DA8FCBF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E2A908-7730-E197-FBA3-5CF6BF4DAD0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551330-0226-49BA-9722-A47B2F1FA0CF}" type="datetimeFigureOut">
              <a:rPr lang="en-US" smtClean="0"/>
              <a:t>2/9/2024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BD76E8-B206-4548-C78C-9E21B1549FA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3004BE-3BAD-0A62-2428-02DEFE70317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72ED3A-B87C-47C6-A0E1-DB092B4C0E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4048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DF4BE0-D076-4959-87B7-3151B67DFA02}" type="datetimeFigureOut">
              <a:rPr lang="en-US" smtClean="0"/>
              <a:t>2/9/2024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CC9146-721A-4EF0-AF5E-BA1FF0D18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879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CC9146-721A-4EF0-AF5E-BA1FF0D1891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2120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CC9146-721A-4EF0-AF5E-BA1FF0D1891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1295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B58BEE6A-7C30-E127-53AF-AFF615FC7A28}"/>
              </a:ext>
            </a:extLst>
          </p:cNvPr>
          <p:cNvSpPr/>
          <p:nvPr userDrawn="1"/>
        </p:nvSpPr>
        <p:spPr>
          <a:xfrm>
            <a:off x="-1" y="343337"/>
            <a:ext cx="2404533" cy="6197600"/>
          </a:xfrm>
          <a:custGeom>
            <a:avLst/>
            <a:gdLst>
              <a:gd name="connsiteX0" fmla="*/ 0 w 2404533"/>
              <a:gd name="connsiteY0" fmla="*/ 0 h 6197600"/>
              <a:gd name="connsiteX1" fmla="*/ 2261520 w 2404533"/>
              <a:gd name="connsiteY1" fmla="*/ 0 h 6197600"/>
              <a:gd name="connsiteX2" fmla="*/ 2404533 w 2404533"/>
              <a:gd name="connsiteY2" fmla="*/ 143013 h 6197600"/>
              <a:gd name="connsiteX3" fmla="*/ 2404533 w 2404533"/>
              <a:gd name="connsiteY3" fmla="*/ 6054587 h 6197600"/>
              <a:gd name="connsiteX4" fmla="*/ 2261520 w 2404533"/>
              <a:gd name="connsiteY4" fmla="*/ 6197600 h 6197600"/>
              <a:gd name="connsiteX5" fmla="*/ 0 w 2404533"/>
              <a:gd name="connsiteY5" fmla="*/ 6197600 h 619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04533" h="6197600">
                <a:moveTo>
                  <a:pt x="0" y="0"/>
                </a:moveTo>
                <a:lnTo>
                  <a:pt x="2261520" y="0"/>
                </a:lnTo>
                <a:cubicBezTo>
                  <a:pt x="2340504" y="0"/>
                  <a:pt x="2404533" y="64029"/>
                  <a:pt x="2404533" y="143013"/>
                </a:cubicBezTo>
                <a:lnTo>
                  <a:pt x="2404533" y="6054587"/>
                </a:lnTo>
                <a:cubicBezTo>
                  <a:pt x="2404533" y="6133571"/>
                  <a:pt x="2340504" y="6197600"/>
                  <a:pt x="2261520" y="6197600"/>
                </a:cubicBezTo>
                <a:lnTo>
                  <a:pt x="0" y="6197600"/>
                </a:lnTo>
                <a:close/>
              </a:path>
            </a:pathLst>
          </a:custGeom>
          <a:solidFill>
            <a:srgbClr val="F1F2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Picture Placeholder 11">
            <a:extLst>
              <a:ext uri="{FF2B5EF4-FFF2-40B4-BE49-F238E27FC236}">
                <a16:creationId xmlns:a16="http://schemas.microsoft.com/office/drawing/2014/main" id="{F33E3722-CABA-7D65-D8CD-9625583DC20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1417" y="1336246"/>
            <a:ext cx="5045075" cy="2182813"/>
          </a:xfrm>
          <a:prstGeom prst="roundRect">
            <a:avLst>
              <a:gd name="adj" fmla="val 5806"/>
            </a:avLst>
          </a:prstGeom>
        </p:spPr>
        <p:txBody>
          <a:bodyPr/>
          <a:lstStyle/>
          <a:p>
            <a:endParaRPr lang="en-US"/>
          </a:p>
        </p:txBody>
      </p:sp>
      <p:sp>
        <p:nvSpPr>
          <p:cNvPr id="15" name="Picture Placeholder 11">
            <a:extLst>
              <a:ext uri="{FF2B5EF4-FFF2-40B4-BE49-F238E27FC236}">
                <a16:creationId xmlns:a16="http://schemas.microsoft.com/office/drawing/2014/main" id="{E18AF3B0-D20D-4EDA-6DB8-7F67B475D5D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9347" y="3671459"/>
            <a:ext cx="2863764" cy="1849437"/>
          </a:xfrm>
          <a:prstGeom prst="roundRect">
            <a:avLst>
              <a:gd name="adj" fmla="val 5806"/>
            </a:avLst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335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7B06EC89-493D-2695-B1AA-229E1771233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8208" y="1179871"/>
            <a:ext cx="5339262" cy="5335986"/>
          </a:xfrm>
          <a:prstGeom prst="roundRect">
            <a:avLst>
              <a:gd name="adj" fmla="val 50000"/>
            </a:avLst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096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491B609-E073-5FAD-F691-A50FFF3BA4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26125" y="1695450"/>
            <a:ext cx="2492375" cy="2405063"/>
          </a:xfrm>
          <a:prstGeom prst="roundRect">
            <a:avLst>
              <a:gd name="adj" fmla="val 9308"/>
            </a:avLst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A50B164F-9F3E-7952-C00D-78E75A42975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70900" y="1695450"/>
            <a:ext cx="2492375" cy="2405063"/>
          </a:xfrm>
          <a:prstGeom prst="roundRect">
            <a:avLst>
              <a:gd name="adj" fmla="val 9308"/>
            </a:avLst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4694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5E48B2F0-0038-315B-8FAF-35CEAC02ED1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919884" y="1901928"/>
            <a:ext cx="2949677" cy="2405063"/>
          </a:xfrm>
          <a:prstGeom prst="roundRect">
            <a:avLst>
              <a:gd name="adj" fmla="val 9308"/>
            </a:avLst>
          </a:prstGeom>
        </p:spPr>
        <p:txBody>
          <a:bodyPr/>
          <a:lstStyle/>
          <a:p>
            <a:r>
              <a:rPr lang="en-US" dirty="0"/>
              <a:t>v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093C754-37F2-DF77-F672-F98A2179BB1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621161" y="1901928"/>
            <a:ext cx="2949677" cy="2405063"/>
          </a:xfrm>
          <a:prstGeom prst="roundRect">
            <a:avLst>
              <a:gd name="adj" fmla="val 9308"/>
            </a:avLst>
          </a:prstGeom>
        </p:spPr>
        <p:txBody>
          <a:bodyPr/>
          <a:lstStyle/>
          <a:p>
            <a:r>
              <a:rPr lang="en-US" dirty="0"/>
              <a:t>v</a:t>
            </a:r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A1444580-55F9-1CDC-3D50-82D3208FD21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322439" y="1901927"/>
            <a:ext cx="2949677" cy="2405063"/>
          </a:xfrm>
          <a:prstGeom prst="roundRect">
            <a:avLst>
              <a:gd name="adj" fmla="val 9308"/>
            </a:avLst>
          </a:prstGeom>
        </p:spPr>
        <p:txBody>
          <a:bodyPr/>
          <a:lstStyle/>
          <a:p>
            <a:r>
              <a:rPr lang="en-US" dirty="0"/>
              <a:t>v</a:t>
            </a:r>
          </a:p>
        </p:txBody>
      </p:sp>
    </p:spTree>
    <p:extLst>
      <p:ext uri="{BB962C8B-B14F-4D97-AF65-F5344CB8AC3E}">
        <p14:creationId xmlns:p14="http://schemas.microsoft.com/office/powerpoint/2010/main" val="595816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375E6327-B10F-5B65-A64E-906E96C41E5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07923" y="3037552"/>
            <a:ext cx="10928554" cy="2861803"/>
          </a:xfrm>
          <a:prstGeom prst="roundRect">
            <a:avLst>
              <a:gd name="adj" fmla="val 9308"/>
            </a:avLst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84825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9C1687D-DDBF-C267-4C27-5AB8DF88F50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949714" y="0"/>
            <a:ext cx="7242287" cy="3540125"/>
          </a:xfrm>
          <a:custGeom>
            <a:avLst/>
            <a:gdLst>
              <a:gd name="connsiteX0" fmla="*/ 0 w 7242287"/>
              <a:gd name="connsiteY0" fmla="*/ 0 h 3540125"/>
              <a:gd name="connsiteX1" fmla="*/ 7242287 w 7242287"/>
              <a:gd name="connsiteY1" fmla="*/ 0 h 3540125"/>
              <a:gd name="connsiteX2" fmla="*/ 7242287 w 7242287"/>
              <a:gd name="connsiteY2" fmla="*/ 3540125 h 3540125"/>
              <a:gd name="connsiteX3" fmla="*/ 1661723 w 7242287"/>
              <a:gd name="connsiteY3" fmla="*/ 3540125 h 3540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42287" h="3540125">
                <a:moveTo>
                  <a:pt x="0" y="0"/>
                </a:moveTo>
                <a:lnTo>
                  <a:pt x="7242287" y="0"/>
                </a:lnTo>
                <a:lnTo>
                  <a:pt x="7242287" y="3540125"/>
                </a:lnTo>
                <a:lnTo>
                  <a:pt x="1661723" y="354012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8906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B27CFE55-02E0-F7D0-4C1B-B60935D7DA2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965291" y="132121"/>
            <a:ext cx="7093974" cy="2832305"/>
          </a:xfrm>
          <a:prstGeom prst="roundRect">
            <a:avLst>
              <a:gd name="adj" fmla="val 9308"/>
            </a:avLst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7273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162ED7FF-5E55-3CE0-9310-E7C4AFC7541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270956" y="2226468"/>
            <a:ext cx="4380270" cy="2094809"/>
          </a:xfrm>
          <a:prstGeom prst="roundRect">
            <a:avLst>
              <a:gd name="adj" fmla="val 9308"/>
            </a:avLst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5898D039-5AF1-D3AB-9635-5CF94B014F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80821" y="4281410"/>
            <a:ext cx="2057398" cy="1927661"/>
          </a:xfrm>
          <a:prstGeom prst="roundRect">
            <a:avLst>
              <a:gd name="adj" fmla="val 9308"/>
            </a:avLst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61D8635-8D69-7F5E-4127-3B12F6B8170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4216962"/>
            <a:ext cx="4921045" cy="2493554"/>
          </a:xfrm>
          <a:custGeom>
            <a:avLst/>
            <a:gdLst>
              <a:gd name="connsiteX0" fmla="*/ 0 w 4921045"/>
              <a:gd name="connsiteY0" fmla="*/ 0 h 2493554"/>
              <a:gd name="connsiteX1" fmla="*/ 4688945 w 4921045"/>
              <a:gd name="connsiteY1" fmla="*/ 0 h 2493554"/>
              <a:gd name="connsiteX2" fmla="*/ 4921045 w 4921045"/>
              <a:gd name="connsiteY2" fmla="*/ 232100 h 2493554"/>
              <a:gd name="connsiteX3" fmla="*/ 4921045 w 4921045"/>
              <a:gd name="connsiteY3" fmla="*/ 2261454 h 2493554"/>
              <a:gd name="connsiteX4" fmla="*/ 4688945 w 4921045"/>
              <a:gd name="connsiteY4" fmla="*/ 2493554 h 2493554"/>
              <a:gd name="connsiteX5" fmla="*/ 0 w 4921045"/>
              <a:gd name="connsiteY5" fmla="*/ 2493554 h 2493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21045" h="2493554">
                <a:moveTo>
                  <a:pt x="0" y="0"/>
                </a:moveTo>
                <a:lnTo>
                  <a:pt x="4688945" y="0"/>
                </a:lnTo>
                <a:cubicBezTo>
                  <a:pt x="4817130" y="0"/>
                  <a:pt x="4921045" y="103915"/>
                  <a:pt x="4921045" y="232100"/>
                </a:cubicBezTo>
                <a:lnTo>
                  <a:pt x="4921045" y="2261454"/>
                </a:lnTo>
                <a:cubicBezTo>
                  <a:pt x="4921045" y="2389639"/>
                  <a:pt x="4817130" y="2493554"/>
                  <a:pt x="4688945" y="2493554"/>
                </a:cubicBezTo>
                <a:lnTo>
                  <a:pt x="0" y="249355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03159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8FDF512D-B066-65F4-4E5F-A7FDADDABD0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47387" y="1824134"/>
            <a:ext cx="4195915" cy="3780253"/>
          </a:xfrm>
          <a:prstGeom prst="roundRect">
            <a:avLst>
              <a:gd name="adj" fmla="val 6187"/>
            </a:avLst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6472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3E3F798F-8464-6BC0-7A64-6AC8528C794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581724" y="368709"/>
            <a:ext cx="3568367" cy="3566177"/>
          </a:xfrm>
          <a:prstGeom prst="roundRect">
            <a:avLst>
              <a:gd name="adj" fmla="val 50000"/>
            </a:avLst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EC7DB57-C05F-55B1-BC65-5E2D3E591B0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610277" y="2748115"/>
            <a:ext cx="3568367" cy="3566177"/>
          </a:xfrm>
          <a:prstGeom prst="roundRect">
            <a:avLst>
              <a:gd name="adj" fmla="val 50000"/>
            </a:avLst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2625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B2C69689-BF1F-78EE-0912-6AB3BE7855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9982" y="1578078"/>
            <a:ext cx="4852264" cy="4849286"/>
          </a:xfrm>
          <a:prstGeom prst="roundRect">
            <a:avLst>
              <a:gd name="adj" fmla="val 50000"/>
            </a:avLst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A6FAAF9-9428-0470-9F6E-FD6E97551F5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981956" y="1435510"/>
            <a:ext cx="4852264" cy="4849286"/>
          </a:xfrm>
          <a:prstGeom prst="roundRect">
            <a:avLst>
              <a:gd name="adj" fmla="val 50000"/>
            </a:avLst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682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D0CBB2F6-49CA-520F-ACFA-214A331CB8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36444" y="0"/>
            <a:ext cx="3995737" cy="2799644"/>
          </a:xfrm>
          <a:prstGeom prst="roundRect">
            <a:avLst>
              <a:gd name="adj" fmla="val 5806"/>
            </a:avLst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543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2D8456E-C89A-37D3-A3A0-CE97EF1AFA04}"/>
              </a:ext>
            </a:extLst>
          </p:cNvPr>
          <p:cNvSpPr/>
          <p:nvPr userDrawn="1"/>
        </p:nvSpPr>
        <p:spPr>
          <a:xfrm>
            <a:off x="1463692" y="2466800"/>
            <a:ext cx="9264616" cy="1924400"/>
          </a:xfrm>
          <a:prstGeom prst="roundRect">
            <a:avLst>
              <a:gd name="adj" fmla="val 50000"/>
            </a:avLst>
          </a:prstGeom>
          <a:solidFill>
            <a:srgbClr val="183885"/>
          </a:solidFill>
          <a:ln w="9525">
            <a:noFill/>
            <a:prstDash val="sysDash"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093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3CF50A8-6359-EFE5-7885-292C2E545FC8}"/>
              </a:ext>
            </a:extLst>
          </p:cNvPr>
          <p:cNvSpPr/>
          <p:nvPr userDrawn="1"/>
        </p:nvSpPr>
        <p:spPr>
          <a:xfrm>
            <a:off x="9979378" y="3781778"/>
            <a:ext cx="2212622" cy="3076222"/>
          </a:xfrm>
          <a:prstGeom prst="rect">
            <a:avLst/>
          </a:prstGeom>
          <a:solidFill>
            <a:srgbClr val="1838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EBEE1721-6969-4947-3A0A-320C5B7B3E3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978400" y="2984424"/>
            <a:ext cx="6162675" cy="2434243"/>
          </a:xfrm>
          <a:prstGeom prst="roundRect">
            <a:avLst>
              <a:gd name="adj" fmla="val 5806"/>
            </a:avLst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245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83A085C-DF33-68D9-439F-7B84666DD44C}"/>
              </a:ext>
            </a:extLst>
          </p:cNvPr>
          <p:cNvSpPr/>
          <p:nvPr userDrawn="1"/>
        </p:nvSpPr>
        <p:spPr>
          <a:xfrm>
            <a:off x="-1" y="0"/>
            <a:ext cx="4075289" cy="5181600"/>
          </a:xfrm>
          <a:prstGeom prst="rect">
            <a:avLst/>
          </a:prstGeom>
          <a:solidFill>
            <a:srgbClr val="1838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11">
            <a:extLst>
              <a:ext uri="{FF2B5EF4-FFF2-40B4-BE49-F238E27FC236}">
                <a16:creationId xmlns:a16="http://schemas.microsoft.com/office/drawing/2014/main" id="{99DEC574-2A29-EF64-1190-33C85E1193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6046" y="1038577"/>
            <a:ext cx="4571470" cy="5678311"/>
          </a:xfrm>
          <a:prstGeom prst="roundRect">
            <a:avLst>
              <a:gd name="adj" fmla="val 5806"/>
            </a:avLst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575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5377117-845C-1312-E139-3C8424CA65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8750" y="3803650"/>
            <a:ext cx="12033250" cy="30543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EE96F5AF-22D7-E4AC-39AC-CAE7451A3AE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15556" y="694190"/>
            <a:ext cx="4538133" cy="2636032"/>
          </a:xfrm>
          <a:prstGeom prst="roundRect">
            <a:avLst>
              <a:gd name="adj" fmla="val 5806"/>
            </a:avLst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787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51F0CEE-7760-5C07-B906-35C6350826F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306992" y="1814432"/>
            <a:ext cx="4885009" cy="5043569"/>
          </a:xfrm>
          <a:custGeom>
            <a:avLst/>
            <a:gdLst>
              <a:gd name="connsiteX0" fmla="*/ 3840216 w 4885009"/>
              <a:gd name="connsiteY0" fmla="*/ 0 h 5043569"/>
              <a:gd name="connsiteX1" fmla="*/ 4023520 w 4885009"/>
              <a:gd name="connsiteY1" fmla="*/ 0 h 5043569"/>
              <a:gd name="connsiteX2" fmla="*/ 4797458 w 4885009"/>
              <a:gd name="connsiteY2" fmla="*/ 78020 h 5043569"/>
              <a:gd name="connsiteX3" fmla="*/ 4885009 w 4885009"/>
              <a:gd name="connsiteY3" fmla="*/ 98227 h 5043569"/>
              <a:gd name="connsiteX4" fmla="*/ 4885009 w 4885009"/>
              <a:gd name="connsiteY4" fmla="*/ 5043569 h 5043569"/>
              <a:gd name="connsiteX5" fmla="*/ 195689 w 4885009"/>
              <a:gd name="connsiteY5" fmla="*/ 5043569 h 5043569"/>
              <a:gd name="connsiteX6" fmla="*/ 115050 w 4885009"/>
              <a:gd name="connsiteY6" fmla="*/ 4776912 h 5043569"/>
              <a:gd name="connsiteX7" fmla="*/ 4996 w 4885009"/>
              <a:gd name="connsiteY7" fmla="*/ 4037833 h 5043569"/>
              <a:gd name="connsiteX8" fmla="*/ 0 w 4885009"/>
              <a:gd name="connsiteY8" fmla="*/ 3840217 h 5043569"/>
              <a:gd name="connsiteX9" fmla="*/ 4996 w 4885009"/>
              <a:gd name="connsiteY9" fmla="*/ 3642600 h 5043569"/>
              <a:gd name="connsiteX10" fmla="*/ 3840216 w 4885009"/>
              <a:gd name="connsiteY10" fmla="*/ 0 h 5043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885009" h="5043569">
                <a:moveTo>
                  <a:pt x="3840216" y="0"/>
                </a:moveTo>
                <a:lnTo>
                  <a:pt x="4023520" y="0"/>
                </a:lnTo>
                <a:cubicBezTo>
                  <a:pt x="4288632" y="0"/>
                  <a:pt x="4547469" y="26865"/>
                  <a:pt x="4797458" y="78020"/>
                </a:cubicBezTo>
                <a:lnTo>
                  <a:pt x="4885009" y="98227"/>
                </a:lnTo>
                <a:lnTo>
                  <a:pt x="4885009" y="5043569"/>
                </a:lnTo>
                <a:lnTo>
                  <a:pt x="195689" y="5043569"/>
                </a:lnTo>
                <a:lnTo>
                  <a:pt x="115050" y="4776912"/>
                </a:lnTo>
                <a:cubicBezTo>
                  <a:pt x="55317" y="4538605"/>
                  <a:pt x="17853" y="4291465"/>
                  <a:pt x="4996" y="4037833"/>
                </a:cubicBezTo>
                <a:lnTo>
                  <a:pt x="0" y="3840217"/>
                </a:lnTo>
                <a:lnTo>
                  <a:pt x="4996" y="3642600"/>
                </a:lnTo>
                <a:cubicBezTo>
                  <a:pt x="107849" y="1613546"/>
                  <a:pt x="1785601" y="0"/>
                  <a:pt x="384021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5588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4002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3C66C2AA-75C4-A56C-12ED-B74E18246915}"/>
              </a:ext>
            </a:extLst>
          </p:cNvPr>
          <p:cNvSpPr/>
          <p:nvPr userDrawn="1"/>
        </p:nvSpPr>
        <p:spPr>
          <a:xfrm rot="16200000">
            <a:off x="4161562" y="-2256536"/>
            <a:ext cx="4316028" cy="8912872"/>
          </a:xfrm>
          <a:custGeom>
            <a:avLst/>
            <a:gdLst>
              <a:gd name="connsiteX0" fmla="*/ 0 w 5150916"/>
              <a:gd name="connsiteY0" fmla="*/ 5318485 h 10636969"/>
              <a:gd name="connsiteX1" fmla="*/ 0 w 5150916"/>
              <a:gd name="connsiteY1" fmla="*/ 5318485 h 10636969"/>
              <a:gd name="connsiteX2" fmla="*/ 0 w 5150916"/>
              <a:gd name="connsiteY2" fmla="*/ 5318484 h 10636969"/>
              <a:gd name="connsiteX3" fmla="*/ 5150916 w 5150916"/>
              <a:gd name="connsiteY3" fmla="*/ 0 h 10636969"/>
              <a:gd name="connsiteX4" fmla="*/ 5150916 w 5150916"/>
              <a:gd name="connsiteY4" fmla="*/ 10636969 h 10636969"/>
              <a:gd name="connsiteX5" fmla="*/ 5048920 w 5150916"/>
              <a:gd name="connsiteY5" fmla="*/ 10634390 h 10636969"/>
              <a:gd name="connsiteX6" fmla="*/ 6926 w 5150916"/>
              <a:gd name="connsiteY6" fmla="*/ 5592396 h 10636969"/>
              <a:gd name="connsiteX7" fmla="*/ 0 w 5150916"/>
              <a:gd name="connsiteY7" fmla="*/ 5318485 h 10636969"/>
              <a:gd name="connsiteX8" fmla="*/ 6926 w 5150916"/>
              <a:gd name="connsiteY8" fmla="*/ 5044573 h 10636969"/>
              <a:gd name="connsiteX9" fmla="*/ 5048920 w 5150916"/>
              <a:gd name="connsiteY9" fmla="*/ 2579 h 10636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150916" h="10636969">
                <a:moveTo>
                  <a:pt x="0" y="5318485"/>
                </a:moveTo>
                <a:lnTo>
                  <a:pt x="0" y="5318485"/>
                </a:lnTo>
                <a:lnTo>
                  <a:pt x="0" y="5318484"/>
                </a:lnTo>
                <a:close/>
                <a:moveTo>
                  <a:pt x="5150916" y="0"/>
                </a:moveTo>
                <a:lnTo>
                  <a:pt x="5150916" y="10636969"/>
                </a:lnTo>
                <a:lnTo>
                  <a:pt x="5048920" y="10634390"/>
                </a:lnTo>
                <a:cubicBezTo>
                  <a:pt x="2327219" y="10496427"/>
                  <a:pt x="144889" y="8314097"/>
                  <a:pt x="6926" y="5592396"/>
                </a:cubicBezTo>
                <a:lnTo>
                  <a:pt x="0" y="5318485"/>
                </a:lnTo>
                <a:lnTo>
                  <a:pt x="6926" y="5044573"/>
                </a:lnTo>
                <a:cubicBezTo>
                  <a:pt x="144890" y="2322872"/>
                  <a:pt x="2327219" y="140543"/>
                  <a:pt x="5048920" y="2579"/>
                </a:cubicBezTo>
                <a:close/>
              </a:path>
            </a:pathLst>
          </a:custGeom>
          <a:solidFill>
            <a:srgbClr val="183885"/>
          </a:solidFill>
          <a:ln w="9525">
            <a:noFill/>
            <a:prstDash val="sysDash"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5386A0A-83E7-ABD2-21FD-9995243E7F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63139" y="0"/>
            <a:ext cx="8465722" cy="4099497"/>
          </a:xfrm>
          <a:custGeom>
            <a:avLst/>
            <a:gdLst>
              <a:gd name="connsiteX0" fmla="*/ 0 w 10636969"/>
              <a:gd name="connsiteY0" fmla="*/ 0 h 5150916"/>
              <a:gd name="connsiteX1" fmla="*/ 10636969 w 10636969"/>
              <a:gd name="connsiteY1" fmla="*/ 0 h 5150916"/>
              <a:gd name="connsiteX2" fmla="*/ 10634390 w 10636969"/>
              <a:gd name="connsiteY2" fmla="*/ 101996 h 5150916"/>
              <a:gd name="connsiteX3" fmla="*/ 5592396 w 10636969"/>
              <a:gd name="connsiteY3" fmla="*/ 5143990 h 5150916"/>
              <a:gd name="connsiteX4" fmla="*/ 5318484 w 10636969"/>
              <a:gd name="connsiteY4" fmla="*/ 5150916 h 5150916"/>
              <a:gd name="connsiteX5" fmla="*/ 5044573 w 10636969"/>
              <a:gd name="connsiteY5" fmla="*/ 5143990 h 5150916"/>
              <a:gd name="connsiteX6" fmla="*/ 2579 w 10636969"/>
              <a:gd name="connsiteY6" fmla="*/ 101996 h 5150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636969" h="5150916">
                <a:moveTo>
                  <a:pt x="0" y="0"/>
                </a:moveTo>
                <a:lnTo>
                  <a:pt x="10636969" y="0"/>
                </a:lnTo>
                <a:lnTo>
                  <a:pt x="10634390" y="101996"/>
                </a:lnTo>
                <a:cubicBezTo>
                  <a:pt x="10496427" y="2823697"/>
                  <a:pt x="8314097" y="5006027"/>
                  <a:pt x="5592396" y="5143990"/>
                </a:cubicBezTo>
                <a:lnTo>
                  <a:pt x="5318484" y="5150916"/>
                </a:lnTo>
                <a:lnTo>
                  <a:pt x="5044573" y="5143990"/>
                </a:lnTo>
                <a:cubicBezTo>
                  <a:pt x="2322872" y="5006026"/>
                  <a:pt x="140543" y="2823697"/>
                  <a:pt x="2579" y="101996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094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EDD64E9-B239-CF67-841E-181F56B69A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950433" y="3089159"/>
            <a:ext cx="2587625" cy="2586037"/>
          </a:xfrm>
          <a:prstGeom prst="roundRect">
            <a:avLst>
              <a:gd name="adj" fmla="val 50000"/>
            </a:avLst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D05AEE4-BCFE-C498-320E-E9E6E7C85D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712218" y="3089157"/>
            <a:ext cx="1467972" cy="2586038"/>
          </a:xfrm>
          <a:custGeom>
            <a:avLst/>
            <a:gdLst>
              <a:gd name="connsiteX0" fmla="*/ 0 w 1467972"/>
              <a:gd name="connsiteY0" fmla="*/ 1293018 h 2586038"/>
              <a:gd name="connsiteX1" fmla="*/ 0 w 1467972"/>
              <a:gd name="connsiteY1" fmla="*/ 1293019 h 2586038"/>
              <a:gd name="connsiteX2" fmla="*/ 0 w 1467972"/>
              <a:gd name="connsiteY2" fmla="*/ 1293019 h 2586038"/>
              <a:gd name="connsiteX3" fmla="*/ 1293019 w 1467972"/>
              <a:gd name="connsiteY3" fmla="*/ 0 h 2586038"/>
              <a:gd name="connsiteX4" fmla="*/ 1294607 w 1467972"/>
              <a:gd name="connsiteY4" fmla="*/ 0 h 2586038"/>
              <a:gd name="connsiteX5" fmla="*/ 1426811 w 1467972"/>
              <a:gd name="connsiteY5" fmla="*/ 6676 h 2586038"/>
              <a:gd name="connsiteX6" fmla="*/ 1467972 w 1467972"/>
              <a:gd name="connsiteY6" fmla="*/ 12958 h 2586038"/>
              <a:gd name="connsiteX7" fmla="*/ 1467972 w 1467972"/>
              <a:gd name="connsiteY7" fmla="*/ 2573080 h 2586038"/>
              <a:gd name="connsiteX8" fmla="*/ 1426810 w 1467972"/>
              <a:gd name="connsiteY8" fmla="*/ 2579363 h 2586038"/>
              <a:gd name="connsiteX9" fmla="*/ 1294606 w 1467972"/>
              <a:gd name="connsiteY9" fmla="*/ 2586038 h 2586038"/>
              <a:gd name="connsiteX10" fmla="*/ 1293019 w 1467972"/>
              <a:gd name="connsiteY10" fmla="*/ 2586037 h 2586038"/>
              <a:gd name="connsiteX11" fmla="*/ 6676 w 1467972"/>
              <a:gd name="connsiteY11" fmla="*/ 1425222 h 2586038"/>
              <a:gd name="connsiteX12" fmla="*/ 0 w 1467972"/>
              <a:gd name="connsiteY12" fmla="*/ 1293019 h 2586038"/>
              <a:gd name="connsiteX13" fmla="*/ 6676 w 1467972"/>
              <a:gd name="connsiteY13" fmla="*/ 1160816 h 2586038"/>
              <a:gd name="connsiteX14" fmla="*/ 1293019 w 1467972"/>
              <a:gd name="connsiteY14" fmla="*/ 0 h 2586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467972" h="2586038">
                <a:moveTo>
                  <a:pt x="0" y="1293018"/>
                </a:moveTo>
                <a:lnTo>
                  <a:pt x="0" y="1293019"/>
                </a:lnTo>
                <a:lnTo>
                  <a:pt x="0" y="1293019"/>
                </a:lnTo>
                <a:close/>
                <a:moveTo>
                  <a:pt x="1293019" y="0"/>
                </a:moveTo>
                <a:lnTo>
                  <a:pt x="1294607" y="0"/>
                </a:lnTo>
                <a:cubicBezTo>
                  <a:pt x="1339239" y="0"/>
                  <a:pt x="1383343" y="2262"/>
                  <a:pt x="1426811" y="6676"/>
                </a:cubicBezTo>
                <a:lnTo>
                  <a:pt x="1467972" y="12958"/>
                </a:lnTo>
                <a:lnTo>
                  <a:pt x="1467972" y="2573080"/>
                </a:lnTo>
                <a:lnTo>
                  <a:pt x="1426810" y="2579363"/>
                </a:lnTo>
                <a:cubicBezTo>
                  <a:pt x="1383342" y="2583777"/>
                  <a:pt x="1339238" y="2586038"/>
                  <a:pt x="1294606" y="2586038"/>
                </a:cubicBezTo>
                <a:lnTo>
                  <a:pt x="1293019" y="2586037"/>
                </a:lnTo>
                <a:cubicBezTo>
                  <a:pt x="623536" y="2586037"/>
                  <a:pt x="72891" y="2077235"/>
                  <a:pt x="6676" y="1425222"/>
                </a:cubicBezTo>
                <a:lnTo>
                  <a:pt x="0" y="1293019"/>
                </a:lnTo>
                <a:lnTo>
                  <a:pt x="6676" y="1160816"/>
                </a:lnTo>
                <a:cubicBezTo>
                  <a:pt x="72891" y="508803"/>
                  <a:pt x="623536" y="0"/>
                  <a:pt x="129301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727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464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9" r:id="rId7"/>
    <p:sldLayoutId id="2147483670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3" r:id="rId16"/>
    <p:sldLayoutId id="2147483665" r:id="rId17"/>
    <p:sldLayoutId id="2147483667" r:id="rId18"/>
    <p:sldLayoutId id="2147483668" r:id="rId19"/>
    <p:sldLayoutId id="2147483671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g"/><Relationship Id="rId4" Type="http://schemas.openxmlformats.org/officeDocument/2006/relationships/image" Target="../media/image6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5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7B79D6D7-55F9-4086-A581-00046280559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17" b="17717"/>
          <a:stretch>
            <a:fillRect/>
          </a:stretch>
        </p:blipFill>
        <p:spPr/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19D4CAC-FDB6-C231-2EC8-181426BCC752}"/>
              </a:ext>
            </a:extLst>
          </p:cNvPr>
          <p:cNvSpPr txBox="1"/>
          <p:nvPr/>
        </p:nvSpPr>
        <p:spPr>
          <a:xfrm>
            <a:off x="0" y="4871821"/>
            <a:ext cx="12192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dirty="0">
                <a:solidFill>
                  <a:srgbClr val="183885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موضوع: </a:t>
            </a:r>
            <a:r>
              <a:rPr lang="fa-IR" dirty="0"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ایران خودرو</a:t>
            </a:r>
          </a:p>
          <a:p>
            <a:pPr algn="ctr" rtl="1"/>
            <a:endParaRPr lang="fa-IR" dirty="0">
              <a:solidFill>
                <a:srgbClr val="183885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/>
            <a:r>
              <a:rPr lang="fa-IR" dirty="0">
                <a:solidFill>
                  <a:srgbClr val="183885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و نام خانوادگی پژوهشگر: </a:t>
            </a:r>
            <a:r>
              <a:rPr lang="fa-IR" dirty="0">
                <a:latin typeface="Shabnam" panose="020B0603030804020204" pitchFamily="34" charset="-78"/>
                <a:cs typeface="Shabnam" panose="020B0603030804020204" pitchFamily="34" charset="-78"/>
              </a:rPr>
              <a:t>محمد جواد عزیزپناه                                                </a:t>
            </a:r>
            <a:r>
              <a:rPr lang="fa-IR" dirty="0">
                <a:solidFill>
                  <a:srgbClr val="183885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استاد راهنما: </a:t>
            </a:r>
            <a:r>
              <a:rPr lang="fa-IR" dirty="0">
                <a:latin typeface="Shabnam" panose="020B0603030804020204" pitchFamily="34" charset="-78"/>
                <a:cs typeface="Shabnam" panose="020B0603030804020204" pitchFamily="34" charset="-78"/>
              </a:rPr>
              <a:t>دکتر علیرضا عزیزپناه</a:t>
            </a:r>
          </a:p>
          <a:p>
            <a:pPr algn="ctr" rtl="1"/>
            <a:endParaRPr lang="fa-IR" dirty="0">
              <a:solidFill>
                <a:srgbClr val="183885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/>
            <a:r>
              <a:rPr lang="fa-IR" dirty="0">
                <a:latin typeface="Shabnam" panose="020B0603030804020204" pitchFamily="34" charset="-78"/>
                <a:cs typeface="Shabnam" panose="020B0603030804020204" pitchFamily="34" charset="-78"/>
              </a:rPr>
              <a:t>تاریخ ارائه: ..................</a:t>
            </a:r>
            <a:endParaRPr lang="en-US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E1428CD-B2BF-5310-9661-CAFB81DF448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3" r="13430"/>
          <a:stretch/>
        </p:blipFill>
        <p:spPr>
          <a:xfrm>
            <a:off x="8709579" y="2372346"/>
            <a:ext cx="3238564" cy="2379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832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19E271E9-6A18-60D7-C04E-4E02723FF6CA}"/>
              </a:ext>
            </a:extLst>
          </p:cNvPr>
          <p:cNvGrpSpPr/>
          <p:nvPr/>
        </p:nvGrpSpPr>
        <p:grpSpPr>
          <a:xfrm>
            <a:off x="0" y="-202"/>
            <a:ext cx="1138932" cy="1572206"/>
            <a:chOff x="0" y="-16377"/>
            <a:chExt cx="4116710" cy="5682794"/>
          </a:xfrm>
          <a:solidFill>
            <a:srgbClr val="183885"/>
          </a:solidFill>
        </p:grpSpPr>
        <p:sp>
          <p:nvSpPr>
            <p:cNvPr id="3" name="Forma libre: forma 7">
              <a:extLst>
                <a:ext uri="{FF2B5EF4-FFF2-40B4-BE49-F238E27FC236}">
                  <a16:creationId xmlns:a16="http://schemas.microsoft.com/office/drawing/2014/main" id="{C59A2161-03FC-2E3C-857A-2585405B7E6C}"/>
                </a:ext>
              </a:extLst>
            </p:cNvPr>
            <p:cNvSpPr/>
            <p:nvPr/>
          </p:nvSpPr>
          <p:spPr>
            <a:xfrm>
              <a:off x="2604" y="-16377"/>
              <a:ext cx="4114106" cy="5682794"/>
            </a:xfrm>
            <a:custGeom>
              <a:avLst/>
              <a:gdLst>
                <a:gd name="connsiteX0" fmla="*/ 4114106 w 4114106"/>
                <a:gd name="connsiteY0" fmla="*/ 0 h 5682794"/>
                <a:gd name="connsiteX1" fmla="*/ 0 w 4114106"/>
                <a:gd name="connsiteY1" fmla="*/ 5682794 h 5682794"/>
                <a:gd name="connsiteX2" fmla="*/ 0 w 4114106"/>
                <a:gd name="connsiteY2" fmla="*/ 3567052 h 5682794"/>
                <a:gd name="connsiteX3" fmla="*/ 2623993 w 4114106"/>
                <a:gd name="connsiteY3" fmla="*/ 15852 h 5682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14106" h="5682794">
                  <a:moveTo>
                    <a:pt x="4114106" y="0"/>
                  </a:moveTo>
                  <a:lnTo>
                    <a:pt x="0" y="5682794"/>
                  </a:lnTo>
                  <a:lnTo>
                    <a:pt x="0" y="3567052"/>
                  </a:lnTo>
                  <a:lnTo>
                    <a:pt x="2623993" y="1585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" name="Forma libre: forma 8">
              <a:extLst>
                <a:ext uri="{FF2B5EF4-FFF2-40B4-BE49-F238E27FC236}">
                  <a16:creationId xmlns:a16="http://schemas.microsoft.com/office/drawing/2014/main" id="{5F04DAAE-FAF7-6D2E-FDC1-9EDA350A1FA0}"/>
                </a:ext>
              </a:extLst>
            </p:cNvPr>
            <p:cNvSpPr/>
            <p:nvPr/>
          </p:nvSpPr>
          <p:spPr>
            <a:xfrm>
              <a:off x="0" y="0"/>
              <a:ext cx="2050087" cy="2831777"/>
            </a:xfrm>
            <a:custGeom>
              <a:avLst/>
              <a:gdLst>
                <a:gd name="connsiteX0" fmla="*/ 1067308 w 2050087"/>
                <a:gd name="connsiteY0" fmla="*/ 0 h 2831777"/>
                <a:gd name="connsiteX1" fmla="*/ 2050087 w 2050087"/>
                <a:gd name="connsiteY1" fmla="*/ 0 h 2831777"/>
                <a:gd name="connsiteX2" fmla="*/ 0 w 2050087"/>
                <a:gd name="connsiteY2" fmla="*/ 2831777 h 2831777"/>
                <a:gd name="connsiteX3" fmla="*/ 0 w 2050087"/>
                <a:gd name="connsiteY3" fmla="*/ 1444449 h 2831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50087" h="2831777">
                  <a:moveTo>
                    <a:pt x="1067308" y="0"/>
                  </a:moveTo>
                  <a:lnTo>
                    <a:pt x="2050087" y="0"/>
                  </a:lnTo>
                  <a:lnTo>
                    <a:pt x="0" y="2831777"/>
                  </a:lnTo>
                  <a:lnTo>
                    <a:pt x="0" y="14444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E873C1DF-CDB5-633A-0A08-F96A184D5509}"/>
              </a:ext>
            </a:extLst>
          </p:cNvPr>
          <p:cNvSpPr txBox="1"/>
          <p:nvPr/>
        </p:nvSpPr>
        <p:spPr>
          <a:xfrm>
            <a:off x="6340675" y="902731"/>
            <a:ext cx="521222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3200" b="1" dirty="0">
                <a:solidFill>
                  <a:srgbClr val="183885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را بنویسید</a:t>
            </a:r>
            <a:endParaRPr lang="en-US" sz="3200" b="1" dirty="0">
              <a:solidFill>
                <a:srgbClr val="183885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F607F55-CEC0-FC88-5586-67F5D53EA442}"/>
              </a:ext>
            </a:extLst>
          </p:cNvPr>
          <p:cNvSpPr txBox="1"/>
          <p:nvPr/>
        </p:nvSpPr>
        <p:spPr>
          <a:xfrm>
            <a:off x="6340675" y="1812645"/>
            <a:ext cx="5212228" cy="45089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rtl="1">
              <a:lnSpc>
                <a:spcPct val="300000"/>
              </a:lnSpc>
            </a:pPr>
            <a:r>
              <a:rPr lang="fa-IR" sz="1400" dirty="0">
                <a:solidFill>
                  <a:srgbClr val="183885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solidFill>
                  <a:srgbClr val="183885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400" dirty="0">
                <a:solidFill>
                  <a:srgbClr val="183885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solidFill>
                  <a:srgbClr val="183885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400" dirty="0">
                <a:solidFill>
                  <a:srgbClr val="183885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solidFill>
                <a:srgbClr val="183885"/>
              </a:solidFill>
            </a:endParaRPr>
          </a:p>
        </p:txBody>
      </p:sp>
      <p:pic>
        <p:nvPicPr>
          <p:cNvPr id="10" name="Imagen 14">
            <a:extLst>
              <a:ext uri="{FF2B5EF4-FFF2-40B4-BE49-F238E27FC236}">
                <a16:creationId xmlns:a16="http://schemas.microsoft.com/office/drawing/2014/main" id="{EB5DF834-8FE5-119A-08B9-813C21819A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229" y="967217"/>
            <a:ext cx="5223309" cy="4351016"/>
          </a:xfrm>
          <a:prstGeom prst="rect">
            <a:avLst/>
          </a:prstGeom>
        </p:spPr>
      </p:pic>
      <p:sp>
        <p:nvSpPr>
          <p:cNvPr id="11" name="Rectangle: Diagonal Corners Rounded 10">
            <a:extLst>
              <a:ext uri="{FF2B5EF4-FFF2-40B4-BE49-F238E27FC236}">
                <a16:creationId xmlns:a16="http://schemas.microsoft.com/office/drawing/2014/main" id="{72DB723F-5522-153F-2084-1F633012F7B1}"/>
              </a:ext>
            </a:extLst>
          </p:cNvPr>
          <p:cNvSpPr/>
          <p:nvPr/>
        </p:nvSpPr>
        <p:spPr>
          <a:xfrm>
            <a:off x="562002" y="4353033"/>
            <a:ext cx="3556000" cy="1930400"/>
          </a:xfrm>
          <a:prstGeom prst="round2DiagRect">
            <a:avLst/>
          </a:prstGeom>
          <a:solidFill>
            <a:srgbClr val="183885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1709947-B492-4416-B638-C17B64D711DF}"/>
              </a:ext>
            </a:extLst>
          </p:cNvPr>
          <p:cNvSpPr txBox="1"/>
          <p:nvPr/>
        </p:nvSpPr>
        <p:spPr>
          <a:xfrm>
            <a:off x="687564" y="4399261"/>
            <a:ext cx="3245882" cy="15619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50000"/>
              </a:lnSpc>
            </a:pPr>
            <a:r>
              <a:rPr lang="fa-IR" sz="12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solidFill>
                <a:schemeClr val="bg1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73297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1" grpId="0" animBg="1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B8BC44E9-B752-3231-6185-367BC77B3C5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98" b="11598"/>
          <a:stretch>
            <a:fillRect/>
          </a:stretch>
        </p:blipFill>
        <p:spPr/>
      </p:pic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F2F915ED-798B-DBAB-3A7F-C6907C2B458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08" r="20708"/>
          <a:stretch>
            <a:fillRect/>
          </a:stretch>
        </p:blipFill>
        <p:spPr/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E21796EC-328A-7C19-63D7-C8694724FB0D}"/>
              </a:ext>
            </a:extLst>
          </p:cNvPr>
          <p:cNvSpPr/>
          <p:nvPr/>
        </p:nvSpPr>
        <p:spPr>
          <a:xfrm>
            <a:off x="5100071" y="3089157"/>
            <a:ext cx="2676202" cy="2676202"/>
          </a:xfrm>
          <a:prstGeom prst="ellipse">
            <a:avLst/>
          </a:prstGeom>
          <a:solidFill>
            <a:srgbClr val="1838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D1C6563-49B7-ACE0-A629-355D5F07E381}"/>
              </a:ext>
            </a:extLst>
          </p:cNvPr>
          <p:cNvSpPr txBox="1"/>
          <p:nvPr/>
        </p:nvSpPr>
        <p:spPr>
          <a:xfrm>
            <a:off x="1674721" y="1272692"/>
            <a:ext cx="3425350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3200" b="1" dirty="0">
                <a:solidFill>
                  <a:srgbClr val="183885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</a:t>
            </a:r>
            <a:r>
              <a:rPr lang="fa-IR" sz="3200" b="1" dirty="0">
                <a:latin typeface="Shabnam" panose="020B0603030804020204" pitchFamily="34" charset="-78"/>
                <a:cs typeface="Shabnam" panose="020B0603030804020204" pitchFamily="34" charset="-78"/>
              </a:rPr>
              <a:t>موضوع را بنویسید</a:t>
            </a:r>
            <a:endParaRPr lang="en-US" sz="32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DD2DF0-A719-011E-0393-46792C6A4422}"/>
              </a:ext>
            </a:extLst>
          </p:cNvPr>
          <p:cNvSpPr txBox="1"/>
          <p:nvPr/>
        </p:nvSpPr>
        <p:spPr>
          <a:xfrm>
            <a:off x="5538019" y="1361177"/>
            <a:ext cx="5896897" cy="13311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2911CAE-6E2D-4E6F-02A9-624F369B6AF5}"/>
              </a:ext>
            </a:extLst>
          </p:cNvPr>
          <p:cNvSpPr txBox="1"/>
          <p:nvPr/>
        </p:nvSpPr>
        <p:spPr>
          <a:xfrm>
            <a:off x="2164126" y="3429000"/>
            <a:ext cx="2324619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600" b="1" dirty="0">
                <a:solidFill>
                  <a:srgbClr val="183885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183885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300000"/>
              </a:lnSpc>
            </a:pPr>
            <a:r>
              <a:rPr lang="fa-IR" sz="12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</a:t>
            </a:r>
            <a:endParaRPr lang="en-US" sz="12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9" name="Freeform 47">
            <a:extLst>
              <a:ext uri="{FF2B5EF4-FFF2-40B4-BE49-F238E27FC236}">
                <a16:creationId xmlns:a16="http://schemas.microsoft.com/office/drawing/2014/main" id="{1B252860-5292-C5D2-1287-97876A0CAFD4}"/>
              </a:ext>
            </a:extLst>
          </p:cNvPr>
          <p:cNvSpPr>
            <a:spLocks noEditPoints="1"/>
          </p:cNvSpPr>
          <p:nvPr/>
        </p:nvSpPr>
        <p:spPr bwMode="auto">
          <a:xfrm>
            <a:off x="4077494" y="3124698"/>
            <a:ext cx="338338" cy="338338"/>
          </a:xfrm>
          <a:custGeom>
            <a:avLst/>
            <a:gdLst>
              <a:gd name="T0" fmla="*/ 81 w 128"/>
              <a:gd name="T1" fmla="*/ 14 h 128"/>
              <a:gd name="T2" fmla="*/ 53 w 128"/>
              <a:gd name="T3" fmla="*/ 36 h 128"/>
              <a:gd name="T4" fmla="*/ 33 w 128"/>
              <a:gd name="T5" fmla="*/ 36 h 128"/>
              <a:gd name="T6" fmla="*/ 0 w 128"/>
              <a:gd name="T7" fmla="*/ 56 h 128"/>
              <a:gd name="T8" fmla="*/ 24 w 128"/>
              <a:gd name="T9" fmla="*/ 84 h 128"/>
              <a:gd name="T10" fmla="*/ 32 w 128"/>
              <a:gd name="T11" fmla="*/ 128 h 128"/>
              <a:gd name="T12" fmla="*/ 56 w 128"/>
              <a:gd name="T13" fmla="*/ 120 h 128"/>
              <a:gd name="T14" fmla="*/ 52 w 128"/>
              <a:gd name="T15" fmla="*/ 108 h 128"/>
              <a:gd name="T16" fmla="*/ 52 w 128"/>
              <a:gd name="T17" fmla="*/ 80 h 128"/>
              <a:gd name="T18" fmla="*/ 53 w 128"/>
              <a:gd name="T19" fmla="*/ 78 h 128"/>
              <a:gd name="T20" fmla="*/ 54 w 128"/>
              <a:gd name="T21" fmla="*/ 77 h 128"/>
              <a:gd name="T22" fmla="*/ 55 w 128"/>
              <a:gd name="T23" fmla="*/ 76 h 128"/>
              <a:gd name="T24" fmla="*/ 81 w 128"/>
              <a:gd name="T25" fmla="*/ 98 h 128"/>
              <a:gd name="T26" fmla="*/ 128 w 128"/>
              <a:gd name="T27" fmla="*/ 56 h 128"/>
              <a:gd name="T28" fmla="*/ 80 w 128"/>
              <a:gd name="T29" fmla="*/ 56 h 128"/>
              <a:gd name="T30" fmla="*/ 92 w 128"/>
              <a:gd name="T31" fmla="*/ 44 h 128"/>
              <a:gd name="T32" fmla="*/ 92 w 128"/>
              <a:gd name="T33" fmla="*/ 68 h 128"/>
              <a:gd name="T34" fmla="*/ 80 w 128"/>
              <a:gd name="T35" fmla="*/ 56 h 128"/>
              <a:gd name="T36" fmla="*/ 16 w 128"/>
              <a:gd name="T37" fmla="*/ 44 h 128"/>
              <a:gd name="T38" fmla="*/ 40 w 128"/>
              <a:gd name="T39" fmla="*/ 56 h 128"/>
              <a:gd name="T40" fmla="*/ 16 w 128"/>
              <a:gd name="T41" fmla="*/ 68 h 128"/>
              <a:gd name="T42" fmla="*/ 48 w 128"/>
              <a:gd name="T43" fmla="*/ 120 h 128"/>
              <a:gd name="T44" fmla="*/ 32 w 128"/>
              <a:gd name="T45" fmla="*/ 84 h 128"/>
              <a:gd name="T46" fmla="*/ 33 w 128"/>
              <a:gd name="T47" fmla="*/ 76 h 128"/>
              <a:gd name="T48" fmla="*/ 45 w 128"/>
              <a:gd name="T49" fmla="*/ 76 h 128"/>
              <a:gd name="T50" fmla="*/ 44 w 128"/>
              <a:gd name="T51" fmla="*/ 108 h 128"/>
              <a:gd name="T52" fmla="*/ 48 w 128"/>
              <a:gd name="T53" fmla="*/ 117 h 128"/>
              <a:gd name="T54" fmla="*/ 53 w 128"/>
              <a:gd name="T55" fmla="*/ 68 h 128"/>
              <a:gd name="T56" fmla="*/ 52 w 128"/>
              <a:gd name="T57" fmla="*/ 68 h 128"/>
              <a:gd name="T58" fmla="*/ 52 w 128"/>
              <a:gd name="T59" fmla="*/ 44 h 128"/>
              <a:gd name="T60" fmla="*/ 74 w 128"/>
              <a:gd name="T61" fmla="*/ 36 h 128"/>
              <a:gd name="T62" fmla="*/ 74 w 128"/>
              <a:gd name="T63" fmla="*/ 76 h 128"/>
              <a:gd name="T64" fmla="*/ 100 w 128"/>
              <a:gd name="T65" fmla="*/ 104 h 128"/>
              <a:gd name="T66" fmla="*/ 92 w 128"/>
              <a:gd name="T67" fmla="*/ 76 h 128"/>
              <a:gd name="T68" fmla="*/ 92 w 128"/>
              <a:gd name="T69" fmla="*/ 36 h 128"/>
              <a:gd name="T70" fmla="*/ 100 w 128"/>
              <a:gd name="T71" fmla="*/ 8 h 128"/>
              <a:gd name="T72" fmla="*/ 100 w 128"/>
              <a:gd name="T73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" h="128">
                <a:moveTo>
                  <a:pt x="100" y="0"/>
                </a:moveTo>
                <a:cubicBezTo>
                  <a:pt x="92" y="0"/>
                  <a:pt x="85" y="6"/>
                  <a:pt x="81" y="14"/>
                </a:cubicBezTo>
                <a:cubicBezTo>
                  <a:pt x="81" y="14"/>
                  <a:pt x="81" y="14"/>
                  <a:pt x="81" y="14"/>
                </a:cubicBezTo>
                <a:cubicBezTo>
                  <a:pt x="74" y="27"/>
                  <a:pt x="64" y="36"/>
                  <a:pt x="53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7" y="36"/>
                  <a:pt x="0" y="45"/>
                  <a:pt x="0" y="56"/>
                </a:cubicBezTo>
                <a:cubicBezTo>
                  <a:pt x="0" y="67"/>
                  <a:pt x="7" y="76"/>
                  <a:pt x="16" y="76"/>
                </a:cubicBezTo>
                <a:cubicBezTo>
                  <a:pt x="20" y="76"/>
                  <a:pt x="24" y="80"/>
                  <a:pt x="24" y="84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4"/>
                  <a:pt x="28" y="128"/>
                  <a:pt x="32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52" y="128"/>
                  <a:pt x="56" y="124"/>
                  <a:pt x="56" y="120"/>
                </a:cubicBezTo>
                <a:cubicBezTo>
                  <a:pt x="56" y="116"/>
                  <a:pt x="56" y="116"/>
                  <a:pt x="56" y="116"/>
                </a:cubicBezTo>
                <a:cubicBezTo>
                  <a:pt x="56" y="112"/>
                  <a:pt x="52" y="110"/>
                  <a:pt x="52" y="108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79"/>
                  <a:pt x="52" y="79"/>
                  <a:pt x="53" y="78"/>
                </a:cubicBezTo>
                <a:cubicBezTo>
                  <a:pt x="53" y="78"/>
                  <a:pt x="53" y="78"/>
                  <a:pt x="53" y="78"/>
                </a:cubicBezTo>
                <a:cubicBezTo>
                  <a:pt x="53" y="77"/>
                  <a:pt x="53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6"/>
                  <a:pt x="55" y="76"/>
                  <a:pt x="55" y="76"/>
                </a:cubicBezTo>
                <a:cubicBezTo>
                  <a:pt x="65" y="77"/>
                  <a:pt x="74" y="85"/>
                  <a:pt x="81" y="98"/>
                </a:cubicBezTo>
                <a:cubicBezTo>
                  <a:pt x="81" y="98"/>
                  <a:pt x="81" y="98"/>
                  <a:pt x="81" y="98"/>
                </a:cubicBezTo>
                <a:cubicBezTo>
                  <a:pt x="85" y="106"/>
                  <a:pt x="92" y="112"/>
                  <a:pt x="100" y="112"/>
                </a:cubicBezTo>
                <a:cubicBezTo>
                  <a:pt x="118" y="112"/>
                  <a:pt x="128" y="84"/>
                  <a:pt x="128" y="56"/>
                </a:cubicBezTo>
                <a:cubicBezTo>
                  <a:pt x="128" y="28"/>
                  <a:pt x="118" y="0"/>
                  <a:pt x="100" y="0"/>
                </a:cubicBezTo>
                <a:close/>
                <a:moveTo>
                  <a:pt x="80" y="56"/>
                </a:moveTo>
                <a:cubicBezTo>
                  <a:pt x="80" y="52"/>
                  <a:pt x="80" y="48"/>
                  <a:pt x="81" y="44"/>
                </a:cubicBezTo>
                <a:cubicBezTo>
                  <a:pt x="92" y="44"/>
                  <a:pt x="92" y="44"/>
                  <a:pt x="92" y="44"/>
                </a:cubicBezTo>
                <a:cubicBezTo>
                  <a:pt x="96" y="44"/>
                  <a:pt x="100" y="49"/>
                  <a:pt x="100" y="56"/>
                </a:cubicBezTo>
                <a:cubicBezTo>
                  <a:pt x="100" y="63"/>
                  <a:pt x="96" y="68"/>
                  <a:pt x="92" y="68"/>
                </a:cubicBezTo>
                <a:cubicBezTo>
                  <a:pt x="81" y="68"/>
                  <a:pt x="81" y="68"/>
                  <a:pt x="81" y="68"/>
                </a:cubicBezTo>
                <a:cubicBezTo>
                  <a:pt x="80" y="64"/>
                  <a:pt x="80" y="60"/>
                  <a:pt x="80" y="56"/>
                </a:cubicBezTo>
                <a:close/>
                <a:moveTo>
                  <a:pt x="8" y="56"/>
                </a:moveTo>
                <a:cubicBezTo>
                  <a:pt x="8" y="49"/>
                  <a:pt x="12" y="44"/>
                  <a:pt x="16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2" y="47"/>
                  <a:pt x="40" y="51"/>
                  <a:pt x="40" y="56"/>
                </a:cubicBezTo>
                <a:cubicBezTo>
                  <a:pt x="40" y="61"/>
                  <a:pt x="42" y="65"/>
                  <a:pt x="44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2" y="68"/>
                  <a:pt x="8" y="63"/>
                  <a:pt x="8" y="56"/>
                </a:cubicBezTo>
                <a:close/>
                <a:moveTo>
                  <a:pt x="48" y="120"/>
                </a:moveTo>
                <a:cubicBezTo>
                  <a:pt x="32" y="120"/>
                  <a:pt x="32" y="120"/>
                  <a:pt x="32" y="120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81"/>
                  <a:pt x="31" y="78"/>
                  <a:pt x="30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45" y="76"/>
                  <a:pt x="45" y="76"/>
                  <a:pt x="45" y="76"/>
                </a:cubicBezTo>
                <a:cubicBezTo>
                  <a:pt x="44" y="77"/>
                  <a:pt x="44" y="79"/>
                  <a:pt x="44" y="80"/>
                </a:cubicBezTo>
                <a:cubicBezTo>
                  <a:pt x="44" y="108"/>
                  <a:pt x="44" y="108"/>
                  <a:pt x="44" y="108"/>
                </a:cubicBezTo>
                <a:cubicBezTo>
                  <a:pt x="44" y="112"/>
                  <a:pt x="46" y="114"/>
                  <a:pt x="47" y="116"/>
                </a:cubicBezTo>
                <a:cubicBezTo>
                  <a:pt x="48" y="116"/>
                  <a:pt x="48" y="116"/>
                  <a:pt x="48" y="117"/>
                </a:cubicBezTo>
                <a:lnTo>
                  <a:pt x="48" y="120"/>
                </a:lnTo>
                <a:close/>
                <a:moveTo>
                  <a:pt x="53" y="68"/>
                </a:moveTo>
                <a:cubicBezTo>
                  <a:pt x="52" y="68"/>
                  <a:pt x="52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48" y="68"/>
                  <a:pt x="44" y="63"/>
                  <a:pt x="44" y="56"/>
                </a:cubicBezTo>
                <a:cubicBezTo>
                  <a:pt x="44" y="49"/>
                  <a:pt x="48" y="44"/>
                  <a:pt x="52" y="44"/>
                </a:cubicBezTo>
                <a:cubicBezTo>
                  <a:pt x="53" y="44"/>
                  <a:pt x="53" y="44"/>
                  <a:pt x="53" y="44"/>
                </a:cubicBezTo>
                <a:cubicBezTo>
                  <a:pt x="60" y="44"/>
                  <a:pt x="68" y="41"/>
                  <a:pt x="74" y="36"/>
                </a:cubicBezTo>
                <a:cubicBezTo>
                  <a:pt x="73" y="42"/>
                  <a:pt x="72" y="49"/>
                  <a:pt x="72" y="56"/>
                </a:cubicBezTo>
                <a:cubicBezTo>
                  <a:pt x="72" y="63"/>
                  <a:pt x="73" y="70"/>
                  <a:pt x="74" y="76"/>
                </a:cubicBezTo>
                <a:cubicBezTo>
                  <a:pt x="68" y="71"/>
                  <a:pt x="60" y="68"/>
                  <a:pt x="53" y="68"/>
                </a:cubicBezTo>
                <a:close/>
                <a:moveTo>
                  <a:pt x="100" y="104"/>
                </a:moveTo>
                <a:cubicBezTo>
                  <a:pt x="92" y="104"/>
                  <a:pt x="85" y="93"/>
                  <a:pt x="82" y="76"/>
                </a:cubicBezTo>
                <a:cubicBezTo>
                  <a:pt x="92" y="76"/>
                  <a:pt x="92" y="76"/>
                  <a:pt x="92" y="76"/>
                </a:cubicBezTo>
                <a:cubicBezTo>
                  <a:pt x="101" y="76"/>
                  <a:pt x="108" y="67"/>
                  <a:pt x="108" y="56"/>
                </a:cubicBezTo>
                <a:cubicBezTo>
                  <a:pt x="108" y="45"/>
                  <a:pt x="101" y="36"/>
                  <a:pt x="92" y="36"/>
                </a:cubicBezTo>
                <a:cubicBezTo>
                  <a:pt x="82" y="36"/>
                  <a:pt x="82" y="36"/>
                  <a:pt x="82" y="36"/>
                </a:cubicBezTo>
                <a:cubicBezTo>
                  <a:pt x="85" y="19"/>
                  <a:pt x="92" y="8"/>
                  <a:pt x="100" y="8"/>
                </a:cubicBezTo>
                <a:cubicBezTo>
                  <a:pt x="111" y="8"/>
                  <a:pt x="120" y="29"/>
                  <a:pt x="120" y="56"/>
                </a:cubicBezTo>
                <a:cubicBezTo>
                  <a:pt x="120" y="83"/>
                  <a:pt x="111" y="104"/>
                  <a:pt x="100" y="104"/>
                </a:cubicBezTo>
                <a:close/>
              </a:path>
            </a:pathLst>
          </a:custGeom>
          <a:solidFill>
            <a:srgbClr val="183885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id-ID" sz="1400">
              <a:solidFill>
                <a:schemeClr val="bg2"/>
              </a:solidFill>
            </a:endParaRPr>
          </a:p>
        </p:txBody>
      </p:sp>
      <p:sp>
        <p:nvSpPr>
          <p:cNvPr id="16" name="Rectangle: Top Corners Rounded 15">
            <a:extLst>
              <a:ext uri="{FF2B5EF4-FFF2-40B4-BE49-F238E27FC236}">
                <a16:creationId xmlns:a16="http://schemas.microsoft.com/office/drawing/2014/main" id="{DD199431-CD3A-B4EF-A22D-37A699B0FFBE}"/>
              </a:ext>
            </a:extLst>
          </p:cNvPr>
          <p:cNvSpPr/>
          <p:nvPr/>
        </p:nvSpPr>
        <p:spPr>
          <a:xfrm rot="10800000">
            <a:off x="575187" y="0"/>
            <a:ext cx="1130710" cy="1130710"/>
          </a:xfrm>
          <a:prstGeom prst="round2SameRect">
            <a:avLst>
              <a:gd name="adj1" fmla="val 9710"/>
              <a:gd name="adj2" fmla="val 0"/>
            </a:avLst>
          </a:prstGeom>
          <a:solidFill>
            <a:srgbClr val="18388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E41CE1A-D20E-921F-6C20-1B477DBA4D6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183885"/>
              </a:clrFrom>
              <a:clrTo>
                <a:srgbClr val="18388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16" t="22488" r="32823" b="18723"/>
          <a:stretch/>
        </p:blipFill>
        <p:spPr>
          <a:xfrm>
            <a:off x="666402" y="74822"/>
            <a:ext cx="948280" cy="105588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D217A36-5F26-5560-30D5-71DB3DA37E38}"/>
              </a:ext>
            </a:extLst>
          </p:cNvPr>
          <p:cNvSpPr txBox="1"/>
          <p:nvPr/>
        </p:nvSpPr>
        <p:spPr>
          <a:xfrm>
            <a:off x="5275862" y="3330845"/>
            <a:ext cx="2324619" cy="21659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50000"/>
              </a:lnSpc>
            </a:pPr>
            <a:r>
              <a:rPr lang="fa-IR" sz="14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chemeClr val="bg1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559430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7" grpId="0"/>
      <p:bldP spid="8" grpId="0"/>
      <p:bldP spid="9" grpId="0" animBg="1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3F2665CE-C713-5EEE-2433-E730585015CE}"/>
              </a:ext>
            </a:extLst>
          </p:cNvPr>
          <p:cNvSpPr/>
          <p:nvPr/>
        </p:nvSpPr>
        <p:spPr>
          <a:xfrm>
            <a:off x="4522838" y="181897"/>
            <a:ext cx="6676103" cy="6676103"/>
          </a:xfrm>
          <a:prstGeom prst="ellipse">
            <a:avLst/>
          </a:prstGeom>
          <a:solidFill>
            <a:srgbClr val="1838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A6D67BFC-7412-3CEE-F3B6-57AF3AFABFB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6" b="1566"/>
          <a:stretch>
            <a:fillRect/>
          </a:stretch>
        </p:blipFill>
        <p:spPr/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28068FA-0098-DAAF-F203-CC352B808146}"/>
              </a:ext>
            </a:extLst>
          </p:cNvPr>
          <p:cNvSpPr txBox="1"/>
          <p:nvPr/>
        </p:nvSpPr>
        <p:spPr>
          <a:xfrm>
            <a:off x="5254775" y="1465007"/>
            <a:ext cx="52122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fa-IR" sz="2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را بنویسید</a:t>
            </a:r>
            <a:endParaRPr lang="en-US" sz="2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E57E2DF-F07D-F17F-1667-BB59399941A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183885"/>
              </a:clrFrom>
              <a:clrTo>
                <a:srgbClr val="18388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16" t="22488" r="32823" b="18723"/>
          <a:stretch/>
        </p:blipFill>
        <p:spPr>
          <a:xfrm>
            <a:off x="7386749" y="385593"/>
            <a:ext cx="948280" cy="105588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FA1323A-C07B-62D7-F09C-3DE1DA2EA2FE}"/>
              </a:ext>
            </a:extLst>
          </p:cNvPr>
          <p:cNvSpPr txBox="1"/>
          <p:nvPr/>
        </p:nvSpPr>
        <p:spPr>
          <a:xfrm>
            <a:off x="5988757" y="2301951"/>
            <a:ext cx="4403940" cy="25699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rtl="1">
              <a:lnSpc>
                <a:spcPct val="300000"/>
              </a:lnSpc>
            </a:pPr>
            <a:r>
              <a:rPr lang="fa-IR" sz="14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4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9" name="Rectangle: Top Corners Rounded 8">
            <a:extLst>
              <a:ext uri="{FF2B5EF4-FFF2-40B4-BE49-F238E27FC236}">
                <a16:creationId xmlns:a16="http://schemas.microsoft.com/office/drawing/2014/main" id="{BE619400-5A7C-2F0A-3BC8-6EC68BB0B71B}"/>
              </a:ext>
            </a:extLst>
          </p:cNvPr>
          <p:cNvSpPr/>
          <p:nvPr/>
        </p:nvSpPr>
        <p:spPr>
          <a:xfrm rot="10800000">
            <a:off x="575187" y="0"/>
            <a:ext cx="1130710" cy="1130710"/>
          </a:xfrm>
          <a:prstGeom prst="round2SameRect">
            <a:avLst>
              <a:gd name="adj1" fmla="val 9710"/>
              <a:gd name="adj2" fmla="val 0"/>
            </a:avLst>
          </a:prstGeom>
          <a:solidFill>
            <a:srgbClr val="18388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078F29C-3FD3-DC80-CD1C-3CFCAB4AF4A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183885"/>
              </a:clrFrom>
              <a:clrTo>
                <a:srgbClr val="18388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16" t="22488" r="32823" b="18723"/>
          <a:stretch/>
        </p:blipFill>
        <p:spPr>
          <a:xfrm>
            <a:off x="666402" y="74822"/>
            <a:ext cx="948280" cy="1055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90130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7D24DC5F-5CE3-0C71-77AF-58DA371F5AC6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19" r="23919"/>
          <a:stretch>
            <a:fillRect/>
          </a:stretch>
        </p:blipFill>
        <p:spPr/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394A885-0AD0-37AC-F103-C94494F894D1}"/>
              </a:ext>
            </a:extLst>
          </p:cNvPr>
          <p:cNvSpPr txBox="1"/>
          <p:nvPr/>
        </p:nvSpPr>
        <p:spPr>
          <a:xfrm>
            <a:off x="1326229" y="1439840"/>
            <a:ext cx="4120023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3200" b="1" dirty="0">
                <a:solidFill>
                  <a:srgbClr val="183885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</a:t>
            </a:r>
            <a:r>
              <a:rPr lang="fa-IR" sz="3200" b="1" dirty="0">
                <a:latin typeface="Shabnam" panose="020B0603030804020204" pitchFamily="34" charset="-78"/>
                <a:cs typeface="Shabnam" panose="020B0603030804020204" pitchFamily="34" charset="-78"/>
              </a:rPr>
              <a:t>موضوع را بنویسید</a:t>
            </a:r>
            <a:endParaRPr lang="en-US" sz="32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D49206B-021C-DD05-4F91-F523AE0993FC}"/>
              </a:ext>
            </a:extLst>
          </p:cNvPr>
          <p:cNvSpPr txBox="1"/>
          <p:nvPr/>
        </p:nvSpPr>
        <p:spPr>
          <a:xfrm>
            <a:off x="1326229" y="2947945"/>
            <a:ext cx="4120023" cy="9002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FCACCEF-E428-9368-3AE0-3BA046F5356D}"/>
              </a:ext>
            </a:extLst>
          </p:cNvPr>
          <p:cNvCxnSpPr>
            <a:cxnSpLocks/>
          </p:cNvCxnSpPr>
          <p:nvPr/>
        </p:nvCxnSpPr>
        <p:spPr>
          <a:xfrm>
            <a:off x="4756868" y="4611329"/>
            <a:ext cx="689384" cy="0"/>
          </a:xfrm>
          <a:prstGeom prst="line">
            <a:avLst/>
          </a:prstGeom>
          <a:ln w="28575">
            <a:solidFill>
              <a:srgbClr val="18388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AB7B2C1-33B9-AAF8-1948-87B21FAD2352}"/>
              </a:ext>
            </a:extLst>
          </p:cNvPr>
          <p:cNvSpPr/>
          <p:nvPr/>
        </p:nvSpPr>
        <p:spPr>
          <a:xfrm>
            <a:off x="10658475" y="4611329"/>
            <a:ext cx="304800" cy="304800"/>
          </a:xfrm>
          <a:prstGeom prst="roundRect">
            <a:avLst/>
          </a:prstGeom>
          <a:solidFill>
            <a:srgbClr val="1838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302217DD-D00D-4B32-9DBD-AC1BDC1D9C1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" b="3235"/>
          <a:stretch>
            <a:fillRect/>
          </a:stretch>
        </p:blipFill>
        <p:spPr/>
      </p:pic>
      <p:sp>
        <p:nvSpPr>
          <p:cNvPr id="20" name="Rectangle: Top Corners Rounded 19">
            <a:extLst>
              <a:ext uri="{FF2B5EF4-FFF2-40B4-BE49-F238E27FC236}">
                <a16:creationId xmlns:a16="http://schemas.microsoft.com/office/drawing/2014/main" id="{799121A9-C994-87AC-BF60-83C681696D6F}"/>
              </a:ext>
            </a:extLst>
          </p:cNvPr>
          <p:cNvSpPr/>
          <p:nvPr/>
        </p:nvSpPr>
        <p:spPr>
          <a:xfrm rot="10800000">
            <a:off x="10397920" y="0"/>
            <a:ext cx="1130710" cy="1130710"/>
          </a:xfrm>
          <a:prstGeom prst="round2SameRect">
            <a:avLst>
              <a:gd name="adj1" fmla="val 9710"/>
              <a:gd name="adj2" fmla="val 0"/>
            </a:avLst>
          </a:prstGeom>
          <a:solidFill>
            <a:srgbClr val="18388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D5F7DB7B-0BFF-CC40-3BD3-F70395CB4A3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183885"/>
              </a:clrFrom>
              <a:clrTo>
                <a:srgbClr val="18388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16" t="22488" r="32823" b="18723"/>
          <a:stretch/>
        </p:blipFill>
        <p:spPr>
          <a:xfrm>
            <a:off x="10489135" y="74822"/>
            <a:ext cx="948280" cy="105588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B2C5886C-4CF9-FF18-3F9D-14B37B87C5B8}"/>
              </a:ext>
            </a:extLst>
          </p:cNvPr>
          <p:cNvSpPr txBox="1"/>
          <p:nvPr/>
        </p:nvSpPr>
        <p:spPr>
          <a:xfrm>
            <a:off x="6140500" y="4213578"/>
            <a:ext cx="4434655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600" b="1" dirty="0">
                <a:solidFill>
                  <a:srgbClr val="183885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183885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2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</a:t>
            </a:r>
            <a:endParaRPr lang="en-US" sz="12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7BD7C55-5F26-793F-D519-510988EAB96B}"/>
              </a:ext>
            </a:extLst>
          </p:cNvPr>
          <p:cNvSpPr txBox="1"/>
          <p:nvPr/>
        </p:nvSpPr>
        <p:spPr>
          <a:xfrm>
            <a:off x="181909" y="4456050"/>
            <a:ext cx="430482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600" b="1" dirty="0">
                <a:solidFill>
                  <a:srgbClr val="183885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183885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300000"/>
              </a:lnSpc>
            </a:pPr>
            <a:r>
              <a:rPr lang="fa-IR" sz="12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</a:t>
            </a:r>
            <a:endParaRPr lang="en-US" sz="12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24" name="Freeform 47">
            <a:extLst>
              <a:ext uri="{FF2B5EF4-FFF2-40B4-BE49-F238E27FC236}">
                <a16:creationId xmlns:a16="http://schemas.microsoft.com/office/drawing/2014/main" id="{EBE4412C-A4BB-730F-1053-031C33176869}"/>
              </a:ext>
            </a:extLst>
          </p:cNvPr>
          <p:cNvSpPr>
            <a:spLocks noEditPoints="1"/>
          </p:cNvSpPr>
          <p:nvPr/>
        </p:nvSpPr>
        <p:spPr bwMode="auto">
          <a:xfrm>
            <a:off x="4077494" y="4151748"/>
            <a:ext cx="338338" cy="338338"/>
          </a:xfrm>
          <a:custGeom>
            <a:avLst/>
            <a:gdLst>
              <a:gd name="T0" fmla="*/ 81 w 128"/>
              <a:gd name="T1" fmla="*/ 14 h 128"/>
              <a:gd name="T2" fmla="*/ 53 w 128"/>
              <a:gd name="T3" fmla="*/ 36 h 128"/>
              <a:gd name="T4" fmla="*/ 33 w 128"/>
              <a:gd name="T5" fmla="*/ 36 h 128"/>
              <a:gd name="T6" fmla="*/ 0 w 128"/>
              <a:gd name="T7" fmla="*/ 56 h 128"/>
              <a:gd name="T8" fmla="*/ 24 w 128"/>
              <a:gd name="T9" fmla="*/ 84 h 128"/>
              <a:gd name="T10" fmla="*/ 32 w 128"/>
              <a:gd name="T11" fmla="*/ 128 h 128"/>
              <a:gd name="T12" fmla="*/ 56 w 128"/>
              <a:gd name="T13" fmla="*/ 120 h 128"/>
              <a:gd name="T14" fmla="*/ 52 w 128"/>
              <a:gd name="T15" fmla="*/ 108 h 128"/>
              <a:gd name="T16" fmla="*/ 52 w 128"/>
              <a:gd name="T17" fmla="*/ 80 h 128"/>
              <a:gd name="T18" fmla="*/ 53 w 128"/>
              <a:gd name="T19" fmla="*/ 78 h 128"/>
              <a:gd name="T20" fmla="*/ 54 w 128"/>
              <a:gd name="T21" fmla="*/ 77 h 128"/>
              <a:gd name="T22" fmla="*/ 55 w 128"/>
              <a:gd name="T23" fmla="*/ 76 h 128"/>
              <a:gd name="T24" fmla="*/ 81 w 128"/>
              <a:gd name="T25" fmla="*/ 98 h 128"/>
              <a:gd name="T26" fmla="*/ 128 w 128"/>
              <a:gd name="T27" fmla="*/ 56 h 128"/>
              <a:gd name="T28" fmla="*/ 80 w 128"/>
              <a:gd name="T29" fmla="*/ 56 h 128"/>
              <a:gd name="T30" fmla="*/ 92 w 128"/>
              <a:gd name="T31" fmla="*/ 44 h 128"/>
              <a:gd name="T32" fmla="*/ 92 w 128"/>
              <a:gd name="T33" fmla="*/ 68 h 128"/>
              <a:gd name="T34" fmla="*/ 80 w 128"/>
              <a:gd name="T35" fmla="*/ 56 h 128"/>
              <a:gd name="T36" fmla="*/ 16 w 128"/>
              <a:gd name="T37" fmla="*/ 44 h 128"/>
              <a:gd name="T38" fmla="*/ 40 w 128"/>
              <a:gd name="T39" fmla="*/ 56 h 128"/>
              <a:gd name="T40" fmla="*/ 16 w 128"/>
              <a:gd name="T41" fmla="*/ 68 h 128"/>
              <a:gd name="T42" fmla="*/ 48 w 128"/>
              <a:gd name="T43" fmla="*/ 120 h 128"/>
              <a:gd name="T44" fmla="*/ 32 w 128"/>
              <a:gd name="T45" fmla="*/ 84 h 128"/>
              <a:gd name="T46" fmla="*/ 33 w 128"/>
              <a:gd name="T47" fmla="*/ 76 h 128"/>
              <a:gd name="T48" fmla="*/ 45 w 128"/>
              <a:gd name="T49" fmla="*/ 76 h 128"/>
              <a:gd name="T50" fmla="*/ 44 w 128"/>
              <a:gd name="T51" fmla="*/ 108 h 128"/>
              <a:gd name="T52" fmla="*/ 48 w 128"/>
              <a:gd name="T53" fmla="*/ 117 h 128"/>
              <a:gd name="T54" fmla="*/ 53 w 128"/>
              <a:gd name="T55" fmla="*/ 68 h 128"/>
              <a:gd name="T56" fmla="*/ 52 w 128"/>
              <a:gd name="T57" fmla="*/ 68 h 128"/>
              <a:gd name="T58" fmla="*/ 52 w 128"/>
              <a:gd name="T59" fmla="*/ 44 h 128"/>
              <a:gd name="T60" fmla="*/ 74 w 128"/>
              <a:gd name="T61" fmla="*/ 36 h 128"/>
              <a:gd name="T62" fmla="*/ 74 w 128"/>
              <a:gd name="T63" fmla="*/ 76 h 128"/>
              <a:gd name="T64" fmla="*/ 100 w 128"/>
              <a:gd name="T65" fmla="*/ 104 h 128"/>
              <a:gd name="T66" fmla="*/ 92 w 128"/>
              <a:gd name="T67" fmla="*/ 76 h 128"/>
              <a:gd name="T68" fmla="*/ 92 w 128"/>
              <a:gd name="T69" fmla="*/ 36 h 128"/>
              <a:gd name="T70" fmla="*/ 100 w 128"/>
              <a:gd name="T71" fmla="*/ 8 h 128"/>
              <a:gd name="T72" fmla="*/ 100 w 128"/>
              <a:gd name="T73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" h="128">
                <a:moveTo>
                  <a:pt x="100" y="0"/>
                </a:moveTo>
                <a:cubicBezTo>
                  <a:pt x="92" y="0"/>
                  <a:pt x="85" y="6"/>
                  <a:pt x="81" y="14"/>
                </a:cubicBezTo>
                <a:cubicBezTo>
                  <a:pt x="81" y="14"/>
                  <a:pt x="81" y="14"/>
                  <a:pt x="81" y="14"/>
                </a:cubicBezTo>
                <a:cubicBezTo>
                  <a:pt x="74" y="27"/>
                  <a:pt x="64" y="36"/>
                  <a:pt x="53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7" y="36"/>
                  <a:pt x="0" y="45"/>
                  <a:pt x="0" y="56"/>
                </a:cubicBezTo>
                <a:cubicBezTo>
                  <a:pt x="0" y="67"/>
                  <a:pt x="7" y="76"/>
                  <a:pt x="16" y="76"/>
                </a:cubicBezTo>
                <a:cubicBezTo>
                  <a:pt x="20" y="76"/>
                  <a:pt x="24" y="80"/>
                  <a:pt x="24" y="84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4"/>
                  <a:pt x="28" y="128"/>
                  <a:pt x="32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52" y="128"/>
                  <a:pt x="56" y="124"/>
                  <a:pt x="56" y="120"/>
                </a:cubicBezTo>
                <a:cubicBezTo>
                  <a:pt x="56" y="116"/>
                  <a:pt x="56" y="116"/>
                  <a:pt x="56" y="116"/>
                </a:cubicBezTo>
                <a:cubicBezTo>
                  <a:pt x="56" y="112"/>
                  <a:pt x="52" y="110"/>
                  <a:pt x="52" y="108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79"/>
                  <a:pt x="52" y="79"/>
                  <a:pt x="53" y="78"/>
                </a:cubicBezTo>
                <a:cubicBezTo>
                  <a:pt x="53" y="78"/>
                  <a:pt x="53" y="78"/>
                  <a:pt x="53" y="78"/>
                </a:cubicBezTo>
                <a:cubicBezTo>
                  <a:pt x="53" y="77"/>
                  <a:pt x="53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6"/>
                  <a:pt x="55" y="76"/>
                  <a:pt x="55" y="76"/>
                </a:cubicBezTo>
                <a:cubicBezTo>
                  <a:pt x="65" y="77"/>
                  <a:pt x="74" y="85"/>
                  <a:pt x="81" y="98"/>
                </a:cubicBezTo>
                <a:cubicBezTo>
                  <a:pt x="81" y="98"/>
                  <a:pt x="81" y="98"/>
                  <a:pt x="81" y="98"/>
                </a:cubicBezTo>
                <a:cubicBezTo>
                  <a:pt x="85" y="106"/>
                  <a:pt x="92" y="112"/>
                  <a:pt x="100" y="112"/>
                </a:cubicBezTo>
                <a:cubicBezTo>
                  <a:pt x="118" y="112"/>
                  <a:pt x="128" y="84"/>
                  <a:pt x="128" y="56"/>
                </a:cubicBezTo>
                <a:cubicBezTo>
                  <a:pt x="128" y="28"/>
                  <a:pt x="118" y="0"/>
                  <a:pt x="100" y="0"/>
                </a:cubicBezTo>
                <a:close/>
                <a:moveTo>
                  <a:pt x="80" y="56"/>
                </a:moveTo>
                <a:cubicBezTo>
                  <a:pt x="80" y="52"/>
                  <a:pt x="80" y="48"/>
                  <a:pt x="81" y="44"/>
                </a:cubicBezTo>
                <a:cubicBezTo>
                  <a:pt x="92" y="44"/>
                  <a:pt x="92" y="44"/>
                  <a:pt x="92" y="44"/>
                </a:cubicBezTo>
                <a:cubicBezTo>
                  <a:pt x="96" y="44"/>
                  <a:pt x="100" y="49"/>
                  <a:pt x="100" y="56"/>
                </a:cubicBezTo>
                <a:cubicBezTo>
                  <a:pt x="100" y="63"/>
                  <a:pt x="96" y="68"/>
                  <a:pt x="92" y="68"/>
                </a:cubicBezTo>
                <a:cubicBezTo>
                  <a:pt x="81" y="68"/>
                  <a:pt x="81" y="68"/>
                  <a:pt x="81" y="68"/>
                </a:cubicBezTo>
                <a:cubicBezTo>
                  <a:pt x="80" y="64"/>
                  <a:pt x="80" y="60"/>
                  <a:pt x="80" y="56"/>
                </a:cubicBezTo>
                <a:close/>
                <a:moveTo>
                  <a:pt x="8" y="56"/>
                </a:moveTo>
                <a:cubicBezTo>
                  <a:pt x="8" y="49"/>
                  <a:pt x="12" y="44"/>
                  <a:pt x="16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2" y="47"/>
                  <a:pt x="40" y="51"/>
                  <a:pt x="40" y="56"/>
                </a:cubicBezTo>
                <a:cubicBezTo>
                  <a:pt x="40" y="61"/>
                  <a:pt x="42" y="65"/>
                  <a:pt x="44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2" y="68"/>
                  <a:pt x="8" y="63"/>
                  <a:pt x="8" y="56"/>
                </a:cubicBezTo>
                <a:close/>
                <a:moveTo>
                  <a:pt x="48" y="120"/>
                </a:moveTo>
                <a:cubicBezTo>
                  <a:pt x="32" y="120"/>
                  <a:pt x="32" y="120"/>
                  <a:pt x="32" y="120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81"/>
                  <a:pt x="31" y="78"/>
                  <a:pt x="30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45" y="76"/>
                  <a:pt x="45" y="76"/>
                  <a:pt x="45" y="76"/>
                </a:cubicBezTo>
                <a:cubicBezTo>
                  <a:pt x="44" y="77"/>
                  <a:pt x="44" y="79"/>
                  <a:pt x="44" y="80"/>
                </a:cubicBezTo>
                <a:cubicBezTo>
                  <a:pt x="44" y="108"/>
                  <a:pt x="44" y="108"/>
                  <a:pt x="44" y="108"/>
                </a:cubicBezTo>
                <a:cubicBezTo>
                  <a:pt x="44" y="112"/>
                  <a:pt x="46" y="114"/>
                  <a:pt x="47" y="116"/>
                </a:cubicBezTo>
                <a:cubicBezTo>
                  <a:pt x="48" y="116"/>
                  <a:pt x="48" y="116"/>
                  <a:pt x="48" y="117"/>
                </a:cubicBezTo>
                <a:lnTo>
                  <a:pt x="48" y="120"/>
                </a:lnTo>
                <a:close/>
                <a:moveTo>
                  <a:pt x="53" y="68"/>
                </a:moveTo>
                <a:cubicBezTo>
                  <a:pt x="52" y="68"/>
                  <a:pt x="52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48" y="68"/>
                  <a:pt x="44" y="63"/>
                  <a:pt x="44" y="56"/>
                </a:cubicBezTo>
                <a:cubicBezTo>
                  <a:pt x="44" y="49"/>
                  <a:pt x="48" y="44"/>
                  <a:pt x="52" y="44"/>
                </a:cubicBezTo>
                <a:cubicBezTo>
                  <a:pt x="53" y="44"/>
                  <a:pt x="53" y="44"/>
                  <a:pt x="53" y="44"/>
                </a:cubicBezTo>
                <a:cubicBezTo>
                  <a:pt x="60" y="44"/>
                  <a:pt x="68" y="41"/>
                  <a:pt x="74" y="36"/>
                </a:cubicBezTo>
                <a:cubicBezTo>
                  <a:pt x="73" y="42"/>
                  <a:pt x="72" y="49"/>
                  <a:pt x="72" y="56"/>
                </a:cubicBezTo>
                <a:cubicBezTo>
                  <a:pt x="72" y="63"/>
                  <a:pt x="73" y="70"/>
                  <a:pt x="74" y="76"/>
                </a:cubicBezTo>
                <a:cubicBezTo>
                  <a:pt x="68" y="71"/>
                  <a:pt x="60" y="68"/>
                  <a:pt x="53" y="68"/>
                </a:cubicBezTo>
                <a:close/>
                <a:moveTo>
                  <a:pt x="100" y="104"/>
                </a:moveTo>
                <a:cubicBezTo>
                  <a:pt x="92" y="104"/>
                  <a:pt x="85" y="93"/>
                  <a:pt x="82" y="76"/>
                </a:cubicBezTo>
                <a:cubicBezTo>
                  <a:pt x="92" y="76"/>
                  <a:pt x="92" y="76"/>
                  <a:pt x="92" y="76"/>
                </a:cubicBezTo>
                <a:cubicBezTo>
                  <a:pt x="101" y="76"/>
                  <a:pt x="108" y="67"/>
                  <a:pt x="108" y="56"/>
                </a:cubicBezTo>
                <a:cubicBezTo>
                  <a:pt x="108" y="45"/>
                  <a:pt x="101" y="36"/>
                  <a:pt x="92" y="36"/>
                </a:cubicBezTo>
                <a:cubicBezTo>
                  <a:pt x="82" y="36"/>
                  <a:pt x="82" y="36"/>
                  <a:pt x="82" y="36"/>
                </a:cubicBezTo>
                <a:cubicBezTo>
                  <a:pt x="85" y="19"/>
                  <a:pt x="92" y="8"/>
                  <a:pt x="100" y="8"/>
                </a:cubicBezTo>
                <a:cubicBezTo>
                  <a:pt x="111" y="8"/>
                  <a:pt x="120" y="29"/>
                  <a:pt x="120" y="56"/>
                </a:cubicBezTo>
                <a:cubicBezTo>
                  <a:pt x="120" y="83"/>
                  <a:pt x="111" y="104"/>
                  <a:pt x="100" y="104"/>
                </a:cubicBezTo>
                <a:close/>
              </a:path>
            </a:pathLst>
          </a:custGeom>
          <a:solidFill>
            <a:srgbClr val="183885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id-ID" sz="140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2444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9" grpId="0" animBg="1"/>
      <p:bldP spid="22" grpId="0"/>
      <p:bldP spid="23" grpId="0"/>
      <p:bldP spid="2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10EA7C7F-049A-E53B-83CB-B6874C60A34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34" r="19134"/>
          <a:stretch>
            <a:fillRect/>
          </a:stretch>
        </p:blipFill>
        <p:spPr/>
      </p:pic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2E2601E3-918E-39B1-570F-A251CFFA074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68" b="18668"/>
          <a:stretch>
            <a:fillRect/>
          </a:stretch>
        </p:blipFill>
        <p:spPr/>
      </p:pic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B35D50E5-75B6-15C5-5677-C96D8314E0F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84" b="10484"/>
          <a:stretch>
            <a:fillRect/>
          </a:stretch>
        </p:blipFill>
        <p:spPr/>
      </p:pic>
      <p:sp>
        <p:nvSpPr>
          <p:cNvPr id="5" name="Rectangle: Diagonal Corners Rounded 4">
            <a:extLst>
              <a:ext uri="{FF2B5EF4-FFF2-40B4-BE49-F238E27FC236}">
                <a16:creationId xmlns:a16="http://schemas.microsoft.com/office/drawing/2014/main" id="{F3CBD7C1-3679-6A17-C8D4-32D54BC12CF2}"/>
              </a:ext>
            </a:extLst>
          </p:cNvPr>
          <p:cNvSpPr/>
          <p:nvPr/>
        </p:nvSpPr>
        <p:spPr>
          <a:xfrm>
            <a:off x="1322438" y="3855658"/>
            <a:ext cx="2949677" cy="2552516"/>
          </a:xfrm>
          <a:prstGeom prst="round2Diag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Diagonal Corners Rounded 5">
            <a:extLst>
              <a:ext uri="{FF2B5EF4-FFF2-40B4-BE49-F238E27FC236}">
                <a16:creationId xmlns:a16="http://schemas.microsoft.com/office/drawing/2014/main" id="{73973F1D-F1B5-7E1A-9856-C3709CE7FBBD}"/>
              </a:ext>
            </a:extLst>
          </p:cNvPr>
          <p:cNvSpPr/>
          <p:nvPr/>
        </p:nvSpPr>
        <p:spPr>
          <a:xfrm>
            <a:off x="4621160" y="3855658"/>
            <a:ext cx="2949677" cy="2552516"/>
          </a:xfrm>
          <a:prstGeom prst="round2DiagRect">
            <a:avLst/>
          </a:prstGeom>
          <a:solidFill>
            <a:srgbClr val="183885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Diagonal Corners Rounded 6">
            <a:extLst>
              <a:ext uri="{FF2B5EF4-FFF2-40B4-BE49-F238E27FC236}">
                <a16:creationId xmlns:a16="http://schemas.microsoft.com/office/drawing/2014/main" id="{25CD3F8C-19CA-731E-4CB4-29E6DBCB03B4}"/>
              </a:ext>
            </a:extLst>
          </p:cNvPr>
          <p:cNvSpPr/>
          <p:nvPr/>
        </p:nvSpPr>
        <p:spPr>
          <a:xfrm>
            <a:off x="7919881" y="3855658"/>
            <a:ext cx="2949677" cy="2552516"/>
          </a:xfrm>
          <a:prstGeom prst="round2Diag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43DA1C6-8521-9E73-66C8-4FA48442F11D}"/>
              </a:ext>
            </a:extLst>
          </p:cNvPr>
          <p:cNvSpPr txBox="1"/>
          <p:nvPr/>
        </p:nvSpPr>
        <p:spPr>
          <a:xfrm>
            <a:off x="3489884" y="842196"/>
            <a:ext cx="521222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3200" b="1" dirty="0">
                <a:solidFill>
                  <a:srgbClr val="183885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</a:t>
            </a:r>
            <a:r>
              <a:rPr lang="fa-IR" sz="3200" b="1" dirty="0">
                <a:latin typeface="Shabnam" panose="020B0603030804020204" pitchFamily="34" charset="-78"/>
                <a:cs typeface="Shabnam" panose="020B0603030804020204" pitchFamily="34" charset="-78"/>
              </a:rPr>
              <a:t>موضوع را بنویسید</a:t>
            </a:r>
            <a:endParaRPr lang="en-US" sz="32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5" name="Rectangle: Top Corners Rounded 14">
            <a:extLst>
              <a:ext uri="{FF2B5EF4-FFF2-40B4-BE49-F238E27FC236}">
                <a16:creationId xmlns:a16="http://schemas.microsoft.com/office/drawing/2014/main" id="{A065A0D6-EA6B-0979-8B66-F22C25B257AD}"/>
              </a:ext>
            </a:extLst>
          </p:cNvPr>
          <p:cNvSpPr/>
          <p:nvPr/>
        </p:nvSpPr>
        <p:spPr>
          <a:xfrm rot="10800000">
            <a:off x="575187" y="0"/>
            <a:ext cx="1130710" cy="1130710"/>
          </a:xfrm>
          <a:prstGeom prst="round2SameRect">
            <a:avLst>
              <a:gd name="adj1" fmla="val 9710"/>
              <a:gd name="adj2" fmla="val 0"/>
            </a:avLst>
          </a:prstGeom>
          <a:solidFill>
            <a:srgbClr val="18388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8B978F8-7FD5-C58D-E92E-CEF596B7E11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183885"/>
              </a:clrFrom>
              <a:clrTo>
                <a:srgbClr val="18388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16" t="22488" r="32823" b="18723"/>
          <a:stretch/>
        </p:blipFill>
        <p:spPr>
          <a:xfrm>
            <a:off x="666402" y="74822"/>
            <a:ext cx="948280" cy="1055888"/>
          </a:xfrm>
          <a:prstGeom prst="rect">
            <a:avLst/>
          </a:prstGeom>
        </p:spPr>
      </p:pic>
      <p:sp>
        <p:nvSpPr>
          <p:cNvPr id="17" name="Oval 8">
            <a:extLst>
              <a:ext uri="{FF2B5EF4-FFF2-40B4-BE49-F238E27FC236}">
                <a16:creationId xmlns:a16="http://schemas.microsoft.com/office/drawing/2014/main" id="{5CB6C879-B0D3-1813-DD6B-3CC2B61C4B98}"/>
              </a:ext>
            </a:extLst>
          </p:cNvPr>
          <p:cNvSpPr/>
          <p:nvPr/>
        </p:nvSpPr>
        <p:spPr>
          <a:xfrm>
            <a:off x="2587851" y="3984636"/>
            <a:ext cx="379521" cy="406572"/>
          </a:xfrm>
          <a:custGeom>
            <a:avLst/>
            <a:gdLst>
              <a:gd name="f0" fmla="val w"/>
              <a:gd name="f1" fmla="val h"/>
              <a:gd name="f2" fmla="val 0"/>
              <a:gd name="f3" fmla="val 3068057"/>
              <a:gd name="f4" fmla="val 3083879"/>
              <a:gd name="f5" fmla="val 1943022"/>
              <a:gd name="f6" fmla="val 2091435"/>
              <a:gd name="f7" fmla="val 2214809"/>
              <a:gd name="f8" fmla="val 107202"/>
              <a:gd name="f9" fmla="val 2232575"/>
              <a:gd name="f10" fmla="val 249298"/>
              <a:gd name="f11" fmla="val 2066806"/>
              <a:gd name="f12" fmla="val 323095"/>
              <a:gd name="f13" fmla="val 1966497"/>
              <a:gd name="f14" fmla="val 475331"/>
              <a:gd name="f15" fmla="val 1992863"/>
              <a:gd name="f16" fmla="val 623272"/>
              <a:gd name="f17" fmla="val 2032344"/>
              <a:gd name="f18" fmla="val 614884"/>
              <a:gd name="f19" fmla="val 2007703"/>
              <a:gd name="f20" fmla="val 472429"/>
              <a:gd name="f21" fmla="val 2119863"/>
              <a:gd name="f22" fmla="val 324636"/>
              <a:gd name="f23" fmla="val 2294697"/>
              <a:gd name="f24" fmla="val 266187"/>
              <a:gd name="f25" fmla="val 2304190"/>
              <a:gd name="f26" fmla="val 260641"/>
              <a:gd name="f27" fmla="val 2314409"/>
              <a:gd name="f28" fmla="val 260119"/>
              <a:gd name="f29" fmla="val 2324748"/>
              <a:gd name="f30" fmla="val 2491310"/>
              <a:gd name="f31" fmla="val 2626336"/>
              <a:gd name="f32" fmla="val 395145"/>
              <a:gd name="f33" fmla="val 561708"/>
              <a:gd name="f34" fmla="val 2609021"/>
              <a:gd name="f35" fmla="val 647481"/>
              <a:gd name="f36" fmla="val 656343"/>
              <a:gd name="f37" fmla="val 2762823"/>
              <a:gd name="f38" fmla="val 669742"/>
              <a:gd name="f39" fmla="val 2867295"/>
              <a:gd name="f40" fmla="val 786613"/>
              <a:gd name="f41" fmla="val 927882"/>
              <a:gd name="f42" fmla="val 2850464"/>
              <a:gd name="f43" fmla="val 1011252"/>
              <a:gd name="f44" fmla="val 2978255"/>
              <a:gd name="f45" fmla="val 1064152"/>
              <a:gd name="f46" fmla="val 1190111"/>
              <a:gd name="f47" fmla="val 1337042"/>
              <a:gd name="f48" fmla="val 1418703"/>
              <a:gd name="f49" fmla="val 3040320"/>
              <a:gd name="f50" fmla="val 1493884"/>
              <a:gd name="f51" fmla="val 2992210"/>
              <a:gd name="f52" fmla="val 1551889"/>
              <a:gd name="f53" fmla="val 2909241"/>
              <a:gd name="f54" fmla="val 1651289"/>
              <a:gd name="f55" fmla="val 2791782"/>
              <a:gd name="f56" fmla="val 1696238"/>
              <a:gd name="f57" fmla="val 2686704"/>
              <a:gd name="f58" fmla="val 1660749"/>
              <a:gd name="f59" fmla="val 2673794"/>
              <a:gd name="f60" fmla="val 1698968"/>
              <a:gd name="f61" fmla="val 2768232"/>
              <a:gd name="f62" fmla="val 1730865"/>
              <a:gd name="f63" fmla="val 2870956"/>
              <a:gd name="f64" fmla="val 1707121"/>
              <a:gd name="f65" fmla="val 2955415"/>
              <a:gd name="f66" fmla="val 1640323"/>
              <a:gd name="f67" fmla="val 2993943"/>
              <a:gd name="f68" fmla="val 1688574"/>
              <a:gd name="f69" fmla="val 3012247"/>
              <a:gd name="f70" fmla="val 1750635"/>
              <a:gd name="f71" fmla="val 1816968"/>
              <a:gd name="f72" fmla="val 1986406"/>
              <a:gd name="f73" fmla="val 2892829"/>
              <a:gd name="f74" fmla="val 2127952"/>
              <a:gd name="f75" fmla="val 2733451"/>
              <a:gd name="f76" fmla="val 2161496"/>
              <a:gd name="f77" fmla="val 2570803"/>
              <a:gd name="f78" fmla="val 2185843"/>
              <a:gd name="f79" fmla="val 2422847"/>
              <a:gd name="f80" fmla="val 2122052"/>
              <a:gd name="f81" fmla="val 2373218"/>
              <a:gd name="f82" fmla="val 2004561"/>
              <a:gd name="f83" fmla="val 2397575"/>
              <a:gd name="f84" fmla="val 1987765"/>
              <a:gd name="f85" fmla="val 2417022"/>
              <a:gd name="f86" fmla="val 1964396"/>
              <a:gd name="f87" fmla="val 2431421"/>
              <a:gd name="f88" fmla="val 1936987"/>
              <a:gd name="f89" fmla="val 2469123"/>
              <a:gd name="f90" fmla="val 1865220"/>
              <a:gd name="f91" fmla="val 2466430"/>
              <a:gd name="f92" fmla="val 1776674"/>
              <a:gd name="f93" fmla="val 2424327"/>
              <a:gd name="f94" fmla="val 1703750"/>
              <a:gd name="f95" fmla="val 2390880"/>
              <a:gd name="f96" fmla="val 1723060"/>
              <a:gd name="f97" fmla="val 2426033"/>
              <a:gd name="f98" fmla="val 1783948"/>
              <a:gd name="f99" fmla="val 2428758"/>
              <a:gd name="f100" fmla="val 1857660"/>
              <a:gd name="f101" fmla="val 2398065"/>
              <a:gd name="f102" fmla="val 1917447"/>
              <a:gd name="f103" fmla="val 2386618"/>
              <a:gd name="f104" fmla="val 1939743"/>
              <a:gd name="f105" fmla="val 2371177"/>
              <a:gd name="f106" fmla="val 1958844"/>
              <a:gd name="f107" fmla="val 2348681"/>
              <a:gd name="f108" fmla="val 1969064"/>
              <a:gd name="f109" fmla="val 2314536"/>
              <a:gd name="f110" fmla="val 1978212"/>
              <a:gd name="f111" fmla="val 2320989"/>
              <a:gd name="f112" fmla="val 1994504"/>
              <a:gd name="f113" fmla="val 2292439"/>
              <a:gd name="f114" fmla="val 2010252"/>
              <a:gd name="f115" fmla="val 2259301"/>
              <a:gd name="f116" fmla="val 2017439"/>
              <a:gd name="f117" fmla="val 2224883"/>
              <a:gd name="f118" fmla="val 2015050"/>
              <a:gd name="f119" fmla="val 2157880"/>
              <a:gd name="f120" fmla="val 2010397"/>
              <a:gd name="f121" fmla="val 2096183"/>
              <a:gd name="f122" fmla="val 1970105"/>
              <a:gd name="f123" fmla="val 2062112"/>
              <a:gd name="f124" fmla="val 1908746"/>
              <a:gd name="f125" fmla="val 2028307"/>
              <a:gd name="f126" fmla="val 1927422"/>
              <a:gd name="f127" fmla="val 2069101"/>
              <a:gd name="f128" fmla="val 2000945"/>
              <a:gd name="f129" fmla="val 2143517"/>
              <a:gd name="f130" fmla="val 2048870"/>
              <a:gd name="f131" fmla="val 2224395"/>
              <a:gd name="f132" fmla="val 2053708"/>
              <a:gd name="f133" fmla="val 2263912"/>
              <a:gd name="f134" fmla="val 2056070"/>
              <a:gd name="f135" fmla="val 2302036"/>
              <a:gd name="f136" fmla="val 2047984"/>
              <a:gd name="f137" fmla="val 2335071"/>
              <a:gd name="f138" fmla="val 2030056"/>
              <a:gd name="f139" fmla="val 2400196"/>
              <a:gd name="f140" fmla="val 2159379"/>
              <a:gd name="f141" fmla="val 2567325"/>
              <a:gd name="f142" fmla="val 2230480"/>
              <a:gd name="f143" fmla="val 2748680"/>
              <a:gd name="f144" fmla="val 2204554"/>
              <a:gd name="f145" fmla="val 2767068"/>
              <a:gd name="f146" fmla="val 2240602"/>
              <a:gd name="f147" fmla="val 2774723"/>
              <a:gd name="f148" fmla="val 2281713"/>
              <a:gd name="f149" fmla="val 2324613"/>
              <a:gd name="f150" fmla="val 2444667"/>
              <a:gd name="f151" fmla="val 2714770"/>
              <a:gd name="f152" fmla="val 2550720"/>
              <a:gd name="f153" fmla="val 2619461"/>
              <a:gd name="f154" fmla="val 2609132"/>
              <a:gd name="f155" fmla="val 2594093"/>
              <a:gd name="f156" fmla="val 2739763"/>
              <a:gd name="f157" fmla="val 2496512"/>
              <a:gd name="f158" fmla="val 2844553"/>
              <a:gd name="f159" fmla="val 2368919"/>
              <a:gd name="f160" fmla="val 2876858"/>
              <a:gd name="f161" fmla="val 2184369"/>
              <a:gd name="f162" fmla="val 2908073"/>
              <a:gd name="f163" fmla="val 2016372"/>
              <a:gd name="f164" fmla="val 2826285"/>
              <a:gd name="f165" fmla="val 1978290"/>
              <a:gd name="f166" fmla="val 2684161"/>
              <a:gd name="f167" fmla="val 1939323"/>
              <a:gd name="f168" fmla="val 2694602"/>
              <a:gd name="f169" fmla="val 1970494"/>
              <a:gd name="f170" fmla="val 2810931"/>
              <a:gd name="f171" fmla="val 2075973"/>
              <a:gd name="f172" fmla="val 2892306"/>
              <a:gd name="f173" fmla="val 2210223"/>
              <a:gd name="f174" fmla="val 2912307"/>
              <a:gd name="f175" fmla="val 2165434"/>
              <a:gd name="f176" fmla="val 3014618"/>
              <a:gd name="f177" fmla="val 2062317"/>
              <a:gd name="f178" fmla="val 1804718"/>
              <a:gd name="f179" fmla="val 1736151"/>
              <a:gd name="f180" fmla="val 2990782"/>
              <a:gd name="f181" fmla="val 1657612"/>
              <a:gd name="f182" fmla="val 2862428"/>
              <a:gd name="f183" fmla="val 1632100"/>
              <a:gd name="f184" fmla="val 2775963"/>
              <a:gd name="f185" fmla="val 1598588"/>
              <a:gd name="f186" fmla="val 2449530"/>
              <a:gd name="f187" fmla="val 1653064"/>
              <a:gd name="f188" fmla="val 2147091"/>
              <a:gd name="f189" fmla="val 1775302"/>
              <a:gd name="f190" fmla="val 2294672"/>
              <a:gd name="f191" fmla="val 1947360"/>
              <a:gd name="f192" fmla="val 2360889"/>
              <a:gd name="f193" fmla="val 2101389"/>
              <a:gd name="f194" fmla="val 2319520"/>
              <a:gd name="f195" fmla="val 2085913"/>
              <a:gd name="f196" fmla="val 2268654"/>
              <a:gd name="f197" fmla="val 1935632"/>
              <a:gd name="f198" fmla="val 2308197"/>
              <a:gd name="f199" fmla="val 1765039"/>
              <a:gd name="f200" fmla="val 2228547"/>
              <a:gd name="f201" fmla="val 1652548"/>
              <a:gd name="f202" fmla="val 2065927"/>
              <a:gd name="f203" fmla="val 1594744"/>
              <a:gd name="f204" fmla="val 1988631"/>
              <a:gd name="f205" fmla="val 1552933"/>
              <a:gd name="f206" fmla="val 1543383"/>
              <a:gd name="f207" fmla="val 1647107"/>
              <a:gd name="f208" fmla="val 1210118"/>
              <a:gd name="f209" fmla="val 1757451"/>
              <a:gd name="f210" fmla="val 1073526"/>
              <a:gd name="f211" fmla="val 1924310"/>
              <a:gd name="f212" fmla="val 1023711"/>
              <a:gd name="f213" fmla="val 2044795"/>
              <a:gd name="f214" fmla="val 1095494"/>
              <a:gd name="f215" fmla="val 2046624"/>
              <a:gd name="f216" fmla="val 1092427"/>
              <a:gd name="f217" fmla="val 2044963"/>
              <a:gd name="f218" fmla="val 1115904"/>
              <a:gd name="f219" fmla="val 2049817"/>
              <a:gd name="f220" fmla="val 1139574"/>
              <a:gd name="f221" fmla="val 2059741"/>
              <a:gd name="f222" fmla="val 1162003"/>
              <a:gd name="f223" fmla="val 2085174"/>
              <a:gd name="f224" fmla="val 1219476"/>
              <a:gd name="f225" fmla="val 2140055"/>
              <a:gd name="f226" fmla="val 1259997"/>
              <a:gd name="f227" fmla="val 2204060"/>
              <a:gd name="f228" fmla="val 1268556"/>
              <a:gd name="f229" fmla="val 2208020"/>
              <a:gd name="f230" fmla="val 1238949"/>
              <a:gd name="f231" fmla="val 2154665"/>
              <a:gd name="f232" fmla="val 1231814"/>
              <a:gd name="f233" fmla="val 2108853"/>
              <a:gd name="f234" fmla="val 1198319"/>
              <a:gd name="f235" fmla="val 2087448"/>
              <a:gd name="f236" fmla="val 1150798"/>
              <a:gd name="f237" fmla="val 2064784"/>
              <a:gd name="f238" fmla="val 1100476"/>
              <a:gd name="f239" fmla="val 2073123"/>
              <a:gd name="f240" fmla="val 1042569"/>
              <a:gd name="f241" fmla="val 2109077"/>
              <a:gd name="f242" fmla="val 1000639"/>
              <a:gd name="f243" fmla="val 2142987"/>
              <a:gd name="f244" fmla="val 961090"/>
              <a:gd name="f245" fmla="val 2196315"/>
              <a:gd name="f246" fmla="val 941798"/>
              <a:gd name="f247" fmla="val 2249471"/>
              <a:gd name="f248" fmla="val 949847"/>
              <a:gd name="f249" fmla="val 2253988"/>
              <a:gd name="f250" fmla="val 920317"/>
              <a:gd name="f251" fmla="val 2190211"/>
              <a:gd name="f252" fmla="val 910645"/>
              <a:gd name="f253" fmla="val 2126205"/>
              <a:gd name="f254" fmla="val 934132"/>
              <a:gd name="f255" fmla="val 2085632"/>
              <a:gd name="f256" fmla="val 982099"/>
              <a:gd name="f257" fmla="val 2052614"/>
              <a:gd name="f258" fmla="val 1055246"/>
              <a:gd name="f259" fmla="val 1928226"/>
              <a:gd name="f260" fmla="val 988072"/>
              <a:gd name="f261" fmla="val 1765306"/>
              <a:gd name="f262" fmla="val 1028878"/>
              <a:gd name="f263" fmla="val 1646726"/>
              <a:gd name="f264" fmla="val 1149851"/>
              <a:gd name="f265" fmla="val 1576863"/>
              <a:gd name="f266" fmla="val 1018908"/>
              <a:gd name="f267" fmla="val 1584053"/>
              <a:gd name="f268" fmla="val 461235"/>
              <a:gd name="f269" fmla="val 1633436"/>
              <a:gd name="f270" fmla="val 269593"/>
              <a:gd name="f271" fmla="val 1697428"/>
              <a:gd name="f272" fmla="val 119029"/>
              <a:gd name="f273" fmla="val 1776459"/>
              <a:gd name="f274" fmla="val 1125035"/>
              <a:gd name="f275" fmla="val 1263339"/>
              <a:gd name="f276" fmla="val 1331906"/>
              <a:gd name="f277" fmla="val 93097"/>
              <a:gd name="f278" fmla="val 1410445"/>
              <a:gd name="f279" fmla="val 221451"/>
              <a:gd name="f280" fmla="val 1435957"/>
              <a:gd name="f281" fmla="val 307916"/>
              <a:gd name="f282" fmla="val 1469469"/>
              <a:gd name="f283" fmla="val 634350"/>
              <a:gd name="f284" fmla="val 1414993"/>
              <a:gd name="f285" fmla="val 936788"/>
              <a:gd name="f286" fmla="val 1292755"/>
              <a:gd name="f287" fmla="val 789207"/>
              <a:gd name="f288" fmla="val 1120697"/>
              <a:gd name="f289" fmla="val 722990"/>
              <a:gd name="f290" fmla="val 966668"/>
              <a:gd name="f291" fmla="val 764359"/>
              <a:gd name="f292" fmla="val 982144"/>
              <a:gd name="f293" fmla="val 815225"/>
              <a:gd name="f294" fmla="val 1132425"/>
              <a:gd name="f295" fmla="val 775682"/>
              <a:gd name="f296" fmla="val 1303018"/>
              <a:gd name="f297" fmla="val 855332"/>
              <a:gd name="f298" fmla="val 1415509"/>
              <a:gd name="f299" fmla="val 1017952"/>
              <a:gd name="f300" fmla="val 1473313"/>
              <a:gd name="f301" fmla="val 1095249"/>
              <a:gd name="f302" fmla="val 1515123"/>
              <a:gd name="f303" fmla="val 1540497"/>
              <a:gd name="f304" fmla="val 1420950"/>
              <a:gd name="f305" fmla="val 1873762"/>
              <a:gd name="f306" fmla="val 1310606"/>
              <a:gd name="f307" fmla="val 2010353"/>
              <a:gd name="f308" fmla="val 1143747"/>
              <a:gd name="f309" fmla="val 2060168"/>
              <a:gd name="f310" fmla="val 1023262"/>
              <a:gd name="f311" fmla="val 1988385"/>
              <a:gd name="f312" fmla="val 1021433"/>
              <a:gd name="f313" fmla="val 1991453"/>
              <a:gd name="f314" fmla="val 1023094"/>
              <a:gd name="f315" fmla="val 1967976"/>
              <a:gd name="f316" fmla="val 1018240"/>
              <a:gd name="f317" fmla="val 1944306"/>
              <a:gd name="f318" fmla="val 1008316"/>
              <a:gd name="f319" fmla="val 1921877"/>
              <a:gd name="f320" fmla="val 982883"/>
              <a:gd name="f321" fmla="val 1864403"/>
              <a:gd name="f322" fmla="val 928002"/>
              <a:gd name="f323" fmla="val 1823883"/>
              <a:gd name="f324" fmla="val 863997"/>
              <a:gd name="f325" fmla="val 1815323"/>
              <a:gd name="f326" fmla="val 860037"/>
              <a:gd name="f327" fmla="val 1844930"/>
              <a:gd name="f328" fmla="val 913392"/>
              <a:gd name="f329" fmla="val 1852066"/>
              <a:gd name="f330" fmla="val 959204"/>
              <a:gd name="f331" fmla="val 1885560"/>
              <a:gd name="f332" fmla="val 980609"/>
              <a:gd name="f333" fmla="val 1933082"/>
              <a:gd name="f334" fmla="val 1003273"/>
              <a:gd name="f335" fmla="val 1983404"/>
              <a:gd name="f336" fmla="val 994934"/>
              <a:gd name="f337" fmla="val 2041310"/>
              <a:gd name="f338" fmla="val 958980"/>
              <a:gd name="f339" fmla="val 2083241"/>
              <a:gd name="f340" fmla="val 925070"/>
              <a:gd name="f341" fmla="val 2122789"/>
              <a:gd name="f342" fmla="val 871742"/>
              <a:gd name="f343" fmla="val 2142082"/>
              <a:gd name="f344" fmla="val 818586"/>
              <a:gd name="f345" fmla="val 2134033"/>
              <a:gd name="f346" fmla="val 814069"/>
              <a:gd name="f347" fmla="val 2163562"/>
              <a:gd name="f348" fmla="val 877846"/>
              <a:gd name="f349" fmla="val 2173235"/>
              <a:gd name="f350" fmla="val 941852"/>
              <a:gd name="f351" fmla="val 2149747"/>
              <a:gd name="f352" fmla="val 982425"/>
              <a:gd name="f353" fmla="val 2101780"/>
              <a:gd name="f354" fmla="val 1015443"/>
              <a:gd name="f355" fmla="val 2028633"/>
              <a:gd name="f356" fmla="val 1139831"/>
              <a:gd name="f357" fmla="val 2095808"/>
              <a:gd name="f358" fmla="val 1302751"/>
              <a:gd name="f359" fmla="val 2055001"/>
              <a:gd name="f360" fmla="val 1421331"/>
              <a:gd name="f361" fmla="val 1934029"/>
              <a:gd name="f362" fmla="val 1491194"/>
              <a:gd name="f363" fmla="val 2064971"/>
              <a:gd name="f364" fmla="val 1484003"/>
              <a:gd name="f365" fmla="val 2622644"/>
              <a:gd name="f366" fmla="val 1434621"/>
              <a:gd name="f367" fmla="val 2814287"/>
              <a:gd name="f368" fmla="val 1370629"/>
              <a:gd name="f369" fmla="val 2964850"/>
              <a:gd name="f370" fmla="val 1291598"/>
              <a:gd name="f371" fmla="val 976622"/>
              <a:gd name="f372" fmla="val 853248"/>
              <a:gd name="f373" fmla="val 2976677"/>
              <a:gd name="f374" fmla="val 835482"/>
              <a:gd name="f375" fmla="val 2834581"/>
              <a:gd name="f376" fmla="val 1001251"/>
              <a:gd name="f377" fmla="val 2760784"/>
              <a:gd name="f378" fmla="val 1101560"/>
              <a:gd name="f379" fmla="val 2608549"/>
              <a:gd name="f380" fmla="val 1075194"/>
              <a:gd name="f381" fmla="val 2460607"/>
              <a:gd name="f382" fmla="val 1035713"/>
              <a:gd name="f383" fmla="val 2468996"/>
              <a:gd name="f384" fmla="val 1060354"/>
              <a:gd name="f385" fmla="val 2611450"/>
              <a:gd name="f386" fmla="val 948194"/>
              <a:gd name="f387" fmla="val 2759243"/>
              <a:gd name="f388" fmla="val 773360"/>
              <a:gd name="f389" fmla="val 2817692"/>
              <a:gd name="f390" fmla="val 763867"/>
              <a:gd name="f391" fmla="val 2823239"/>
              <a:gd name="f392" fmla="val 753648"/>
              <a:gd name="f393" fmla="val 2823760"/>
              <a:gd name="f394" fmla="val 743309"/>
              <a:gd name="f395" fmla="val 576747"/>
              <a:gd name="f396" fmla="val 441721"/>
              <a:gd name="f397" fmla="val 2688734"/>
              <a:gd name="f398" fmla="val 2522172"/>
              <a:gd name="f399" fmla="val 459036"/>
              <a:gd name="f400" fmla="val 2436399"/>
              <a:gd name="f401" fmla="val 2427537"/>
              <a:gd name="f402" fmla="val 305234"/>
              <a:gd name="f403" fmla="val 2414137"/>
              <a:gd name="f404" fmla="val 200762"/>
              <a:gd name="f405" fmla="val 2297266"/>
              <a:gd name="f406" fmla="val 2155997"/>
              <a:gd name="f407" fmla="val 217593"/>
              <a:gd name="f408" fmla="val 2072628"/>
              <a:gd name="f409" fmla="val 89802"/>
              <a:gd name="f410" fmla="val 2019727"/>
              <a:gd name="f411" fmla="val 1893768"/>
              <a:gd name="f412" fmla="val 1746838"/>
              <a:gd name="f413" fmla="val 1665177"/>
              <a:gd name="f414" fmla="val 27737"/>
              <a:gd name="f415" fmla="val 1589996"/>
              <a:gd name="f416" fmla="val 75847"/>
              <a:gd name="f417" fmla="val 1531990"/>
              <a:gd name="f418" fmla="val 158816"/>
              <a:gd name="f419" fmla="val 1432590"/>
              <a:gd name="f420" fmla="val 276275"/>
              <a:gd name="f421" fmla="val 1387641"/>
              <a:gd name="f422" fmla="val 381353"/>
              <a:gd name="f423" fmla="val 1423131"/>
              <a:gd name="f424" fmla="val 394263"/>
              <a:gd name="f425" fmla="val 1384911"/>
              <a:gd name="f426" fmla="val 299825"/>
              <a:gd name="f427" fmla="val 1353014"/>
              <a:gd name="f428" fmla="val 197101"/>
              <a:gd name="f429" fmla="val 1376758"/>
              <a:gd name="f430" fmla="val 112642"/>
              <a:gd name="f431" fmla="val 1443556"/>
              <a:gd name="f432" fmla="val 74114"/>
              <a:gd name="f433" fmla="val 1395305"/>
              <a:gd name="f434" fmla="val 55810"/>
              <a:gd name="f435" fmla="val 1333244"/>
              <a:gd name="f436" fmla="val 1266911"/>
              <a:gd name="f437" fmla="val 1097473"/>
              <a:gd name="f438" fmla="val 175228"/>
              <a:gd name="f439" fmla="val 955927"/>
              <a:gd name="f440" fmla="val 334606"/>
              <a:gd name="f441" fmla="val 922383"/>
              <a:gd name="f442" fmla="val 497254"/>
              <a:gd name="f443" fmla="val 898036"/>
              <a:gd name="f444" fmla="val 645210"/>
              <a:gd name="f445" fmla="val 961827"/>
              <a:gd name="f446" fmla="val 694839"/>
              <a:gd name="f447" fmla="val 1079319"/>
              <a:gd name="f448" fmla="val 670482"/>
              <a:gd name="f449" fmla="val 1096114"/>
              <a:gd name="f450" fmla="val 651035"/>
              <a:gd name="f451" fmla="val 1119484"/>
              <a:gd name="f452" fmla="val 636636"/>
              <a:gd name="f453" fmla="val 1146893"/>
              <a:gd name="f454" fmla="val 598934"/>
              <a:gd name="f455" fmla="val 1218660"/>
              <a:gd name="f456" fmla="val 601627"/>
              <a:gd name="f457" fmla="val 1307205"/>
              <a:gd name="f458" fmla="val 643730"/>
              <a:gd name="f459" fmla="val 1380130"/>
              <a:gd name="f460" fmla="val 677177"/>
              <a:gd name="f461" fmla="val 1360819"/>
              <a:gd name="f462" fmla="val 642024"/>
              <a:gd name="f463" fmla="val 1299932"/>
              <a:gd name="f464" fmla="val 639299"/>
              <a:gd name="f465" fmla="val 1226219"/>
              <a:gd name="f466" fmla="val 669992"/>
              <a:gd name="f467" fmla="val 1166433"/>
              <a:gd name="f468" fmla="val 681439"/>
              <a:gd name="f469" fmla="val 1144136"/>
              <a:gd name="f470" fmla="val 696880"/>
              <a:gd name="f471" fmla="val 1125036"/>
              <a:gd name="f472" fmla="val 719376"/>
              <a:gd name="f473" fmla="val 1114815"/>
              <a:gd name="f474" fmla="val 753521"/>
              <a:gd name="f475" fmla="val 1105667"/>
              <a:gd name="f476" fmla="val 747068"/>
              <a:gd name="f477" fmla="val 1089375"/>
              <a:gd name="f478" fmla="val 775618"/>
              <a:gd name="f479" fmla="val 1073627"/>
              <a:gd name="f480" fmla="val 808756"/>
              <a:gd name="f481" fmla="val 1066440"/>
              <a:gd name="f482" fmla="val 843174"/>
              <a:gd name="f483" fmla="val 1068829"/>
              <a:gd name="f484" fmla="val 910177"/>
              <a:gd name="f485" fmla="val 1073482"/>
              <a:gd name="f486" fmla="val 971874"/>
              <a:gd name="f487" fmla="val 1113774"/>
              <a:gd name="f488" fmla="val 1005945"/>
              <a:gd name="f489" fmla="val 1175134"/>
              <a:gd name="f490" fmla="val 1039750"/>
              <a:gd name="f491" fmla="val 1156458"/>
              <a:gd name="f492" fmla="val 998956"/>
              <a:gd name="f493" fmla="val 1082934"/>
              <a:gd name="f494" fmla="val 924540"/>
              <a:gd name="f495" fmla="val 1035010"/>
              <a:gd name="f496" fmla="val 843662"/>
              <a:gd name="f497" fmla="val 1030172"/>
              <a:gd name="f498" fmla="val 804145"/>
              <a:gd name="f499" fmla="val 1027809"/>
              <a:gd name="f500" fmla="val 766021"/>
              <a:gd name="f501" fmla="val 1035895"/>
              <a:gd name="f502" fmla="val 732986"/>
              <a:gd name="f503" fmla="val 1053824"/>
              <a:gd name="f504" fmla="val 667861"/>
              <a:gd name="f505" fmla="val 924500"/>
              <a:gd name="f506" fmla="val 500732"/>
              <a:gd name="f507" fmla="val 853399"/>
              <a:gd name="f508" fmla="val 319377"/>
              <a:gd name="f509" fmla="val 879325"/>
              <a:gd name="f510" fmla="val 300989"/>
              <a:gd name="f511" fmla="val 843277"/>
              <a:gd name="f512" fmla="val 293334"/>
              <a:gd name="f513" fmla="val 802167"/>
              <a:gd name="f514" fmla="val 759266"/>
              <a:gd name="f515" fmla="val 639212"/>
              <a:gd name="f516" fmla="val 353287"/>
              <a:gd name="f517" fmla="val 533159"/>
              <a:gd name="f518" fmla="val 448596"/>
              <a:gd name="f519" fmla="val 474747"/>
              <a:gd name="f520" fmla="val 473964"/>
              <a:gd name="f521" fmla="val 344116"/>
              <a:gd name="f522" fmla="val 571545"/>
              <a:gd name="f523" fmla="val 239326"/>
              <a:gd name="f524" fmla="val 699138"/>
              <a:gd name="f525" fmla="val 207021"/>
              <a:gd name="f526" fmla="val 883688"/>
              <a:gd name="f527" fmla="val 175806"/>
              <a:gd name="f528" fmla="val 1051685"/>
              <a:gd name="f529" fmla="val 257594"/>
              <a:gd name="f530" fmla="val 1089767"/>
              <a:gd name="f531" fmla="val 399718"/>
              <a:gd name="f532" fmla="val 1128734"/>
              <a:gd name="f533" fmla="val 389277"/>
              <a:gd name="f534" fmla="val 1097563"/>
              <a:gd name="f535" fmla="val 272948"/>
              <a:gd name="f536" fmla="val 992084"/>
              <a:gd name="f537" fmla="val 191573"/>
              <a:gd name="f538" fmla="val 857834"/>
              <a:gd name="f539" fmla="val 171572"/>
              <a:gd name="f540" fmla="val 902623"/>
              <a:gd name="f541" fmla="val 69261"/>
              <a:gd name="f542" fmla="val 1005740"/>
              <a:gd name="f543" fmla="*/ f0 1 3068057"/>
              <a:gd name="f544" fmla="*/ f1 1 3083879"/>
              <a:gd name="f545" fmla="+- f4 0 f2"/>
              <a:gd name="f546" fmla="+- f3 0 f2"/>
              <a:gd name="f547" fmla="*/ f546 1 3068057"/>
              <a:gd name="f548" fmla="*/ f545 1 3083879"/>
              <a:gd name="f549" fmla="*/ f2 1 f547"/>
              <a:gd name="f550" fmla="*/ f3 1 f547"/>
              <a:gd name="f551" fmla="*/ f2 1 f548"/>
              <a:gd name="f552" fmla="*/ f4 1 f548"/>
              <a:gd name="f553" fmla="*/ f549 f543 1"/>
              <a:gd name="f554" fmla="*/ f550 f543 1"/>
              <a:gd name="f555" fmla="*/ f552 f544 1"/>
              <a:gd name="f556" fmla="*/ f551 f54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53" t="f556" r="f554" b="f555"/>
            <a:pathLst>
              <a:path w="3068057" h="3083879">
                <a:moveTo>
                  <a:pt x="f5" y="f2"/>
                </a:moveTo>
                <a:cubicBezTo>
                  <a:pt x="f6" y="f2"/>
                  <a:pt x="f7" y="f8"/>
                  <a:pt x="f9" y="f10"/>
                </a:cubicBezTo>
                <a:cubicBezTo>
                  <a:pt x="f11" y="f12"/>
                  <a:pt x="f13" y="f14"/>
                  <a:pt x="f15" y="f16"/>
                </a:cubicBezTo>
                <a:lnTo>
                  <a:pt x="f17" y="f18"/>
                </a:lnTo>
                <a:cubicBezTo>
                  <a:pt x="f19" y="f20"/>
                  <a:pt x="f21" y="f22"/>
                  <a:pt x="f23" y="f24"/>
                </a:cubicBezTo>
                <a:cubicBezTo>
                  <a:pt x="f25" y="f26"/>
                  <a:pt x="f27" y="f28"/>
                  <a:pt x="f29" y="f28"/>
                </a:cubicBezTo>
                <a:cubicBezTo>
                  <a:pt x="f30" y="f28"/>
                  <a:pt x="f31" y="f32"/>
                  <a:pt x="f31" y="f33"/>
                </a:cubicBezTo>
                <a:lnTo>
                  <a:pt x="f34" y="f35"/>
                </a:lnTo>
                <a:lnTo>
                  <a:pt x="f31" y="f35"/>
                </a:lnTo>
                <a:lnTo>
                  <a:pt x="f31" y="f36"/>
                </a:lnTo>
                <a:cubicBezTo>
                  <a:pt x="f37" y="f38"/>
                  <a:pt x="f39" y="f40"/>
                  <a:pt x="f39" y="f41"/>
                </a:cubicBezTo>
                <a:lnTo>
                  <a:pt x="f42" y="f43"/>
                </a:lnTo>
                <a:cubicBezTo>
                  <a:pt x="f44" y="f45"/>
                  <a:pt x="f3" y="f46"/>
                  <a:pt x="f3" y="f47"/>
                </a:cubicBezTo>
                <a:cubicBezTo>
                  <a:pt x="f3" y="f48"/>
                  <a:pt x="f49" y="f50"/>
                  <a:pt x="f51" y="f52"/>
                </a:cubicBezTo>
                <a:cubicBezTo>
                  <a:pt x="f53" y="f54"/>
                  <a:pt x="f55" y="f56"/>
                  <a:pt x="f57" y="f58"/>
                </a:cubicBezTo>
                <a:lnTo>
                  <a:pt x="f59" y="f60"/>
                </a:lnTo>
                <a:cubicBezTo>
                  <a:pt x="f61" y="f62"/>
                  <a:pt x="f63" y="f64"/>
                  <a:pt x="f65" y="f66"/>
                </a:cubicBezTo>
                <a:cubicBezTo>
                  <a:pt x="f67" y="f68"/>
                  <a:pt x="f69" y="f70"/>
                  <a:pt x="f69" y="f71"/>
                </a:cubicBezTo>
                <a:cubicBezTo>
                  <a:pt x="f69" y="f72"/>
                  <a:pt x="f73" y="f74"/>
                  <a:pt x="f75" y="f76"/>
                </a:cubicBezTo>
                <a:cubicBezTo>
                  <a:pt x="f77" y="f78"/>
                  <a:pt x="f79" y="f80"/>
                  <a:pt x="f81" y="f82"/>
                </a:cubicBezTo>
                <a:cubicBezTo>
                  <a:pt x="f83" y="f84"/>
                  <a:pt x="f85" y="f86"/>
                  <a:pt x="f87" y="f88"/>
                </a:cubicBezTo>
                <a:cubicBezTo>
                  <a:pt x="f89" y="f90"/>
                  <a:pt x="f91" y="f92"/>
                  <a:pt x="f93" y="f94"/>
                </a:cubicBezTo>
                <a:lnTo>
                  <a:pt x="f95" y="f96"/>
                </a:lnTo>
                <a:cubicBezTo>
                  <a:pt x="f97" y="f98"/>
                  <a:pt x="f99" y="f100"/>
                  <a:pt x="f101" y="f102"/>
                </a:cubicBezTo>
                <a:cubicBezTo>
                  <a:pt x="f103" y="f104"/>
                  <a:pt x="f105" y="f106"/>
                  <a:pt x="f107" y="f108"/>
                </a:cubicBezTo>
                <a:lnTo>
                  <a:pt x="f109" y="f110"/>
                </a:lnTo>
                <a:lnTo>
                  <a:pt x="f111" y="f112"/>
                </a:lnTo>
                <a:cubicBezTo>
                  <a:pt x="f113" y="f114"/>
                  <a:pt x="f115" y="f116"/>
                  <a:pt x="f117" y="f118"/>
                </a:cubicBezTo>
                <a:cubicBezTo>
                  <a:pt x="f119" y="f120"/>
                  <a:pt x="f121" y="f122"/>
                  <a:pt x="f123" y="f124"/>
                </a:cubicBezTo>
                <a:lnTo>
                  <a:pt x="f125" y="f126"/>
                </a:lnTo>
                <a:cubicBezTo>
                  <a:pt x="f127" y="f128"/>
                  <a:pt x="f129" y="f130"/>
                  <a:pt x="f131" y="f132"/>
                </a:cubicBezTo>
                <a:cubicBezTo>
                  <a:pt x="f133" y="f134"/>
                  <a:pt x="f135" y="f136"/>
                  <a:pt x="f137" y="f138"/>
                </a:cubicBezTo>
                <a:cubicBezTo>
                  <a:pt x="f139" y="f140"/>
                  <a:pt x="f141" y="f142"/>
                  <a:pt x="f143" y="f144"/>
                </a:cubicBezTo>
                <a:cubicBezTo>
                  <a:pt x="f145" y="f146"/>
                  <a:pt x="f147" y="f148"/>
                  <a:pt x="f147" y="f149"/>
                </a:cubicBezTo>
                <a:cubicBezTo>
                  <a:pt x="f147" y="f150"/>
                  <a:pt x="f151" y="f152"/>
                  <a:pt x="f153" y="f154"/>
                </a:cubicBezTo>
                <a:cubicBezTo>
                  <a:pt x="f155" y="f156"/>
                  <a:pt x="f157" y="f158"/>
                  <a:pt x="f159" y="f160"/>
                </a:cubicBezTo>
                <a:cubicBezTo>
                  <a:pt x="f161" y="f162"/>
                  <a:pt x="f163" y="f164"/>
                  <a:pt x="f165" y="f166"/>
                </a:cubicBezTo>
                <a:lnTo>
                  <a:pt x="f167" y="f168"/>
                </a:lnTo>
                <a:cubicBezTo>
                  <a:pt x="f169" y="f170"/>
                  <a:pt x="f171" y="f172"/>
                  <a:pt x="f173" y="f174"/>
                </a:cubicBezTo>
                <a:cubicBezTo>
                  <a:pt x="f175" y="f176"/>
                  <a:pt x="f177" y="f4"/>
                  <a:pt x="f5" y="f4"/>
                </a:cubicBezTo>
                <a:cubicBezTo>
                  <a:pt x="f178" y="f4"/>
                  <a:pt x="f179" y="f180"/>
                  <a:pt x="f181" y="f182"/>
                </a:cubicBezTo>
                <a:cubicBezTo>
                  <a:pt x="f183" y="f184"/>
                  <a:pt x="f185" y="f186"/>
                  <a:pt x="f187" y="f188"/>
                </a:cubicBezTo>
                <a:cubicBezTo>
                  <a:pt x="f189" y="f190"/>
                  <a:pt x="f191" y="f192"/>
                  <a:pt x="f193" y="f194"/>
                </a:cubicBezTo>
                <a:lnTo>
                  <a:pt x="f195" y="f196"/>
                </a:lnTo>
                <a:cubicBezTo>
                  <a:pt x="f197" y="f198"/>
                  <a:pt x="f199" y="f200"/>
                  <a:pt x="f201" y="f202"/>
                </a:cubicBezTo>
                <a:cubicBezTo>
                  <a:pt x="f203" y="f204"/>
                  <a:pt x="f205" y="f206"/>
                  <a:pt x="f207" y="f208"/>
                </a:cubicBezTo>
                <a:cubicBezTo>
                  <a:pt x="f209" y="f210"/>
                  <a:pt x="f211" y="f212"/>
                  <a:pt x="f213" y="f214"/>
                </a:cubicBezTo>
                <a:lnTo>
                  <a:pt x="f215" y="f216"/>
                </a:lnTo>
                <a:cubicBezTo>
                  <a:pt x="f217" y="f218"/>
                  <a:pt x="f219" y="f220"/>
                  <a:pt x="f221" y="f222"/>
                </a:cubicBezTo>
                <a:cubicBezTo>
                  <a:pt x="f223" y="f224"/>
                  <a:pt x="f225" y="f226"/>
                  <a:pt x="f227" y="f228"/>
                </a:cubicBezTo>
                <a:lnTo>
                  <a:pt x="f229" y="f230"/>
                </a:lnTo>
                <a:cubicBezTo>
                  <a:pt x="f231" y="f232"/>
                  <a:pt x="f233" y="f234"/>
                  <a:pt x="f235" y="f236"/>
                </a:cubicBezTo>
                <a:cubicBezTo>
                  <a:pt x="f237" y="f238"/>
                  <a:pt x="f239" y="f240"/>
                  <a:pt x="f241" y="f242"/>
                </a:cubicBezTo>
                <a:cubicBezTo>
                  <a:pt x="f243" y="f244"/>
                  <a:pt x="f245" y="f246"/>
                  <a:pt x="f247" y="f248"/>
                </a:cubicBezTo>
                <a:lnTo>
                  <a:pt x="f249" y="f250"/>
                </a:lnTo>
                <a:cubicBezTo>
                  <a:pt x="f251" y="f252"/>
                  <a:pt x="f253" y="f254"/>
                  <a:pt x="f255" y="f256"/>
                </a:cubicBezTo>
                <a:lnTo>
                  <a:pt x="f257" y="f258"/>
                </a:lnTo>
                <a:cubicBezTo>
                  <a:pt x="f259" y="f260"/>
                  <a:pt x="f261" y="f262"/>
                  <a:pt x="f263" y="f264"/>
                </a:cubicBezTo>
                <a:cubicBezTo>
                  <a:pt x="f265" y="f266"/>
                  <a:pt x="f267" y="f268"/>
                  <a:pt x="f269" y="f270"/>
                </a:cubicBezTo>
                <a:cubicBezTo>
                  <a:pt x="f271" y="f272"/>
                  <a:pt x="f273" y="f2"/>
                  <a:pt x="f5" y="f2"/>
                </a:cubicBezTo>
                <a:close/>
                <a:moveTo>
                  <a:pt x="f274" y="f2"/>
                </a:moveTo>
                <a:cubicBezTo>
                  <a:pt x="f275" y="f2"/>
                  <a:pt x="f276" y="f277"/>
                  <a:pt x="f278" y="f279"/>
                </a:cubicBezTo>
                <a:cubicBezTo>
                  <a:pt x="f280" y="f281"/>
                  <a:pt x="f282" y="f283"/>
                  <a:pt x="f284" y="f285"/>
                </a:cubicBezTo>
                <a:cubicBezTo>
                  <a:pt x="f286" y="f287"/>
                  <a:pt x="f288" y="f289"/>
                  <a:pt x="f290" y="f291"/>
                </a:cubicBezTo>
                <a:lnTo>
                  <a:pt x="f292" y="f293"/>
                </a:lnTo>
                <a:cubicBezTo>
                  <a:pt x="f294" y="f295"/>
                  <a:pt x="f296" y="f297"/>
                  <a:pt x="f298" y="f299"/>
                </a:cubicBezTo>
                <a:cubicBezTo>
                  <a:pt x="f300" y="f301"/>
                  <a:pt x="f302" y="f303"/>
                  <a:pt x="f304" y="f305"/>
                </a:cubicBezTo>
                <a:cubicBezTo>
                  <a:pt x="f306" y="f307"/>
                  <a:pt x="f308" y="f309"/>
                  <a:pt x="f310" y="f311"/>
                </a:cubicBezTo>
                <a:lnTo>
                  <a:pt x="f312" y="f313"/>
                </a:lnTo>
                <a:cubicBezTo>
                  <a:pt x="f314" y="f315"/>
                  <a:pt x="f316" y="f317"/>
                  <a:pt x="f318" y="f319"/>
                </a:cubicBezTo>
                <a:cubicBezTo>
                  <a:pt x="f320" y="f321"/>
                  <a:pt x="f322" y="f323"/>
                  <a:pt x="f324" y="f325"/>
                </a:cubicBezTo>
                <a:lnTo>
                  <a:pt x="f326" y="f327"/>
                </a:lnTo>
                <a:cubicBezTo>
                  <a:pt x="f328" y="f329"/>
                  <a:pt x="f330" y="f331"/>
                  <a:pt x="f332" y="f333"/>
                </a:cubicBezTo>
                <a:cubicBezTo>
                  <a:pt x="f334" y="f335"/>
                  <a:pt x="f336" y="f337"/>
                  <a:pt x="f338" y="f339"/>
                </a:cubicBezTo>
                <a:cubicBezTo>
                  <a:pt x="f340" y="f341"/>
                  <a:pt x="f342" y="f343"/>
                  <a:pt x="f344" y="f345"/>
                </a:cubicBezTo>
                <a:lnTo>
                  <a:pt x="f346" y="f347"/>
                </a:lnTo>
                <a:cubicBezTo>
                  <a:pt x="f348" y="f349"/>
                  <a:pt x="f350" y="f351"/>
                  <a:pt x="f352" y="f353"/>
                </a:cubicBezTo>
                <a:lnTo>
                  <a:pt x="f354" y="f355"/>
                </a:lnTo>
                <a:cubicBezTo>
                  <a:pt x="f356" y="f357"/>
                  <a:pt x="f358" y="f359"/>
                  <a:pt x="f360" y="f361"/>
                </a:cubicBezTo>
                <a:cubicBezTo>
                  <a:pt x="f362" y="f363"/>
                  <a:pt x="f364" y="f365"/>
                  <a:pt x="f366" y="f367"/>
                </a:cubicBezTo>
                <a:cubicBezTo>
                  <a:pt x="f368" y="f369"/>
                  <a:pt x="f370" y="f4"/>
                  <a:pt x="f274" y="f4"/>
                </a:cubicBezTo>
                <a:cubicBezTo>
                  <a:pt x="f371" y="f4"/>
                  <a:pt x="f372" y="f373"/>
                  <a:pt x="f374" y="f375"/>
                </a:cubicBezTo>
                <a:cubicBezTo>
                  <a:pt x="f376" y="f377"/>
                  <a:pt x="f378" y="f379"/>
                  <a:pt x="f380" y="f381"/>
                </a:cubicBezTo>
                <a:lnTo>
                  <a:pt x="f382" y="f383"/>
                </a:lnTo>
                <a:cubicBezTo>
                  <a:pt x="f384" y="f385"/>
                  <a:pt x="f386" y="f387"/>
                  <a:pt x="f388" y="f389"/>
                </a:cubicBezTo>
                <a:cubicBezTo>
                  <a:pt x="f390" y="f391"/>
                  <a:pt x="f392" y="f393"/>
                  <a:pt x="f394" y="f393"/>
                </a:cubicBezTo>
                <a:cubicBezTo>
                  <a:pt x="f395" y="f393"/>
                  <a:pt x="f396" y="f397"/>
                  <a:pt x="f396" y="f398"/>
                </a:cubicBezTo>
                <a:lnTo>
                  <a:pt x="f399" y="f400"/>
                </a:lnTo>
                <a:lnTo>
                  <a:pt x="f396" y="f400"/>
                </a:lnTo>
                <a:lnTo>
                  <a:pt x="f396" y="f401"/>
                </a:lnTo>
                <a:cubicBezTo>
                  <a:pt x="f402" y="f403"/>
                  <a:pt x="f404" y="f405"/>
                  <a:pt x="f404" y="f406"/>
                </a:cubicBezTo>
                <a:lnTo>
                  <a:pt x="f407" y="f408"/>
                </a:lnTo>
                <a:cubicBezTo>
                  <a:pt x="f409" y="f410"/>
                  <a:pt x="f2" y="f411"/>
                  <a:pt x="f2" y="f412"/>
                </a:cubicBezTo>
                <a:cubicBezTo>
                  <a:pt x="f2" y="f413"/>
                  <a:pt x="f414" y="f415"/>
                  <a:pt x="f416" y="f417"/>
                </a:cubicBezTo>
                <a:cubicBezTo>
                  <a:pt x="f418" y="f419"/>
                  <a:pt x="f420" y="f421"/>
                  <a:pt x="f422" y="f423"/>
                </a:cubicBezTo>
                <a:lnTo>
                  <a:pt x="f424" y="f425"/>
                </a:lnTo>
                <a:cubicBezTo>
                  <a:pt x="f426" y="f427"/>
                  <a:pt x="f428" y="f429"/>
                  <a:pt x="f430" y="f431"/>
                </a:cubicBezTo>
                <a:cubicBezTo>
                  <a:pt x="f432" y="f433"/>
                  <a:pt x="f434" y="f435"/>
                  <a:pt x="f434" y="f436"/>
                </a:cubicBezTo>
                <a:cubicBezTo>
                  <a:pt x="f434" y="f437"/>
                  <a:pt x="f438" y="f439"/>
                  <a:pt x="f440" y="f441"/>
                </a:cubicBezTo>
                <a:cubicBezTo>
                  <a:pt x="f442" y="f443"/>
                  <a:pt x="f444" y="f445"/>
                  <a:pt x="f446" y="f447"/>
                </a:cubicBezTo>
                <a:cubicBezTo>
                  <a:pt x="f448" y="f449"/>
                  <a:pt x="f450" y="f451"/>
                  <a:pt x="f452" y="f453"/>
                </a:cubicBezTo>
                <a:cubicBezTo>
                  <a:pt x="f454" y="f455"/>
                  <a:pt x="f456" y="f457"/>
                  <a:pt x="f458" y="f459"/>
                </a:cubicBezTo>
                <a:lnTo>
                  <a:pt x="f460" y="f461"/>
                </a:lnTo>
                <a:cubicBezTo>
                  <a:pt x="f462" y="f463"/>
                  <a:pt x="f464" y="f465"/>
                  <a:pt x="f466" y="f467"/>
                </a:cubicBezTo>
                <a:cubicBezTo>
                  <a:pt x="f468" y="f469"/>
                  <a:pt x="f470" y="f471"/>
                  <a:pt x="f472" y="f473"/>
                </a:cubicBezTo>
                <a:lnTo>
                  <a:pt x="f474" y="f475"/>
                </a:lnTo>
                <a:lnTo>
                  <a:pt x="f476" y="f477"/>
                </a:lnTo>
                <a:cubicBezTo>
                  <a:pt x="f478" y="f479"/>
                  <a:pt x="f480" y="f481"/>
                  <a:pt x="f482" y="f483"/>
                </a:cubicBezTo>
                <a:cubicBezTo>
                  <a:pt x="f484" y="f485"/>
                  <a:pt x="f486" y="f487"/>
                  <a:pt x="f488" y="f489"/>
                </a:cubicBezTo>
                <a:lnTo>
                  <a:pt x="f490" y="f491"/>
                </a:lnTo>
                <a:cubicBezTo>
                  <a:pt x="f492" y="f493"/>
                  <a:pt x="f494" y="f495"/>
                  <a:pt x="f496" y="f497"/>
                </a:cubicBezTo>
                <a:cubicBezTo>
                  <a:pt x="f498" y="f499"/>
                  <a:pt x="f500" y="f501"/>
                  <a:pt x="f502" y="f503"/>
                </a:cubicBezTo>
                <a:cubicBezTo>
                  <a:pt x="f504" y="f505"/>
                  <a:pt x="f506" y="f507"/>
                  <a:pt x="f508" y="f509"/>
                </a:cubicBezTo>
                <a:cubicBezTo>
                  <a:pt x="f510" y="f511"/>
                  <a:pt x="f512" y="f513"/>
                  <a:pt x="f512" y="f514"/>
                </a:cubicBezTo>
                <a:cubicBezTo>
                  <a:pt x="f512" y="f515"/>
                  <a:pt x="f516" y="f517"/>
                  <a:pt x="f518" y="f519"/>
                </a:cubicBezTo>
                <a:cubicBezTo>
                  <a:pt x="f520" y="f521"/>
                  <a:pt x="f522" y="f523"/>
                  <a:pt x="f524" y="f525"/>
                </a:cubicBezTo>
                <a:cubicBezTo>
                  <a:pt x="f526" y="f527"/>
                  <a:pt x="f528" y="f529"/>
                  <a:pt x="f530" y="f531"/>
                </a:cubicBezTo>
                <a:lnTo>
                  <a:pt x="f532" y="f533"/>
                </a:lnTo>
                <a:cubicBezTo>
                  <a:pt x="f534" y="f535"/>
                  <a:pt x="f536" y="f537"/>
                  <a:pt x="f538" y="f539"/>
                </a:cubicBezTo>
                <a:cubicBezTo>
                  <a:pt x="f540" y="f541"/>
                  <a:pt x="f542" y="f2"/>
                  <a:pt x="f274" y="f2"/>
                </a:cubicBezTo>
                <a:close/>
              </a:path>
            </a:pathLst>
          </a:custGeom>
          <a:solidFill>
            <a:srgbClr val="183885"/>
          </a:solidFill>
          <a:ln cap="flat">
            <a:noFill/>
            <a:prstDash val="solid"/>
          </a:ln>
        </p:spPr>
        <p:txBody>
          <a:bodyPr vert="horz" wrap="square" lIns="121916" tIns="60963" rIns="121916" bIns="60963" anchor="ctr" anchorCtr="1" compatLnSpc="1">
            <a:noAutofit/>
          </a:bodyPr>
          <a:lstStyle/>
          <a:p>
            <a:pPr marL="0" marR="0" lvl="0" indent="0" algn="ctr" defTabSz="1219142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4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맑은 고딕" panose="020B0503020000020004" pitchFamily="34" charset="-127"/>
            </a:endParaRPr>
          </a:p>
        </p:txBody>
      </p:sp>
      <p:sp>
        <p:nvSpPr>
          <p:cNvPr id="18" name="Google Shape;10189;p74">
            <a:extLst>
              <a:ext uri="{FF2B5EF4-FFF2-40B4-BE49-F238E27FC236}">
                <a16:creationId xmlns:a16="http://schemas.microsoft.com/office/drawing/2014/main" id="{1427D8B0-5F8C-0C17-BB8A-30DE93FD3DE4}"/>
              </a:ext>
            </a:extLst>
          </p:cNvPr>
          <p:cNvSpPr/>
          <p:nvPr/>
        </p:nvSpPr>
        <p:spPr>
          <a:xfrm>
            <a:off x="9366976" y="4045276"/>
            <a:ext cx="343313" cy="285292"/>
          </a:xfrm>
          <a:custGeom>
            <a:avLst/>
            <a:gdLst>
              <a:gd name="f0" fmla="val w"/>
              <a:gd name="f1" fmla="val h"/>
              <a:gd name="f2" fmla="val 0"/>
              <a:gd name="f3" fmla="val 12729"/>
              <a:gd name="f4" fmla="val 9925"/>
              <a:gd name="f5" fmla="val 925"/>
              <a:gd name="f6" fmla="val 3644"/>
              <a:gd name="f7" fmla="val 944"/>
              <a:gd name="f8" fmla="val 963"/>
              <a:gd name="f9" fmla="val 3648"/>
              <a:gd name="f10" fmla="val 978"/>
              <a:gd name="f11" fmla="val 3655"/>
              <a:gd name="f12" fmla="val 1608"/>
              <a:gd name="f13" fmla="val 3970"/>
              <a:gd name="f14" fmla="val 5924"/>
              <a:gd name="f15" fmla="val 6239"/>
              <a:gd name="f16" fmla="val 960"/>
              <a:gd name="f17" fmla="val 6256"/>
              <a:gd name="f18" fmla="val 937"/>
              <a:gd name="f19" fmla="val 6264"/>
              <a:gd name="f20" fmla="val 914"/>
              <a:gd name="f21" fmla="val 854"/>
              <a:gd name="f22" fmla="val 788"/>
              <a:gd name="f23" fmla="val 6212"/>
              <a:gd name="f24" fmla="val 6144"/>
              <a:gd name="f25" fmla="val 3781"/>
              <a:gd name="f26" fmla="val 3685"/>
              <a:gd name="f27" fmla="val 862"/>
              <a:gd name="f28" fmla="val 4128"/>
              <a:gd name="f29" fmla="val 7184"/>
              <a:gd name="f30" fmla="val 6963"/>
              <a:gd name="f31" fmla="val 8035"/>
              <a:gd name="f32" fmla="val 6648"/>
              <a:gd name="f33" fmla="val 8507"/>
              <a:gd name="f34" fmla="val 6176"/>
              <a:gd name="f35" fmla="val 8759"/>
              <a:gd name="f36" fmla="val 5640"/>
              <a:gd name="f37" fmla="val 4821"/>
              <a:gd name="f38" fmla="val 4097"/>
              <a:gd name="f39" fmla="val 8066"/>
              <a:gd name="f40" fmla="val 11374"/>
              <a:gd name="f41" fmla="val 820"/>
              <a:gd name="f42" fmla="val 11626"/>
              <a:gd name="f43" fmla="val 11815"/>
              <a:gd name="f44" fmla="val 1009"/>
              <a:gd name="f45" fmla="val 1198"/>
              <a:gd name="f46" fmla="val 8665"/>
              <a:gd name="f47" fmla="val 8885"/>
              <a:gd name="f48" fmla="val 9043"/>
              <a:gd name="f49" fmla="val 11154"/>
              <a:gd name="f50" fmla="val 10996"/>
              <a:gd name="f51" fmla="val 8854"/>
              <a:gd name="f52" fmla="val 977"/>
              <a:gd name="f53" fmla="val 11185"/>
              <a:gd name="f54" fmla="val 11437"/>
              <a:gd name="f55" fmla="val 1"/>
              <a:gd name="f56" fmla="val 10870"/>
              <a:gd name="f57" fmla="val 10366"/>
              <a:gd name="f58" fmla="val 379"/>
              <a:gd name="f59" fmla="val 10240"/>
              <a:gd name="f60" fmla="val 883"/>
              <a:gd name="f61" fmla="val 2080"/>
              <a:gd name="f62" fmla="val 3246"/>
              <a:gd name="f63" fmla="val 1387"/>
              <a:gd name="f64" fmla="val 2899"/>
              <a:gd name="f65" fmla="val 1251"/>
              <a:gd name="f66" fmla="val 2831"/>
              <a:gd name="f67" fmla="val 1109"/>
              <a:gd name="f68" fmla="val 2800"/>
              <a:gd name="f69" fmla="val 970"/>
              <a:gd name="f70" fmla="val 466"/>
              <a:gd name="f71" fmla="val 3213"/>
              <a:gd name="f72" fmla="val 6687"/>
              <a:gd name="f73" fmla="val 465"/>
              <a:gd name="f74" fmla="val 7095"/>
              <a:gd name="f75" fmla="val 983"/>
              <a:gd name="f76" fmla="val 1127"/>
              <a:gd name="f77" fmla="val 1275"/>
              <a:gd name="f78" fmla="val 7063"/>
              <a:gd name="f79" fmla="val 1419"/>
              <a:gd name="f80" fmla="val 6995"/>
              <a:gd name="f81" fmla="val 2143"/>
              <a:gd name="f82" fmla="val 3340"/>
              <a:gd name="f83" fmla="val 3151"/>
              <a:gd name="f84" fmla="val 8444"/>
              <a:gd name="f85" fmla="val 4286"/>
              <a:gd name="f86" fmla="val 9641"/>
              <a:gd name="f87" fmla="val 5672"/>
              <a:gd name="f88" fmla="val 6585"/>
              <a:gd name="f89" fmla="val 7405"/>
              <a:gd name="f90" fmla="val 9074"/>
              <a:gd name="f91" fmla="val 7814"/>
              <a:gd name="f92" fmla="val 8287"/>
              <a:gd name="f93" fmla="val 10271"/>
              <a:gd name="f94" fmla="val 9011"/>
              <a:gd name="f95" fmla="val 10429"/>
              <a:gd name="f96" fmla="val 9515"/>
              <a:gd name="f97" fmla="val 10902"/>
              <a:gd name="f98" fmla="val 11469"/>
              <a:gd name="f99" fmla="val 12130"/>
              <a:gd name="f100" fmla="val 9358"/>
              <a:gd name="f101" fmla="val 8696"/>
              <a:gd name="f102" fmla="val 1261"/>
              <a:gd name="f103" fmla="val 12634"/>
              <a:gd name="f104" fmla="val 536"/>
              <a:gd name="f105" fmla="val 12099"/>
              <a:gd name="f106" fmla="*/ f0 1 12729"/>
              <a:gd name="f107" fmla="*/ f1 1 9925"/>
              <a:gd name="f108" fmla="+- f4 0 f2"/>
              <a:gd name="f109" fmla="+- f3 0 f2"/>
              <a:gd name="f110" fmla="*/ f109 1 12729"/>
              <a:gd name="f111" fmla="*/ f108 1 9925"/>
              <a:gd name="f112" fmla="*/ f2 1 f110"/>
              <a:gd name="f113" fmla="*/ f3 1 f110"/>
              <a:gd name="f114" fmla="*/ f2 1 f111"/>
              <a:gd name="f115" fmla="*/ f4 1 f111"/>
              <a:gd name="f116" fmla="*/ f112 f106 1"/>
              <a:gd name="f117" fmla="*/ f113 f106 1"/>
              <a:gd name="f118" fmla="*/ f115 f107 1"/>
              <a:gd name="f119" fmla="*/ f114 f10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6" t="f119" r="f117" b="f118"/>
            <a:pathLst>
              <a:path w="12729" h="9925">
                <a:moveTo>
                  <a:pt x="f5" y="f6"/>
                </a:moveTo>
                <a:cubicBezTo>
                  <a:pt x="f7" y="f6"/>
                  <a:pt x="f8" y="f9"/>
                  <a:pt x="f10" y="f11"/>
                </a:cubicBezTo>
                <a:lnTo>
                  <a:pt x="f12" y="f13"/>
                </a:lnTo>
                <a:lnTo>
                  <a:pt x="f12" y="f14"/>
                </a:lnTo>
                <a:lnTo>
                  <a:pt x="f10" y="f15"/>
                </a:lnTo>
                <a:cubicBezTo>
                  <a:pt x="f16" y="f17"/>
                  <a:pt x="f18" y="f19"/>
                  <a:pt x="f20" y="f19"/>
                </a:cubicBezTo>
                <a:cubicBezTo>
                  <a:pt x="f21" y="f19"/>
                  <a:pt x="f22" y="f23"/>
                  <a:pt x="f22" y="f24"/>
                </a:cubicBezTo>
                <a:lnTo>
                  <a:pt x="f22" y="f25"/>
                </a:lnTo>
                <a:cubicBezTo>
                  <a:pt x="f22" y="f26"/>
                  <a:pt x="f27" y="f6"/>
                  <a:pt x="f5" y="f6"/>
                </a:cubicBezTo>
                <a:close/>
                <a:moveTo>
                  <a:pt x="f28" y="f29"/>
                </a:moveTo>
                <a:lnTo>
                  <a:pt x="f30" y="f31"/>
                </a:lnTo>
                <a:cubicBezTo>
                  <a:pt x="f32" y="f33"/>
                  <a:pt x="f34" y="f35"/>
                  <a:pt x="f36" y="f35"/>
                </a:cubicBezTo>
                <a:cubicBezTo>
                  <a:pt x="f37" y="f35"/>
                  <a:pt x="f38" y="f39"/>
                  <a:pt x="f28" y="f29"/>
                </a:cubicBezTo>
                <a:close/>
                <a:moveTo>
                  <a:pt x="f40" y="f41"/>
                </a:moveTo>
                <a:cubicBezTo>
                  <a:pt x="f42" y="f41"/>
                  <a:pt x="f43" y="f44"/>
                  <a:pt x="f43" y="f45"/>
                </a:cubicBezTo>
                <a:lnTo>
                  <a:pt x="f43" y="f46"/>
                </a:lnTo>
                <a:cubicBezTo>
                  <a:pt x="f43" y="f47"/>
                  <a:pt x="f42" y="f48"/>
                  <a:pt x="f40" y="f48"/>
                </a:cubicBezTo>
                <a:cubicBezTo>
                  <a:pt x="f49" y="f48"/>
                  <a:pt x="f50" y="f51"/>
                  <a:pt x="f50" y="f46"/>
                </a:cubicBezTo>
                <a:lnTo>
                  <a:pt x="f50" y="f45"/>
                </a:lnTo>
                <a:cubicBezTo>
                  <a:pt x="f50" y="f52"/>
                  <a:pt x="f53" y="f41"/>
                  <a:pt x="f40" y="f41"/>
                </a:cubicBezTo>
                <a:close/>
                <a:moveTo>
                  <a:pt x="f54" y="f55"/>
                </a:moveTo>
                <a:cubicBezTo>
                  <a:pt x="f56" y="f55"/>
                  <a:pt x="f57" y="f58"/>
                  <a:pt x="f59" y="f60"/>
                </a:cubicBezTo>
                <a:lnTo>
                  <a:pt x="f61" y="f62"/>
                </a:lnTo>
                <a:lnTo>
                  <a:pt x="f63" y="f64"/>
                </a:lnTo>
                <a:cubicBezTo>
                  <a:pt x="f65" y="f66"/>
                  <a:pt x="f67" y="f68"/>
                  <a:pt x="f69" y="f68"/>
                </a:cubicBezTo>
                <a:cubicBezTo>
                  <a:pt x="f70" y="f68"/>
                  <a:pt x="f55" y="f71"/>
                  <a:pt x="f55" y="f25"/>
                </a:cubicBezTo>
                <a:lnTo>
                  <a:pt x="f55" y="f24"/>
                </a:lnTo>
                <a:cubicBezTo>
                  <a:pt x="f55" y="f72"/>
                  <a:pt x="f73" y="f74"/>
                  <a:pt x="f75" y="f74"/>
                </a:cubicBezTo>
                <a:cubicBezTo>
                  <a:pt x="f76" y="f74"/>
                  <a:pt x="f77" y="f78"/>
                  <a:pt x="f79" y="f80"/>
                </a:cubicBezTo>
                <a:lnTo>
                  <a:pt x="f81" y="f32"/>
                </a:lnTo>
                <a:lnTo>
                  <a:pt x="f82" y="f80"/>
                </a:lnTo>
                <a:cubicBezTo>
                  <a:pt x="f83" y="f84"/>
                  <a:pt x="f85" y="f86"/>
                  <a:pt x="f87" y="f86"/>
                </a:cubicBezTo>
                <a:cubicBezTo>
                  <a:pt x="f88" y="f86"/>
                  <a:pt x="f89" y="f90"/>
                  <a:pt x="f91" y="f92"/>
                </a:cubicBezTo>
                <a:lnTo>
                  <a:pt x="f93" y="f94"/>
                </a:lnTo>
                <a:cubicBezTo>
                  <a:pt x="f95" y="f96"/>
                  <a:pt x="f97" y="f4"/>
                  <a:pt x="f98" y="f4"/>
                </a:cubicBezTo>
                <a:cubicBezTo>
                  <a:pt x="f99" y="f4"/>
                  <a:pt x="f3" y="f100"/>
                  <a:pt x="f3" y="f101"/>
                </a:cubicBezTo>
                <a:lnTo>
                  <a:pt x="f3" y="f102"/>
                </a:lnTo>
                <a:cubicBezTo>
                  <a:pt x="f103" y="f104"/>
                  <a:pt x="f105" y="f55"/>
                  <a:pt x="f54" y="f55"/>
                </a:cubicBezTo>
                <a:close/>
              </a:path>
            </a:pathLst>
          </a:custGeom>
          <a:solidFill>
            <a:srgbClr val="183885"/>
          </a:solidFill>
          <a:ln cap="flat">
            <a:noFill/>
            <a:prstDash val="solid"/>
          </a:ln>
        </p:spPr>
        <p:txBody>
          <a:bodyPr vert="horz" wrap="square" lIns="91430" tIns="91430" rIns="91430" bIns="91430" anchor="ctr" anchorCtr="0" compatLnSpc="1">
            <a:noAutofit/>
          </a:bodyPr>
          <a:lstStyle/>
          <a:p>
            <a:pPr marL="0" marR="0" lvl="0" indent="0" algn="l" defTabSz="1219142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PE" sz="14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  <p:grpSp>
        <p:nvGrpSpPr>
          <p:cNvPr id="19" name="Google Shape;10412;p74">
            <a:extLst>
              <a:ext uri="{FF2B5EF4-FFF2-40B4-BE49-F238E27FC236}">
                <a16:creationId xmlns:a16="http://schemas.microsoft.com/office/drawing/2014/main" id="{73D099C9-CBDD-137E-5E1E-6D7FFCF15EBB}"/>
              </a:ext>
            </a:extLst>
          </p:cNvPr>
          <p:cNvGrpSpPr/>
          <p:nvPr/>
        </p:nvGrpSpPr>
        <p:grpSpPr>
          <a:xfrm>
            <a:off x="5929948" y="3970276"/>
            <a:ext cx="383958" cy="435293"/>
            <a:chOff x="7859734" y="2653881"/>
            <a:chExt cx="588589" cy="667283"/>
          </a:xfrm>
          <a:solidFill>
            <a:schemeClr val="bg1"/>
          </a:solidFill>
        </p:grpSpPr>
        <p:sp>
          <p:nvSpPr>
            <p:cNvPr id="20" name="Google Shape;10413;p74">
              <a:extLst>
                <a:ext uri="{FF2B5EF4-FFF2-40B4-BE49-F238E27FC236}">
                  <a16:creationId xmlns:a16="http://schemas.microsoft.com/office/drawing/2014/main" id="{275288AB-EE38-3DBA-789A-DC73E37E9D97}"/>
                </a:ext>
              </a:extLst>
            </p:cNvPr>
            <p:cNvSpPr/>
            <p:nvPr/>
          </p:nvSpPr>
          <p:spPr>
            <a:xfrm>
              <a:off x="8152351" y="2653881"/>
              <a:ext cx="36832" cy="9982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94"/>
                <a:gd name="f4" fmla="val 1765"/>
                <a:gd name="f5" fmla="val 347"/>
                <a:gd name="f6" fmla="val 1"/>
                <a:gd name="f7" fmla="val 158"/>
                <a:gd name="f8" fmla="val 1418"/>
                <a:gd name="f9" fmla="val 1607"/>
                <a:gd name="f10" fmla="val 536"/>
                <a:gd name="f11" fmla="val 693"/>
                <a:gd name="f12" fmla="*/ f0 1 694"/>
                <a:gd name="f13" fmla="*/ f1 1 1765"/>
                <a:gd name="f14" fmla="+- f4 0 f2"/>
                <a:gd name="f15" fmla="+- f3 0 f2"/>
                <a:gd name="f16" fmla="*/ f15 1 694"/>
                <a:gd name="f17" fmla="*/ f14 1 1765"/>
                <a:gd name="f18" fmla="*/ f2 1 f16"/>
                <a:gd name="f19" fmla="*/ f3 1 f16"/>
                <a:gd name="f20" fmla="*/ f2 1 f17"/>
                <a:gd name="f21" fmla="*/ f4 1 f17"/>
                <a:gd name="f22" fmla="*/ f18 f12 1"/>
                <a:gd name="f23" fmla="*/ f19 f12 1"/>
                <a:gd name="f24" fmla="*/ f21 f13 1"/>
                <a:gd name="f25" fmla="*/ f20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694" h="1765">
                  <a:moveTo>
                    <a:pt x="f5" y="f6"/>
                  </a:moveTo>
                  <a:cubicBezTo>
                    <a:pt x="f7" y="f6"/>
                    <a:pt x="f2" y="f7"/>
                    <a:pt x="f2" y="f5"/>
                  </a:cubicBezTo>
                  <a:lnTo>
                    <a:pt x="f2" y="f8"/>
                  </a:lnTo>
                  <a:cubicBezTo>
                    <a:pt x="f2" y="f9"/>
                    <a:pt x="f7" y="f4"/>
                    <a:pt x="f5" y="f4"/>
                  </a:cubicBezTo>
                  <a:cubicBezTo>
                    <a:pt x="f10" y="f4"/>
                    <a:pt x="f11" y="f9"/>
                    <a:pt x="f11" y="f8"/>
                  </a:cubicBezTo>
                  <a:lnTo>
                    <a:pt x="f11" y="f5"/>
                  </a:lnTo>
                  <a:cubicBezTo>
                    <a:pt x="f11" y="f7"/>
                    <a:pt x="f10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30" tIns="91430" rIns="91430" bIns="91430" anchor="ctr" anchorCtr="0" compatLnSpc="1">
              <a:noAutofit/>
            </a:bodyPr>
            <a:lstStyle/>
            <a:p>
              <a:pPr marL="0" marR="0" lvl="0" indent="0" algn="l" defTabSz="1219142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1" name="Google Shape;10414;p74">
              <a:extLst>
                <a:ext uri="{FF2B5EF4-FFF2-40B4-BE49-F238E27FC236}">
                  <a16:creationId xmlns:a16="http://schemas.microsoft.com/office/drawing/2014/main" id="{5638B08F-1B45-3CA6-F188-1CA6B5502E55}"/>
                </a:ext>
              </a:extLst>
            </p:cNvPr>
            <p:cNvSpPr/>
            <p:nvPr/>
          </p:nvSpPr>
          <p:spPr>
            <a:xfrm>
              <a:off x="8264383" y="2696181"/>
              <a:ext cx="75245" cy="7714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8"/>
                <a:gd name="f4" fmla="val 1364"/>
                <a:gd name="f5" fmla="val 1071"/>
                <a:gd name="f6" fmla="val 1"/>
                <a:gd name="f7" fmla="val 977"/>
                <a:gd name="f8" fmla="val 882"/>
                <a:gd name="f9" fmla="val 24"/>
                <a:gd name="f10" fmla="val 819"/>
                <a:gd name="f11" fmla="val 72"/>
                <a:gd name="f12" fmla="val 126"/>
                <a:gd name="f13" fmla="val 796"/>
                <a:gd name="f14" fmla="val 922"/>
                <a:gd name="f15" fmla="val 1143"/>
                <a:gd name="f16" fmla="val 1269"/>
                <a:gd name="f17" fmla="val 189"/>
                <a:gd name="f18" fmla="val 1332"/>
                <a:gd name="f19" fmla="val 268"/>
                <a:gd name="f20" fmla="val 1363"/>
                <a:gd name="f21" fmla="val 350"/>
                <a:gd name="f22" fmla="val 433"/>
                <a:gd name="f23" fmla="val 520"/>
                <a:gd name="f24" fmla="val 599"/>
                <a:gd name="f25" fmla="val 1323"/>
                <a:gd name="f26" fmla="val 544"/>
                <a:gd name="f27" fmla="val 418"/>
                <a:gd name="f28" fmla="val 198"/>
                <a:gd name="f29" fmla="val 1260"/>
                <a:gd name="f30" fmla="val 1166"/>
                <a:gd name="f31" fmla="*/ f0 1 1418"/>
                <a:gd name="f32" fmla="*/ f1 1 1364"/>
                <a:gd name="f33" fmla="+- f4 0 f2"/>
                <a:gd name="f34" fmla="+- f3 0 f2"/>
                <a:gd name="f35" fmla="*/ f34 1 1418"/>
                <a:gd name="f36" fmla="*/ f33 1 1364"/>
                <a:gd name="f37" fmla="*/ f2 1 f35"/>
                <a:gd name="f38" fmla="*/ f3 1 f35"/>
                <a:gd name="f39" fmla="*/ f2 1 f36"/>
                <a:gd name="f40" fmla="*/ f4 1 f36"/>
                <a:gd name="f41" fmla="*/ f37 f31 1"/>
                <a:gd name="f42" fmla="*/ f38 f31 1"/>
                <a:gd name="f43" fmla="*/ f40 f32 1"/>
                <a:gd name="f44" fmla="*/ f39 f3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1" t="f44" r="f42" b="f43"/>
              <a:pathLst>
                <a:path w="1418" h="1364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2" y="f14"/>
                    <a:pt x="f2" y="f15"/>
                    <a:pt x="f12" y="f16"/>
                  </a:cubicBez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18"/>
                    <a:pt x="f24" y="f16"/>
                  </a:cubicBezTo>
                  <a:lnTo>
                    <a:pt x="f25" y="f26"/>
                  </a:lnTo>
                  <a:cubicBezTo>
                    <a:pt x="f3" y="f27"/>
                    <a:pt x="f3" y="f28"/>
                    <a:pt x="f25" y="f11"/>
                  </a:cubicBezTo>
                  <a:cubicBezTo>
                    <a:pt x="f29" y="f9"/>
                    <a:pt x="f30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30" tIns="91430" rIns="91430" bIns="91430" anchor="ctr" anchorCtr="0" compatLnSpc="1">
              <a:noAutofit/>
            </a:bodyPr>
            <a:lstStyle/>
            <a:p>
              <a:pPr marL="0" marR="0" lvl="0" indent="0" algn="l" defTabSz="1219142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2" name="Google Shape;10415;p74">
              <a:extLst>
                <a:ext uri="{FF2B5EF4-FFF2-40B4-BE49-F238E27FC236}">
                  <a16:creationId xmlns:a16="http://schemas.microsoft.com/office/drawing/2014/main" id="{8D38BF77-6FD5-0016-219A-473DBE97356D}"/>
                </a:ext>
              </a:extLst>
            </p:cNvPr>
            <p:cNvSpPr/>
            <p:nvPr/>
          </p:nvSpPr>
          <p:spPr>
            <a:xfrm>
              <a:off x="8373014" y="2930048"/>
              <a:ext cx="75309" cy="4105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726"/>
                <a:gd name="f5" fmla="val 379"/>
                <a:gd name="f6" fmla="val 1"/>
                <a:gd name="f7" fmla="val 158"/>
                <a:gd name="f8" fmla="val 347"/>
                <a:gd name="f9" fmla="val 568"/>
                <a:gd name="f10" fmla="val 725"/>
                <a:gd name="f11" fmla="val 1072"/>
                <a:gd name="f12" fmla="val 1261"/>
                <a:gd name="f13" fmla="*/ f0 1 1419"/>
                <a:gd name="f14" fmla="*/ f1 1 726"/>
                <a:gd name="f15" fmla="+- f4 0 f2"/>
                <a:gd name="f16" fmla="+- f3 0 f2"/>
                <a:gd name="f17" fmla="*/ f16 1 1419"/>
                <a:gd name="f18" fmla="*/ f15 1 726"/>
                <a:gd name="f19" fmla="*/ f2 1 f17"/>
                <a:gd name="f20" fmla="*/ f3 1 f17"/>
                <a:gd name="f21" fmla="*/ f2 1 f18"/>
                <a:gd name="f22" fmla="*/ f4 1 f18"/>
                <a:gd name="f23" fmla="*/ f19 f13 1"/>
                <a:gd name="f24" fmla="*/ f20 f13 1"/>
                <a:gd name="f25" fmla="*/ f22 f14 1"/>
                <a:gd name="f26" fmla="*/ f21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26" r="f24" b="f25"/>
              <a:pathLst>
                <a:path w="1419" h="726">
                  <a:moveTo>
                    <a:pt x="f5" y="f6"/>
                  </a:moveTo>
                  <a:cubicBezTo>
                    <a:pt x="f7" y="f6"/>
                    <a:pt x="f6" y="f7"/>
                    <a:pt x="f6" y="f8"/>
                  </a:cubicBezTo>
                  <a:cubicBezTo>
                    <a:pt x="f6" y="f9"/>
                    <a:pt x="f7" y="f10"/>
                    <a:pt x="f5" y="f10"/>
                  </a:cubicBezTo>
                  <a:lnTo>
                    <a:pt x="f11" y="f10"/>
                  </a:lnTo>
                  <a:cubicBezTo>
                    <a:pt x="f12" y="f10"/>
                    <a:pt x="f3" y="f9"/>
                    <a:pt x="f3" y="f8"/>
                  </a:cubicBezTo>
                  <a:cubicBezTo>
                    <a:pt x="f3" y="f7"/>
                    <a:pt x="f12" y="f6"/>
                    <a:pt x="f11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30" tIns="91430" rIns="91430" bIns="91430" anchor="ctr" anchorCtr="0" compatLnSpc="1">
              <a:noAutofit/>
            </a:bodyPr>
            <a:lstStyle/>
            <a:p>
              <a:pPr marL="0" marR="0" lvl="0" indent="0" algn="l" defTabSz="1219142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3" name="Google Shape;10416;p74">
              <a:extLst>
                <a:ext uri="{FF2B5EF4-FFF2-40B4-BE49-F238E27FC236}">
                  <a16:creationId xmlns:a16="http://schemas.microsoft.com/office/drawing/2014/main" id="{7D0BCD65-82C9-AEB1-A99B-F2414D758039}"/>
                </a:ext>
              </a:extLst>
            </p:cNvPr>
            <p:cNvSpPr/>
            <p:nvPr/>
          </p:nvSpPr>
          <p:spPr>
            <a:xfrm>
              <a:off x="7859734" y="2930048"/>
              <a:ext cx="75309" cy="3924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694"/>
                <a:gd name="f5" fmla="val 347"/>
                <a:gd name="f6" fmla="val 1"/>
                <a:gd name="f7" fmla="val 158"/>
                <a:gd name="f8" fmla="val 568"/>
                <a:gd name="f9" fmla="val 1072"/>
                <a:gd name="f10" fmla="val 1261"/>
                <a:gd name="f11" fmla="*/ f0 1 1419"/>
                <a:gd name="f12" fmla="*/ f1 1 694"/>
                <a:gd name="f13" fmla="+- f4 0 f2"/>
                <a:gd name="f14" fmla="+- f3 0 f2"/>
                <a:gd name="f15" fmla="*/ f14 1 1419"/>
                <a:gd name="f16" fmla="*/ f13 1 694"/>
                <a:gd name="f17" fmla="*/ f2 1 f15"/>
                <a:gd name="f18" fmla="*/ f3 1 f15"/>
                <a:gd name="f19" fmla="*/ f2 1 f16"/>
                <a:gd name="f20" fmla="*/ f4 1 f16"/>
                <a:gd name="f21" fmla="*/ f17 f11 1"/>
                <a:gd name="f22" fmla="*/ f18 f11 1"/>
                <a:gd name="f23" fmla="*/ f20 f12 1"/>
                <a:gd name="f24" fmla="*/ f19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1419" h="694">
                  <a:moveTo>
                    <a:pt x="f5" y="f6"/>
                  </a:moveTo>
                  <a:cubicBezTo>
                    <a:pt x="f7" y="f6"/>
                    <a:pt x="f6" y="f7"/>
                    <a:pt x="f6" y="f5"/>
                  </a:cubicBezTo>
                  <a:cubicBezTo>
                    <a:pt x="f6" y="f8"/>
                    <a:pt x="f7" y="f4"/>
                    <a:pt x="f5" y="f4"/>
                  </a:cubicBezTo>
                  <a:lnTo>
                    <a:pt x="f9" y="f4"/>
                  </a:lnTo>
                  <a:cubicBezTo>
                    <a:pt x="f10" y="f4"/>
                    <a:pt x="f3" y="f8"/>
                    <a:pt x="f3" y="f5"/>
                  </a:cubicBezTo>
                  <a:cubicBezTo>
                    <a:pt x="f3" y="f7"/>
                    <a:pt x="f10" y="f6"/>
                    <a:pt x="f9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30" tIns="91430" rIns="91430" bIns="91430" anchor="ctr" anchorCtr="0" compatLnSpc="1">
              <a:noAutofit/>
            </a:bodyPr>
            <a:lstStyle/>
            <a:p>
              <a:pPr marL="0" marR="0" lvl="0" indent="0" algn="l" defTabSz="1219142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4" name="Google Shape;10417;p74">
              <a:extLst>
                <a:ext uri="{FF2B5EF4-FFF2-40B4-BE49-F238E27FC236}">
                  <a16:creationId xmlns:a16="http://schemas.microsoft.com/office/drawing/2014/main" id="{2F0DFB2E-2AA6-7CFD-B74A-4FA217EEDC11}"/>
                </a:ext>
              </a:extLst>
            </p:cNvPr>
            <p:cNvSpPr/>
            <p:nvPr/>
          </p:nvSpPr>
          <p:spPr>
            <a:xfrm>
              <a:off x="8005197" y="2696181"/>
              <a:ext cx="75309" cy="7714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1364"/>
                <a:gd name="f5" fmla="val 363"/>
                <a:gd name="f6" fmla="val 1"/>
                <a:gd name="f7" fmla="val 276"/>
                <a:gd name="f8" fmla="val 190"/>
                <a:gd name="f9" fmla="val 24"/>
                <a:gd name="f10" fmla="val 127"/>
                <a:gd name="f11" fmla="val 72"/>
                <a:gd name="f12" fmla="val 198"/>
                <a:gd name="f13" fmla="val 450"/>
                <a:gd name="f14" fmla="val 544"/>
                <a:gd name="f15" fmla="val 820"/>
                <a:gd name="f16" fmla="val 1269"/>
                <a:gd name="f17" fmla="val 883"/>
                <a:gd name="f18" fmla="val 1332"/>
                <a:gd name="f19" fmla="val 977"/>
                <a:gd name="f20" fmla="val 1363"/>
                <a:gd name="f21" fmla="val 1072"/>
                <a:gd name="f22" fmla="val 1166"/>
                <a:gd name="f23" fmla="val 1261"/>
                <a:gd name="f24" fmla="val 1324"/>
                <a:gd name="f25" fmla="val 1418"/>
                <a:gd name="f26" fmla="val 1143"/>
                <a:gd name="f27" fmla="val 922"/>
                <a:gd name="f28" fmla="val 796"/>
                <a:gd name="f29" fmla="val 599"/>
                <a:gd name="f30" fmla="val 536"/>
                <a:gd name="f31" fmla="*/ f0 1 1419"/>
                <a:gd name="f32" fmla="*/ f1 1 1364"/>
                <a:gd name="f33" fmla="+- f4 0 f2"/>
                <a:gd name="f34" fmla="+- f3 0 f2"/>
                <a:gd name="f35" fmla="*/ f34 1 1419"/>
                <a:gd name="f36" fmla="*/ f33 1 1364"/>
                <a:gd name="f37" fmla="*/ f2 1 f35"/>
                <a:gd name="f38" fmla="*/ f3 1 f35"/>
                <a:gd name="f39" fmla="*/ f2 1 f36"/>
                <a:gd name="f40" fmla="*/ f4 1 f36"/>
                <a:gd name="f41" fmla="*/ f37 f31 1"/>
                <a:gd name="f42" fmla="*/ f38 f31 1"/>
                <a:gd name="f43" fmla="*/ f40 f32 1"/>
                <a:gd name="f44" fmla="*/ f39 f3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1" t="f44" r="f42" b="f43"/>
              <a:pathLst>
                <a:path w="1419" h="1364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6" y="f12"/>
                    <a:pt x="f6" y="f13"/>
                    <a:pt x="f10" y="f14"/>
                  </a:cubicBezTo>
                  <a:lnTo>
                    <a:pt x="f15" y="f16"/>
                  </a:ln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18"/>
                    <a:pt x="f24" y="f16"/>
                  </a:cubicBezTo>
                  <a:cubicBezTo>
                    <a:pt x="f25" y="f26"/>
                    <a:pt x="f25" y="f27"/>
                    <a:pt x="f24" y="f28"/>
                  </a:cubicBezTo>
                  <a:lnTo>
                    <a:pt x="f29" y="f11"/>
                  </a:lnTo>
                  <a:cubicBezTo>
                    <a:pt x="f30" y="f9"/>
                    <a:pt x="f13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30" tIns="91430" rIns="91430" bIns="91430" anchor="ctr" anchorCtr="0" compatLnSpc="1">
              <a:noAutofit/>
            </a:bodyPr>
            <a:lstStyle/>
            <a:p>
              <a:pPr marL="0" marR="0" lvl="0" indent="0" algn="l" defTabSz="1219142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5" name="Google Shape;10418;p74">
              <a:extLst>
                <a:ext uri="{FF2B5EF4-FFF2-40B4-BE49-F238E27FC236}">
                  <a16:creationId xmlns:a16="http://schemas.microsoft.com/office/drawing/2014/main" id="{EA61AC4A-3278-9257-6E2F-3AFF59473780}"/>
                </a:ext>
              </a:extLst>
            </p:cNvPr>
            <p:cNvSpPr/>
            <p:nvPr/>
          </p:nvSpPr>
          <p:spPr>
            <a:xfrm>
              <a:off x="7893164" y="2772936"/>
              <a:ext cx="78647" cy="5876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82"/>
                <a:gd name="f4" fmla="val 1039"/>
                <a:gd name="f5" fmla="val 396"/>
                <a:gd name="f6" fmla="val 267"/>
                <a:gd name="f7" fmla="val 132"/>
                <a:gd name="f8" fmla="val 81"/>
                <a:gd name="f9" fmla="val 64"/>
                <a:gd name="f10" fmla="val 195"/>
                <a:gd name="f11" fmla="val 1"/>
                <a:gd name="f12" fmla="val 353"/>
                <a:gd name="f13" fmla="val 573"/>
                <a:gd name="f14" fmla="val 221"/>
                <a:gd name="f15" fmla="val 668"/>
                <a:gd name="f16" fmla="val 946"/>
                <a:gd name="f17" fmla="val 1015"/>
                <a:gd name="f18" fmla="val 987"/>
                <a:gd name="f19" fmla="val 1031"/>
                <a:gd name="f20" fmla="val 1032"/>
                <a:gd name="f21" fmla="val 1077"/>
                <a:gd name="f22" fmla="val 1209"/>
                <a:gd name="f23" fmla="val 1349"/>
                <a:gd name="f24" fmla="val 974"/>
                <a:gd name="f25" fmla="val 1419"/>
                <a:gd name="f26" fmla="val 857"/>
                <a:gd name="f27" fmla="val 699"/>
                <a:gd name="f28" fmla="val 447"/>
                <a:gd name="f29" fmla="val 1261"/>
                <a:gd name="f30" fmla="val 384"/>
                <a:gd name="f31" fmla="val 536"/>
                <a:gd name="f32" fmla="val 38"/>
                <a:gd name="f33" fmla="val 493"/>
                <a:gd name="f34" fmla="val 12"/>
                <a:gd name="f35" fmla="val 445"/>
                <a:gd name="f36" fmla="*/ f0 1 1482"/>
                <a:gd name="f37" fmla="*/ f1 1 1039"/>
                <a:gd name="f38" fmla="+- f4 0 f2"/>
                <a:gd name="f39" fmla="+- f3 0 f2"/>
                <a:gd name="f40" fmla="*/ f39 1 1482"/>
                <a:gd name="f41" fmla="*/ f38 1 1039"/>
                <a:gd name="f42" fmla="*/ f2 1 f40"/>
                <a:gd name="f43" fmla="*/ f3 1 f40"/>
                <a:gd name="f44" fmla="*/ f2 1 f41"/>
                <a:gd name="f45" fmla="*/ f4 1 f41"/>
                <a:gd name="f46" fmla="*/ f42 f36 1"/>
                <a:gd name="f47" fmla="*/ f43 f36 1"/>
                <a:gd name="f48" fmla="*/ f45 f37 1"/>
                <a:gd name="f49" fmla="*/ f44 f3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6" t="f49" r="f47" b="f48"/>
              <a:pathLst>
                <a:path w="1482" h="1039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2"/>
                    <a:pt x="f9" y="f13"/>
                    <a:pt x="f14" y="f15"/>
                  </a:cubicBezTo>
                  <a:lnTo>
                    <a:pt x="f16" y="f17"/>
                  </a:lnTo>
                  <a:cubicBezTo>
                    <a:pt x="f18" y="f19"/>
                    <a:pt x="f20" y="f4"/>
                    <a:pt x="f21" y="f4"/>
                  </a:cubicBezTo>
                  <a:cubicBezTo>
                    <a:pt x="f22" y="f4"/>
                    <a:pt x="f23" y="f24"/>
                    <a:pt x="f25" y="f26"/>
                  </a:cubicBezTo>
                  <a:cubicBezTo>
                    <a:pt x="f3" y="f27"/>
                    <a:pt x="f25" y="f28"/>
                    <a:pt x="f29" y="f30"/>
                  </a:cubicBezTo>
                  <a:lnTo>
                    <a:pt x="f31" y="f32"/>
                  </a:lnTo>
                  <a:cubicBezTo>
                    <a:pt x="f33" y="f34"/>
                    <a:pt x="f35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30" tIns="91430" rIns="91430" bIns="91430" anchor="ctr" anchorCtr="0" compatLnSpc="1">
              <a:noAutofit/>
            </a:bodyPr>
            <a:lstStyle/>
            <a:p>
              <a:pPr marL="0" marR="0" lvl="0" indent="0" algn="l" defTabSz="1219142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6" name="Google Shape;10419;p74">
              <a:extLst>
                <a:ext uri="{FF2B5EF4-FFF2-40B4-BE49-F238E27FC236}">
                  <a16:creationId xmlns:a16="http://schemas.microsoft.com/office/drawing/2014/main" id="{6D6B8A51-D8FA-FC95-3458-B066734E8A9A}"/>
                </a:ext>
              </a:extLst>
            </p:cNvPr>
            <p:cNvSpPr/>
            <p:nvPr/>
          </p:nvSpPr>
          <p:spPr>
            <a:xfrm>
              <a:off x="8334582" y="2773622"/>
              <a:ext cx="78592" cy="6063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81"/>
                <a:gd name="f4" fmla="val 1072"/>
                <a:gd name="f5" fmla="val 1110"/>
                <a:gd name="f6" fmla="val 1049"/>
                <a:gd name="f7" fmla="val 983"/>
                <a:gd name="f8" fmla="val 18"/>
                <a:gd name="f9" fmla="val 914"/>
                <a:gd name="f10" fmla="val 57"/>
                <a:gd name="f11" fmla="val 221"/>
                <a:gd name="f12" fmla="val 404"/>
                <a:gd name="f13" fmla="val 63"/>
                <a:gd name="f14" fmla="val 498"/>
                <a:gd name="f15" fmla="val 687"/>
                <a:gd name="f16" fmla="val 877"/>
                <a:gd name="f17" fmla="val 132"/>
                <a:gd name="f18" fmla="val 991"/>
                <a:gd name="f19" fmla="val 250"/>
                <a:gd name="f20" fmla="val 382"/>
                <a:gd name="f21" fmla="val 432"/>
                <a:gd name="f22" fmla="val 484"/>
                <a:gd name="f23" fmla="val 1060"/>
                <a:gd name="f24" fmla="val 536"/>
                <a:gd name="f25" fmla="val 1034"/>
                <a:gd name="f26" fmla="val 1260"/>
                <a:gd name="f27" fmla="val 1418"/>
                <a:gd name="f28" fmla="val 593"/>
                <a:gd name="f29" fmla="val 215"/>
                <a:gd name="f30" fmla="val 1353"/>
                <a:gd name="f31" fmla="val 85"/>
                <a:gd name="f32" fmla="val 1244"/>
                <a:gd name="f33" fmla="*/ f0 1 1481"/>
                <a:gd name="f34" fmla="*/ f1 1 1072"/>
                <a:gd name="f35" fmla="+- f4 0 f2"/>
                <a:gd name="f36" fmla="+- f3 0 f2"/>
                <a:gd name="f37" fmla="*/ f36 1 1481"/>
                <a:gd name="f38" fmla="*/ f35 1 1072"/>
                <a:gd name="f39" fmla="*/ f2 1 f37"/>
                <a:gd name="f40" fmla="*/ f3 1 f37"/>
                <a:gd name="f41" fmla="*/ f2 1 f38"/>
                <a:gd name="f42" fmla="*/ f4 1 f38"/>
                <a:gd name="f43" fmla="*/ f39 f33 1"/>
                <a:gd name="f44" fmla="*/ f40 f33 1"/>
                <a:gd name="f45" fmla="*/ f42 f34 1"/>
                <a:gd name="f46" fmla="*/ f41 f3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3" t="f46" r="f44" b="f45"/>
              <a:pathLst>
                <a:path w="1481" h="1072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11" y="f12"/>
                  </a:lnTo>
                  <a:cubicBezTo>
                    <a:pt x="f13" y="f14"/>
                    <a:pt x="f2" y="f15"/>
                    <a:pt x="f13" y="f16"/>
                  </a:cubicBezTo>
                  <a:cubicBezTo>
                    <a:pt x="f17" y="f18"/>
                    <a:pt x="f19" y="f4"/>
                    <a:pt x="f20" y="f4"/>
                  </a:cubicBezTo>
                  <a:cubicBezTo>
                    <a:pt x="f21" y="f4"/>
                    <a:pt x="f22" y="f23"/>
                    <a:pt x="f24" y="f25"/>
                  </a:cubicBezTo>
                  <a:lnTo>
                    <a:pt x="f26" y="f15"/>
                  </a:lnTo>
                  <a:cubicBezTo>
                    <a:pt x="f27" y="f28"/>
                    <a:pt x="f3" y="f12"/>
                    <a:pt x="f27" y="f29"/>
                  </a:cubicBezTo>
                  <a:cubicBezTo>
                    <a:pt x="f30" y="f31"/>
                    <a:pt x="f32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30" tIns="91430" rIns="91430" bIns="91430" anchor="ctr" anchorCtr="0" compatLnSpc="1">
              <a:noAutofit/>
            </a:bodyPr>
            <a:lstStyle/>
            <a:p>
              <a:pPr marL="0" marR="0" lvl="0" indent="0" algn="l" defTabSz="1219142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7" name="Google Shape;10420;p74">
              <a:extLst>
                <a:ext uri="{FF2B5EF4-FFF2-40B4-BE49-F238E27FC236}">
                  <a16:creationId xmlns:a16="http://schemas.microsoft.com/office/drawing/2014/main" id="{45117126-1183-8BAF-DBFC-0526FAA13778}"/>
                </a:ext>
              </a:extLst>
            </p:cNvPr>
            <p:cNvSpPr/>
            <p:nvPr/>
          </p:nvSpPr>
          <p:spPr>
            <a:xfrm>
              <a:off x="7960080" y="2769708"/>
              <a:ext cx="376211" cy="55145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089"/>
                <a:gd name="f4" fmla="val 9750"/>
                <a:gd name="f5" fmla="val 3529"/>
                <a:gd name="f6" fmla="val 3151"/>
                <a:gd name="f7" fmla="val 2836"/>
                <a:gd name="f8" fmla="val 315"/>
                <a:gd name="f9" fmla="val 725"/>
                <a:gd name="f10" fmla="val 1418"/>
                <a:gd name="f11" fmla="val 1040"/>
                <a:gd name="f12" fmla="val 2520"/>
                <a:gd name="f13" fmla="val 2111"/>
                <a:gd name="f14" fmla="val 1733"/>
                <a:gd name="f15" fmla="val 2143"/>
                <a:gd name="f16" fmla="val 1544"/>
                <a:gd name="f17" fmla="val 1638"/>
                <a:gd name="f18" fmla="val 2080"/>
                <a:gd name="f19" fmla="val 1764"/>
                <a:gd name="f20" fmla="val 3497"/>
                <a:gd name="f21" fmla="val 4253"/>
                <a:gd name="f22" fmla="val 4883"/>
                <a:gd name="f23" fmla="val 2710"/>
                <a:gd name="f24" fmla="val 3466"/>
                <a:gd name="f25" fmla="val 4096"/>
                <a:gd name="f26" fmla="val 4474"/>
                <a:gd name="f27" fmla="val 4600"/>
                <a:gd name="f28" fmla="val 3907"/>
                <a:gd name="f29" fmla="val 4758"/>
                <a:gd name="f30" fmla="val 4064"/>
                <a:gd name="f31" fmla="val 5073"/>
                <a:gd name="f32" fmla="val 4159"/>
                <a:gd name="f33" fmla="val 5482"/>
                <a:gd name="f34" fmla="val 5860"/>
                <a:gd name="f35" fmla="val 6081"/>
                <a:gd name="f36" fmla="val 4001"/>
                <a:gd name="f37" fmla="val 6238"/>
                <a:gd name="f38" fmla="val 3812"/>
                <a:gd name="f39" fmla="val 3623"/>
                <a:gd name="f40" fmla="val 4915"/>
                <a:gd name="f41" fmla="val 2678"/>
                <a:gd name="f42" fmla="val 4128"/>
                <a:gd name="f43" fmla="val 3844"/>
                <a:gd name="f44" fmla="val 3434"/>
                <a:gd name="f45" fmla="val 3025"/>
                <a:gd name="f46" fmla="val 788"/>
                <a:gd name="f47" fmla="val 4443"/>
                <a:gd name="f48" fmla="val 5167"/>
                <a:gd name="f49" fmla="val 6112"/>
                <a:gd name="f50" fmla="val 536"/>
                <a:gd name="f51" fmla="val 6963"/>
                <a:gd name="f52" fmla="val 1386"/>
                <a:gd name="f53" fmla="val 7372"/>
                <a:gd name="f54" fmla="val 8318"/>
                <a:gd name="f55" fmla="val 977"/>
                <a:gd name="f56" fmla="val 662"/>
                <a:gd name="f57" fmla="val 8633"/>
                <a:gd name="f58" fmla="val 9011"/>
                <a:gd name="f59" fmla="val 9389"/>
                <a:gd name="f60" fmla="val 9578"/>
                <a:gd name="f61" fmla="val 819"/>
                <a:gd name="f62" fmla="val 9735"/>
                <a:gd name="f63" fmla="val 1008"/>
                <a:gd name="f64" fmla="val 5923"/>
                <a:gd name="f65" fmla="val 9745"/>
                <a:gd name="f66" fmla="val 5979"/>
                <a:gd name="f67" fmla="val 9749"/>
                <a:gd name="f68" fmla="val 6029"/>
                <a:gd name="f69" fmla="val 6305"/>
                <a:gd name="f70" fmla="val 6396"/>
                <a:gd name="f71" fmla="val 9612"/>
                <a:gd name="f72" fmla="val 9452"/>
                <a:gd name="f73" fmla="val 9105"/>
                <a:gd name="f74" fmla="val 8696"/>
                <a:gd name="f75" fmla="val 8381"/>
                <a:gd name="f76" fmla="val 5702"/>
                <a:gd name="f77" fmla="val 7436"/>
                <a:gd name="f78" fmla="val 6522"/>
                <a:gd name="f79" fmla="val 7057"/>
                <a:gd name="f80" fmla="val 6175"/>
                <a:gd name="f81" fmla="val 5230"/>
                <a:gd name="f82" fmla="val 6774"/>
                <a:gd name="f83" fmla="val 6364"/>
                <a:gd name="f84" fmla="val 5986"/>
                <a:gd name="f85" fmla="val 5671"/>
                <a:gd name="f86" fmla="val 5356"/>
                <a:gd name="f87" fmla="val 4946"/>
                <a:gd name="f88" fmla="val 4568"/>
                <a:gd name="f89" fmla="val 3938"/>
                <a:gd name="f90" fmla="*/ f0 1 7089"/>
                <a:gd name="f91" fmla="*/ f1 1 9750"/>
                <a:gd name="f92" fmla="+- f4 0 f2"/>
                <a:gd name="f93" fmla="+- f3 0 f2"/>
                <a:gd name="f94" fmla="*/ f93 1 7089"/>
                <a:gd name="f95" fmla="*/ f92 1 9750"/>
                <a:gd name="f96" fmla="*/ f2 1 f94"/>
                <a:gd name="f97" fmla="*/ f3 1 f94"/>
                <a:gd name="f98" fmla="*/ f2 1 f95"/>
                <a:gd name="f99" fmla="*/ f4 1 f95"/>
                <a:gd name="f100" fmla="*/ f96 f90 1"/>
                <a:gd name="f101" fmla="*/ f97 f90 1"/>
                <a:gd name="f102" fmla="*/ f99 f91 1"/>
                <a:gd name="f103" fmla="*/ f98 f9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0" t="f103" r="f101" b="f102"/>
              <a:pathLst>
                <a:path w="7089" h="9750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10"/>
                  </a:lnTo>
                  <a:cubicBezTo>
                    <a:pt x="f7" y="f11"/>
                    <a:pt x="f12" y="f9"/>
                    <a:pt x="f13" y="f9"/>
                  </a:cubicBezTo>
                  <a:cubicBezTo>
                    <a:pt x="f14" y="f9"/>
                    <a:pt x="f10" y="f11"/>
                    <a:pt x="f10" y="f10"/>
                  </a:cubicBezTo>
                  <a:lnTo>
                    <a:pt x="f10" y="f15"/>
                  </a:lnTo>
                  <a:cubicBezTo>
                    <a:pt x="f16" y="f15"/>
                    <a:pt x="f17" y="f18"/>
                    <a:pt x="f19" y="f18"/>
                  </a:cubicBezTo>
                  <a:lnTo>
                    <a:pt x="f20" y="f18"/>
                  </a:lnTo>
                  <a:cubicBezTo>
                    <a:pt x="f21" y="f18"/>
                    <a:pt x="f22" y="f23"/>
                    <a:pt x="f22" y="f24"/>
                  </a:cubicBezTo>
                  <a:cubicBezTo>
                    <a:pt x="f22" y="f25"/>
                    <a:pt x="f26" y="f27"/>
                    <a:pt x="f28" y="f29"/>
                  </a:cubicBezTo>
                  <a:cubicBezTo>
                    <a:pt x="f30" y="f31"/>
                    <a:pt x="f32" y="f33"/>
                    <a:pt x="f32" y="f34"/>
                  </a:cubicBezTo>
                  <a:cubicBezTo>
                    <a:pt x="f32" y="f35"/>
                    <a:pt x="f36" y="f37"/>
                    <a:pt x="f38" y="f37"/>
                  </a:cubicBezTo>
                  <a:cubicBezTo>
                    <a:pt x="f39" y="f37"/>
                    <a:pt x="f24" y="f35"/>
                    <a:pt x="f24" y="f34"/>
                  </a:cubicBezTo>
                  <a:cubicBezTo>
                    <a:pt x="f24" y="f40"/>
                    <a:pt x="f41" y="f42"/>
                    <a:pt x="f14" y="f42"/>
                  </a:cubicBezTo>
                  <a:lnTo>
                    <a:pt x="f24" y="f42"/>
                  </a:lnTo>
                  <a:cubicBezTo>
                    <a:pt x="f43" y="f42"/>
                    <a:pt x="f32" y="f38"/>
                    <a:pt x="f32" y="f44"/>
                  </a:cubicBezTo>
                  <a:cubicBezTo>
                    <a:pt x="f32" y="f45"/>
                    <a:pt x="f43" y="f23"/>
                    <a:pt x="f24" y="f23"/>
                  </a:cubicBezTo>
                  <a:lnTo>
                    <a:pt x="f14" y="f23"/>
                  </a:lnTo>
                  <a:cubicBezTo>
                    <a:pt x="f46" y="f23"/>
                    <a:pt x="f2" y="f20"/>
                    <a:pt x="f2" y="f47"/>
                  </a:cubicBezTo>
                  <a:lnTo>
                    <a:pt x="f2" y="f48"/>
                  </a:lnTo>
                  <a:cubicBezTo>
                    <a:pt x="f2" y="f49"/>
                    <a:pt x="f50" y="f51"/>
                    <a:pt x="f52" y="f53"/>
                  </a:cubicBezTo>
                  <a:lnTo>
                    <a:pt x="f52" y="f54"/>
                  </a:lnTo>
                  <a:cubicBezTo>
                    <a:pt x="f55" y="f54"/>
                    <a:pt x="f56" y="f57"/>
                    <a:pt x="f56" y="f58"/>
                  </a:cubicBezTo>
                  <a:lnTo>
                    <a:pt x="f56" y="f59"/>
                  </a:lnTo>
                  <a:cubicBezTo>
                    <a:pt x="f56" y="f60"/>
                    <a:pt x="f61" y="f62"/>
                    <a:pt x="f63" y="f62"/>
                  </a:cubicBezTo>
                  <a:lnTo>
                    <a:pt x="f34" y="f62"/>
                  </a:lnTo>
                  <a:cubicBezTo>
                    <a:pt x="f64" y="f65"/>
                    <a:pt x="f66" y="f67"/>
                    <a:pt x="f68" y="f67"/>
                  </a:cubicBezTo>
                  <a:cubicBezTo>
                    <a:pt x="f69" y="f67"/>
                    <a:pt x="f70" y="f71"/>
                    <a:pt x="f70" y="f72"/>
                  </a:cubicBezTo>
                  <a:lnTo>
                    <a:pt x="f70" y="f73"/>
                  </a:lnTo>
                  <a:cubicBezTo>
                    <a:pt x="f70" y="f74"/>
                    <a:pt x="f49" y="f75"/>
                    <a:pt x="f76" y="f75"/>
                  </a:cubicBezTo>
                  <a:lnTo>
                    <a:pt x="f76" y="f77"/>
                  </a:lnTo>
                  <a:cubicBezTo>
                    <a:pt x="f78" y="f79"/>
                    <a:pt x="f3" y="f80"/>
                    <a:pt x="f3" y="f81"/>
                  </a:cubicBezTo>
                  <a:lnTo>
                    <a:pt x="f3" y="f15"/>
                  </a:lnTo>
                  <a:cubicBezTo>
                    <a:pt x="f3" y="f14"/>
                    <a:pt x="f82" y="f10"/>
                    <a:pt x="f83" y="f10"/>
                  </a:cubicBezTo>
                  <a:cubicBezTo>
                    <a:pt x="f84" y="f10"/>
                    <a:pt x="f85" y="f14"/>
                    <a:pt x="f85" y="f15"/>
                  </a:cubicBezTo>
                  <a:lnTo>
                    <a:pt x="f85" y="f10"/>
                  </a:lnTo>
                  <a:cubicBezTo>
                    <a:pt x="f85" y="f11"/>
                    <a:pt x="f86" y="f9"/>
                    <a:pt x="f87" y="f9"/>
                  </a:cubicBezTo>
                  <a:cubicBezTo>
                    <a:pt x="f88" y="f9"/>
                    <a:pt x="f21" y="f11"/>
                    <a:pt x="f21" y="f10"/>
                  </a:cubicBezTo>
                  <a:lnTo>
                    <a:pt x="f21" y="f9"/>
                  </a:lnTo>
                  <a:cubicBezTo>
                    <a:pt x="f21" y="f8"/>
                    <a:pt x="f89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30" tIns="91430" rIns="91430" bIns="91430" anchor="ctr" anchorCtr="0" compatLnSpc="1">
              <a:noAutofit/>
            </a:bodyPr>
            <a:lstStyle/>
            <a:p>
              <a:pPr marL="0" marR="0" lvl="0" indent="0" algn="l" defTabSz="1219142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58480C8F-E47C-C221-A15F-6180D471E843}"/>
              </a:ext>
            </a:extLst>
          </p:cNvPr>
          <p:cNvSpPr txBox="1"/>
          <p:nvPr/>
        </p:nvSpPr>
        <p:spPr>
          <a:xfrm>
            <a:off x="1445342" y="4363524"/>
            <a:ext cx="2713703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b="1" dirty="0">
                <a:solidFill>
                  <a:srgbClr val="183885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183885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300000"/>
              </a:lnSpc>
            </a:pPr>
            <a:r>
              <a:rPr lang="fa-IR" sz="12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</a:t>
            </a:r>
            <a:endParaRPr lang="en-US" sz="12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6339316-3900-71D3-1759-23AF9B0F41F9}"/>
              </a:ext>
            </a:extLst>
          </p:cNvPr>
          <p:cNvSpPr txBox="1"/>
          <p:nvPr/>
        </p:nvSpPr>
        <p:spPr>
          <a:xfrm>
            <a:off x="8057531" y="4316822"/>
            <a:ext cx="2713703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b="1" dirty="0">
                <a:solidFill>
                  <a:srgbClr val="183885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183885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300000"/>
              </a:lnSpc>
            </a:pPr>
            <a:r>
              <a:rPr lang="fa-IR" sz="12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</a:t>
            </a:r>
            <a:endParaRPr lang="en-US" sz="12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013E369-D6CC-3601-A1C0-AD3D69CB849E}"/>
              </a:ext>
            </a:extLst>
          </p:cNvPr>
          <p:cNvSpPr txBox="1"/>
          <p:nvPr/>
        </p:nvSpPr>
        <p:spPr>
          <a:xfrm>
            <a:off x="4761263" y="4330167"/>
            <a:ext cx="2713703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300000"/>
              </a:lnSpc>
            </a:pPr>
            <a:r>
              <a:rPr lang="fa-IR" sz="12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</a:t>
            </a:r>
            <a:endParaRPr lang="en-US" sz="1200" dirty="0">
              <a:solidFill>
                <a:schemeClr val="bg1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550063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500"/>
                            </p:stCondLst>
                            <p:childTnLst>
                              <p:par>
                                <p:cTn id="5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500"/>
                            </p:stCondLst>
                            <p:childTnLst>
                              <p:par>
                                <p:cTn id="6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500"/>
                            </p:stCondLst>
                            <p:childTnLst>
                              <p:par>
                                <p:cTn id="7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500"/>
                            </p:stCondLst>
                            <p:childTnLst>
                              <p:par>
                                <p:cTn id="7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1500"/>
                            </p:stCondLst>
                            <p:childTnLst>
                              <p:par>
                                <p:cTn id="8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4" grpId="0"/>
      <p:bldP spid="17" grpId="0" animBg="1"/>
      <p:bldP spid="18" grpId="0" animBg="1"/>
      <p:bldP spid="28" grpId="0"/>
      <p:bldP spid="29" grpId="0"/>
      <p:bldP spid="3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AE3588B-55D9-1925-B2FE-CC9D8EBF2B84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4" t="12885" r="2322" b="62842"/>
          <a:stretch/>
        </p:blipFill>
        <p:spPr>
          <a:xfrm>
            <a:off x="707923" y="3037552"/>
            <a:ext cx="10928554" cy="2861803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E01D63C-9996-272F-9250-A290804361F2}"/>
              </a:ext>
            </a:extLst>
          </p:cNvPr>
          <p:cNvSpPr txBox="1"/>
          <p:nvPr/>
        </p:nvSpPr>
        <p:spPr>
          <a:xfrm>
            <a:off x="1341950" y="1429108"/>
            <a:ext cx="4120023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3200" b="1" dirty="0">
                <a:solidFill>
                  <a:srgbClr val="183885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</a:t>
            </a:r>
            <a:r>
              <a:rPr lang="fa-IR" sz="3200" b="1" dirty="0">
                <a:latin typeface="Shabnam" panose="020B0603030804020204" pitchFamily="34" charset="-78"/>
                <a:cs typeface="Shabnam" panose="020B0603030804020204" pitchFamily="34" charset="-78"/>
              </a:rPr>
              <a:t>موضوع را بنویسید</a:t>
            </a:r>
            <a:endParaRPr lang="en-US" sz="32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D043B85-F317-931F-078E-4B4BA31EA60B}"/>
              </a:ext>
            </a:extLst>
          </p:cNvPr>
          <p:cNvSpPr/>
          <p:nvPr/>
        </p:nvSpPr>
        <p:spPr>
          <a:xfrm>
            <a:off x="698090" y="3047999"/>
            <a:ext cx="10962968" cy="2861803"/>
          </a:xfrm>
          <a:prstGeom prst="roundRect">
            <a:avLst>
              <a:gd name="adj" fmla="val 9375"/>
            </a:avLst>
          </a:prstGeom>
          <a:solidFill>
            <a:srgbClr val="183885">
              <a:alpha val="8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Diagonal Corners Rounded 15">
            <a:extLst>
              <a:ext uri="{FF2B5EF4-FFF2-40B4-BE49-F238E27FC236}">
                <a16:creationId xmlns:a16="http://schemas.microsoft.com/office/drawing/2014/main" id="{8625B534-39F4-577C-8386-C5B6F3239410}"/>
              </a:ext>
            </a:extLst>
          </p:cNvPr>
          <p:cNvSpPr/>
          <p:nvPr/>
        </p:nvSpPr>
        <p:spPr>
          <a:xfrm>
            <a:off x="6096000" y="1328768"/>
            <a:ext cx="4665403" cy="2552516"/>
          </a:xfrm>
          <a:prstGeom prst="round2Diag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Google Shape;10189;p74">
            <a:extLst>
              <a:ext uri="{FF2B5EF4-FFF2-40B4-BE49-F238E27FC236}">
                <a16:creationId xmlns:a16="http://schemas.microsoft.com/office/drawing/2014/main" id="{0DA44EDF-492D-8541-6731-0ADE09F88F11}"/>
              </a:ext>
            </a:extLst>
          </p:cNvPr>
          <p:cNvSpPr/>
          <p:nvPr/>
        </p:nvSpPr>
        <p:spPr>
          <a:xfrm>
            <a:off x="8306207" y="1518386"/>
            <a:ext cx="343313" cy="285292"/>
          </a:xfrm>
          <a:custGeom>
            <a:avLst/>
            <a:gdLst>
              <a:gd name="f0" fmla="val w"/>
              <a:gd name="f1" fmla="val h"/>
              <a:gd name="f2" fmla="val 0"/>
              <a:gd name="f3" fmla="val 12729"/>
              <a:gd name="f4" fmla="val 9925"/>
              <a:gd name="f5" fmla="val 925"/>
              <a:gd name="f6" fmla="val 3644"/>
              <a:gd name="f7" fmla="val 944"/>
              <a:gd name="f8" fmla="val 963"/>
              <a:gd name="f9" fmla="val 3648"/>
              <a:gd name="f10" fmla="val 978"/>
              <a:gd name="f11" fmla="val 3655"/>
              <a:gd name="f12" fmla="val 1608"/>
              <a:gd name="f13" fmla="val 3970"/>
              <a:gd name="f14" fmla="val 5924"/>
              <a:gd name="f15" fmla="val 6239"/>
              <a:gd name="f16" fmla="val 960"/>
              <a:gd name="f17" fmla="val 6256"/>
              <a:gd name="f18" fmla="val 937"/>
              <a:gd name="f19" fmla="val 6264"/>
              <a:gd name="f20" fmla="val 914"/>
              <a:gd name="f21" fmla="val 854"/>
              <a:gd name="f22" fmla="val 788"/>
              <a:gd name="f23" fmla="val 6212"/>
              <a:gd name="f24" fmla="val 6144"/>
              <a:gd name="f25" fmla="val 3781"/>
              <a:gd name="f26" fmla="val 3685"/>
              <a:gd name="f27" fmla="val 862"/>
              <a:gd name="f28" fmla="val 4128"/>
              <a:gd name="f29" fmla="val 7184"/>
              <a:gd name="f30" fmla="val 6963"/>
              <a:gd name="f31" fmla="val 8035"/>
              <a:gd name="f32" fmla="val 6648"/>
              <a:gd name="f33" fmla="val 8507"/>
              <a:gd name="f34" fmla="val 6176"/>
              <a:gd name="f35" fmla="val 8759"/>
              <a:gd name="f36" fmla="val 5640"/>
              <a:gd name="f37" fmla="val 4821"/>
              <a:gd name="f38" fmla="val 4097"/>
              <a:gd name="f39" fmla="val 8066"/>
              <a:gd name="f40" fmla="val 11374"/>
              <a:gd name="f41" fmla="val 820"/>
              <a:gd name="f42" fmla="val 11626"/>
              <a:gd name="f43" fmla="val 11815"/>
              <a:gd name="f44" fmla="val 1009"/>
              <a:gd name="f45" fmla="val 1198"/>
              <a:gd name="f46" fmla="val 8665"/>
              <a:gd name="f47" fmla="val 8885"/>
              <a:gd name="f48" fmla="val 9043"/>
              <a:gd name="f49" fmla="val 11154"/>
              <a:gd name="f50" fmla="val 10996"/>
              <a:gd name="f51" fmla="val 8854"/>
              <a:gd name="f52" fmla="val 977"/>
              <a:gd name="f53" fmla="val 11185"/>
              <a:gd name="f54" fmla="val 11437"/>
              <a:gd name="f55" fmla="val 1"/>
              <a:gd name="f56" fmla="val 10870"/>
              <a:gd name="f57" fmla="val 10366"/>
              <a:gd name="f58" fmla="val 379"/>
              <a:gd name="f59" fmla="val 10240"/>
              <a:gd name="f60" fmla="val 883"/>
              <a:gd name="f61" fmla="val 2080"/>
              <a:gd name="f62" fmla="val 3246"/>
              <a:gd name="f63" fmla="val 1387"/>
              <a:gd name="f64" fmla="val 2899"/>
              <a:gd name="f65" fmla="val 1251"/>
              <a:gd name="f66" fmla="val 2831"/>
              <a:gd name="f67" fmla="val 1109"/>
              <a:gd name="f68" fmla="val 2800"/>
              <a:gd name="f69" fmla="val 970"/>
              <a:gd name="f70" fmla="val 466"/>
              <a:gd name="f71" fmla="val 3213"/>
              <a:gd name="f72" fmla="val 6687"/>
              <a:gd name="f73" fmla="val 465"/>
              <a:gd name="f74" fmla="val 7095"/>
              <a:gd name="f75" fmla="val 983"/>
              <a:gd name="f76" fmla="val 1127"/>
              <a:gd name="f77" fmla="val 1275"/>
              <a:gd name="f78" fmla="val 7063"/>
              <a:gd name="f79" fmla="val 1419"/>
              <a:gd name="f80" fmla="val 6995"/>
              <a:gd name="f81" fmla="val 2143"/>
              <a:gd name="f82" fmla="val 3340"/>
              <a:gd name="f83" fmla="val 3151"/>
              <a:gd name="f84" fmla="val 8444"/>
              <a:gd name="f85" fmla="val 4286"/>
              <a:gd name="f86" fmla="val 9641"/>
              <a:gd name="f87" fmla="val 5672"/>
              <a:gd name="f88" fmla="val 6585"/>
              <a:gd name="f89" fmla="val 7405"/>
              <a:gd name="f90" fmla="val 9074"/>
              <a:gd name="f91" fmla="val 7814"/>
              <a:gd name="f92" fmla="val 8287"/>
              <a:gd name="f93" fmla="val 10271"/>
              <a:gd name="f94" fmla="val 9011"/>
              <a:gd name="f95" fmla="val 10429"/>
              <a:gd name="f96" fmla="val 9515"/>
              <a:gd name="f97" fmla="val 10902"/>
              <a:gd name="f98" fmla="val 11469"/>
              <a:gd name="f99" fmla="val 12130"/>
              <a:gd name="f100" fmla="val 9358"/>
              <a:gd name="f101" fmla="val 8696"/>
              <a:gd name="f102" fmla="val 1261"/>
              <a:gd name="f103" fmla="val 12634"/>
              <a:gd name="f104" fmla="val 536"/>
              <a:gd name="f105" fmla="val 12099"/>
              <a:gd name="f106" fmla="*/ f0 1 12729"/>
              <a:gd name="f107" fmla="*/ f1 1 9925"/>
              <a:gd name="f108" fmla="+- f4 0 f2"/>
              <a:gd name="f109" fmla="+- f3 0 f2"/>
              <a:gd name="f110" fmla="*/ f109 1 12729"/>
              <a:gd name="f111" fmla="*/ f108 1 9925"/>
              <a:gd name="f112" fmla="*/ f2 1 f110"/>
              <a:gd name="f113" fmla="*/ f3 1 f110"/>
              <a:gd name="f114" fmla="*/ f2 1 f111"/>
              <a:gd name="f115" fmla="*/ f4 1 f111"/>
              <a:gd name="f116" fmla="*/ f112 f106 1"/>
              <a:gd name="f117" fmla="*/ f113 f106 1"/>
              <a:gd name="f118" fmla="*/ f115 f107 1"/>
              <a:gd name="f119" fmla="*/ f114 f10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6" t="f119" r="f117" b="f118"/>
            <a:pathLst>
              <a:path w="12729" h="9925">
                <a:moveTo>
                  <a:pt x="f5" y="f6"/>
                </a:moveTo>
                <a:cubicBezTo>
                  <a:pt x="f7" y="f6"/>
                  <a:pt x="f8" y="f9"/>
                  <a:pt x="f10" y="f11"/>
                </a:cubicBezTo>
                <a:lnTo>
                  <a:pt x="f12" y="f13"/>
                </a:lnTo>
                <a:lnTo>
                  <a:pt x="f12" y="f14"/>
                </a:lnTo>
                <a:lnTo>
                  <a:pt x="f10" y="f15"/>
                </a:lnTo>
                <a:cubicBezTo>
                  <a:pt x="f16" y="f17"/>
                  <a:pt x="f18" y="f19"/>
                  <a:pt x="f20" y="f19"/>
                </a:cubicBezTo>
                <a:cubicBezTo>
                  <a:pt x="f21" y="f19"/>
                  <a:pt x="f22" y="f23"/>
                  <a:pt x="f22" y="f24"/>
                </a:cubicBezTo>
                <a:lnTo>
                  <a:pt x="f22" y="f25"/>
                </a:lnTo>
                <a:cubicBezTo>
                  <a:pt x="f22" y="f26"/>
                  <a:pt x="f27" y="f6"/>
                  <a:pt x="f5" y="f6"/>
                </a:cubicBezTo>
                <a:close/>
                <a:moveTo>
                  <a:pt x="f28" y="f29"/>
                </a:moveTo>
                <a:lnTo>
                  <a:pt x="f30" y="f31"/>
                </a:lnTo>
                <a:cubicBezTo>
                  <a:pt x="f32" y="f33"/>
                  <a:pt x="f34" y="f35"/>
                  <a:pt x="f36" y="f35"/>
                </a:cubicBezTo>
                <a:cubicBezTo>
                  <a:pt x="f37" y="f35"/>
                  <a:pt x="f38" y="f39"/>
                  <a:pt x="f28" y="f29"/>
                </a:cubicBezTo>
                <a:close/>
                <a:moveTo>
                  <a:pt x="f40" y="f41"/>
                </a:moveTo>
                <a:cubicBezTo>
                  <a:pt x="f42" y="f41"/>
                  <a:pt x="f43" y="f44"/>
                  <a:pt x="f43" y="f45"/>
                </a:cubicBezTo>
                <a:lnTo>
                  <a:pt x="f43" y="f46"/>
                </a:lnTo>
                <a:cubicBezTo>
                  <a:pt x="f43" y="f47"/>
                  <a:pt x="f42" y="f48"/>
                  <a:pt x="f40" y="f48"/>
                </a:cubicBezTo>
                <a:cubicBezTo>
                  <a:pt x="f49" y="f48"/>
                  <a:pt x="f50" y="f51"/>
                  <a:pt x="f50" y="f46"/>
                </a:cubicBezTo>
                <a:lnTo>
                  <a:pt x="f50" y="f45"/>
                </a:lnTo>
                <a:cubicBezTo>
                  <a:pt x="f50" y="f52"/>
                  <a:pt x="f53" y="f41"/>
                  <a:pt x="f40" y="f41"/>
                </a:cubicBezTo>
                <a:close/>
                <a:moveTo>
                  <a:pt x="f54" y="f55"/>
                </a:moveTo>
                <a:cubicBezTo>
                  <a:pt x="f56" y="f55"/>
                  <a:pt x="f57" y="f58"/>
                  <a:pt x="f59" y="f60"/>
                </a:cubicBezTo>
                <a:lnTo>
                  <a:pt x="f61" y="f62"/>
                </a:lnTo>
                <a:lnTo>
                  <a:pt x="f63" y="f64"/>
                </a:lnTo>
                <a:cubicBezTo>
                  <a:pt x="f65" y="f66"/>
                  <a:pt x="f67" y="f68"/>
                  <a:pt x="f69" y="f68"/>
                </a:cubicBezTo>
                <a:cubicBezTo>
                  <a:pt x="f70" y="f68"/>
                  <a:pt x="f55" y="f71"/>
                  <a:pt x="f55" y="f25"/>
                </a:cubicBezTo>
                <a:lnTo>
                  <a:pt x="f55" y="f24"/>
                </a:lnTo>
                <a:cubicBezTo>
                  <a:pt x="f55" y="f72"/>
                  <a:pt x="f73" y="f74"/>
                  <a:pt x="f75" y="f74"/>
                </a:cubicBezTo>
                <a:cubicBezTo>
                  <a:pt x="f76" y="f74"/>
                  <a:pt x="f77" y="f78"/>
                  <a:pt x="f79" y="f80"/>
                </a:cubicBezTo>
                <a:lnTo>
                  <a:pt x="f81" y="f32"/>
                </a:lnTo>
                <a:lnTo>
                  <a:pt x="f82" y="f80"/>
                </a:lnTo>
                <a:cubicBezTo>
                  <a:pt x="f83" y="f84"/>
                  <a:pt x="f85" y="f86"/>
                  <a:pt x="f87" y="f86"/>
                </a:cubicBezTo>
                <a:cubicBezTo>
                  <a:pt x="f88" y="f86"/>
                  <a:pt x="f89" y="f90"/>
                  <a:pt x="f91" y="f92"/>
                </a:cubicBezTo>
                <a:lnTo>
                  <a:pt x="f93" y="f94"/>
                </a:lnTo>
                <a:cubicBezTo>
                  <a:pt x="f95" y="f96"/>
                  <a:pt x="f97" y="f4"/>
                  <a:pt x="f98" y="f4"/>
                </a:cubicBezTo>
                <a:cubicBezTo>
                  <a:pt x="f99" y="f4"/>
                  <a:pt x="f3" y="f100"/>
                  <a:pt x="f3" y="f101"/>
                </a:cubicBezTo>
                <a:lnTo>
                  <a:pt x="f3" y="f102"/>
                </a:lnTo>
                <a:cubicBezTo>
                  <a:pt x="f103" y="f104"/>
                  <a:pt x="f105" y="f55"/>
                  <a:pt x="f54" y="f55"/>
                </a:cubicBezTo>
                <a:close/>
              </a:path>
            </a:pathLst>
          </a:custGeom>
          <a:solidFill>
            <a:srgbClr val="183885"/>
          </a:solidFill>
          <a:ln cap="flat">
            <a:noFill/>
            <a:prstDash val="solid"/>
          </a:ln>
        </p:spPr>
        <p:txBody>
          <a:bodyPr vert="horz" wrap="square" lIns="91430" tIns="91430" rIns="91430" bIns="91430" anchor="ctr" anchorCtr="0" compatLnSpc="1">
            <a:noAutofit/>
          </a:bodyPr>
          <a:lstStyle/>
          <a:p>
            <a:pPr marL="0" marR="0" lvl="0" indent="0" algn="l" defTabSz="1219142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PE" sz="14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E79FC34-4CDF-D6FF-F8EA-5C916010BDBC}"/>
              </a:ext>
            </a:extLst>
          </p:cNvPr>
          <p:cNvSpPr txBox="1"/>
          <p:nvPr/>
        </p:nvSpPr>
        <p:spPr>
          <a:xfrm>
            <a:off x="6292646" y="1789932"/>
            <a:ext cx="437043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b="1" dirty="0">
                <a:solidFill>
                  <a:srgbClr val="183885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183885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300000"/>
              </a:lnSpc>
            </a:pPr>
            <a:r>
              <a:rPr lang="fa-IR" sz="12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/>
          </a:p>
        </p:txBody>
      </p:sp>
      <p:sp>
        <p:nvSpPr>
          <p:cNvPr id="19" name="Rectangle: Top Corners Rounded 18">
            <a:extLst>
              <a:ext uri="{FF2B5EF4-FFF2-40B4-BE49-F238E27FC236}">
                <a16:creationId xmlns:a16="http://schemas.microsoft.com/office/drawing/2014/main" id="{14638A23-7CF1-1D6C-A05D-4196E9EF907A}"/>
              </a:ext>
            </a:extLst>
          </p:cNvPr>
          <p:cNvSpPr/>
          <p:nvPr/>
        </p:nvSpPr>
        <p:spPr>
          <a:xfrm rot="10800000">
            <a:off x="10397920" y="0"/>
            <a:ext cx="1130710" cy="1130710"/>
          </a:xfrm>
          <a:prstGeom prst="round2SameRect">
            <a:avLst>
              <a:gd name="adj1" fmla="val 9710"/>
              <a:gd name="adj2" fmla="val 0"/>
            </a:avLst>
          </a:prstGeom>
          <a:solidFill>
            <a:srgbClr val="18388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6B6C5B06-1983-BDDF-8F43-13D418B405B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183885"/>
              </a:clrFrom>
              <a:clrTo>
                <a:srgbClr val="18388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16" t="22488" r="32823" b="18723"/>
          <a:stretch/>
        </p:blipFill>
        <p:spPr>
          <a:xfrm>
            <a:off x="10489135" y="74822"/>
            <a:ext cx="948280" cy="1055888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808943DD-2B89-40B5-D661-0A99D5E69A9D}"/>
              </a:ext>
            </a:extLst>
          </p:cNvPr>
          <p:cNvSpPr txBox="1"/>
          <p:nvPr/>
        </p:nvSpPr>
        <p:spPr>
          <a:xfrm>
            <a:off x="427383" y="2877106"/>
            <a:ext cx="5411238" cy="275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28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18001+</a:t>
            </a:r>
          </a:p>
          <a:p>
            <a:pPr algn="justLow" rtl="1">
              <a:lnSpc>
                <a:spcPct val="30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300000"/>
              </a:lnSpc>
            </a:pPr>
            <a:r>
              <a:rPr lang="fa-IR" sz="14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</a:t>
            </a:r>
            <a:endParaRPr lang="en-US" sz="1400" dirty="0">
              <a:solidFill>
                <a:schemeClr val="bg1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1103505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5" grpId="0" animBg="1"/>
      <p:bldP spid="16" grpId="0" animBg="1"/>
      <p:bldP spid="17" grpId="0" animBg="1"/>
      <p:bldP spid="18" grpId="0"/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65D0F97A-100B-15A1-BFEF-83941CC106E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310" b="26310"/>
          <a:stretch>
            <a:fillRect/>
          </a:stretch>
        </p:blipFill>
        <p:spPr/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FC522948-42EC-D63C-3B4F-FD5B5EF7322A}"/>
              </a:ext>
            </a:extLst>
          </p:cNvPr>
          <p:cNvSpPr/>
          <p:nvPr/>
        </p:nvSpPr>
        <p:spPr>
          <a:xfrm>
            <a:off x="0" y="1203815"/>
            <a:ext cx="6331226" cy="2405270"/>
          </a:xfrm>
          <a:custGeom>
            <a:avLst/>
            <a:gdLst>
              <a:gd name="connsiteX0" fmla="*/ 0 w 6261652"/>
              <a:gd name="connsiteY0" fmla="*/ 0 h 2405270"/>
              <a:gd name="connsiteX1" fmla="*/ 6261652 w 6261652"/>
              <a:gd name="connsiteY1" fmla="*/ 0 h 2405270"/>
              <a:gd name="connsiteX2" fmla="*/ 6261652 w 6261652"/>
              <a:gd name="connsiteY2" fmla="*/ 2405270 h 2405270"/>
              <a:gd name="connsiteX3" fmla="*/ 0 w 6261652"/>
              <a:gd name="connsiteY3" fmla="*/ 2405270 h 2405270"/>
              <a:gd name="connsiteX4" fmla="*/ 0 w 6261652"/>
              <a:gd name="connsiteY4" fmla="*/ 0 h 2405270"/>
              <a:gd name="connsiteX0" fmla="*/ 0 w 6261652"/>
              <a:gd name="connsiteY0" fmla="*/ 0 h 2405270"/>
              <a:gd name="connsiteX1" fmla="*/ 5049079 w 6261652"/>
              <a:gd name="connsiteY1" fmla="*/ 0 h 2405270"/>
              <a:gd name="connsiteX2" fmla="*/ 6261652 w 6261652"/>
              <a:gd name="connsiteY2" fmla="*/ 2405270 h 2405270"/>
              <a:gd name="connsiteX3" fmla="*/ 0 w 6261652"/>
              <a:gd name="connsiteY3" fmla="*/ 2405270 h 2405270"/>
              <a:gd name="connsiteX4" fmla="*/ 0 w 6261652"/>
              <a:gd name="connsiteY4" fmla="*/ 0 h 2405270"/>
              <a:gd name="connsiteX0" fmla="*/ 0 w 6261652"/>
              <a:gd name="connsiteY0" fmla="*/ 0 h 2405270"/>
              <a:gd name="connsiteX1" fmla="*/ 5267740 w 6261652"/>
              <a:gd name="connsiteY1" fmla="*/ 19878 h 2405270"/>
              <a:gd name="connsiteX2" fmla="*/ 6261652 w 6261652"/>
              <a:gd name="connsiteY2" fmla="*/ 2405270 h 2405270"/>
              <a:gd name="connsiteX3" fmla="*/ 0 w 6261652"/>
              <a:gd name="connsiteY3" fmla="*/ 2405270 h 2405270"/>
              <a:gd name="connsiteX4" fmla="*/ 0 w 6261652"/>
              <a:gd name="connsiteY4" fmla="*/ 0 h 2405270"/>
              <a:gd name="connsiteX0" fmla="*/ 0 w 6331226"/>
              <a:gd name="connsiteY0" fmla="*/ 0 h 2405270"/>
              <a:gd name="connsiteX1" fmla="*/ 5267740 w 6331226"/>
              <a:gd name="connsiteY1" fmla="*/ 19878 h 2405270"/>
              <a:gd name="connsiteX2" fmla="*/ 6331226 w 6331226"/>
              <a:gd name="connsiteY2" fmla="*/ 2405270 h 2405270"/>
              <a:gd name="connsiteX3" fmla="*/ 0 w 6331226"/>
              <a:gd name="connsiteY3" fmla="*/ 2405270 h 2405270"/>
              <a:gd name="connsiteX4" fmla="*/ 0 w 6331226"/>
              <a:gd name="connsiteY4" fmla="*/ 0 h 2405270"/>
              <a:gd name="connsiteX0" fmla="*/ 0 w 6331226"/>
              <a:gd name="connsiteY0" fmla="*/ 0 h 2405270"/>
              <a:gd name="connsiteX1" fmla="*/ 5262823 w 6331226"/>
              <a:gd name="connsiteY1" fmla="*/ 14962 h 2405270"/>
              <a:gd name="connsiteX2" fmla="*/ 6331226 w 6331226"/>
              <a:gd name="connsiteY2" fmla="*/ 2405270 h 2405270"/>
              <a:gd name="connsiteX3" fmla="*/ 0 w 6331226"/>
              <a:gd name="connsiteY3" fmla="*/ 2405270 h 2405270"/>
              <a:gd name="connsiteX4" fmla="*/ 0 w 6331226"/>
              <a:gd name="connsiteY4" fmla="*/ 0 h 2405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31226" h="2405270">
                <a:moveTo>
                  <a:pt x="0" y="0"/>
                </a:moveTo>
                <a:lnTo>
                  <a:pt x="5262823" y="14962"/>
                </a:lnTo>
                <a:lnTo>
                  <a:pt x="6331226" y="2405270"/>
                </a:lnTo>
                <a:lnTo>
                  <a:pt x="0" y="2405270"/>
                </a:lnTo>
                <a:lnTo>
                  <a:pt x="0" y="0"/>
                </a:lnTo>
                <a:close/>
              </a:path>
            </a:pathLst>
          </a:custGeom>
          <a:solidFill>
            <a:srgbClr val="1838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036E6D4-180B-8D70-8F58-BE937A646FF7}"/>
              </a:ext>
            </a:extLst>
          </p:cNvPr>
          <p:cNvCxnSpPr/>
          <p:nvPr/>
        </p:nvCxnSpPr>
        <p:spPr>
          <a:xfrm>
            <a:off x="7866183" y="4900246"/>
            <a:ext cx="2637693" cy="0"/>
          </a:xfrm>
          <a:prstGeom prst="line">
            <a:avLst/>
          </a:prstGeom>
          <a:ln w="38100">
            <a:solidFill>
              <a:srgbClr val="18388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: Top Corners Rounded 7">
            <a:extLst>
              <a:ext uri="{FF2B5EF4-FFF2-40B4-BE49-F238E27FC236}">
                <a16:creationId xmlns:a16="http://schemas.microsoft.com/office/drawing/2014/main" id="{86050015-7944-B690-3546-013D49235A25}"/>
              </a:ext>
            </a:extLst>
          </p:cNvPr>
          <p:cNvSpPr/>
          <p:nvPr/>
        </p:nvSpPr>
        <p:spPr>
          <a:xfrm rot="10800000">
            <a:off x="10397920" y="0"/>
            <a:ext cx="1130710" cy="1130710"/>
          </a:xfrm>
          <a:prstGeom prst="round2SameRect">
            <a:avLst>
              <a:gd name="adj1" fmla="val 9710"/>
              <a:gd name="adj2" fmla="val 0"/>
            </a:avLst>
          </a:prstGeom>
          <a:solidFill>
            <a:srgbClr val="18388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A3491B9-FEA7-56D4-1446-E195B9642E8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183885"/>
              </a:clrFrom>
              <a:clrTo>
                <a:srgbClr val="18388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16" t="22488" r="32823" b="18723"/>
          <a:stretch/>
        </p:blipFill>
        <p:spPr>
          <a:xfrm>
            <a:off x="10489135" y="74822"/>
            <a:ext cx="948280" cy="1055888"/>
          </a:xfrm>
          <a:prstGeom prst="rect">
            <a:avLst/>
          </a:prstGeom>
        </p:spPr>
      </p:pic>
      <p:sp>
        <p:nvSpPr>
          <p:cNvPr id="10" name="Google Shape;10189;p74">
            <a:extLst>
              <a:ext uri="{FF2B5EF4-FFF2-40B4-BE49-F238E27FC236}">
                <a16:creationId xmlns:a16="http://schemas.microsoft.com/office/drawing/2014/main" id="{51C8E9F0-6BBB-635C-35A8-6FB9E0DCB742}"/>
              </a:ext>
            </a:extLst>
          </p:cNvPr>
          <p:cNvSpPr/>
          <p:nvPr/>
        </p:nvSpPr>
        <p:spPr>
          <a:xfrm>
            <a:off x="10723267" y="4068599"/>
            <a:ext cx="343313" cy="285292"/>
          </a:xfrm>
          <a:custGeom>
            <a:avLst/>
            <a:gdLst>
              <a:gd name="f0" fmla="val w"/>
              <a:gd name="f1" fmla="val h"/>
              <a:gd name="f2" fmla="val 0"/>
              <a:gd name="f3" fmla="val 12729"/>
              <a:gd name="f4" fmla="val 9925"/>
              <a:gd name="f5" fmla="val 925"/>
              <a:gd name="f6" fmla="val 3644"/>
              <a:gd name="f7" fmla="val 944"/>
              <a:gd name="f8" fmla="val 963"/>
              <a:gd name="f9" fmla="val 3648"/>
              <a:gd name="f10" fmla="val 978"/>
              <a:gd name="f11" fmla="val 3655"/>
              <a:gd name="f12" fmla="val 1608"/>
              <a:gd name="f13" fmla="val 3970"/>
              <a:gd name="f14" fmla="val 5924"/>
              <a:gd name="f15" fmla="val 6239"/>
              <a:gd name="f16" fmla="val 960"/>
              <a:gd name="f17" fmla="val 6256"/>
              <a:gd name="f18" fmla="val 937"/>
              <a:gd name="f19" fmla="val 6264"/>
              <a:gd name="f20" fmla="val 914"/>
              <a:gd name="f21" fmla="val 854"/>
              <a:gd name="f22" fmla="val 788"/>
              <a:gd name="f23" fmla="val 6212"/>
              <a:gd name="f24" fmla="val 6144"/>
              <a:gd name="f25" fmla="val 3781"/>
              <a:gd name="f26" fmla="val 3685"/>
              <a:gd name="f27" fmla="val 862"/>
              <a:gd name="f28" fmla="val 4128"/>
              <a:gd name="f29" fmla="val 7184"/>
              <a:gd name="f30" fmla="val 6963"/>
              <a:gd name="f31" fmla="val 8035"/>
              <a:gd name="f32" fmla="val 6648"/>
              <a:gd name="f33" fmla="val 8507"/>
              <a:gd name="f34" fmla="val 6176"/>
              <a:gd name="f35" fmla="val 8759"/>
              <a:gd name="f36" fmla="val 5640"/>
              <a:gd name="f37" fmla="val 4821"/>
              <a:gd name="f38" fmla="val 4097"/>
              <a:gd name="f39" fmla="val 8066"/>
              <a:gd name="f40" fmla="val 11374"/>
              <a:gd name="f41" fmla="val 820"/>
              <a:gd name="f42" fmla="val 11626"/>
              <a:gd name="f43" fmla="val 11815"/>
              <a:gd name="f44" fmla="val 1009"/>
              <a:gd name="f45" fmla="val 1198"/>
              <a:gd name="f46" fmla="val 8665"/>
              <a:gd name="f47" fmla="val 8885"/>
              <a:gd name="f48" fmla="val 9043"/>
              <a:gd name="f49" fmla="val 11154"/>
              <a:gd name="f50" fmla="val 10996"/>
              <a:gd name="f51" fmla="val 8854"/>
              <a:gd name="f52" fmla="val 977"/>
              <a:gd name="f53" fmla="val 11185"/>
              <a:gd name="f54" fmla="val 11437"/>
              <a:gd name="f55" fmla="val 1"/>
              <a:gd name="f56" fmla="val 10870"/>
              <a:gd name="f57" fmla="val 10366"/>
              <a:gd name="f58" fmla="val 379"/>
              <a:gd name="f59" fmla="val 10240"/>
              <a:gd name="f60" fmla="val 883"/>
              <a:gd name="f61" fmla="val 2080"/>
              <a:gd name="f62" fmla="val 3246"/>
              <a:gd name="f63" fmla="val 1387"/>
              <a:gd name="f64" fmla="val 2899"/>
              <a:gd name="f65" fmla="val 1251"/>
              <a:gd name="f66" fmla="val 2831"/>
              <a:gd name="f67" fmla="val 1109"/>
              <a:gd name="f68" fmla="val 2800"/>
              <a:gd name="f69" fmla="val 970"/>
              <a:gd name="f70" fmla="val 466"/>
              <a:gd name="f71" fmla="val 3213"/>
              <a:gd name="f72" fmla="val 6687"/>
              <a:gd name="f73" fmla="val 465"/>
              <a:gd name="f74" fmla="val 7095"/>
              <a:gd name="f75" fmla="val 983"/>
              <a:gd name="f76" fmla="val 1127"/>
              <a:gd name="f77" fmla="val 1275"/>
              <a:gd name="f78" fmla="val 7063"/>
              <a:gd name="f79" fmla="val 1419"/>
              <a:gd name="f80" fmla="val 6995"/>
              <a:gd name="f81" fmla="val 2143"/>
              <a:gd name="f82" fmla="val 3340"/>
              <a:gd name="f83" fmla="val 3151"/>
              <a:gd name="f84" fmla="val 8444"/>
              <a:gd name="f85" fmla="val 4286"/>
              <a:gd name="f86" fmla="val 9641"/>
              <a:gd name="f87" fmla="val 5672"/>
              <a:gd name="f88" fmla="val 6585"/>
              <a:gd name="f89" fmla="val 7405"/>
              <a:gd name="f90" fmla="val 9074"/>
              <a:gd name="f91" fmla="val 7814"/>
              <a:gd name="f92" fmla="val 8287"/>
              <a:gd name="f93" fmla="val 10271"/>
              <a:gd name="f94" fmla="val 9011"/>
              <a:gd name="f95" fmla="val 10429"/>
              <a:gd name="f96" fmla="val 9515"/>
              <a:gd name="f97" fmla="val 10902"/>
              <a:gd name="f98" fmla="val 11469"/>
              <a:gd name="f99" fmla="val 12130"/>
              <a:gd name="f100" fmla="val 9358"/>
              <a:gd name="f101" fmla="val 8696"/>
              <a:gd name="f102" fmla="val 1261"/>
              <a:gd name="f103" fmla="val 12634"/>
              <a:gd name="f104" fmla="val 536"/>
              <a:gd name="f105" fmla="val 12099"/>
              <a:gd name="f106" fmla="*/ f0 1 12729"/>
              <a:gd name="f107" fmla="*/ f1 1 9925"/>
              <a:gd name="f108" fmla="+- f4 0 f2"/>
              <a:gd name="f109" fmla="+- f3 0 f2"/>
              <a:gd name="f110" fmla="*/ f109 1 12729"/>
              <a:gd name="f111" fmla="*/ f108 1 9925"/>
              <a:gd name="f112" fmla="*/ f2 1 f110"/>
              <a:gd name="f113" fmla="*/ f3 1 f110"/>
              <a:gd name="f114" fmla="*/ f2 1 f111"/>
              <a:gd name="f115" fmla="*/ f4 1 f111"/>
              <a:gd name="f116" fmla="*/ f112 f106 1"/>
              <a:gd name="f117" fmla="*/ f113 f106 1"/>
              <a:gd name="f118" fmla="*/ f115 f107 1"/>
              <a:gd name="f119" fmla="*/ f114 f10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6" t="f119" r="f117" b="f118"/>
            <a:pathLst>
              <a:path w="12729" h="9925">
                <a:moveTo>
                  <a:pt x="f5" y="f6"/>
                </a:moveTo>
                <a:cubicBezTo>
                  <a:pt x="f7" y="f6"/>
                  <a:pt x="f8" y="f9"/>
                  <a:pt x="f10" y="f11"/>
                </a:cubicBezTo>
                <a:lnTo>
                  <a:pt x="f12" y="f13"/>
                </a:lnTo>
                <a:lnTo>
                  <a:pt x="f12" y="f14"/>
                </a:lnTo>
                <a:lnTo>
                  <a:pt x="f10" y="f15"/>
                </a:lnTo>
                <a:cubicBezTo>
                  <a:pt x="f16" y="f17"/>
                  <a:pt x="f18" y="f19"/>
                  <a:pt x="f20" y="f19"/>
                </a:cubicBezTo>
                <a:cubicBezTo>
                  <a:pt x="f21" y="f19"/>
                  <a:pt x="f22" y="f23"/>
                  <a:pt x="f22" y="f24"/>
                </a:cubicBezTo>
                <a:lnTo>
                  <a:pt x="f22" y="f25"/>
                </a:lnTo>
                <a:cubicBezTo>
                  <a:pt x="f22" y="f26"/>
                  <a:pt x="f27" y="f6"/>
                  <a:pt x="f5" y="f6"/>
                </a:cubicBezTo>
                <a:close/>
                <a:moveTo>
                  <a:pt x="f28" y="f29"/>
                </a:moveTo>
                <a:lnTo>
                  <a:pt x="f30" y="f31"/>
                </a:lnTo>
                <a:cubicBezTo>
                  <a:pt x="f32" y="f33"/>
                  <a:pt x="f34" y="f35"/>
                  <a:pt x="f36" y="f35"/>
                </a:cubicBezTo>
                <a:cubicBezTo>
                  <a:pt x="f37" y="f35"/>
                  <a:pt x="f38" y="f39"/>
                  <a:pt x="f28" y="f29"/>
                </a:cubicBezTo>
                <a:close/>
                <a:moveTo>
                  <a:pt x="f40" y="f41"/>
                </a:moveTo>
                <a:cubicBezTo>
                  <a:pt x="f42" y="f41"/>
                  <a:pt x="f43" y="f44"/>
                  <a:pt x="f43" y="f45"/>
                </a:cubicBezTo>
                <a:lnTo>
                  <a:pt x="f43" y="f46"/>
                </a:lnTo>
                <a:cubicBezTo>
                  <a:pt x="f43" y="f47"/>
                  <a:pt x="f42" y="f48"/>
                  <a:pt x="f40" y="f48"/>
                </a:cubicBezTo>
                <a:cubicBezTo>
                  <a:pt x="f49" y="f48"/>
                  <a:pt x="f50" y="f51"/>
                  <a:pt x="f50" y="f46"/>
                </a:cubicBezTo>
                <a:lnTo>
                  <a:pt x="f50" y="f45"/>
                </a:lnTo>
                <a:cubicBezTo>
                  <a:pt x="f50" y="f52"/>
                  <a:pt x="f53" y="f41"/>
                  <a:pt x="f40" y="f41"/>
                </a:cubicBezTo>
                <a:close/>
                <a:moveTo>
                  <a:pt x="f54" y="f55"/>
                </a:moveTo>
                <a:cubicBezTo>
                  <a:pt x="f56" y="f55"/>
                  <a:pt x="f57" y="f58"/>
                  <a:pt x="f59" y="f60"/>
                </a:cubicBezTo>
                <a:lnTo>
                  <a:pt x="f61" y="f62"/>
                </a:lnTo>
                <a:lnTo>
                  <a:pt x="f63" y="f64"/>
                </a:lnTo>
                <a:cubicBezTo>
                  <a:pt x="f65" y="f66"/>
                  <a:pt x="f67" y="f68"/>
                  <a:pt x="f69" y="f68"/>
                </a:cubicBezTo>
                <a:cubicBezTo>
                  <a:pt x="f70" y="f68"/>
                  <a:pt x="f55" y="f71"/>
                  <a:pt x="f55" y="f25"/>
                </a:cubicBezTo>
                <a:lnTo>
                  <a:pt x="f55" y="f24"/>
                </a:lnTo>
                <a:cubicBezTo>
                  <a:pt x="f55" y="f72"/>
                  <a:pt x="f73" y="f74"/>
                  <a:pt x="f75" y="f74"/>
                </a:cubicBezTo>
                <a:cubicBezTo>
                  <a:pt x="f76" y="f74"/>
                  <a:pt x="f77" y="f78"/>
                  <a:pt x="f79" y="f80"/>
                </a:cubicBezTo>
                <a:lnTo>
                  <a:pt x="f81" y="f32"/>
                </a:lnTo>
                <a:lnTo>
                  <a:pt x="f82" y="f80"/>
                </a:lnTo>
                <a:cubicBezTo>
                  <a:pt x="f83" y="f84"/>
                  <a:pt x="f85" y="f86"/>
                  <a:pt x="f87" y="f86"/>
                </a:cubicBezTo>
                <a:cubicBezTo>
                  <a:pt x="f88" y="f86"/>
                  <a:pt x="f89" y="f90"/>
                  <a:pt x="f91" y="f92"/>
                </a:cubicBezTo>
                <a:lnTo>
                  <a:pt x="f93" y="f94"/>
                </a:lnTo>
                <a:cubicBezTo>
                  <a:pt x="f95" y="f96"/>
                  <a:pt x="f97" y="f4"/>
                  <a:pt x="f98" y="f4"/>
                </a:cubicBezTo>
                <a:cubicBezTo>
                  <a:pt x="f99" y="f4"/>
                  <a:pt x="f3" y="f100"/>
                  <a:pt x="f3" y="f101"/>
                </a:cubicBezTo>
                <a:lnTo>
                  <a:pt x="f3" y="f102"/>
                </a:lnTo>
                <a:cubicBezTo>
                  <a:pt x="f103" y="f104"/>
                  <a:pt x="f105" y="f55"/>
                  <a:pt x="f54" y="f55"/>
                </a:cubicBezTo>
                <a:close/>
              </a:path>
            </a:pathLst>
          </a:custGeom>
          <a:solidFill>
            <a:srgbClr val="183885"/>
          </a:solidFill>
          <a:ln cap="flat">
            <a:noFill/>
            <a:prstDash val="solid"/>
          </a:ln>
        </p:spPr>
        <p:txBody>
          <a:bodyPr vert="horz" wrap="square" lIns="91430" tIns="91430" rIns="91430" bIns="91430" anchor="ctr" anchorCtr="0" compatLnSpc="1">
            <a:noAutofit/>
          </a:bodyPr>
          <a:lstStyle/>
          <a:p>
            <a:pPr marL="0" marR="0" lvl="0" indent="0" algn="l" defTabSz="1219142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PE" sz="14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AD15E67-01B0-B791-D018-7EE535BF827B}"/>
              </a:ext>
            </a:extLst>
          </p:cNvPr>
          <p:cNvSpPr txBox="1"/>
          <p:nvPr/>
        </p:nvSpPr>
        <p:spPr>
          <a:xfrm>
            <a:off x="6578867" y="3609085"/>
            <a:ext cx="3983980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183885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183885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C4334C7-CD4F-1E52-D836-84E08DAC724D}"/>
              </a:ext>
            </a:extLst>
          </p:cNvPr>
          <p:cNvSpPr txBox="1"/>
          <p:nvPr/>
        </p:nvSpPr>
        <p:spPr>
          <a:xfrm>
            <a:off x="6578867" y="5002304"/>
            <a:ext cx="3983980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183885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183885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6" name="Oval 8">
            <a:extLst>
              <a:ext uri="{FF2B5EF4-FFF2-40B4-BE49-F238E27FC236}">
                <a16:creationId xmlns:a16="http://schemas.microsoft.com/office/drawing/2014/main" id="{219C8D32-7EED-6D4A-6445-03FE37232B1C}"/>
              </a:ext>
            </a:extLst>
          </p:cNvPr>
          <p:cNvSpPr/>
          <p:nvPr/>
        </p:nvSpPr>
        <p:spPr>
          <a:xfrm>
            <a:off x="10773514" y="5446602"/>
            <a:ext cx="379521" cy="406572"/>
          </a:xfrm>
          <a:custGeom>
            <a:avLst/>
            <a:gdLst>
              <a:gd name="f0" fmla="val w"/>
              <a:gd name="f1" fmla="val h"/>
              <a:gd name="f2" fmla="val 0"/>
              <a:gd name="f3" fmla="val 3068057"/>
              <a:gd name="f4" fmla="val 3083879"/>
              <a:gd name="f5" fmla="val 1943022"/>
              <a:gd name="f6" fmla="val 2091435"/>
              <a:gd name="f7" fmla="val 2214809"/>
              <a:gd name="f8" fmla="val 107202"/>
              <a:gd name="f9" fmla="val 2232575"/>
              <a:gd name="f10" fmla="val 249298"/>
              <a:gd name="f11" fmla="val 2066806"/>
              <a:gd name="f12" fmla="val 323095"/>
              <a:gd name="f13" fmla="val 1966497"/>
              <a:gd name="f14" fmla="val 475331"/>
              <a:gd name="f15" fmla="val 1992863"/>
              <a:gd name="f16" fmla="val 623272"/>
              <a:gd name="f17" fmla="val 2032344"/>
              <a:gd name="f18" fmla="val 614884"/>
              <a:gd name="f19" fmla="val 2007703"/>
              <a:gd name="f20" fmla="val 472429"/>
              <a:gd name="f21" fmla="val 2119863"/>
              <a:gd name="f22" fmla="val 324636"/>
              <a:gd name="f23" fmla="val 2294697"/>
              <a:gd name="f24" fmla="val 266187"/>
              <a:gd name="f25" fmla="val 2304190"/>
              <a:gd name="f26" fmla="val 260641"/>
              <a:gd name="f27" fmla="val 2314409"/>
              <a:gd name="f28" fmla="val 260119"/>
              <a:gd name="f29" fmla="val 2324748"/>
              <a:gd name="f30" fmla="val 2491310"/>
              <a:gd name="f31" fmla="val 2626336"/>
              <a:gd name="f32" fmla="val 395145"/>
              <a:gd name="f33" fmla="val 561708"/>
              <a:gd name="f34" fmla="val 2609021"/>
              <a:gd name="f35" fmla="val 647481"/>
              <a:gd name="f36" fmla="val 656343"/>
              <a:gd name="f37" fmla="val 2762823"/>
              <a:gd name="f38" fmla="val 669742"/>
              <a:gd name="f39" fmla="val 2867295"/>
              <a:gd name="f40" fmla="val 786613"/>
              <a:gd name="f41" fmla="val 927882"/>
              <a:gd name="f42" fmla="val 2850464"/>
              <a:gd name="f43" fmla="val 1011252"/>
              <a:gd name="f44" fmla="val 2978255"/>
              <a:gd name="f45" fmla="val 1064152"/>
              <a:gd name="f46" fmla="val 1190111"/>
              <a:gd name="f47" fmla="val 1337042"/>
              <a:gd name="f48" fmla="val 1418703"/>
              <a:gd name="f49" fmla="val 3040320"/>
              <a:gd name="f50" fmla="val 1493884"/>
              <a:gd name="f51" fmla="val 2992210"/>
              <a:gd name="f52" fmla="val 1551889"/>
              <a:gd name="f53" fmla="val 2909241"/>
              <a:gd name="f54" fmla="val 1651289"/>
              <a:gd name="f55" fmla="val 2791782"/>
              <a:gd name="f56" fmla="val 1696238"/>
              <a:gd name="f57" fmla="val 2686704"/>
              <a:gd name="f58" fmla="val 1660749"/>
              <a:gd name="f59" fmla="val 2673794"/>
              <a:gd name="f60" fmla="val 1698968"/>
              <a:gd name="f61" fmla="val 2768232"/>
              <a:gd name="f62" fmla="val 1730865"/>
              <a:gd name="f63" fmla="val 2870956"/>
              <a:gd name="f64" fmla="val 1707121"/>
              <a:gd name="f65" fmla="val 2955415"/>
              <a:gd name="f66" fmla="val 1640323"/>
              <a:gd name="f67" fmla="val 2993943"/>
              <a:gd name="f68" fmla="val 1688574"/>
              <a:gd name="f69" fmla="val 3012247"/>
              <a:gd name="f70" fmla="val 1750635"/>
              <a:gd name="f71" fmla="val 1816968"/>
              <a:gd name="f72" fmla="val 1986406"/>
              <a:gd name="f73" fmla="val 2892829"/>
              <a:gd name="f74" fmla="val 2127952"/>
              <a:gd name="f75" fmla="val 2733451"/>
              <a:gd name="f76" fmla="val 2161496"/>
              <a:gd name="f77" fmla="val 2570803"/>
              <a:gd name="f78" fmla="val 2185843"/>
              <a:gd name="f79" fmla="val 2422847"/>
              <a:gd name="f80" fmla="val 2122052"/>
              <a:gd name="f81" fmla="val 2373218"/>
              <a:gd name="f82" fmla="val 2004561"/>
              <a:gd name="f83" fmla="val 2397575"/>
              <a:gd name="f84" fmla="val 1987765"/>
              <a:gd name="f85" fmla="val 2417022"/>
              <a:gd name="f86" fmla="val 1964396"/>
              <a:gd name="f87" fmla="val 2431421"/>
              <a:gd name="f88" fmla="val 1936987"/>
              <a:gd name="f89" fmla="val 2469123"/>
              <a:gd name="f90" fmla="val 1865220"/>
              <a:gd name="f91" fmla="val 2466430"/>
              <a:gd name="f92" fmla="val 1776674"/>
              <a:gd name="f93" fmla="val 2424327"/>
              <a:gd name="f94" fmla="val 1703750"/>
              <a:gd name="f95" fmla="val 2390880"/>
              <a:gd name="f96" fmla="val 1723060"/>
              <a:gd name="f97" fmla="val 2426033"/>
              <a:gd name="f98" fmla="val 1783948"/>
              <a:gd name="f99" fmla="val 2428758"/>
              <a:gd name="f100" fmla="val 1857660"/>
              <a:gd name="f101" fmla="val 2398065"/>
              <a:gd name="f102" fmla="val 1917447"/>
              <a:gd name="f103" fmla="val 2386618"/>
              <a:gd name="f104" fmla="val 1939743"/>
              <a:gd name="f105" fmla="val 2371177"/>
              <a:gd name="f106" fmla="val 1958844"/>
              <a:gd name="f107" fmla="val 2348681"/>
              <a:gd name="f108" fmla="val 1969064"/>
              <a:gd name="f109" fmla="val 2314536"/>
              <a:gd name="f110" fmla="val 1978212"/>
              <a:gd name="f111" fmla="val 2320989"/>
              <a:gd name="f112" fmla="val 1994504"/>
              <a:gd name="f113" fmla="val 2292439"/>
              <a:gd name="f114" fmla="val 2010252"/>
              <a:gd name="f115" fmla="val 2259301"/>
              <a:gd name="f116" fmla="val 2017439"/>
              <a:gd name="f117" fmla="val 2224883"/>
              <a:gd name="f118" fmla="val 2015050"/>
              <a:gd name="f119" fmla="val 2157880"/>
              <a:gd name="f120" fmla="val 2010397"/>
              <a:gd name="f121" fmla="val 2096183"/>
              <a:gd name="f122" fmla="val 1970105"/>
              <a:gd name="f123" fmla="val 2062112"/>
              <a:gd name="f124" fmla="val 1908746"/>
              <a:gd name="f125" fmla="val 2028307"/>
              <a:gd name="f126" fmla="val 1927422"/>
              <a:gd name="f127" fmla="val 2069101"/>
              <a:gd name="f128" fmla="val 2000945"/>
              <a:gd name="f129" fmla="val 2143517"/>
              <a:gd name="f130" fmla="val 2048870"/>
              <a:gd name="f131" fmla="val 2224395"/>
              <a:gd name="f132" fmla="val 2053708"/>
              <a:gd name="f133" fmla="val 2263912"/>
              <a:gd name="f134" fmla="val 2056070"/>
              <a:gd name="f135" fmla="val 2302036"/>
              <a:gd name="f136" fmla="val 2047984"/>
              <a:gd name="f137" fmla="val 2335071"/>
              <a:gd name="f138" fmla="val 2030056"/>
              <a:gd name="f139" fmla="val 2400196"/>
              <a:gd name="f140" fmla="val 2159379"/>
              <a:gd name="f141" fmla="val 2567325"/>
              <a:gd name="f142" fmla="val 2230480"/>
              <a:gd name="f143" fmla="val 2748680"/>
              <a:gd name="f144" fmla="val 2204554"/>
              <a:gd name="f145" fmla="val 2767068"/>
              <a:gd name="f146" fmla="val 2240602"/>
              <a:gd name="f147" fmla="val 2774723"/>
              <a:gd name="f148" fmla="val 2281713"/>
              <a:gd name="f149" fmla="val 2324613"/>
              <a:gd name="f150" fmla="val 2444667"/>
              <a:gd name="f151" fmla="val 2714770"/>
              <a:gd name="f152" fmla="val 2550720"/>
              <a:gd name="f153" fmla="val 2619461"/>
              <a:gd name="f154" fmla="val 2609132"/>
              <a:gd name="f155" fmla="val 2594093"/>
              <a:gd name="f156" fmla="val 2739763"/>
              <a:gd name="f157" fmla="val 2496512"/>
              <a:gd name="f158" fmla="val 2844553"/>
              <a:gd name="f159" fmla="val 2368919"/>
              <a:gd name="f160" fmla="val 2876858"/>
              <a:gd name="f161" fmla="val 2184369"/>
              <a:gd name="f162" fmla="val 2908073"/>
              <a:gd name="f163" fmla="val 2016372"/>
              <a:gd name="f164" fmla="val 2826285"/>
              <a:gd name="f165" fmla="val 1978290"/>
              <a:gd name="f166" fmla="val 2684161"/>
              <a:gd name="f167" fmla="val 1939323"/>
              <a:gd name="f168" fmla="val 2694602"/>
              <a:gd name="f169" fmla="val 1970494"/>
              <a:gd name="f170" fmla="val 2810931"/>
              <a:gd name="f171" fmla="val 2075973"/>
              <a:gd name="f172" fmla="val 2892306"/>
              <a:gd name="f173" fmla="val 2210223"/>
              <a:gd name="f174" fmla="val 2912307"/>
              <a:gd name="f175" fmla="val 2165434"/>
              <a:gd name="f176" fmla="val 3014618"/>
              <a:gd name="f177" fmla="val 2062317"/>
              <a:gd name="f178" fmla="val 1804718"/>
              <a:gd name="f179" fmla="val 1736151"/>
              <a:gd name="f180" fmla="val 2990782"/>
              <a:gd name="f181" fmla="val 1657612"/>
              <a:gd name="f182" fmla="val 2862428"/>
              <a:gd name="f183" fmla="val 1632100"/>
              <a:gd name="f184" fmla="val 2775963"/>
              <a:gd name="f185" fmla="val 1598588"/>
              <a:gd name="f186" fmla="val 2449530"/>
              <a:gd name="f187" fmla="val 1653064"/>
              <a:gd name="f188" fmla="val 2147091"/>
              <a:gd name="f189" fmla="val 1775302"/>
              <a:gd name="f190" fmla="val 2294672"/>
              <a:gd name="f191" fmla="val 1947360"/>
              <a:gd name="f192" fmla="val 2360889"/>
              <a:gd name="f193" fmla="val 2101389"/>
              <a:gd name="f194" fmla="val 2319520"/>
              <a:gd name="f195" fmla="val 2085913"/>
              <a:gd name="f196" fmla="val 2268654"/>
              <a:gd name="f197" fmla="val 1935632"/>
              <a:gd name="f198" fmla="val 2308197"/>
              <a:gd name="f199" fmla="val 1765039"/>
              <a:gd name="f200" fmla="val 2228547"/>
              <a:gd name="f201" fmla="val 1652548"/>
              <a:gd name="f202" fmla="val 2065927"/>
              <a:gd name="f203" fmla="val 1594744"/>
              <a:gd name="f204" fmla="val 1988631"/>
              <a:gd name="f205" fmla="val 1552933"/>
              <a:gd name="f206" fmla="val 1543383"/>
              <a:gd name="f207" fmla="val 1647107"/>
              <a:gd name="f208" fmla="val 1210118"/>
              <a:gd name="f209" fmla="val 1757451"/>
              <a:gd name="f210" fmla="val 1073526"/>
              <a:gd name="f211" fmla="val 1924310"/>
              <a:gd name="f212" fmla="val 1023711"/>
              <a:gd name="f213" fmla="val 2044795"/>
              <a:gd name="f214" fmla="val 1095494"/>
              <a:gd name="f215" fmla="val 2046624"/>
              <a:gd name="f216" fmla="val 1092427"/>
              <a:gd name="f217" fmla="val 2044963"/>
              <a:gd name="f218" fmla="val 1115904"/>
              <a:gd name="f219" fmla="val 2049817"/>
              <a:gd name="f220" fmla="val 1139574"/>
              <a:gd name="f221" fmla="val 2059741"/>
              <a:gd name="f222" fmla="val 1162003"/>
              <a:gd name="f223" fmla="val 2085174"/>
              <a:gd name="f224" fmla="val 1219476"/>
              <a:gd name="f225" fmla="val 2140055"/>
              <a:gd name="f226" fmla="val 1259997"/>
              <a:gd name="f227" fmla="val 2204060"/>
              <a:gd name="f228" fmla="val 1268556"/>
              <a:gd name="f229" fmla="val 2208020"/>
              <a:gd name="f230" fmla="val 1238949"/>
              <a:gd name="f231" fmla="val 2154665"/>
              <a:gd name="f232" fmla="val 1231814"/>
              <a:gd name="f233" fmla="val 2108853"/>
              <a:gd name="f234" fmla="val 1198319"/>
              <a:gd name="f235" fmla="val 2087448"/>
              <a:gd name="f236" fmla="val 1150798"/>
              <a:gd name="f237" fmla="val 2064784"/>
              <a:gd name="f238" fmla="val 1100476"/>
              <a:gd name="f239" fmla="val 2073123"/>
              <a:gd name="f240" fmla="val 1042569"/>
              <a:gd name="f241" fmla="val 2109077"/>
              <a:gd name="f242" fmla="val 1000639"/>
              <a:gd name="f243" fmla="val 2142987"/>
              <a:gd name="f244" fmla="val 961090"/>
              <a:gd name="f245" fmla="val 2196315"/>
              <a:gd name="f246" fmla="val 941798"/>
              <a:gd name="f247" fmla="val 2249471"/>
              <a:gd name="f248" fmla="val 949847"/>
              <a:gd name="f249" fmla="val 2253988"/>
              <a:gd name="f250" fmla="val 920317"/>
              <a:gd name="f251" fmla="val 2190211"/>
              <a:gd name="f252" fmla="val 910645"/>
              <a:gd name="f253" fmla="val 2126205"/>
              <a:gd name="f254" fmla="val 934132"/>
              <a:gd name="f255" fmla="val 2085632"/>
              <a:gd name="f256" fmla="val 982099"/>
              <a:gd name="f257" fmla="val 2052614"/>
              <a:gd name="f258" fmla="val 1055246"/>
              <a:gd name="f259" fmla="val 1928226"/>
              <a:gd name="f260" fmla="val 988072"/>
              <a:gd name="f261" fmla="val 1765306"/>
              <a:gd name="f262" fmla="val 1028878"/>
              <a:gd name="f263" fmla="val 1646726"/>
              <a:gd name="f264" fmla="val 1149851"/>
              <a:gd name="f265" fmla="val 1576863"/>
              <a:gd name="f266" fmla="val 1018908"/>
              <a:gd name="f267" fmla="val 1584053"/>
              <a:gd name="f268" fmla="val 461235"/>
              <a:gd name="f269" fmla="val 1633436"/>
              <a:gd name="f270" fmla="val 269593"/>
              <a:gd name="f271" fmla="val 1697428"/>
              <a:gd name="f272" fmla="val 119029"/>
              <a:gd name="f273" fmla="val 1776459"/>
              <a:gd name="f274" fmla="val 1125035"/>
              <a:gd name="f275" fmla="val 1263339"/>
              <a:gd name="f276" fmla="val 1331906"/>
              <a:gd name="f277" fmla="val 93097"/>
              <a:gd name="f278" fmla="val 1410445"/>
              <a:gd name="f279" fmla="val 221451"/>
              <a:gd name="f280" fmla="val 1435957"/>
              <a:gd name="f281" fmla="val 307916"/>
              <a:gd name="f282" fmla="val 1469469"/>
              <a:gd name="f283" fmla="val 634350"/>
              <a:gd name="f284" fmla="val 1414993"/>
              <a:gd name="f285" fmla="val 936788"/>
              <a:gd name="f286" fmla="val 1292755"/>
              <a:gd name="f287" fmla="val 789207"/>
              <a:gd name="f288" fmla="val 1120697"/>
              <a:gd name="f289" fmla="val 722990"/>
              <a:gd name="f290" fmla="val 966668"/>
              <a:gd name="f291" fmla="val 764359"/>
              <a:gd name="f292" fmla="val 982144"/>
              <a:gd name="f293" fmla="val 815225"/>
              <a:gd name="f294" fmla="val 1132425"/>
              <a:gd name="f295" fmla="val 775682"/>
              <a:gd name="f296" fmla="val 1303018"/>
              <a:gd name="f297" fmla="val 855332"/>
              <a:gd name="f298" fmla="val 1415509"/>
              <a:gd name="f299" fmla="val 1017952"/>
              <a:gd name="f300" fmla="val 1473313"/>
              <a:gd name="f301" fmla="val 1095249"/>
              <a:gd name="f302" fmla="val 1515123"/>
              <a:gd name="f303" fmla="val 1540497"/>
              <a:gd name="f304" fmla="val 1420950"/>
              <a:gd name="f305" fmla="val 1873762"/>
              <a:gd name="f306" fmla="val 1310606"/>
              <a:gd name="f307" fmla="val 2010353"/>
              <a:gd name="f308" fmla="val 1143747"/>
              <a:gd name="f309" fmla="val 2060168"/>
              <a:gd name="f310" fmla="val 1023262"/>
              <a:gd name="f311" fmla="val 1988385"/>
              <a:gd name="f312" fmla="val 1021433"/>
              <a:gd name="f313" fmla="val 1991453"/>
              <a:gd name="f314" fmla="val 1023094"/>
              <a:gd name="f315" fmla="val 1967976"/>
              <a:gd name="f316" fmla="val 1018240"/>
              <a:gd name="f317" fmla="val 1944306"/>
              <a:gd name="f318" fmla="val 1008316"/>
              <a:gd name="f319" fmla="val 1921877"/>
              <a:gd name="f320" fmla="val 982883"/>
              <a:gd name="f321" fmla="val 1864403"/>
              <a:gd name="f322" fmla="val 928002"/>
              <a:gd name="f323" fmla="val 1823883"/>
              <a:gd name="f324" fmla="val 863997"/>
              <a:gd name="f325" fmla="val 1815323"/>
              <a:gd name="f326" fmla="val 860037"/>
              <a:gd name="f327" fmla="val 1844930"/>
              <a:gd name="f328" fmla="val 913392"/>
              <a:gd name="f329" fmla="val 1852066"/>
              <a:gd name="f330" fmla="val 959204"/>
              <a:gd name="f331" fmla="val 1885560"/>
              <a:gd name="f332" fmla="val 980609"/>
              <a:gd name="f333" fmla="val 1933082"/>
              <a:gd name="f334" fmla="val 1003273"/>
              <a:gd name="f335" fmla="val 1983404"/>
              <a:gd name="f336" fmla="val 994934"/>
              <a:gd name="f337" fmla="val 2041310"/>
              <a:gd name="f338" fmla="val 958980"/>
              <a:gd name="f339" fmla="val 2083241"/>
              <a:gd name="f340" fmla="val 925070"/>
              <a:gd name="f341" fmla="val 2122789"/>
              <a:gd name="f342" fmla="val 871742"/>
              <a:gd name="f343" fmla="val 2142082"/>
              <a:gd name="f344" fmla="val 818586"/>
              <a:gd name="f345" fmla="val 2134033"/>
              <a:gd name="f346" fmla="val 814069"/>
              <a:gd name="f347" fmla="val 2163562"/>
              <a:gd name="f348" fmla="val 877846"/>
              <a:gd name="f349" fmla="val 2173235"/>
              <a:gd name="f350" fmla="val 941852"/>
              <a:gd name="f351" fmla="val 2149747"/>
              <a:gd name="f352" fmla="val 982425"/>
              <a:gd name="f353" fmla="val 2101780"/>
              <a:gd name="f354" fmla="val 1015443"/>
              <a:gd name="f355" fmla="val 2028633"/>
              <a:gd name="f356" fmla="val 1139831"/>
              <a:gd name="f357" fmla="val 2095808"/>
              <a:gd name="f358" fmla="val 1302751"/>
              <a:gd name="f359" fmla="val 2055001"/>
              <a:gd name="f360" fmla="val 1421331"/>
              <a:gd name="f361" fmla="val 1934029"/>
              <a:gd name="f362" fmla="val 1491194"/>
              <a:gd name="f363" fmla="val 2064971"/>
              <a:gd name="f364" fmla="val 1484003"/>
              <a:gd name="f365" fmla="val 2622644"/>
              <a:gd name="f366" fmla="val 1434621"/>
              <a:gd name="f367" fmla="val 2814287"/>
              <a:gd name="f368" fmla="val 1370629"/>
              <a:gd name="f369" fmla="val 2964850"/>
              <a:gd name="f370" fmla="val 1291598"/>
              <a:gd name="f371" fmla="val 976622"/>
              <a:gd name="f372" fmla="val 853248"/>
              <a:gd name="f373" fmla="val 2976677"/>
              <a:gd name="f374" fmla="val 835482"/>
              <a:gd name="f375" fmla="val 2834581"/>
              <a:gd name="f376" fmla="val 1001251"/>
              <a:gd name="f377" fmla="val 2760784"/>
              <a:gd name="f378" fmla="val 1101560"/>
              <a:gd name="f379" fmla="val 2608549"/>
              <a:gd name="f380" fmla="val 1075194"/>
              <a:gd name="f381" fmla="val 2460607"/>
              <a:gd name="f382" fmla="val 1035713"/>
              <a:gd name="f383" fmla="val 2468996"/>
              <a:gd name="f384" fmla="val 1060354"/>
              <a:gd name="f385" fmla="val 2611450"/>
              <a:gd name="f386" fmla="val 948194"/>
              <a:gd name="f387" fmla="val 2759243"/>
              <a:gd name="f388" fmla="val 773360"/>
              <a:gd name="f389" fmla="val 2817692"/>
              <a:gd name="f390" fmla="val 763867"/>
              <a:gd name="f391" fmla="val 2823239"/>
              <a:gd name="f392" fmla="val 753648"/>
              <a:gd name="f393" fmla="val 2823760"/>
              <a:gd name="f394" fmla="val 743309"/>
              <a:gd name="f395" fmla="val 576747"/>
              <a:gd name="f396" fmla="val 441721"/>
              <a:gd name="f397" fmla="val 2688734"/>
              <a:gd name="f398" fmla="val 2522172"/>
              <a:gd name="f399" fmla="val 459036"/>
              <a:gd name="f400" fmla="val 2436399"/>
              <a:gd name="f401" fmla="val 2427537"/>
              <a:gd name="f402" fmla="val 305234"/>
              <a:gd name="f403" fmla="val 2414137"/>
              <a:gd name="f404" fmla="val 200762"/>
              <a:gd name="f405" fmla="val 2297266"/>
              <a:gd name="f406" fmla="val 2155997"/>
              <a:gd name="f407" fmla="val 217593"/>
              <a:gd name="f408" fmla="val 2072628"/>
              <a:gd name="f409" fmla="val 89802"/>
              <a:gd name="f410" fmla="val 2019727"/>
              <a:gd name="f411" fmla="val 1893768"/>
              <a:gd name="f412" fmla="val 1746838"/>
              <a:gd name="f413" fmla="val 1665177"/>
              <a:gd name="f414" fmla="val 27737"/>
              <a:gd name="f415" fmla="val 1589996"/>
              <a:gd name="f416" fmla="val 75847"/>
              <a:gd name="f417" fmla="val 1531990"/>
              <a:gd name="f418" fmla="val 158816"/>
              <a:gd name="f419" fmla="val 1432590"/>
              <a:gd name="f420" fmla="val 276275"/>
              <a:gd name="f421" fmla="val 1387641"/>
              <a:gd name="f422" fmla="val 381353"/>
              <a:gd name="f423" fmla="val 1423131"/>
              <a:gd name="f424" fmla="val 394263"/>
              <a:gd name="f425" fmla="val 1384911"/>
              <a:gd name="f426" fmla="val 299825"/>
              <a:gd name="f427" fmla="val 1353014"/>
              <a:gd name="f428" fmla="val 197101"/>
              <a:gd name="f429" fmla="val 1376758"/>
              <a:gd name="f430" fmla="val 112642"/>
              <a:gd name="f431" fmla="val 1443556"/>
              <a:gd name="f432" fmla="val 74114"/>
              <a:gd name="f433" fmla="val 1395305"/>
              <a:gd name="f434" fmla="val 55810"/>
              <a:gd name="f435" fmla="val 1333244"/>
              <a:gd name="f436" fmla="val 1266911"/>
              <a:gd name="f437" fmla="val 1097473"/>
              <a:gd name="f438" fmla="val 175228"/>
              <a:gd name="f439" fmla="val 955927"/>
              <a:gd name="f440" fmla="val 334606"/>
              <a:gd name="f441" fmla="val 922383"/>
              <a:gd name="f442" fmla="val 497254"/>
              <a:gd name="f443" fmla="val 898036"/>
              <a:gd name="f444" fmla="val 645210"/>
              <a:gd name="f445" fmla="val 961827"/>
              <a:gd name="f446" fmla="val 694839"/>
              <a:gd name="f447" fmla="val 1079319"/>
              <a:gd name="f448" fmla="val 670482"/>
              <a:gd name="f449" fmla="val 1096114"/>
              <a:gd name="f450" fmla="val 651035"/>
              <a:gd name="f451" fmla="val 1119484"/>
              <a:gd name="f452" fmla="val 636636"/>
              <a:gd name="f453" fmla="val 1146893"/>
              <a:gd name="f454" fmla="val 598934"/>
              <a:gd name="f455" fmla="val 1218660"/>
              <a:gd name="f456" fmla="val 601627"/>
              <a:gd name="f457" fmla="val 1307205"/>
              <a:gd name="f458" fmla="val 643730"/>
              <a:gd name="f459" fmla="val 1380130"/>
              <a:gd name="f460" fmla="val 677177"/>
              <a:gd name="f461" fmla="val 1360819"/>
              <a:gd name="f462" fmla="val 642024"/>
              <a:gd name="f463" fmla="val 1299932"/>
              <a:gd name="f464" fmla="val 639299"/>
              <a:gd name="f465" fmla="val 1226219"/>
              <a:gd name="f466" fmla="val 669992"/>
              <a:gd name="f467" fmla="val 1166433"/>
              <a:gd name="f468" fmla="val 681439"/>
              <a:gd name="f469" fmla="val 1144136"/>
              <a:gd name="f470" fmla="val 696880"/>
              <a:gd name="f471" fmla="val 1125036"/>
              <a:gd name="f472" fmla="val 719376"/>
              <a:gd name="f473" fmla="val 1114815"/>
              <a:gd name="f474" fmla="val 753521"/>
              <a:gd name="f475" fmla="val 1105667"/>
              <a:gd name="f476" fmla="val 747068"/>
              <a:gd name="f477" fmla="val 1089375"/>
              <a:gd name="f478" fmla="val 775618"/>
              <a:gd name="f479" fmla="val 1073627"/>
              <a:gd name="f480" fmla="val 808756"/>
              <a:gd name="f481" fmla="val 1066440"/>
              <a:gd name="f482" fmla="val 843174"/>
              <a:gd name="f483" fmla="val 1068829"/>
              <a:gd name="f484" fmla="val 910177"/>
              <a:gd name="f485" fmla="val 1073482"/>
              <a:gd name="f486" fmla="val 971874"/>
              <a:gd name="f487" fmla="val 1113774"/>
              <a:gd name="f488" fmla="val 1005945"/>
              <a:gd name="f489" fmla="val 1175134"/>
              <a:gd name="f490" fmla="val 1039750"/>
              <a:gd name="f491" fmla="val 1156458"/>
              <a:gd name="f492" fmla="val 998956"/>
              <a:gd name="f493" fmla="val 1082934"/>
              <a:gd name="f494" fmla="val 924540"/>
              <a:gd name="f495" fmla="val 1035010"/>
              <a:gd name="f496" fmla="val 843662"/>
              <a:gd name="f497" fmla="val 1030172"/>
              <a:gd name="f498" fmla="val 804145"/>
              <a:gd name="f499" fmla="val 1027809"/>
              <a:gd name="f500" fmla="val 766021"/>
              <a:gd name="f501" fmla="val 1035895"/>
              <a:gd name="f502" fmla="val 732986"/>
              <a:gd name="f503" fmla="val 1053824"/>
              <a:gd name="f504" fmla="val 667861"/>
              <a:gd name="f505" fmla="val 924500"/>
              <a:gd name="f506" fmla="val 500732"/>
              <a:gd name="f507" fmla="val 853399"/>
              <a:gd name="f508" fmla="val 319377"/>
              <a:gd name="f509" fmla="val 879325"/>
              <a:gd name="f510" fmla="val 300989"/>
              <a:gd name="f511" fmla="val 843277"/>
              <a:gd name="f512" fmla="val 293334"/>
              <a:gd name="f513" fmla="val 802167"/>
              <a:gd name="f514" fmla="val 759266"/>
              <a:gd name="f515" fmla="val 639212"/>
              <a:gd name="f516" fmla="val 353287"/>
              <a:gd name="f517" fmla="val 533159"/>
              <a:gd name="f518" fmla="val 448596"/>
              <a:gd name="f519" fmla="val 474747"/>
              <a:gd name="f520" fmla="val 473964"/>
              <a:gd name="f521" fmla="val 344116"/>
              <a:gd name="f522" fmla="val 571545"/>
              <a:gd name="f523" fmla="val 239326"/>
              <a:gd name="f524" fmla="val 699138"/>
              <a:gd name="f525" fmla="val 207021"/>
              <a:gd name="f526" fmla="val 883688"/>
              <a:gd name="f527" fmla="val 175806"/>
              <a:gd name="f528" fmla="val 1051685"/>
              <a:gd name="f529" fmla="val 257594"/>
              <a:gd name="f530" fmla="val 1089767"/>
              <a:gd name="f531" fmla="val 399718"/>
              <a:gd name="f532" fmla="val 1128734"/>
              <a:gd name="f533" fmla="val 389277"/>
              <a:gd name="f534" fmla="val 1097563"/>
              <a:gd name="f535" fmla="val 272948"/>
              <a:gd name="f536" fmla="val 992084"/>
              <a:gd name="f537" fmla="val 191573"/>
              <a:gd name="f538" fmla="val 857834"/>
              <a:gd name="f539" fmla="val 171572"/>
              <a:gd name="f540" fmla="val 902623"/>
              <a:gd name="f541" fmla="val 69261"/>
              <a:gd name="f542" fmla="val 1005740"/>
              <a:gd name="f543" fmla="*/ f0 1 3068057"/>
              <a:gd name="f544" fmla="*/ f1 1 3083879"/>
              <a:gd name="f545" fmla="+- f4 0 f2"/>
              <a:gd name="f546" fmla="+- f3 0 f2"/>
              <a:gd name="f547" fmla="*/ f546 1 3068057"/>
              <a:gd name="f548" fmla="*/ f545 1 3083879"/>
              <a:gd name="f549" fmla="*/ f2 1 f547"/>
              <a:gd name="f550" fmla="*/ f3 1 f547"/>
              <a:gd name="f551" fmla="*/ f2 1 f548"/>
              <a:gd name="f552" fmla="*/ f4 1 f548"/>
              <a:gd name="f553" fmla="*/ f549 f543 1"/>
              <a:gd name="f554" fmla="*/ f550 f543 1"/>
              <a:gd name="f555" fmla="*/ f552 f544 1"/>
              <a:gd name="f556" fmla="*/ f551 f54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53" t="f556" r="f554" b="f555"/>
            <a:pathLst>
              <a:path w="3068057" h="3083879">
                <a:moveTo>
                  <a:pt x="f5" y="f2"/>
                </a:moveTo>
                <a:cubicBezTo>
                  <a:pt x="f6" y="f2"/>
                  <a:pt x="f7" y="f8"/>
                  <a:pt x="f9" y="f10"/>
                </a:cubicBezTo>
                <a:cubicBezTo>
                  <a:pt x="f11" y="f12"/>
                  <a:pt x="f13" y="f14"/>
                  <a:pt x="f15" y="f16"/>
                </a:cubicBezTo>
                <a:lnTo>
                  <a:pt x="f17" y="f18"/>
                </a:lnTo>
                <a:cubicBezTo>
                  <a:pt x="f19" y="f20"/>
                  <a:pt x="f21" y="f22"/>
                  <a:pt x="f23" y="f24"/>
                </a:cubicBezTo>
                <a:cubicBezTo>
                  <a:pt x="f25" y="f26"/>
                  <a:pt x="f27" y="f28"/>
                  <a:pt x="f29" y="f28"/>
                </a:cubicBezTo>
                <a:cubicBezTo>
                  <a:pt x="f30" y="f28"/>
                  <a:pt x="f31" y="f32"/>
                  <a:pt x="f31" y="f33"/>
                </a:cubicBezTo>
                <a:lnTo>
                  <a:pt x="f34" y="f35"/>
                </a:lnTo>
                <a:lnTo>
                  <a:pt x="f31" y="f35"/>
                </a:lnTo>
                <a:lnTo>
                  <a:pt x="f31" y="f36"/>
                </a:lnTo>
                <a:cubicBezTo>
                  <a:pt x="f37" y="f38"/>
                  <a:pt x="f39" y="f40"/>
                  <a:pt x="f39" y="f41"/>
                </a:cubicBezTo>
                <a:lnTo>
                  <a:pt x="f42" y="f43"/>
                </a:lnTo>
                <a:cubicBezTo>
                  <a:pt x="f44" y="f45"/>
                  <a:pt x="f3" y="f46"/>
                  <a:pt x="f3" y="f47"/>
                </a:cubicBezTo>
                <a:cubicBezTo>
                  <a:pt x="f3" y="f48"/>
                  <a:pt x="f49" y="f50"/>
                  <a:pt x="f51" y="f52"/>
                </a:cubicBezTo>
                <a:cubicBezTo>
                  <a:pt x="f53" y="f54"/>
                  <a:pt x="f55" y="f56"/>
                  <a:pt x="f57" y="f58"/>
                </a:cubicBezTo>
                <a:lnTo>
                  <a:pt x="f59" y="f60"/>
                </a:lnTo>
                <a:cubicBezTo>
                  <a:pt x="f61" y="f62"/>
                  <a:pt x="f63" y="f64"/>
                  <a:pt x="f65" y="f66"/>
                </a:cubicBezTo>
                <a:cubicBezTo>
                  <a:pt x="f67" y="f68"/>
                  <a:pt x="f69" y="f70"/>
                  <a:pt x="f69" y="f71"/>
                </a:cubicBezTo>
                <a:cubicBezTo>
                  <a:pt x="f69" y="f72"/>
                  <a:pt x="f73" y="f74"/>
                  <a:pt x="f75" y="f76"/>
                </a:cubicBezTo>
                <a:cubicBezTo>
                  <a:pt x="f77" y="f78"/>
                  <a:pt x="f79" y="f80"/>
                  <a:pt x="f81" y="f82"/>
                </a:cubicBezTo>
                <a:cubicBezTo>
                  <a:pt x="f83" y="f84"/>
                  <a:pt x="f85" y="f86"/>
                  <a:pt x="f87" y="f88"/>
                </a:cubicBezTo>
                <a:cubicBezTo>
                  <a:pt x="f89" y="f90"/>
                  <a:pt x="f91" y="f92"/>
                  <a:pt x="f93" y="f94"/>
                </a:cubicBezTo>
                <a:lnTo>
                  <a:pt x="f95" y="f96"/>
                </a:lnTo>
                <a:cubicBezTo>
                  <a:pt x="f97" y="f98"/>
                  <a:pt x="f99" y="f100"/>
                  <a:pt x="f101" y="f102"/>
                </a:cubicBezTo>
                <a:cubicBezTo>
                  <a:pt x="f103" y="f104"/>
                  <a:pt x="f105" y="f106"/>
                  <a:pt x="f107" y="f108"/>
                </a:cubicBezTo>
                <a:lnTo>
                  <a:pt x="f109" y="f110"/>
                </a:lnTo>
                <a:lnTo>
                  <a:pt x="f111" y="f112"/>
                </a:lnTo>
                <a:cubicBezTo>
                  <a:pt x="f113" y="f114"/>
                  <a:pt x="f115" y="f116"/>
                  <a:pt x="f117" y="f118"/>
                </a:cubicBezTo>
                <a:cubicBezTo>
                  <a:pt x="f119" y="f120"/>
                  <a:pt x="f121" y="f122"/>
                  <a:pt x="f123" y="f124"/>
                </a:cubicBezTo>
                <a:lnTo>
                  <a:pt x="f125" y="f126"/>
                </a:lnTo>
                <a:cubicBezTo>
                  <a:pt x="f127" y="f128"/>
                  <a:pt x="f129" y="f130"/>
                  <a:pt x="f131" y="f132"/>
                </a:cubicBezTo>
                <a:cubicBezTo>
                  <a:pt x="f133" y="f134"/>
                  <a:pt x="f135" y="f136"/>
                  <a:pt x="f137" y="f138"/>
                </a:cubicBezTo>
                <a:cubicBezTo>
                  <a:pt x="f139" y="f140"/>
                  <a:pt x="f141" y="f142"/>
                  <a:pt x="f143" y="f144"/>
                </a:cubicBezTo>
                <a:cubicBezTo>
                  <a:pt x="f145" y="f146"/>
                  <a:pt x="f147" y="f148"/>
                  <a:pt x="f147" y="f149"/>
                </a:cubicBezTo>
                <a:cubicBezTo>
                  <a:pt x="f147" y="f150"/>
                  <a:pt x="f151" y="f152"/>
                  <a:pt x="f153" y="f154"/>
                </a:cubicBezTo>
                <a:cubicBezTo>
                  <a:pt x="f155" y="f156"/>
                  <a:pt x="f157" y="f158"/>
                  <a:pt x="f159" y="f160"/>
                </a:cubicBezTo>
                <a:cubicBezTo>
                  <a:pt x="f161" y="f162"/>
                  <a:pt x="f163" y="f164"/>
                  <a:pt x="f165" y="f166"/>
                </a:cubicBezTo>
                <a:lnTo>
                  <a:pt x="f167" y="f168"/>
                </a:lnTo>
                <a:cubicBezTo>
                  <a:pt x="f169" y="f170"/>
                  <a:pt x="f171" y="f172"/>
                  <a:pt x="f173" y="f174"/>
                </a:cubicBezTo>
                <a:cubicBezTo>
                  <a:pt x="f175" y="f176"/>
                  <a:pt x="f177" y="f4"/>
                  <a:pt x="f5" y="f4"/>
                </a:cubicBezTo>
                <a:cubicBezTo>
                  <a:pt x="f178" y="f4"/>
                  <a:pt x="f179" y="f180"/>
                  <a:pt x="f181" y="f182"/>
                </a:cubicBezTo>
                <a:cubicBezTo>
                  <a:pt x="f183" y="f184"/>
                  <a:pt x="f185" y="f186"/>
                  <a:pt x="f187" y="f188"/>
                </a:cubicBezTo>
                <a:cubicBezTo>
                  <a:pt x="f189" y="f190"/>
                  <a:pt x="f191" y="f192"/>
                  <a:pt x="f193" y="f194"/>
                </a:cubicBezTo>
                <a:lnTo>
                  <a:pt x="f195" y="f196"/>
                </a:lnTo>
                <a:cubicBezTo>
                  <a:pt x="f197" y="f198"/>
                  <a:pt x="f199" y="f200"/>
                  <a:pt x="f201" y="f202"/>
                </a:cubicBezTo>
                <a:cubicBezTo>
                  <a:pt x="f203" y="f204"/>
                  <a:pt x="f205" y="f206"/>
                  <a:pt x="f207" y="f208"/>
                </a:cubicBezTo>
                <a:cubicBezTo>
                  <a:pt x="f209" y="f210"/>
                  <a:pt x="f211" y="f212"/>
                  <a:pt x="f213" y="f214"/>
                </a:cubicBezTo>
                <a:lnTo>
                  <a:pt x="f215" y="f216"/>
                </a:lnTo>
                <a:cubicBezTo>
                  <a:pt x="f217" y="f218"/>
                  <a:pt x="f219" y="f220"/>
                  <a:pt x="f221" y="f222"/>
                </a:cubicBezTo>
                <a:cubicBezTo>
                  <a:pt x="f223" y="f224"/>
                  <a:pt x="f225" y="f226"/>
                  <a:pt x="f227" y="f228"/>
                </a:cubicBezTo>
                <a:lnTo>
                  <a:pt x="f229" y="f230"/>
                </a:lnTo>
                <a:cubicBezTo>
                  <a:pt x="f231" y="f232"/>
                  <a:pt x="f233" y="f234"/>
                  <a:pt x="f235" y="f236"/>
                </a:cubicBezTo>
                <a:cubicBezTo>
                  <a:pt x="f237" y="f238"/>
                  <a:pt x="f239" y="f240"/>
                  <a:pt x="f241" y="f242"/>
                </a:cubicBezTo>
                <a:cubicBezTo>
                  <a:pt x="f243" y="f244"/>
                  <a:pt x="f245" y="f246"/>
                  <a:pt x="f247" y="f248"/>
                </a:cubicBezTo>
                <a:lnTo>
                  <a:pt x="f249" y="f250"/>
                </a:lnTo>
                <a:cubicBezTo>
                  <a:pt x="f251" y="f252"/>
                  <a:pt x="f253" y="f254"/>
                  <a:pt x="f255" y="f256"/>
                </a:cubicBezTo>
                <a:lnTo>
                  <a:pt x="f257" y="f258"/>
                </a:lnTo>
                <a:cubicBezTo>
                  <a:pt x="f259" y="f260"/>
                  <a:pt x="f261" y="f262"/>
                  <a:pt x="f263" y="f264"/>
                </a:cubicBezTo>
                <a:cubicBezTo>
                  <a:pt x="f265" y="f266"/>
                  <a:pt x="f267" y="f268"/>
                  <a:pt x="f269" y="f270"/>
                </a:cubicBezTo>
                <a:cubicBezTo>
                  <a:pt x="f271" y="f272"/>
                  <a:pt x="f273" y="f2"/>
                  <a:pt x="f5" y="f2"/>
                </a:cubicBezTo>
                <a:close/>
                <a:moveTo>
                  <a:pt x="f274" y="f2"/>
                </a:moveTo>
                <a:cubicBezTo>
                  <a:pt x="f275" y="f2"/>
                  <a:pt x="f276" y="f277"/>
                  <a:pt x="f278" y="f279"/>
                </a:cubicBezTo>
                <a:cubicBezTo>
                  <a:pt x="f280" y="f281"/>
                  <a:pt x="f282" y="f283"/>
                  <a:pt x="f284" y="f285"/>
                </a:cubicBezTo>
                <a:cubicBezTo>
                  <a:pt x="f286" y="f287"/>
                  <a:pt x="f288" y="f289"/>
                  <a:pt x="f290" y="f291"/>
                </a:cubicBezTo>
                <a:lnTo>
                  <a:pt x="f292" y="f293"/>
                </a:lnTo>
                <a:cubicBezTo>
                  <a:pt x="f294" y="f295"/>
                  <a:pt x="f296" y="f297"/>
                  <a:pt x="f298" y="f299"/>
                </a:cubicBezTo>
                <a:cubicBezTo>
                  <a:pt x="f300" y="f301"/>
                  <a:pt x="f302" y="f303"/>
                  <a:pt x="f304" y="f305"/>
                </a:cubicBezTo>
                <a:cubicBezTo>
                  <a:pt x="f306" y="f307"/>
                  <a:pt x="f308" y="f309"/>
                  <a:pt x="f310" y="f311"/>
                </a:cubicBezTo>
                <a:lnTo>
                  <a:pt x="f312" y="f313"/>
                </a:lnTo>
                <a:cubicBezTo>
                  <a:pt x="f314" y="f315"/>
                  <a:pt x="f316" y="f317"/>
                  <a:pt x="f318" y="f319"/>
                </a:cubicBezTo>
                <a:cubicBezTo>
                  <a:pt x="f320" y="f321"/>
                  <a:pt x="f322" y="f323"/>
                  <a:pt x="f324" y="f325"/>
                </a:cubicBezTo>
                <a:lnTo>
                  <a:pt x="f326" y="f327"/>
                </a:lnTo>
                <a:cubicBezTo>
                  <a:pt x="f328" y="f329"/>
                  <a:pt x="f330" y="f331"/>
                  <a:pt x="f332" y="f333"/>
                </a:cubicBezTo>
                <a:cubicBezTo>
                  <a:pt x="f334" y="f335"/>
                  <a:pt x="f336" y="f337"/>
                  <a:pt x="f338" y="f339"/>
                </a:cubicBezTo>
                <a:cubicBezTo>
                  <a:pt x="f340" y="f341"/>
                  <a:pt x="f342" y="f343"/>
                  <a:pt x="f344" y="f345"/>
                </a:cubicBezTo>
                <a:lnTo>
                  <a:pt x="f346" y="f347"/>
                </a:lnTo>
                <a:cubicBezTo>
                  <a:pt x="f348" y="f349"/>
                  <a:pt x="f350" y="f351"/>
                  <a:pt x="f352" y="f353"/>
                </a:cubicBezTo>
                <a:lnTo>
                  <a:pt x="f354" y="f355"/>
                </a:lnTo>
                <a:cubicBezTo>
                  <a:pt x="f356" y="f357"/>
                  <a:pt x="f358" y="f359"/>
                  <a:pt x="f360" y="f361"/>
                </a:cubicBezTo>
                <a:cubicBezTo>
                  <a:pt x="f362" y="f363"/>
                  <a:pt x="f364" y="f365"/>
                  <a:pt x="f366" y="f367"/>
                </a:cubicBezTo>
                <a:cubicBezTo>
                  <a:pt x="f368" y="f369"/>
                  <a:pt x="f370" y="f4"/>
                  <a:pt x="f274" y="f4"/>
                </a:cubicBezTo>
                <a:cubicBezTo>
                  <a:pt x="f371" y="f4"/>
                  <a:pt x="f372" y="f373"/>
                  <a:pt x="f374" y="f375"/>
                </a:cubicBezTo>
                <a:cubicBezTo>
                  <a:pt x="f376" y="f377"/>
                  <a:pt x="f378" y="f379"/>
                  <a:pt x="f380" y="f381"/>
                </a:cubicBezTo>
                <a:lnTo>
                  <a:pt x="f382" y="f383"/>
                </a:lnTo>
                <a:cubicBezTo>
                  <a:pt x="f384" y="f385"/>
                  <a:pt x="f386" y="f387"/>
                  <a:pt x="f388" y="f389"/>
                </a:cubicBezTo>
                <a:cubicBezTo>
                  <a:pt x="f390" y="f391"/>
                  <a:pt x="f392" y="f393"/>
                  <a:pt x="f394" y="f393"/>
                </a:cubicBezTo>
                <a:cubicBezTo>
                  <a:pt x="f395" y="f393"/>
                  <a:pt x="f396" y="f397"/>
                  <a:pt x="f396" y="f398"/>
                </a:cubicBezTo>
                <a:lnTo>
                  <a:pt x="f399" y="f400"/>
                </a:lnTo>
                <a:lnTo>
                  <a:pt x="f396" y="f400"/>
                </a:lnTo>
                <a:lnTo>
                  <a:pt x="f396" y="f401"/>
                </a:lnTo>
                <a:cubicBezTo>
                  <a:pt x="f402" y="f403"/>
                  <a:pt x="f404" y="f405"/>
                  <a:pt x="f404" y="f406"/>
                </a:cubicBezTo>
                <a:lnTo>
                  <a:pt x="f407" y="f408"/>
                </a:lnTo>
                <a:cubicBezTo>
                  <a:pt x="f409" y="f410"/>
                  <a:pt x="f2" y="f411"/>
                  <a:pt x="f2" y="f412"/>
                </a:cubicBezTo>
                <a:cubicBezTo>
                  <a:pt x="f2" y="f413"/>
                  <a:pt x="f414" y="f415"/>
                  <a:pt x="f416" y="f417"/>
                </a:cubicBezTo>
                <a:cubicBezTo>
                  <a:pt x="f418" y="f419"/>
                  <a:pt x="f420" y="f421"/>
                  <a:pt x="f422" y="f423"/>
                </a:cubicBezTo>
                <a:lnTo>
                  <a:pt x="f424" y="f425"/>
                </a:lnTo>
                <a:cubicBezTo>
                  <a:pt x="f426" y="f427"/>
                  <a:pt x="f428" y="f429"/>
                  <a:pt x="f430" y="f431"/>
                </a:cubicBezTo>
                <a:cubicBezTo>
                  <a:pt x="f432" y="f433"/>
                  <a:pt x="f434" y="f435"/>
                  <a:pt x="f434" y="f436"/>
                </a:cubicBezTo>
                <a:cubicBezTo>
                  <a:pt x="f434" y="f437"/>
                  <a:pt x="f438" y="f439"/>
                  <a:pt x="f440" y="f441"/>
                </a:cubicBezTo>
                <a:cubicBezTo>
                  <a:pt x="f442" y="f443"/>
                  <a:pt x="f444" y="f445"/>
                  <a:pt x="f446" y="f447"/>
                </a:cubicBezTo>
                <a:cubicBezTo>
                  <a:pt x="f448" y="f449"/>
                  <a:pt x="f450" y="f451"/>
                  <a:pt x="f452" y="f453"/>
                </a:cubicBezTo>
                <a:cubicBezTo>
                  <a:pt x="f454" y="f455"/>
                  <a:pt x="f456" y="f457"/>
                  <a:pt x="f458" y="f459"/>
                </a:cubicBezTo>
                <a:lnTo>
                  <a:pt x="f460" y="f461"/>
                </a:lnTo>
                <a:cubicBezTo>
                  <a:pt x="f462" y="f463"/>
                  <a:pt x="f464" y="f465"/>
                  <a:pt x="f466" y="f467"/>
                </a:cubicBezTo>
                <a:cubicBezTo>
                  <a:pt x="f468" y="f469"/>
                  <a:pt x="f470" y="f471"/>
                  <a:pt x="f472" y="f473"/>
                </a:cubicBezTo>
                <a:lnTo>
                  <a:pt x="f474" y="f475"/>
                </a:lnTo>
                <a:lnTo>
                  <a:pt x="f476" y="f477"/>
                </a:lnTo>
                <a:cubicBezTo>
                  <a:pt x="f478" y="f479"/>
                  <a:pt x="f480" y="f481"/>
                  <a:pt x="f482" y="f483"/>
                </a:cubicBezTo>
                <a:cubicBezTo>
                  <a:pt x="f484" y="f485"/>
                  <a:pt x="f486" y="f487"/>
                  <a:pt x="f488" y="f489"/>
                </a:cubicBezTo>
                <a:lnTo>
                  <a:pt x="f490" y="f491"/>
                </a:lnTo>
                <a:cubicBezTo>
                  <a:pt x="f492" y="f493"/>
                  <a:pt x="f494" y="f495"/>
                  <a:pt x="f496" y="f497"/>
                </a:cubicBezTo>
                <a:cubicBezTo>
                  <a:pt x="f498" y="f499"/>
                  <a:pt x="f500" y="f501"/>
                  <a:pt x="f502" y="f503"/>
                </a:cubicBezTo>
                <a:cubicBezTo>
                  <a:pt x="f504" y="f505"/>
                  <a:pt x="f506" y="f507"/>
                  <a:pt x="f508" y="f509"/>
                </a:cubicBezTo>
                <a:cubicBezTo>
                  <a:pt x="f510" y="f511"/>
                  <a:pt x="f512" y="f513"/>
                  <a:pt x="f512" y="f514"/>
                </a:cubicBezTo>
                <a:cubicBezTo>
                  <a:pt x="f512" y="f515"/>
                  <a:pt x="f516" y="f517"/>
                  <a:pt x="f518" y="f519"/>
                </a:cubicBezTo>
                <a:cubicBezTo>
                  <a:pt x="f520" y="f521"/>
                  <a:pt x="f522" y="f523"/>
                  <a:pt x="f524" y="f525"/>
                </a:cubicBezTo>
                <a:cubicBezTo>
                  <a:pt x="f526" y="f527"/>
                  <a:pt x="f528" y="f529"/>
                  <a:pt x="f530" y="f531"/>
                </a:cubicBezTo>
                <a:lnTo>
                  <a:pt x="f532" y="f533"/>
                </a:lnTo>
                <a:cubicBezTo>
                  <a:pt x="f534" y="f535"/>
                  <a:pt x="f536" y="f537"/>
                  <a:pt x="f538" y="f539"/>
                </a:cubicBezTo>
                <a:cubicBezTo>
                  <a:pt x="f540" y="f541"/>
                  <a:pt x="f542" y="f2"/>
                  <a:pt x="f274" y="f2"/>
                </a:cubicBezTo>
                <a:close/>
              </a:path>
            </a:pathLst>
          </a:custGeom>
          <a:solidFill>
            <a:srgbClr val="183885"/>
          </a:solidFill>
          <a:ln cap="flat">
            <a:noFill/>
            <a:prstDash val="solid"/>
          </a:ln>
        </p:spPr>
        <p:txBody>
          <a:bodyPr vert="horz" wrap="square" lIns="121916" tIns="60963" rIns="121916" bIns="60963" anchor="ctr" anchorCtr="1" compatLnSpc="1">
            <a:noAutofit/>
          </a:bodyPr>
          <a:lstStyle/>
          <a:p>
            <a:pPr marL="0" marR="0" lvl="0" indent="0" algn="ctr" defTabSz="1219142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4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맑은 고딕" panose="020B0503020000020004" pitchFamily="34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6D3DEC7-D419-35B0-400F-34E69787BAE0}"/>
              </a:ext>
            </a:extLst>
          </p:cNvPr>
          <p:cNvSpPr txBox="1"/>
          <p:nvPr/>
        </p:nvSpPr>
        <p:spPr>
          <a:xfrm>
            <a:off x="377534" y="4543663"/>
            <a:ext cx="6096000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600" dirty="0">
                <a:solidFill>
                  <a:srgbClr val="183885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183885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183885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B6767C9-F5AF-A3F4-1ADF-C22A1F471501}"/>
              </a:ext>
            </a:extLst>
          </p:cNvPr>
          <p:cNvSpPr txBox="1"/>
          <p:nvPr/>
        </p:nvSpPr>
        <p:spPr>
          <a:xfrm>
            <a:off x="883772" y="3990551"/>
            <a:ext cx="52122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fa-IR" sz="2400" b="1" dirty="0">
                <a:solidFill>
                  <a:srgbClr val="183885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</a:t>
            </a:r>
            <a:r>
              <a:rPr lang="fa-IR" sz="2400" b="1" dirty="0">
                <a:latin typeface="Shabnam" panose="020B0603030804020204" pitchFamily="34" charset="-78"/>
                <a:cs typeface="Shabnam" panose="020B0603030804020204" pitchFamily="34" charset="-78"/>
              </a:rPr>
              <a:t>موضوع را بنویسید</a:t>
            </a:r>
            <a:endParaRPr lang="en-US" sz="2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D62E6C9-1E21-D6B2-3F09-EF40FC82C8A2}"/>
              </a:ext>
            </a:extLst>
          </p:cNvPr>
          <p:cNvSpPr txBox="1"/>
          <p:nvPr/>
        </p:nvSpPr>
        <p:spPr>
          <a:xfrm>
            <a:off x="377534" y="1514279"/>
            <a:ext cx="4801483" cy="1685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3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را بنویسید</a:t>
            </a:r>
            <a:endParaRPr lang="en-US" sz="3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165772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  <p:bldP spid="11" grpId="0"/>
      <p:bldP spid="15" grpId="0"/>
      <p:bldP spid="16" grpId="0" animBg="1"/>
      <p:bldP spid="18" grpId="0"/>
      <p:bldP spid="19" grpId="0"/>
      <p:bldP spid="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7BF4D226-C79B-BDE8-0C09-A16580CFE9D0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657" b="34657"/>
          <a:stretch>
            <a:fillRect/>
          </a:stretch>
        </p:blipFill>
        <p:spPr/>
      </p:pic>
      <p:sp>
        <p:nvSpPr>
          <p:cNvPr id="3" name="Freeform: Shape 2">
            <a:extLst>
              <a:ext uri="{FF2B5EF4-FFF2-40B4-BE49-F238E27FC236}">
                <a16:creationId xmlns:a16="http://schemas.microsoft.com/office/drawing/2014/main" id="{31B0586D-2AE8-340A-8946-55A5F58F89DB}"/>
              </a:ext>
            </a:extLst>
          </p:cNvPr>
          <p:cNvSpPr/>
          <p:nvPr/>
        </p:nvSpPr>
        <p:spPr>
          <a:xfrm>
            <a:off x="0" y="1354666"/>
            <a:ext cx="6807200" cy="2074334"/>
          </a:xfrm>
          <a:custGeom>
            <a:avLst/>
            <a:gdLst>
              <a:gd name="connsiteX0" fmla="*/ 0 w 6807200"/>
              <a:gd name="connsiteY0" fmla="*/ 0 h 2074334"/>
              <a:gd name="connsiteX1" fmla="*/ 6653388 w 6807200"/>
              <a:gd name="connsiteY1" fmla="*/ 0 h 2074334"/>
              <a:gd name="connsiteX2" fmla="*/ 6807200 w 6807200"/>
              <a:gd name="connsiteY2" fmla="*/ 153812 h 2074334"/>
              <a:gd name="connsiteX3" fmla="*/ 6807200 w 6807200"/>
              <a:gd name="connsiteY3" fmla="*/ 1920522 h 2074334"/>
              <a:gd name="connsiteX4" fmla="*/ 6653388 w 6807200"/>
              <a:gd name="connsiteY4" fmla="*/ 2074334 h 2074334"/>
              <a:gd name="connsiteX5" fmla="*/ 0 w 6807200"/>
              <a:gd name="connsiteY5" fmla="*/ 2074334 h 2074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07200" h="2074334">
                <a:moveTo>
                  <a:pt x="0" y="0"/>
                </a:moveTo>
                <a:lnTo>
                  <a:pt x="6653388" y="0"/>
                </a:lnTo>
                <a:cubicBezTo>
                  <a:pt x="6738336" y="0"/>
                  <a:pt x="6807200" y="68864"/>
                  <a:pt x="6807200" y="153812"/>
                </a:cubicBezTo>
                <a:lnTo>
                  <a:pt x="6807200" y="1920522"/>
                </a:lnTo>
                <a:cubicBezTo>
                  <a:pt x="6807200" y="2005470"/>
                  <a:pt x="6738336" y="2074334"/>
                  <a:pt x="6653388" y="2074334"/>
                </a:cubicBezTo>
                <a:lnTo>
                  <a:pt x="0" y="2074334"/>
                </a:lnTo>
                <a:close/>
              </a:path>
            </a:pathLst>
          </a:custGeom>
          <a:solidFill>
            <a:srgbClr val="1838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Rectangle: Diagonal Corners Rounded 3">
            <a:extLst>
              <a:ext uri="{FF2B5EF4-FFF2-40B4-BE49-F238E27FC236}">
                <a16:creationId xmlns:a16="http://schemas.microsoft.com/office/drawing/2014/main" id="{24446EE7-9972-E340-C2DB-5CB6B676E164}"/>
              </a:ext>
            </a:extLst>
          </p:cNvPr>
          <p:cNvSpPr/>
          <p:nvPr/>
        </p:nvSpPr>
        <p:spPr>
          <a:xfrm>
            <a:off x="4357254" y="3806613"/>
            <a:ext cx="3556000" cy="1930400"/>
          </a:xfrm>
          <a:prstGeom prst="round2Diag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Diagonal Corners Rounded 4">
            <a:extLst>
              <a:ext uri="{FF2B5EF4-FFF2-40B4-BE49-F238E27FC236}">
                <a16:creationId xmlns:a16="http://schemas.microsoft.com/office/drawing/2014/main" id="{98ED91E2-0D3F-D4C1-D2B2-CDC6E981588B}"/>
              </a:ext>
            </a:extLst>
          </p:cNvPr>
          <p:cNvSpPr/>
          <p:nvPr/>
        </p:nvSpPr>
        <p:spPr>
          <a:xfrm>
            <a:off x="406400" y="3806613"/>
            <a:ext cx="3556000" cy="1930400"/>
          </a:xfrm>
          <a:prstGeom prst="round2Diag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Diagonal Corners Rounded 5">
            <a:extLst>
              <a:ext uri="{FF2B5EF4-FFF2-40B4-BE49-F238E27FC236}">
                <a16:creationId xmlns:a16="http://schemas.microsoft.com/office/drawing/2014/main" id="{165297ED-B116-0B56-E78A-5A45D15EEBFC}"/>
              </a:ext>
            </a:extLst>
          </p:cNvPr>
          <p:cNvSpPr/>
          <p:nvPr/>
        </p:nvSpPr>
        <p:spPr>
          <a:xfrm>
            <a:off x="8308109" y="3806613"/>
            <a:ext cx="3556000" cy="1930400"/>
          </a:xfrm>
          <a:prstGeom prst="round2Diag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7318AB6-5F83-7C51-BE14-B8B8132143C0}"/>
              </a:ext>
            </a:extLst>
          </p:cNvPr>
          <p:cNvSpPr/>
          <p:nvPr/>
        </p:nvSpPr>
        <p:spPr>
          <a:xfrm>
            <a:off x="1435509" y="5567461"/>
            <a:ext cx="1327355" cy="334297"/>
          </a:xfrm>
          <a:prstGeom prst="roundRect">
            <a:avLst/>
          </a:prstGeom>
          <a:solidFill>
            <a:srgbClr val="1838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7B1B8EAF-5271-547D-322E-80FEC889FEFF}"/>
              </a:ext>
            </a:extLst>
          </p:cNvPr>
          <p:cNvSpPr/>
          <p:nvPr/>
        </p:nvSpPr>
        <p:spPr>
          <a:xfrm>
            <a:off x="5471576" y="5567461"/>
            <a:ext cx="1327355" cy="334297"/>
          </a:xfrm>
          <a:prstGeom prst="roundRect">
            <a:avLst/>
          </a:prstGeom>
          <a:solidFill>
            <a:srgbClr val="1838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018B6F98-42D0-D6D9-455B-4BA4D222EE79}"/>
              </a:ext>
            </a:extLst>
          </p:cNvPr>
          <p:cNvSpPr/>
          <p:nvPr/>
        </p:nvSpPr>
        <p:spPr>
          <a:xfrm>
            <a:off x="9422430" y="5569864"/>
            <a:ext cx="1327355" cy="334297"/>
          </a:xfrm>
          <a:prstGeom prst="roundRect">
            <a:avLst/>
          </a:prstGeom>
          <a:solidFill>
            <a:srgbClr val="1838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98DC714-C803-90A4-1844-DF9D46A99AB7}"/>
              </a:ext>
            </a:extLst>
          </p:cNvPr>
          <p:cNvSpPr txBox="1"/>
          <p:nvPr/>
        </p:nvSpPr>
        <p:spPr>
          <a:xfrm>
            <a:off x="167148" y="1451796"/>
            <a:ext cx="637130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fa-IR" sz="28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را بنویسید</a:t>
            </a:r>
            <a:endParaRPr lang="en-US" sz="28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9B7E370-60D6-76B6-7CA3-C4DBAC20ABE8}"/>
              </a:ext>
            </a:extLst>
          </p:cNvPr>
          <p:cNvSpPr txBox="1"/>
          <p:nvPr/>
        </p:nvSpPr>
        <p:spPr>
          <a:xfrm>
            <a:off x="580103" y="2068201"/>
            <a:ext cx="5732207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a-IR" sz="16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AAF5250-0F32-02E7-CDA4-3B1C8CF46F8F}"/>
              </a:ext>
            </a:extLst>
          </p:cNvPr>
          <p:cNvSpPr txBox="1"/>
          <p:nvPr/>
        </p:nvSpPr>
        <p:spPr>
          <a:xfrm>
            <a:off x="8445910" y="3852841"/>
            <a:ext cx="3245882" cy="15619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600" b="1" dirty="0">
                <a:solidFill>
                  <a:srgbClr val="183885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183885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50000"/>
              </a:lnSpc>
            </a:pPr>
            <a:r>
              <a:rPr lang="fa-IR" sz="12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518E8E8-6653-2AE0-9680-2E1B8A4C4F1F}"/>
              </a:ext>
            </a:extLst>
          </p:cNvPr>
          <p:cNvSpPr txBox="1"/>
          <p:nvPr/>
        </p:nvSpPr>
        <p:spPr>
          <a:xfrm>
            <a:off x="4482816" y="3852841"/>
            <a:ext cx="3245882" cy="15619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600" b="1" dirty="0">
                <a:solidFill>
                  <a:srgbClr val="183885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183885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50000"/>
              </a:lnSpc>
            </a:pPr>
            <a:r>
              <a:rPr lang="fa-IR" sz="12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50BF720-1FCF-11D1-A69B-B1C47B69B8AC}"/>
              </a:ext>
            </a:extLst>
          </p:cNvPr>
          <p:cNvSpPr txBox="1"/>
          <p:nvPr/>
        </p:nvSpPr>
        <p:spPr>
          <a:xfrm>
            <a:off x="531961" y="3852841"/>
            <a:ext cx="3245882" cy="15619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600" b="1" dirty="0">
                <a:solidFill>
                  <a:srgbClr val="183885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183885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50000"/>
              </a:lnSpc>
            </a:pPr>
            <a:r>
              <a:rPr lang="fa-IR" sz="12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3168BA5D-F3B8-E831-0056-12993DB08632}"/>
              </a:ext>
            </a:extLst>
          </p:cNvPr>
          <p:cNvSpPr/>
          <p:nvPr/>
        </p:nvSpPr>
        <p:spPr>
          <a:xfrm>
            <a:off x="10991274" y="1336246"/>
            <a:ext cx="1200727" cy="2182809"/>
          </a:xfrm>
          <a:custGeom>
            <a:avLst/>
            <a:gdLst>
              <a:gd name="connsiteX0" fmla="*/ 101598 w 1200727"/>
              <a:gd name="connsiteY0" fmla="*/ 0 h 2182809"/>
              <a:gd name="connsiteX1" fmla="*/ 1200727 w 1200727"/>
              <a:gd name="connsiteY1" fmla="*/ 0 h 2182809"/>
              <a:gd name="connsiteX2" fmla="*/ 1200727 w 1200727"/>
              <a:gd name="connsiteY2" fmla="*/ 2182809 h 2182809"/>
              <a:gd name="connsiteX3" fmla="*/ 101598 w 1200727"/>
              <a:gd name="connsiteY3" fmla="*/ 2182809 h 2182809"/>
              <a:gd name="connsiteX4" fmla="*/ 0 w 1200727"/>
              <a:gd name="connsiteY4" fmla="*/ 2081211 h 2182809"/>
              <a:gd name="connsiteX5" fmla="*/ 0 w 1200727"/>
              <a:gd name="connsiteY5" fmla="*/ 101598 h 2182809"/>
              <a:gd name="connsiteX6" fmla="*/ 101598 w 1200727"/>
              <a:gd name="connsiteY6" fmla="*/ 0 h 2182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00727" h="2182809">
                <a:moveTo>
                  <a:pt x="101598" y="0"/>
                </a:moveTo>
                <a:lnTo>
                  <a:pt x="1200727" y="0"/>
                </a:lnTo>
                <a:lnTo>
                  <a:pt x="1200727" y="2182809"/>
                </a:lnTo>
                <a:lnTo>
                  <a:pt x="101598" y="2182809"/>
                </a:lnTo>
                <a:cubicBezTo>
                  <a:pt x="45487" y="2182809"/>
                  <a:pt x="0" y="2137322"/>
                  <a:pt x="0" y="2081211"/>
                </a:cubicBezTo>
                <a:lnTo>
                  <a:pt x="0" y="101598"/>
                </a:lnTo>
                <a:cubicBezTo>
                  <a:pt x="0" y="45487"/>
                  <a:pt x="45487" y="0"/>
                  <a:pt x="101598" y="0"/>
                </a:cubicBezTo>
                <a:close/>
              </a:path>
            </a:pathLst>
          </a:custGeom>
          <a:solidFill>
            <a:srgbClr val="18388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F63549D-9C3D-BC39-0564-438230F60F3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183885"/>
              </a:clrFrom>
              <a:clrTo>
                <a:srgbClr val="18388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16" t="22488" r="32823" b="18723"/>
          <a:stretch/>
        </p:blipFill>
        <p:spPr>
          <a:xfrm>
            <a:off x="11117497" y="1515857"/>
            <a:ext cx="948280" cy="1055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9277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000"/>
                            </p:stCondLst>
                            <p:childTnLst>
                              <p:par>
                                <p:cTn id="5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8000"/>
                            </p:stCondLst>
                            <p:childTnLst>
                              <p:par>
                                <p:cTn id="6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000"/>
                            </p:stCondLst>
                            <p:childTnLst>
                              <p:par>
                                <p:cTn id="7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0"/>
                            </p:stCondLst>
                            <p:childTnLst>
                              <p:par>
                                <p:cTn id="7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/>
      <p:bldP spid="11" grpId="0"/>
      <p:bldP spid="12" grpId="0"/>
      <p:bldP spid="13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3F0494F0-532E-E7F5-A597-C0E6CE82E6AF}"/>
              </a:ext>
            </a:extLst>
          </p:cNvPr>
          <p:cNvSpPr/>
          <p:nvPr/>
        </p:nvSpPr>
        <p:spPr>
          <a:xfrm>
            <a:off x="1500554" y="1617785"/>
            <a:ext cx="9788769" cy="4337538"/>
          </a:xfrm>
          <a:prstGeom prst="roundRect">
            <a:avLst>
              <a:gd name="adj" fmla="val 6667"/>
            </a:avLst>
          </a:prstGeom>
          <a:solidFill>
            <a:srgbClr val="1838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1AF777CA-3F79-2BF6-7009-EE0D9AABD44C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39" b="41789"/>
          <a:stretch/>
        </p:blipFill>
        <p:spPr>
          <a:xfrm>
            <a:off x="7270956" y="2226468"/>
            <a:ext cx="4380270" cy="2094809"/>
          </a:xfrm>
        </p:spPr>
      </p:pic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90868850-304D-B197-AC08-7F0DB6EA8ED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05" b="14005"/>
          <a:stretch>
            <a:fillRect/>
          </a:stretch>
        </p:blipFill>
        <p:spPr/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53F8927C-8A79-8A90-4781-6666F4E1E8A0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07" b="13607"/>
          <a:stretch>
            <a:fillRect/>
          </a:stretch>
        </p:blipFill>
        <p:spPr/>
      </p:pic>
      <p:sp>
        <p:nvSpPr>
          <p:cNvPr id="13" name="Rectangle: Top Corners Rounded 12">
            <a:extLst>
              <a:ext uri="{FF2B5EF4-FFF2-40B4-BE49-F238E27FC236}">
                <a16:creationId xmlns:a16="http://schemas.microsoft.com/office/drawing/2014/main" id="{A2E03045-FEA7-5F0B-C994-E0775CB27A70}"/>
              </a:ext>
            </a:extLst>
          </p:cNvPr>
          <p:cNvSpPr/>
          <p:nvPr/>
        </p:nvSpPr>
        <p:spPr>
          <a:xfrm rot="10800000">
            <a:off x="575187" y="0"/>
            <a:ext cx="1130710" cy="1130710"/>
          </a:xfrm>
          <a:prstGeom prst="round2SameRect">
            <a:avLst>
              <a:gd name="adj1" fmla="val 9710"/>
              <a:gd name="adj2" fmla="val 0"/>
            </a:avLst>
          </a:prstGeom>
          <a:solidFill>
            <a:srgbClr val="18388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228F307-6A4F-F34D-07C3-D7C7EFE1571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183885"/>
              </a:clrFrom>
              <a:clrTo>
                <a:srgbClr val="18388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16" t="22488" r="32823" b="18723"/>
          <a:stretch/>
        </p:blipFill>
        <p:spPr>
          <a:xfrm>
            <a:off x="666402" y="74822"/>
            <a:ext cx="948280" cy="1055888"/>
          </a:xfrm>
          <a:prstGeom prst="rect">
            <a:avLst/>
          </a:prstGeom>
        </p:spPr>
      </p:pic>
      <p:sp>
        <p:nvSpPr>
          <p:cNvPr id="19" name="Rectangle: Diagonal Corners Rounded 18">
            <a:extLst>
              <a:ext uri="{FF2B5EF4-FFF2-40B4-BE49-F238E27FC236}">
                <a16:creationId xmlns:a16="http://schemas.microsoft.com/office/drawing/2014/main" id="{6FF690BC-2C57-463B-6C15-4E7D5E7370EA}"/>
              </a:ext>
            </a:extLst>
          </p:cNvPr>
          <p:cNvSpPr/>
          <p:nvPr/>
        </p:nvSpPr>
        <p:spPr>
          <a:xfrm>
            <a:off x="8877244" y="505823"/>
            <a:ext cx="2648354" cy="2291765"/>
          </a:xfrm>
          <a:prstGeom prst="round2Diag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Google Shape;10189;p74">
            <a:extLst>
              <a:ext uri="{FF2B5EF4-FFF2-40B4-BE49-F238E27FC236}">
                <a16:creationId xmlns:a16="http://schemas.microsoft.com/office/drawing/2014/main" id="{348BF0D0-5966-C401-F7F6-D6177D55A696}"/>
              </a:ext>
            </a:extLst>
          </p:cNvPr>
          <p:cNvSpPr/>
          <p:nvPr/>
        </p:nvSpPr>
        <p:spPr>
          <a:xfrm>
            <a:off x="10176512" y="676071"/>
            <a:ext cx="308242" cy="256148"/>
          </a:xfrm>
          <a:custGeom>
            <a:avLst/>
            <a:gdLst>
              <a:gd name="f0" fmla="val w"/>
              <a:gd name="f1" fmla="val h"/>
              <a:gd name="f2" fmla="val 0"/>
              <a:gd name="f3" fmla="val 12729"/>
              <a:gd name="f4" fmla="val 9925"/>
              <a:gd name="f5" fmla="val 925"/>
              <a:gd name="f6" fmla="val 3644"/>
              <a:gd name="f7" fmla="val 944"/>
              <a:gd name="f8" fmla="val 963"/>
              <a:gd name="f9" fmla="val 3648"/>
              <a:gd name="f10" fmla="val 978"/>
              <a:gd name="f11" fmla="val 3655"/>
              <a:gd name="f12" fmla="val 1608"/>
              <a:gd name="f13" fmla="val 3970"/>
              <a:gd name="f14" fmla="val 5924"/>
              <a:gd name="f15" fmla="val 6239"/>
              <a:gd name="f16" fmla="val 960"/>
              <a:gd name="f17" fmla="val 6256"/>
              <a:gd name="f18" fmla="val 937"/>
              <a:gd name="f19" fmla="val 6264"/>
              <a:gd name="f20" fmla="val 914"/>
              <a:gd name="f21" fmla="val 854"/>
              <a:gd name="f22" fmla="val 788"/>
              <a:gd name="f23" fmla="val 6212"/>
              <a:gd name="f24" fmla="val 6144"/>
              <a:gd name="f25" fmla="val 3781"/>
              <a:gd name="f26" fmla="val 3685"/>
              <a:gd name="f27" fmla="val 862"/>
              <a:gd name="f28" fmla="val 4128"/>
              <a:gd name="f29" fmla="val 7184"/>
              <a:gd name="f30" fmla="val 6963"/>
              <a:gd name="f31" fmla="val 8035"/>
              <a:gd name="f32" fmla="val 6648"/>
              <a:gd name="f33" fmla="val 8507"/>
              <a:gd name="f34" fmla="val 6176"/>
              <a:gd name="f35" fmla="val 8759"/>
              <a:gd name="f36" fmla="val 5640"/>
              <a:gd name="f37" fmla="val 4821"/>
              <a:gd name="f38" fmla="val 4097"/>
              <a:gd name="f39" fmla="val 8066"/>
              <a:gd name="f40" fmla="val 11374"/>
              <a:gd name="f41" fmla="val 820"/>
              <a:gd name="f42" fmla="val 11626"/>
              <a:gd name="f43" fmla="val 11815"/>
              <a:gd name="f44" fmla="val 1009"/>
              <a:gd name="f45" fmla="val 1198"/>
              <a:gd name="f46" fmla="val 8665"/>
              <a:gd name="f47" fmla="val 8885"/>
              <a:gd name="f48" fmla="val 9043"/>
              <a:gd name="f49" fmla="val 11154"/>
              <a:gd name="f50" fmla="val 10996"/>
              <a:gd name="f51" fmla="val 8854"/>
              <a:gd name="f52" fmla="val 977"/>
              <a:gd name="f53" fmla="val 11185"/>
              <a:gd name="f54" fmla="val 11437"/>
              <a:gd name="f55" fmla="val 1"/>
              <a:gd name="f56" fmla="val 10870"/>
              <a:gd name="f57" fmla="val 10366"/>
              <a:gd name="f58" fmla="val 379"/>
              <a:gd name="f59" fmla="val 10240"/>
              <a:gd name="f60" fmla="val 883"/>
              <a:gd name="f61" fmla="val 2080"/>
              <a:gd name="f62" fmla="val 3246"/>
              <a:gd name="f63" fmla="val 1387"/>
              <a:gd name="f64" fmla="val 2899"/>
              <a:gd name="f65" fmla="val 1251"/>
              <a:gd name="f66" fmla="val 2831"/>
              <a:gd name="f67" fmla="val 1109"/>
              <a:gd name="f68" fmla="val 2800"/>
              <a:gd name="f69" fmla="val 970"/>
              <a:gd name="f70" fmla="val 466"/>
              <a:gd name="f71" fmla="val 3213"/>
              <a:gd name="f72" fmla="val 6687"/>
              <a:gd name="f73" fmla="val 465"/>
              <a:gd name="f74" fmla="val 7095"/>
              <a:gd name="f75" fmla="val 983"/>
              <a:gd name="f76" fmla="val 1127"/>
              <a:gd name="f77" fmla="val 1275"/>
              <a:gd name="f78" fmla="val 7063"/>
              <a:gd name="f79" fmla="val 1419"/>
              <a:gd name="f80" fmla="val 6995"/>
              <a:gd name="f81" fmla="val 2143"/>
              <a:gd name="f82" fmla="val 3340"/>
              <a:gd name="f83" fmla="val 3151"/>
              <a:gd name="f84" fmla="val 8444"/>
              <a:gd name="f85" fmla="val 4286"/>
              <a:gd name="f86" fmla="val 9641"/>
              <a:gd name="f87" fmla="val 5672"/>
              <a:gd name="f88" fmla="val 6585"/>
              <a:gd name="f89" fmla="val 7405"/>
              <a:gd name="f90" fmla="val 9074"/>
              <a:gd name="f91" fmla="val 7814"/>
              <a:gd name="f92" fmla="val 8287"/>
              <a:gd name="f93" fmla="val 10271"/>
              <a:gd name="f94" fmla="val 9011"/>
              <a:gd name="f95" fmla="val 10429"/>
              <a:gd name="f96" fmla="val 9515"/>
              <a:gd name="f97" fmla="val 10902"/>
              <a:gd name="f98" fmla="val 11469"/>
              <a:gd name="f99" fmla="val 12130"/>
              <a:gd name="f100" fmla="val 9358"/>
              <a:gd name="f101" fmla="val 8696"/>
              <a:gd name="f102" fmla="val 1261"/>
              <a:gd name="f103" fmla="val 12634"/>
              <a:gd name="f104" fmla="val 536"/>
              <a:gd name="f105" fmla="val 12099"/>
              <a:gd name="f106" fmla="*/ f0 1 12729"/>
              <a:gd name="f107" fmla="*/ f1 1 9925"/>
              <a:gd name="f108" fmla="+- f4 0 f2"/>
              <a:gd name="f109" fmla="+- f3 0 f2"/>
              <a:gd name="f110" fmla="*/ f109 1 12729"/>
              <a:gd name="f111" fmla="*/ f108 1 9925"/>
              <a:gd name="f112" fmla="*/ f2 1 f110"/>
              <a:gd name="f113" fmla="*/ f3 1 f110"/>
              <a:gd name="f114" fmla="*/ f2 1 f111"/>
              <a:gd name="f115" fmla="*/ f4 1 f111"/>
              <a:gd name="f116" fmla="*/ f112 f106 1"/>
              <a:gd name="f117" fmla="*/ f113 f106 1"/>
              <a:gd name="f118" fmla="*/ f115 f107 1"/>
              <a:gd name="f119" fmla="*/ f114 f10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6" t="f119" r="f117" b="f118"/>
            <a:pathLst>
              <a:path w="12729" h="9925">
                <a:moveTo>
                  <a:pt x="f5" y="f6"/>
                </a:moveTo>
                <a:cubicBezTo>
                  <a:pt x="f7" y="f6"/>
                  <a:pt x="f8" y="f9"/>
                  <a:pt x="f10" y="f11"/>
                </a:cubicBezTo>
                <a:lnTo>
                  <a:pt x="f12" y="f13"/>
                </a:lnTo>
                <a:lnTo>
                  <a:pt x="f12" y="f14"/>
                </a:lnTo>
                <a:lnTo>
                  <a:pt x="f10" y="f15"/>
                </a:lnTo>
                <a:cubicBezTo>
                  <a:pt x="f16" y="f17"/>
                  <a:pt x="f18" y="f19"/>
                  <a:pt x="f20" y="f19"/>
                </a:cubicBezTo>
                <a:cubicBezTo>
                  <a:pt x="f21" y="f19"/>
                  <a:pt x="f22" y="f23"/>
                  <a:pt x="f22" y="f24"/>
                </a:cubicBezTo>
                <a:lnTo>
                  <a:pt x="f22" y="f25"/>
                </a:lnTo>
                <a:cubicBezTo>
                  <a:pt x="f22" y="f26"/>
                  <a:pt x="f27" y="f6"/>
                  <a:pt x="f5" y="f6"/>
                </a:cubicBezTo>
                <a:close/>
                <a:moveTo>
                  <a:pt x="f28" y="f29"/>
                </a:moveTo>
                <a:lnTo>
                  <a:pt x="f30" y="f31"/>
                </a:lnTo>
                <a:cubicBezTo>
                  <a:pt x="f32" y="f33"/>
                  <a:pt x="f34" y="f35"/>
                  <a:pt x="f36" y="f35"/>
                </a:cubicBezTo>
                <a:cubicBezTo>
                  <a:pt x="f37" y="f35"/>
                  <a:pt x="f38" y="f39"/>
                  <a:pt x="f28" y="f29"/>
                </a:cubicBezTo>
                <a:close/>
                <a:moveTo>
                  <a:pt x="f40" y="f41"/>
                </a:moveTo>
                <a:cubicBezTo>
                  <a:pt x="f42" y="f41"/>
                  <a:pt x="f43" y="f44"/>
                  <a:pt x="f43" y="f45"/>
                </a:cubicBezTo>
                <a:lnTo>
                  <a:pt x="f43" y="f46"/>
                </a:lnTo>
                <a:cubicBezTo>
                  <a:pt x="f43" y="f47"/>
                  <a:pt x="f42" y="f48"/>
                  <a:pt x="f40" y="f48"/>
                </a:cubicBezTo>
                <a:cubicBezTo>
                  <a:pt x="f49" y="f48"/>
                  <a:pt x="f50" y="f51"/>
                  <a:pt x="f50" y="f46"/>
                </a:cubicBezTo>
                <a:lnTo>
                  <a:pt x="f50" y="f45"/>
                </a:lnTo>
                <a:cubicBezTo>
                  <a:pt x="f50" y="f52"/>
                  <a:pt x="f53" y="f41"/>
                  <a:pt x="f40" y="f41"/>
                </a:cubicBezTo>
                <a:close/>
                <a:moveTo>
                  <a:pt x="f54" y="f55"/>
                </a:moveTo>
                <a:cubicBezTo>
                  <a:pt x="f56" y="f55"/>
                  <a:pt x="f57" y="f58"/>
                  <a:pt x="f59" y="f60"/>
                </a:cubicBezTo>
                <a:lnTo>
                  <a:pt x="f61" y="f62"/>
                </a:lnTo>
                <a:lnTo>
                  <a:pt x="f63" y="f64"/>
                </a:lnTo>
                <a:cubicBezTo>
                  <a:pt x="f65" y="f66"/>
                  <a:pt x="f67" y="f68"/>
                  <a:pt x="f69" y="f68"/>
                </a:cubicBezTo>
                <a:cubicBezTo>
                  <a:pt x="f70" y="f68"/>
                  <a:pt x="f55" y="f71"/>
                  <a:pt x="f55" y="f25"/>
                </a:cubicBezTo>
                <a:lnTo>
                  <a:pt x="f55" y="f24"/>
                </a:lnTo>
                <a:cubicBezTo>
                  <a:pt x="f55" y="f72"/>
                  <a:pt x="f73" y="f74"/>
                  <a:pt x="f75" y="f74"/>
                </a:cubicBezTo>
                <a:cubicBezTo>
                  <a:pt x="f76" y="f74"/>
                  <a:pt x="f77" y="f78"/>
                  <a:pt x="f79" y="f80"/>
                </a:cubicBezTo>
                <a:lnTo>
                  <a:pt x="f81" y="f32"/>
                </a:lnTo>
                <a:lnTo>
                  <a:pt x="f82" y="f80"/>
                </a:lnTo>
                <a:cubicBezTo>
                  <a:pt x="f83" y="f84"/>
                  <a:pt x="f85" y="f86"/>
                  <a:pt x="f87" y="f86"/>
                </a:cubicBezTo>
                <a:cubicBezTo>
                  <a:pt x="f88" y="f86"/>
                  <a:pt x="f89" y="f90"/>
                  <a:pt x="f91" y="f92"/>
                </a:cubicBezTo>
                <a:lnTo>
                  <a:pt x="f93" y="f94"/>
                </a:lnTo>
                <a:cubicBezTo>
                  <a:pt x="f95" y="f96"/>
                  <a:pt x="f97" y="f4"/>
                  <a:pt x="f98" y="f4"/>
                </a:cubicBezTo>
                <a:cubicBezTo>
                  <a:pt x="f99" y="f4"/>
                  <a:pt x="f3" y="f100"/>
                  <a:pt x="f3" y="f101"/>
                </a:cubicBezTo>
                <a:lnTo>
                  <a:pt x="f3" y="f102"/>
                </a:lnTo>
                <a:cubicBezTo>
                  <a:pt x="f103" y="f104"/>
                  <a:pt x="f105" y="f55"/>
                  <a:pt x="f54" y="f55"/>
                </a:cubicBezTo>
                <a:close/>
              </a:path>
            </a:pathLst>
          </a:custGeom>
          <a:solidFill>
            <a:srgbClr val="183885"/>
          </a:solidFill>
          <a:ln cap="flat">
            <a:noFill/>
            <a:prstDash val="solid"/>
          </a:ln>
        </p:spPr>
        <p:txBody>
          <a:bodyPr vert="horz" wrap="square" lIns="91430" tIns="91430" rIns="91430" bIns="91430" anchor="ctr" anchorCtr="0" compatLnSpc="1">
            <a:noAutofit/>
          </a:bodyPr>
          <a:lstStyle/>
          <a:p>
            <a:pPr marL="0" marR="0" lvl="0" indent="0" algn="l" defTabSz="1219142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PE" sz="14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9908EE2-562F-0280-F6F4-E4DD3EFE9D46}"/>
              </a:ext>
            </a:extLst>
          </p:cNvPr>
          <p:cNvSpPr txBox="1"/>
          <p:nvPr/>
        </p:nvSpPr>
        <p:spPr>
          <a:xfrm>
            <a:off x="9000832" y="919877"/>
            <a:ext cx="2436486" cy="16580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b="1" dirty="0">
                <a:solidFill>
                  <a:srgbClr val="183885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183885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300000"/>
              </a:lnSpc>
            </a:pPr>
            <a:r>
              <a:rPr lang="fa-IR" sz="12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</a:t>
            </a:r>
            <a:endParaRPr lang="en-US" sz="12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4E40123-4303-E987-EFF9-C8A71B27BB28}"/>
              </a:ext>
            </a:extLst>
          </p:cNvPr>
          <p:cNvSpPr txBox="1"/>
          <p:nvPr/>
        </p:nvSpPr>
        <p:spPr>
          <a:xfrm>
            <a:off x="2021816" y="1969832"/>
            <a:ext cx="4727878" cy="13734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50000"/>
              </a:lnSpc>
            </a:pPr>
            <a:r>
              <a:rPr lang="fa-IR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5193E2F-698D-695D-5631-9CFB9F22B2C4}"/>
              </a:ext>
            </a:extLst>
          </p:cNvPr>
          <p:cNvSpPr txBox="1"/>
          <p:nvPr/>
        </p:nvSpPr>
        <p:spPr>
          <a:xfrm>
            <a:off x="2630963" y="558983"/>
            <a:ext cx="590033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fa-IR" sz="3600" b="1" dirty="0">
                <a:solidFill>
                  <a:srgbClr val="183885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</a:t>
            </a:r>
            <a:r>
              <a:rPr lang="fa-IR" sz="3600" b="1" dirty="0">
                <a:latin typeface="Shabnam" panose="020B0603030804020204" pitchFamily="34" charset="-78"/>
                <a:cs typeface="Shabnam" panose="020B0603030804020204" pitchFamily="34" charset="-78"/>
              </a:rPr>
              <a:t>موضوع را بنویسید</a:t>
            </a:r>
            <a:endParaRPr lang="en-US" sz="36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A9E48CE-6C8B-9052-2C4C-66A8FBFA271A}"/>
              </a:ext>
            </a:extLst>
          </p:cNvPr>
          <p:cNvSpPr txBox="1"/>
          <p:nvPr/>
        </p:nvSpPr>
        <p:spPr>
          <a:xfrm>
            <a:off x="7204518" y="4562554"/>
            <a:ext cx="4018506" cy="10887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50000"/>
              </a:lnSpc>
            </a:pPr>
            <a:r>
              <a:rPr lang="fa-IR" sz="14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6377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9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9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9" grpId="0" animBg="1"/>
      <p:bldP spid="21" grpId="0" animBg="1"/>
      <p:bldP spid="32" grpId="0"/>
      <p:bldP spid="35" grpId="0"/>
      <p:bldP spid="36" grpId="0"/>
      <p:bldP spid="3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78D98FFD-3469-DB98-ABD1-260527D64720}"/>
              </a:ext>
            </a:extLst>
          </p:cNvPr>
          <p:cNvSpPr/>
          <p:nvPr/>
        </p:nvSpPr>
        <p:spPr>
          <a:xfrm>
            <a:off x="8323385" y="222738"/>
            <a:ext cx="3868615" cy="3877832"/>
          </a:xfrm>
          <a:prstGeom prst="rect">
            <a:avLst/>
          </a:prstGeom>
          <a:solidFill>
            <a:srgbClr val="1838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1DFEC790-444D-368F-AABF-D07CE22E4E6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41" b="6341"/>
          <a:stretch>
            <a:fillRect/>
          </a:stretch>
        </p:blipFill>
        <p:spPr/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235861C-1BEF-ED76-778E-1FDFAD4BB4A1}"/>
              </a:ext>
            </a:extLst>
          </p:cNvPr>
          <p:cNvSpPr txBox="1"/>
          <p:nvPr/>
        </p:nvSpPr>
        <p:spPr>
          <a:xfrm>
            <a:off x="2158563" y="1510178"/>
            <a:ext cx="4120023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3200" b="1" dirty="0">
                <a:solidFill>
                  <a:srgbClr val="183885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</a:t>
            </a:r>
            <a:r>
              <a:rPr lang="fa-IR" sz="3200" b="1" dirty="0">
                <a:latin typeface="Shabnam" panose="020B0603030804020204" pitchFamily="34" charset="-78"/>
                <a:cs typeface="Shabnam" panose="020B0603030804020204" pitchFamily="34" charset="-78"/>
              </a:rPr>
              <a:t>موضوع را بنویسید</a:t>
            </a:r>
            <a:endParaRPr lang="en-US" sz="32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0BD52EA-F8EE-20DE-9290-48BB908D0675}"/>
              </a:ext>
            </a:extLst>
          </p:cNvPr>
          <p:cNvSpPr txBox="1"/>
          <p:nvPr/>
        </p:nvSpPr>
        <p:spPr>
          <a:xfrm>
            <a:off x="2158563" y="3018283"/>
            <a:ext cx="4120023" cy="9002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7D36041-1EE8-632B-82D6-B6B5EDFE7406}"/>
              </a:ext>
            </a:extLst>
          </p:cNvPr>
          <p:cNvCxnSpPr>
            <a:cxnSpLocks/>
          </p:cNvCxnSpPr>
          <p:nvPr/>
        </p:nvCxnSpPr>
        <p:spPr>
          <a:xfrm>
            <a:off x="5589202" y="4681667"/>
            <a:ext cx="689384" cy="0"/>
          </a:xfrm>
          <a:prstGeom prst="line">
            <a:avLst/>
          </a:prstGeom>
          <a:ln w="28575">
            <a:solidFill>
              <a:srgbClr val="18388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EBA20098-CD23-07F5-6009-B4A3A1D9CF0B}"/>
              </a:ext>
            </a:extLst>
          </p:cNvPr>
          <p:cNvSpPr txBox="1"/>
          <p:nvPr/>
        </p:nvSpPr>
        <p:spPr>
          <a:xfrm>
            <a:off x="1014243" y="4526388"/>
            <a:ext cx="430482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600" b="1" dirty="0">
                <a:solidFill>
                  <a:srgbClr val="183885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183885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300000"/>
              </a:lnSpc>
            </a:pPr>
            <a:r>
              <a:rPr lang="fa-IR" sz="12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</a:t>
            </a:r>
            <a:endParaRPr lang="en-US" sz="12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7" name="Freeform 47">
            <a:extLst>
              <a:ext uri="{FF2B5EF4-FFF2-40B4-BE49-F238E27FC236}">
                <a16:creationId xmlns:a16="http://schemas.microsoft.com/office/drawing/2014/main" id="{42A683C2-D221-13BA-AB68-90549D8AEEF5}"/>
              </a:ext>
            </a:extLst>
          </p:cNvPr>
          <p:cNvSpPr>
            <a:spLocks noEditPoints="1"/>
          </p:cNvSpPr>
          <p:nvPr/>
        </p:nvSpPr>
        <p:spPr bwMode="auto">
          <a:xfrm>
            <a:off x="4909828" y="4222086"/>
            <a:ext cx="338338" cy="338338"/>
          </a:xfrm>
          <a:custGeom>
            <a:avLst/>
            <a:gdLst>
              <a:gd name="T0" fmla="*/ 81 w 128"/>
              <a:gd name="T1" fmla="*/ 14 h 128"/>
              <a:gd name="T2" fmla="*/ 53 w 128"/>
              <a:gd name="T3" fmla="*/ 36 h 128"/>
              <a:gd name="T4" fmla="*/ 33 w 128"/>
              <a:gd name="T5" fmla="*/ 36 h 128"/>
              <a:gd name="T6" fmla="*/ 0 w 128"/>
              <a:gd name="T7" fmla="*/ 56 h 128"/>
              <a:gd name="T8" fmla="*/ 24 w 128"/>
              <a:gd name="T9" fmla="*/ 84 h 128"/>
              <a:gd name="T10" fmla="*/ 32 w 128"/>
              <a:gd name="T11" fmla="*/ 128 h 128"/>
              <a:gd name="T12" fmla="*/ 56 w 128"/>
              <a:gd name="T13" fmla="*/ 120 h 128"/>
              <a:gd name="T14" fmla="*/ 52 w 128"/>
              <a:gd name="T15" fmla="*/ 108 h 128"/>
              <a:gd name="T16" fmla="*/ 52 w 128"/>
              <a:gd name="T17" fmla="*/ 80 h 128"/>
              <a:gd name="T18" fmla="*/ 53 w 128"/>
              <a:gd name="T19" fmla="*/ 78 h 128"/>
              <a:gd name="T20" fmla="*/ 54 w 128"/>
              <a:gd name="T21" fmla="*/ 77 h 128"/>
              <a:gd name="T22" fmla="*/ 55 w 128"/>
              <a:gd name="T23" fmla="*/ 76 h 128"/>
              <a:gd name="T24" fmla="*/ 81 w 128"/>
              <a:gd name="T25" fmla="*/ 98 h 128"/>
              <a:gd name="T26" fmla="*/ 128 w 128"/>
              <a:gd name="T27" fmla="*/ 56 h 128"/>
              <a:gd name="T28" fmla="*/ 80 w 128"/>
              <a:gd name="T29" fmla="*/ 56 h 128"/>
              <a:gd name="T30" fmla="*/ 92 w 128"/>
              <a:gd name="T31" fmla="*/ 44 h 128"/>
              <a:gd name="T32" fmla="*/ 92 w 128"/>
              <a:gd name="T33" fmla="*/ 68 h 128"/>
              <a:gd name="T34" fmla="*/ 80 w 128"/>
              <a:gd name="T35" fmla="*/ 56 h 128"/>
              <a:gd name="T36" fmla="*/ 16 w 128"/>
              <a:gd name="T37" fmla="*/ 44 h 128"/>
              <a:gd name="T38" fmla="*/ 40 w 128"/>
              <a:gd name="T39" fmla="*/ 56 h 128"/>
              <a:gd name="T40" fmla="*/ 16 w 128"/>
              <a:gd name="T41" fmla="*/ 68 h 128"/>
              <a:gd name="T42" fmla="*/ 48 w 128"/>
              <a:gd name="T43" fmla="*/ 120 h 128"/>
              <a:gd name="T44" fmla="*/ 32 w 128"/>
              <a:gd name="T45" fmla="*/ 84 h 128"/>
              <a:gd name="T46" fmla="*/ 33 w 128"/>
              <a:gd name="T47" fmla="*/ 76 h 128"/>
              <a:gd name="T48" fmla="*/ 45 w 128"/>
              <a:gd name="T49" fmla="*/ 76 h 128"/>
              <a:gd name="T50" fmla="*/ 44 w 128"/>
              <a:gd name="T51" fmla="*/ 108 h 128"/>
              <a:gd name="T52" fmla="*/ 48 w 128"/>
              <a:gd name="T53" fmla="*/ 117 h 128"/>
              <a:gd name="T54" fmla="*/ 53 w 128"/>
              <a:gd name="T55" fmla="*/ 68 h 128"/>
              <a:gd name="T56" fmla="*/ 52 w 128"/>
              <a:gd name="T57" fmla="*/ 68 h 128"/>
              <a:gd name="T58" fmla="*/ 52 w 128"/>
              <a:gd name="T59" fmla="*/ 44 h 128"/>
              <a:gd name="T60" fmla="*/ 74 w 128"/>
              <a:gd name="T61" fmla="*/ 36 h 128"/>
              <a:gd name="T62" fmla="*/ 74 w 128"/>
              <a:gd name="T63" fmla="*/ 76 h 128"/>
              <a:gd name="T64" fmla="*/ 100 w 128"/>
              <a:gd name="T65" fmla="*/ 104 h 128"/>
              <a:gd name="T66" fmla="*/ 92 w 128"/>
              <a:gd name="T67" fmla="*/ 76 h 128"/>
              <a:gd name="T68" fmla="*/ 92 w 128"/>
              <a:gd name="T69" fmla="*/ 36 h 128"/>
              <a:gd name="T70" fmla="*/ 100 w 128"/>
              <a:gd name="T71" fmla="*/ 8 h 128"/>
              <a:gd name="T72" fmla="*/ 100 w 128"/>
              <a:gd name="T73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" h="128">
                <a:moveTo>
                  <a:pt x="100" y="0"/>
                </a:moveTo>
                <a:cubicBezTo>
                  <a:pt x="92" y="0"/>
                  <a:pt x="85" y="6"/>
                  <a:pt x="81" y="14"/>
                </a:cubicBezTo>
                <a:cubicBezTo>
                  <a:pt x="81" y="14"/>
                  <a:pt x="81" y="14"/>
                  <a:pt x="81" y="14"/>
                </a:cubicBezTo>
                <a:cubicBezTo>
                  <a:pt x="74" y="27"/>
                  <a:pt x="64" y="36"/>
                  <a:pt x="53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7" y="36"/>
                  <a:pt x="0" y="45"/>
                  <a:pt x="0" y="56"/>
                </a:cubicBezTo>
                <a:cubicBezTo>
                  <a:pt x="0" y="67"/>
                  <a:pt x="7" y="76"/>
                  <a:pt x="16" y="76"/>
                </a:cubicBezTo>
                <a:cubicBezTo>
                  <a:pt x="20" y="76"/>
                  <a:pt x="24" y="80"/>
                  <a:pt x="24" y="84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4"/>
                  <a:pt x="28" y="128"/>
                  <a:pt x="32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52" y="128"/>
                  <a:pt x="56" y="124"/>
                  <a:pt x="56" y="120"/>
                </a:cubicBezTo>
                <a:cubicBezTo>
                  <a:pt x="56" y="116"/>
                  <a:pt x="56" y="116"/>
                  <a:pt x="56" y="116"/>
                </a:cubicBezTo>
                <a:cubicBezTo>
                  <a:pt x="56" y="112"/>
                  <a:pt x="52" y="110"/>
                  <a:pt x="52" y="108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79"/>
                  <a:pt x="52" y="79"/>
                  <a:pt x="53" y="78"/>
                </a:cubicBezTo>
                <a:cubicBezTo>
                  <a:pt x="53" y="78"/>
                  <a:pt x="53" y="78"/>
                  <a:pt x="53" y="78"/>
                </a:cubicBezTo>
                <a:cubicBezTo>
                  <a:pt x="53" y="77"/>
                  <a:pt x="53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6"/>
                  <a:pt x="55" y="76"/>
                  <a:pt x="55" y="76"/>
                </a:cubicBezTo>
                <a:cubicBezTo>
                  <a:pt x="65" y="77"/>
                  <a:pt x="74" y="85"/>
                  <a:pt x="81" y="98"/>
                </a:cubicBezTo>
                <a:cubicBezTo>
                  <a:pt x="81" y="98"/>
                  <a:pt x="81" y="98"/>
                  <a:pt x="81" y="98"/>
                </a:cubicBezTo>
                <a:cubicBezTo>
                  <a:pt x="85" y="106"/>
                  <a:pt x="92" y="112"/>
                  <a:pt x="100" y="112"/>
                </a:cubicBezTo>
                <a:cubicBezTo>
                  <a:pt x="118" y="112"/>
                  <a:pt x="128" y="84"/>
                  <a:pt x="128" y="56"/>
                </a:cubicBezTo>
                <a:cubicBezTo>
                  <a:pt x="128" y="28"/>
                  <a:pt x="118" y="0"/>
                  <a:pt x="100" y="0"/>
                </a:cubicBezTo>
                <a:close/>
                <a:moveTo>
                  <a:pt x="80" y="56"/>
                </a:moveTo>
                <a:cubicBezTo>
                  <a:pt x="80" y="52"/>
                  <a:pt x="80" y="48"/>
                  <a:pt x="81" y="44"/>
                </a:cubicBezTo>
                <a:cubicBezTo>
                  <a:pt x="92" y="44"/>
                  <a:pt x="92" y="44"/>
                  <a:pt x="92" y="44"/>
                </a:cubicBezTo>
                <a:cubicBezTo>
                  <a:pt x="96" y="44"/>
                  <a:pt x="100" y="49"/>
                  <a:pt x="100" y="56"/>
                </a:cubicBezTo>
                <a:cubicBezTo>
                  <a:pt x="100" y="63"/>
                  <a:pt x="96" y="68"/>
                  <a:pt x="92" y="68"/>
                </a:cubicBezTo>
                <a:cubicBezTo>
                  <a:pt x="81" y="68"/>
                  <a:pt x="81" y="68"/>
                  <a:pt x="81" y="68"/>
                </a:cubicBezTo>
                <a:cubicBezTo>
                  <a:pt x="80" y="64"/>
                  <a:pt x="80" y="60"/>
                  <a:pt x="80" y="56"/>
                </a:cubicBezTo>
                <a:close/>
                <a:moveTo>
                  <a:pt x="8" y="56"/>
                </a:moveTo>
                <a:cubicBezTo>
                  <a:pt x="8" y="49"/>
                  <a:pt x="12" y="44"/>
                  <a:pt x="16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2" y="47"/>
                  <a:pt x="40" y="51"/>
                  <a:pt x="40" y="56"/>
                </a:cubicBezTo>
                <a:cubicBezTo>
                  <a:pt x="40" y="61"/>
                  <a:pt x="42" y="65"/>
                  <a:pt x="44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2" y="68"/>
                  <a:pt x="8" y="63"/>
                  <a:pt x="8" y="56"/>
                </a:cubicBezTo>
                <a:close/>
                <a:moveTo>
                  <a:pt x="48" y="120"/>
                </a:moveTo>
                <a:cubicBezTo>
                  <a:pt x="32" y="120"/>
                  <a:pt x="32" y="120"/>
                  <a:pt x="32" y="120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81"/>
                  <a:pt x="31" y="78"/>
                  <a:pt x="30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45" y="76"/>
                  <a:pt x="45" y="76"/>
                  <a:pt x="45" y="76"/>
                </a:cubicBezTo>
                <a:cubicBezTo>
                  <a:pt x="44" y="77"/>
                  <a:pt x="44" y="79"/>
                  <a:pt x="44" y="80"/>
                </a:cubicBezTo>
                <a:cubicBezTo>
                  <a:pt x="44" y="108"/>
                  <a:pt x="44" y="108"/>
                  <a:pt x="44" y="108"/>
                </a:cubicBezTo>
                <a:cubicBezTo>
                  <a:pt x="44" y="112"/>
                  <a:pt x="46" y="114"/>
                  <a:pt x="47" y="116"/>
                </a:cubicBezTo>
                <a:cubicBezTo>
                  <a:pt x="48" y="116"/>
                  <a:pt x="48" y="116"/>
                  <a:pt x="48" y="117"/>
                </a:cubicBezTo>
                <a:lnTo>
                  <a:pt x="48" y="120"/>
                </a:lnTo>
                <a:close/>
                <a:moveTo>
                  <a:pt x="53" y="68"/>
                </a:moveTo>
                <a:cubicBezTo>
                  <a:pt x="52" y="68"/>
                  <a:pt x="52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48" y="68"/>
                  <a:pt x="44" y="63"/>
                  <a:pt x="44" y="56"/>
                </a:cubicBezTo>
                <a:cubicBezTo>
                  <a:pt x="44" y="49"/>
                  <a:pt x="48" y="44"/>
                  <a:pt x="52" y="44"/>
                </a:cubicBezTo>
                <a:cubicBezTo>
                  <a:pt x="53" y="44"/>
                  <a:pt x="53" y="44"/>
                  <a:pt x="53" y="44"/>
                </a:cubicBezTo>
                <a:cubicBezTo>
                  <a:pt x="60" y="44"/>
                  <a:pt x="68" y="41"/>
                  <a:pt x="74" y="36"/>
                </a:cubicBezTo>
                <a:cubicBezTo>
                  <a:pt x="73" y="42"/>
                  <a:pt x="72" y="49"/>
                  <a:pt x="72" y="56"/>
                </a:cubicBezTo>
                <a:cubicBezTo>
                  <a:pt x="72" y="63"/>
                  <a:pt x="73" y="70"/>
                  <a:pt x="74" y="76"/>
                </a:cubicBezTo>
                <a:cubicBezTo>
                  <a:pt x="68" y="71"/>
                  <a:pt x="60" y="68"/>
                  <a:pt x="53" y="68"/>
                </a:cubicBezTo>
                <a:close/>
                <a:moveTo>
                  <a:pt x="100" y="104"/>
                </a:moveTo>
                <a:cubicBezTo>
                  <a:pt x="92" y="104"/>
                  <a:pt x="85" y="93"/>
                  <a:pt x="82" y="76"/>
                </a:cubicBezTo>
                <a:cubicBezTo>
                  <a:pt x="92" y="76"/>
                  <a:pt x="92" y="76"/>
                  <a:pt x="92" y="76"/>
                </a:cubicBezTo>
                <a:cubicBezTo>
                  <a:pt x="101" y="76"/>
                  <a:pt x="108" y="67"/>
                  <a:pt x="108" y="56"/>
                </a:cubicBezTo>
                <a:cubicBezTo>
                  <a:pt x="108" y="45"/>
                  <a:pt x="101" y="36"/>
                  <a:pt x="92" y="36"/>
                </a:cubicBezTo>
                <a:cubicBezTo>
                  <a:pt x="82" y="36"/>
                  <a:pt x="82" y="36"/>
                  <a:pt x="82" y="36"/>
                </a:cubicBezTo>
                <a:cubicBezTo>
                  <a:pt x="85" y="19"/>
                  <a:pt x="92" y="8"/>
                  <a:pt x="100" y="8"/>
                </a:cubicBezTo>
                <a:cubicBezTo>
                  <a:pt x="111" y="8"/>
                  <a:pt x="120" y="29"/>
                  <a:pt x="120" y="56"/>
                </a:cubicBezTo>
                <a:cubicBezTo>
                  <a:pt x="120" y="83"/>
                  <a:pt x="111" y="104"/>
                  <a:pt x="100" y="104"/>
                </a:cubicBezTo>
                <a:close/>
              </a:path>
            </a:pathLst>
          </a:custGeom>
          <a:solidFill>
            <a:srgbClr val="183885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id-ID" sz="1400">
              <a:solidFill>
                <a:schemeClr val="bg2"/>
              </a:solidFill>
            </a:endParaRPr>
          </a:p>
        </p:txBody>
      </p:sp>
      <p:sp>
        <p:nvSpPr>
          <p:cNvPr id="10" name="Rectangle: Diagonal Corners Rounded 9">
            <a:extLst>
              <a:ext uri="{FF2B5EF4-FFF2-40B4-BE49-F238E27FC236}">
                <a16:creationId xmlns:a16="http://schemas.microsoft.com/office/drawing/2014/main" id="{DB7F87B7-9DCB-411A-3867-482C0F68EAFF}"/>
              </a:ext>
            </a:extLst>
          </p:cNvPr>
          <p:cNvSpPr/>
          <p:nvPr/>
        </p:nvSpPr>
        <p:spPr>
          <a:xfrm>
            <a:off x="8670158" y="4923691"/>
            <a:ext cx="2949677" cy="1543097"/>
          </a:xfrm>
          <a:prstGeom prst="round2Diag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059EF08-0DF2-9F9D-A304-B9A608809D7B}"/>
              </a:ext>
            </a:extLst>
          </p:cNvPr>
          <p:cNvSpPr txBox="1"/>
          <p:nvPr/>
        </p:nvSpPr>
        <p:spPr>
          <a:xfrm>
            <a:off x="8734438" y="4757820"/>
            <a:ext cx="2871523" cy="1669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400" b="1" dirty="0">
                <a:solidFill>
                  <a:srgbClr val="183885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183885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3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4" name="Rectangle: Top Corners Rounded 13">
            <a:extLst>
              <a:ext uri="{FF2B5EF4-FFF2-40B4-BE49-F238E27FC236}">
                <a16:creationId xmlns:a16="http://schemas.microsoft.com/office/drawing/2014/main" id="{AAB0DE98-77D1-2044-5215-8726F5ACAB6F}"/>
              </a:ext>
            </a:extLst>
          </p:cNvPr>
          <p:cNvSpPr/>
          <p:nvPr/>
        </p:nvSpPr>
        <p:spPr>
          <a:xfrm rot="10800000">
            <a:off x="575187" y="0"/>
            <a:ext cx="1130710" cy="1130710"/>
          </a:xfrm>
          <a:prstGeom prst="round2SameRect">
            <a:avLst>
              <a:gd name="adj1" fmla="val 9710"/>
              <a:gd name="adj2" fmla="val 0"/>
            </a:avLst>
          </a:prstGeom>
          <a:solidFill>
            <a:srgbClr val="18388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0C2406B-23CB-E975-847A-93121BD36BC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183885"/>
              </a:clrFrom>
              <a:clrTo>
                <a:srgbClr val="18388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16" t="22488" r="32823" b="18723"/>
          <a:stretch/>
        </p:blipFill>
        <p:spPr>
          <a:xfrm>
            <a:off x="666402" y="74822"/>
            <a:ext cx="948280" cy="105588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F366F79-3350-AE3E-6554-98F7E9A70A32}"/>
              </a:ext>
            </a:extLst>
          </p:cNvPr>
          <p:cNvSpPr txBox="1"/>
          <p:nvPr/>
        </p:nvSpPr>
        <p:spPr>
          <a:xfrm>
            <a:off x="5447948" y="4757820"/>
            <a:ext cx="100566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8800" b="1" dirty="0">
                <a:solidFill>
                  <a:srgbClr val="183885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+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176761846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0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 animBg="1"/>
      <p:bldP spid="10" grpId="0" animBg="1"/>
      <p:bldP spid="12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CE140E81-86F7-B61F-ED46-A3813F98F5D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22" b="7022"/>
          <a:stretch>
            <a:fillRect/>
          </a:stretch>
        </p:blipFill>
        <p:spPr/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B2D1E848-8C3A-5F83-4C1D-8020D4D9AAB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24" b="3624"/>
          <a:stretch>
            <a:fillRect/>
          </a:stretch>
        </p:blipFill>
        <p:spPr/>
      </p:pic>
      <p:sp>
        <p:nvSpPr>
          <p:cNvPr id="4" name="Freeform: Shape 3">
            <a:extLst>
              <a:ext uri="{FF2B5EF4-FFF2-40B4-BE49-F238E27FC236}">
                <a16:creationId xmlns:a16="http://schemas.microsoft.com/office/drawing/2014/main" id="{DB47F1B1-1911-4D37-1708-388B861E9DF8}"/>
              </a:ext>
            </a:extLst>
          </p:cNvPr>
          <p:cNvSpPr/>
          <p:nvPr/>
        </p:nvSpPr>
        <p:spPr>
          <a:xfrm>
            <a:off x="10991274" y="1336246"/>
            <a:ext cx="1200727" cy="2182809"/>
          </a:xfrm>
          <a:custGeom>
            <a:avLst/>
            <a:gdLst>
              <a:gd name="connsiteX0" fmla="*/ 101598 w 1200727"/>
              <a:gd name="connsiteY0" fmla="*/ 0 h 2182809"/>
              <a:gd name="connsiteX1" fmla="*/ 1200727 w 1200727"/>
              <a:gd name="connsiteY1" fmla="*/ 0 h 2182809"/>
              <a:gd name="connsiteX2" fmla="*/ 1200727 w 1200727"/>
              <a:gd name="connsiteY2" fmla="*/ 2182809 h 2182809"/>
              <a:gd name="connsiteX3" fmla="*/ 101598 w 1200727"/>
              <a:gd name="connsiteY3" fmla="*/ 2182809 h 2182809"/>
              <a:gd name="connsiteX4" fmla="*/ 0 w 1200727"/>
              <a:gd name="connsiteY4" fmla="*/ 2081211 h 2182809"/>
              <a:gd name="connsiteX5" fmla="*/ 0 w 1200727"/>
              <a:gd name="connsiteY5" fmla="*/ 101598 h 2182809"/>
              <a:gd name="connsiteX6" fmla="*/ 101598 w 1200727"/>
              <a:gd name="connsiteY6" fmla="*/ 0 h 2182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00727" h="2182809">
                <a:moveTo>
                  <a:pt x="101598" y="0"/>
                </a:moveTo>
                <a:lnTo>
                  <a:pt x="1200727" y="0"/>
                </a:lnTo>
                <a:lnTo>
                  <a:pt x="1200727" y="2182809"/>
                </a:lnTo>
                <a:lnTo>
                  <a:pt x="101598" y="2182809"/>
                </a:lnTo>
                <a:cubicBezTo>
                  <a:pt x="45487" y="2182809"/>
                  <a:pt x="0" y="2137322"/>
                  <a:pt x="0" y="2081211"/>
                </a:cubicBezTo>
                <a:lnTo>
                  <a:pt x="0" y="101598"/>
                </a:lnTo>
                <a:cubicBezTo>
                  <a:pt x="0" y="45487"/>
                  <a:pt x="45487" y="0"/>
                  <a:pt x="101598" y="0"/>
                </a:cubicBezTo>
                <a:close/>
              </a:path>
            </a:pathLst>
          </a:custGeom>
          <a:solidFill>
            <a:srgbClr val="18388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DB7CB82-882F-906C-9D4A-36610C07CFD2}"/>
              </a:ext>
            </a:extLst>
          </p:cNvPr>
          <p:cNvSpPr/>
          <p:nvPr/>
        </p:nvSpPr>
        <p:spPr>
          <a:xfrm>
            <a:off x="6780533" y="3976253"/>
            <a:ext cx="639097" cy="639097"/>
          </a:xfrm>
          <a:prstGeom prst="ellipse">
            <a:avLst/>
          </a:prstGeom>
          <a:solidFill>
            <a:srgbClr val="1838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8CF29CF6-786B-20C7-9CE9-2E04FAD39D8D}"/>
              </a:ext>
            </a:extLst>
          </p:cNvPr>
          <p:cNvSpPr/>
          <p:nvPr/>
        </p:nvSpPr>
        <p:spPr>
          <a:xfrm>
            <a:off x="10352177" y="3976252"/>
            <a:ext cx="639097" cy="639097"/>
          </a:xfrm>
          <a:prstGeom prst="ellipse">
            <a:avLst/>
          </a:prstGeom>
          <a:solidFill>
            <a:srgbClr val="F1F2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50A119-D207-9455-55B3-152CDEA534F3}"/>
              </a:ext>
            </a:extLst>
          </p:cNvPr>
          <p:cNvSpPr txBox="1"/>
          <p:nvPr/>
        </p:nvSpPr>
        <p:spPr>
          <a:xfrm>
            <a:off x="7677607" y="3603533"/>
            <a:ext cx="2568752" cy="20236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600" b="1" dirty="0">
                <a:solidFill>
                  <a:srgbClr val="183885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183885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2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900F175-C520-C3C9-6479-A63611F38275}"/>
              </a:ext>
            </a:extLst>
          </p:cNvPr>
          <p:cNvSpPr txBox="1"/>
          <p:nvPr/>
        </p:nvSpPr>
        <p:spPr>
          <a:xfrm>
            <a:off x="4171676" y="3603533"/>
            <a:ext cx="2568752" cy="20236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600" b="1" dirty="0">
                <a:solidFill>
                  <a:srgbClr val="183885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183885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2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66745C-AB11-FA21-632F-9B0BB25DD95D}"/>
              </a:ext>
            </a:extLst>
          </p:cNvPr>
          <p:cNvSpPr txBox="1"/>
          <p:nvPr/>
        </p:nvSpPr>
        <p:spPr>
          <a:xfrm>
            <a:off x="6882062" y="1481293"/>
            <a:ext cx="38661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2400" b="1" dirty="0">
                <a:solidFill>
                  <a:srgbClr val="183885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</a:t>
            </a:r>
            <a:r>
              <a:rPr lang="fa-IR" sz="2400" b="1" dirty="0">
                <a:latin typeface="Shabnam" panose="020B0603030804020204" pitchFamily="34" charset="-78"/>
                <a:cs typeface="Shabnam" panose="020B0603030804020204" pitchFamily="34" charset="-78"/>
              </a:rPr>
              <a:t>موضوع را بنویسید</a:t>
            </a:r>
            <a:endParaRPr lang="en-US" sz="2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064FF2E-6548-222A-E419-066907B7D5EC}"/>
              </a:ext>
            </a:extLst>
          </p:cNvPr>
          <p:cNvSpPr txBox="1"/>
          <p:nvPr/>
        </p:nvSpPr>
        <p:spPr>
          <a:xfrm>
            <a:off x="5911515" y="2043801"/>
            <a:ext cx="4836695" cy="13311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4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دهید.</a:t>
            </a:r>
            <a:endParaRPr lang="en-US" sz="1400" dirty="0"/>
          </a:p>
        </p:txBody>
      </p:sp>
      <p:sp>
        <p:nvSpPr>
          <p:cNvPr id="17" name="Freeform 47">
            <a:extLst>
              <a:ext uri="{FF2B5EF4-FFF2-40B4-BE49-F238E27FC236}">
                <a16:creationId xmlns:a16="http://schemas.microsoft.com/office/drawing/2014/main" id="{0B0FEC07-B2DC-4E30-243E-B406640CF14E}"/>
              </a:ext>
            </a:extLst>
          </p:cNvPr>
          <p:cNvSpPr>
            <a:spLocks noEditPoints="1"/>
          </p:cNvSpPr>
          <p:nvPr/>
        </p:nvSpPr>
        <p:spPr bwMode="auto">
          <a:xfrm>
            <a:off x="10502556" y="4126631"/>
            <a:ext cx="338338" cy="338338"/>
          </a:xfrm>
          <a:custGeom>
            <a:avLst/>
            <a:gdLst>
              <a:gd name="T0" fmla="*/ 81 w 128"/>
              <a:gd name="T1" fmla="*/ 14 h 128"/>
              <a:gd name="T2" fmla="*/ 53 w 128"/>
              <a:gd name="T3" fmla="*/ 36 h 128"/>
              <a:gd name="T4" fmla="*/ 33 w 128"/>
              <a:gd name="T5" fmla="*/ 36 h 128"/>
              <a:gd name="T6" fmla="*/ 0 w 128"/>
              <a:gd name="T7" fmla="*/ 56 h 128"/>
              <a:gd name="T8" fmla="*/ 24 w 128"/>
              <a:gd name="T9" fmla="*/ 84 h 128"/>
              <a:gd name="T10" fmla="*/ 32 w 128"/>
              <a:gd name="T11" fmla="*/ 128 h 128"/>
              <a:gd name="T12" fmla="*/ 56 w 128"/>
              <a:gd name="T13" fmla="*/ 120 h 128"/>
              <a:gd name="T14" fmla="*/ 52 w 128"/>
              <a:gd name="T15" fmla="*/ 108 h 128"/>
              <a:gd name="T16" fmla="*/ 52 w 128"/>
              <a:gd name="T17" fmla="*/ 80 h 128"/>
              <a:gd name="T18" fmla="*/ 53 w 128"/>
              <a:gd name="T19" fmla="*/ 78 h 128"/>
              <a:gd name="T20" fmla="*/ 54 w 128"/>
              <a:gd name="T21" fmla="*/ 77 h 128"/>
              <a:gd name="T22" fmla="*/ 55 w 128"/>
              <a:gd name="T23" fmla="*/ 76 h 128"/>
              <a:gd name="T24" fmla="*/ 81 w 128"/>
              <a:gd name="T25" fmla="*/ 98 h 128"/>
              <a:gd name="T26" fmla="*/ 128 w 128"/>
              <a:gd name="T27" fmla="*/ 56 h 128"/>
              <a:gd name="T28" fmla="*/ 80 w 128"/>
              <a:gd name="T29" fmla="*/ 56 h 128"/>
              <a:gd name="T30" fmla="*/ 92 w 128"/>
              <a:gd name="T31" fmla="*/ 44 h 128"/>
              <a:gd name="T32" fmla="*/ 92 w 128"/>
              <a:gd name="T33" fmla="*/ 68 h 128"/>
              <a:gd name="T34" fmla="*/ 80 w 128"/>
              <a:gd name="T35" fmla="*/ 56 h 128"/>
              <a:gd name="T36" fmla="*/ 16 w 128"/>
              <a:gd name="T37" fmla="*/ 44 h 128"/>
              <a:gd name="T38" fmla="*/ 40 w 128"/>
              <a:gd name="T39" fmla="*/ 56 h 128"/>
              <a:gd name="T40" fmla="*/ 16 w 128"/>
              <a:gd name="T41" fmla="*/ 68 h 128"/>
              <a:gd name="T42" fmla="*/ 48 w 128"/>
              <a:gd name="T43" fmla="*/ 120 h 128"/>
              <a:gd name="T44" fmla="*/ 32 w 128"/>
              <a:gd name="T45" fmla="*/ 84 h 128"/>
              <a:gd name="T46" fmla="*/ 33 w 128"/>
              <a:gd name="T47" fmla="*/ 76 h 128"/>
              <a:gd name="T48" fmla="*/ 45 w 128"/>
              <a:gd name="T49" fmla="*/ 76 h 128"/>
              <a:gd name="T50" fmla="*/ 44 w 128"/>
              <a:gd name="T51" fmla="*/ 108 h 128"/>
              <a:gd name="T52" fmla="*/ 48 w 128"/>
              <a:gd name="T53" fmla="*/ 117 h 128"/>
              <a:gd name="T54" fmla="*/ 53 w 128"/>
              <a:gd name="T55" fmla="*/ 68 h 128"/>
              <a:gd name="T56" fmla="*/ 52 w 128"/>
              <a:gd name="T57" fmla="*/ 68 h 128"/>
              <a:gd name="T58" fmla="*/ 52 w 128"/>
              <a:gd name="T59" fmla="*/ 44 h 128"/>
              <a:gd name="T60" fmla="*/ 74 w 128"/>
              <a:gd name="T61" fmla="*/ 36 h 128"/>
              <a:gd name="T62" fmla="*/ 74 w 128"/>
              <a:gd name="T63" fmla="*/ 76 h 128"/>
              <a:gd name="T64" fmla="*/ 100 w 128"/>
              <a:gd name="T65" fmla="*/ 104 h 128"/>
              <a:gd name="T66" fmla="*/ 92 w 128"/>
              <a:gd name="T67" fmla="*/ 76 h 128"/>
              <a:gd name="T68" fmla="*/ 92 w 128"/>
              <a:gd name="T69" fmla="*/ 36 h 128"/>
              <a:gd name="T70" fmla="*/ 100 w 128"/>
              <a:gd name="T71" fmla="*/ 8 h 128"/>
              <a:gd name="T72" fmla="*/ 100 w 128"/>
              <a:gd name="T73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" h="128">
                <a:moveTo>
                  <a:pt x="100" y="0"/>
                </a:moveTo>
                <a:cubicBezTo>
                  <a:pt x="92" y="0"/>
                  <a:pt x="85" y="6"/>
                  <a:pt x="81" y="14"/>
                </a:cubicBezTo>
                <a:cubicBezTo>
                  <a:pt x="81" y="14"/>
                  <a:pt x="81" y="14"/>
                  <a:pt x="81" y="14"/>
                </a:cubicBezTo>
                <a:cubicBezTo>
                  <a:pt x="74" y="27"/>
                  <a:pt x="64" y="36"/>
                  <a:pt x="53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7" y="36"/>
                  <a:pt x="0" y="45"/>
                  <a:pt x="0" y="56"/>
                </a:cubicBezTo>
                <a:cubicBezTo>
                  <a:pt x="0" y="67"/>
                  <a:pt x="7" y="76"/>
                  <a:pt x="16" y="76"/>
                </a:cubicBezTo>
                <a:cubicBezTo>
                  <a:pt x="20" y="76"/>
                  <a:pt x="24" y="80"/>
                  <a:pt x="24" y="84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4"/>
                  <a:pt x="28" y="128"/>
                  <a:pt x="32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52" y="128"/>
                  <a:pt x="56" y="124"/>
                  <a:pt x="56" y="120"/>
                </a:cubicBezTo>
                <a:cubicBezTo>
                  <a:pt x="56" y="116"/>
                  <a:pt x="56" y="116"/>
                  <a:pt x="56" y="116"/>
                </a:cubicBezTo>
                <a:cubicBezTo>
                  <a:pt x="56" y="112"/>
                  <a:pt x="52" y="110"/>
                  <a:pt x="52" y="108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79"/>
                  <a:pt x="52" y="79"/>
                  <a:pt x="53" y="78"/>
                </a:cubicBezTo>
                <a:cubicBezTo>
                  <a:pt x="53" y="78"/>
                  <a:pt x="53" y="78"/>
                  <a:pt x="53" y="78"/>
                </a:cubicBezTo>
                <a:cubicBezTo>
                  <a:pt x="53" y="77"/>
                  <a:pt x="53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6"/>
                  <a:pt x="55" y="76"/>
                  <a:pt x="55" y="76"/>
                </a:cubicBezTo>
                <a:cubicBezTo>
                  <a:pt x="65" y="77"/>
                  <a:pt x="74" y="85"/>
                  <a:pt x="81" y="98"/>
                </a:cubicBezTo>
                <a:cubicBezTo>
                  <a:pt x="81" y="98"/>
                  <a:pt x="81" y="98"/>
                  <a:pt x="81" y="98"/>
                </a:cubicBezTo>
                <a:cubicBezTo>
                  <a:pt x="85" y="106"/>
                  <a:pt x="92" y="112"/>
                  <a:pt x="100" y="112"/>
                </a:cubicBezTo>
                <a:cubicBezTo>
                  <a:pt x="118" y="112"/>
                  <a:pt x="128" y="84"/>
                  <a:pt x="128" y="56"/>
                </a:cubicBezTo>
                <a:cubicBezTo>
                  <a:pt x="128" y="28"/>
                  <a:pt x="118" y="0"/>
                  <a:pt x="100" y="0"/>
                </a:cubicBezTo>
                <a:close/>
                <a:moveTo>
                  <a:pt x="80" y="56"/>
                </a:moveTo>
                <a:cubicBezTo>
                  <a:pt x="80" y="52"/>
                  <a:pt x="80" y="48"/>
                  <a:pt x="81" y="44"/>
                </a:cubicBezTo>
                <a:cubicBezTo>
                  <a:pt x="92" y="44"/>
                  <a:pt x="92" y="44"/>
                  <a:pt x="92" y="44"/>
                </a:cubicBezTo>
                <a:cubicBezTo>
                  <a:pt x="96" y="44"/>
                  <a:pt x="100" y="49"/>
                  <a:pt x="100" y="56"/>
                </a:cubicBezTo>
                <a:cubicBezTo>
                  <a:pt x="100" y="63"/>
                  <a:pt x="96" y="68"/>
                  <a:pt x="92" y="68"/>
                </a:cubicBezTo>
                <a:cubicBezTo>
                  <a:pt x="81" y="68"/>
                  <a:pt x="81" y="68"/>
                  <a:pt x="81" y="68"/>
                </a:cubicBezTo>
                <a:cubicBezTo>
                  <a:pt x="80" y="64"/>
                  <a:pt x="80" y="60"/>
                  <a:pt x="80" y="56"/>
                </a:cubicBezTo>
                <a:close/>
                <a:moveTo>
                  <a:pt x="8" y="56"/>
                </a:moveTo>
                <a:cubicBezTo>
                  <a:pt x="8" y="49"/>
                  <a:pt x="12" y="44"/>
                  <a:pt x="16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2" y="47"/>
                  <a:pt x="40" y="51"/>
                  <a:pt x="40" y="56"/>
                </a:cubicBezTo>
                <a:cubicBezTo>
                  <a:pt x="40" y="61"/>
                  <a:pt x="42" y="65"/>
                  <a:pt x="44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2" y="68"/>
                  <a:pt x="8" y="63"/>
                  <a:pt x="8" y="56"/>
                </a:cubicBezTo>
                <a:close/>
                <a:moveTo>
                  <a:pt x="48" y="120"/>
                </a:moveTo>
                <a:cubicBezTo>
                  <a:pt x="32" y="120"/>
                  <a:pt x="32" y="120"/>
                  <a:pt x="32" y="120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81"/>
                  <a:pt x="31" y="78"/>
                  <a:pt x="30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45" y="76"/>
                  <a:pt x="45" y="76"/>
                  <a:pt x="45" y="76"/>
                </a:cubicBezTo>
                <a:cubicBezTo>
                  <a:pt x="44" y="77"/>
                  <a:pt x="44" y="79"/>
                  <a:pt x="44" y="80"/>
                </a:cubicBezTo>
                <a:cubicBezTo>
                  <a:pt x="44" y="108"/>
                  <a:pt x="44" y="108"/>
                  <a:pt x="44" y="108"/>
                </a:cubicBezTo>
                <a:cubicBezTo>
                  <a:pt x="44" y="112"/>
                  <a:pt x="46" y="114"/>
                  <a:pt x="47" y="116"/>
                </a:cubicBezTo>
                <a:cubicBezTo>
                  <a:pt x="48" y="116"/>
                  <a:pt x="48" y="116"/>
                  <a:pt x="48" y="117"/>
                </a:cubicBezTo>
                <a:lnTo>
                  <a:pt x="48" y="120"/>
                </a:lnTo>
                <a:close/>
                <a:moveTo>
                  <a:pt x="53" y="68"/>
                </a:moveTo>
                <a:cubicBezTo>
                  <a:pt x="52" y="68"/>
                  <a:pt x="52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48" y="68"/>
                  <a:pt x="44" y="63"/>
                  <a:pt x="44" y="56"/>
                </a:cubicBezTo>
                <a:cubicBezTo>
                  <a:pt x="44" y="49"/>
                  <a:pt x="48" y="44"/>
                  <a:pt x="52" y="44"/>
                </a:cubicBezTo>
                <a:cubicBezTo>
                  <a:pt x="53" y="44"/>
                  <a:pt x="53" y="44"/>
                  <a:pt x="53" y="44"/>
                </a:cubicBezTo>
                <a:cubicBezTo>
                  <a:pt x="60" y="44"/>
                  <a:pt x="68" y="41"/>
                  <a:pt x="74" y="36"/>
                </a:cubicBezTo>
                <a:cubicBezTo>
                  <a:pt x="73" y="42"/>
                  <a:pt x="72" y="49"/>
                  <a:pt x="72" y="56"/>
                </a:cubicBezTo>
                <a:cubicBezTo>
                  <a:pt x="72" y="63"/>
                  <a:pt x="73" y="70"/>
                  <a:pt x="74" y="76"/>
                </a:cubicBezTo>
                <a:cubicBezTo>
                  <a:pt x="68" y="71"/>
                  <a:pt x="60" y="68"/>
                  <a:pt x="53" y="68"/>
                </a:cubicBezTo>
                <a:close/>
                <a:moveTo>
                  <a:pt x="100" y="104"/>
                </a:moveTo>
                <a:cubicBezTo>
                  <a:pt x="92" y="104"/>
                  <a:pt x="85" y="93"/>
                  <a:pt x="82" y="76"/>
                </a:cubicBezTo>
                <a:cubicBezTo>
                  <a:pt x="92" y="76"/>
                  <a:pt x="92" y="76"/>
                  <a:pt x="92" y="76"/>
                </a:cubicBezTo>
                <a:cubicBezTo>
                  <a:pt x="101" y="76"/>
                  <a:pt x="108" y="67"/>
                  <a:pt x="108" y="56"/>
                </a:cubicBezTo>
                <a:cubicBezTo>
                  <a:pt x="108" y="45"/>
                  <a:pt x="101" y="36"/>
                  <a:pt x="92" y="36"/>
                </a:cubicBezTo>
                <a:cubicBezTo>
                  <a:pt x="82" y="36"/>
                  <a:pt x="82" y="36"/>
                  <a:pt x="82" y="36"/>
                </a:cubicBezTo>
                <a:cubicBezTo>
                  <a:pt x="85" y="19"/>
                  <a:pt x="92" y="8"/>
                  <a:pt x="100" y="8"/>
                </a:cubicBezTo>
                <a:cubicBezTo>
                  <a:pt x="111" y="8"/>
                  <a:pt x="120" y="29"/>
                  <a:pt x="120" y="56"/>
                </a:cubicBezTo>
                <a:cubicBezTo>
                  <a:pt x="120" y="83"/>
                  <a:pt x="111" y="104"/>
                  <a:pt x="100" y="104"/>
                </a:cubicBezTo>
                <a:close/>
              </a:path>
            </a:pathLst>
          </a:custGeom>
          <a:solidFill>
            <a:srgbClr val="183885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id-ID" sz="1400">
              <a:solidFill>
                <a:schemeClr val="bg2"/>
              </a:solidFill>
            </a:endParaRPr>
          </a:p>
        </p:txBody>
      </p:sp>
      <p:sp>
        <p:nvSpPr>
          <p:cNvPr id="19" name="Freeform 188">
            <a:extLst>
              <a:ext uri="{FF2B5EF4-FFF2-40B4-BE49-F238E27FC236}">
                <a16:creationId xmlns:a16="http://schemas.microsoft.com/office/drawing/2014/main" id="{FC64F953-8F7C-5728-D81D-787534584E87}"/>
              </a:ext>
            </a:extLst>
          </p:cNvPr>
          <p:cNvSpPr>
            <a:spLocks noEditPoints="1"/>
          </p:cNvSpPr>
          <p:nvPr/>
        </p:nvSpPr>
        <p:spPr bwMode="auto">
          <a:xfrm>
            <a:off x="6917670" y="4131326"/>
            <a:ext cx="366653" cy="299607"/>
          </a:xfrm>
          <a:custGeom>
            <a:avLst/>
            <a:gdLst>
              <a:gd name="T0" fmla="*/ 66 w 74"/>
              <a:gd name="T1" fmla="*/ 21 h 58"/>
              <a:gd name="T2" fmla="*/ 52 w 74"/>
              <a:gd name="T3" fmla="*/ 21 h 58"/>
              <a:gd name="T4" fmla="*/ 49 w 74"/>
              <a:gd name="T5" fmla="*/ 24 h 58"/>
              <a:gd name="T6" fmla="*/ 44 w 74"/>
              <a:gd name="T7" fmla="*/ 19 h 58"/>
              <a:gd name="T8" fmla="*/ 32 w 74"/>
              <a:gd name="T9" fmla="*/ 4 h 58"/>
              <a:gd name="T10" fmla="*/ 22 w 74"/>
              <a:gd name="T11" fmla="*/ 3 h 58"/>
              <a:gd name="T12" fmla="*/ 24 w 74"/>
              <a:gd name="T13" fmla="*/ 20 h 58"/>
              <a:gd name="T14" fmla="*/ 18 w 74"/>
              <a:gd name="T15" fmla="*/ 20 h 58"/>
              <a:gd name="T16" fmla="*/ 11 w 74"/>
              <a:gd name="T17" fmla="*/ 20 h 58"/>
              <a:gd name="T18" fmla="*/ 3 w 74"/>
              <a:gd name="T19" fmla="*/ 26 h 58"/>
              <a:gd name="T20" fmla="*/ 0 w 74"/>
              <a:gd name="T21" fmla="*/ 34 h 58"/>
              <a:gd name="T22" fmla="*/ 1 w 74"/>
              <a:gd name="T23" fmla="*/ 42 h 58"/>
              <a:gd name="T24" fmla="*/ 4 w 74"/>
              <a:gd name="T25" fmla="*/ 50 h 58"/>
              <a:gd name="T26" fmla="*/ 9 w 74"/>
              <a:gd name="T27" fmla="*/ 56 h 58"/>
              <a:gd name="T28" fmla="*/ 26 w 74"/>
              <a:gd name="T29" fmla="*/ 57 h 58"/>
              <a:gd name="T30" fmla="*/ 36 w 74"/>
              <a:gd name="T31" fmla="*/ 55 h 58"/>
              <a:gd name="T32" fmla="*/ 48 w 74"/>
              <a:gd name="T33" fmla="*/ 54 h 58"/>
              <a:gd name="T34" fmla="*/ 52 w 74"/>
              <a:gd name="T35" fmla="*/ 58 h 58"/>
              <a:gd name="T36" fmla="*/ 52 w 74"/>
              <a:gd name="T37" fmla="*/ 58 h 58"/>
              <a:gd name="T38" fmla="*/ 67 w 74"/>
              <a:gd name="T39" fmla="*/ 57 h 58"/>
              <a:gd name="T40" fmla="*/ 67 w 74"/>
              <a:gd name="T41" fmla="*/ 22 h 58"/>
              <a:gd name="T42" fmla="*/ 11 w 74"/>
              <a:gd name="T43" fmla="*/ 23 h 58"/>
              <a:gd name="T44" fmla="*/ 18 w 74"/>
              <a:gd name="T45" fmla="*/ 23 h 58"/>
              <a:gd name="T46" fmla="*/ 23 w 74"/>
              <a:gd name="T47" fmla="*/ 26 h 58"/>
              <a:gd name="T48" fmla="*/ 19 w 74"/>
              <a:gd name="T49" fmla="*/ 28 h 58"/>
              <a:gd name="T50" fmla="*/ 6 w 74"/>
              <a:gd name="T51" fmla="*/ 26 h 58"/>
              <a:gd name="T52" fmla="*/ 6 w 74"/>
              <a:gd name="T53" fmla="*/ 31 h 58"/>
              <a:gd name="T54" fmla="*/ 8 w 74"/>
              <a:gd name="T55" fmla="*/ 31 h 58"/>
              <a:gd name="T56" fmla="*/ 19 w 74"/>
              <a:gd name="T57" fmla="*/ 31 h 58"/>
              <a:gd name="T58" fmla="*/ 23 w 74"/>
              <a:gd name="T59" fmla="*/ 34 h 58"/>
              <a:gd name="T60" fmla="*/ 6 w 74"/>
              <a:gd name="T61" fmla="*/ 37 h 58"/>
              <a:gd name="T62" fmla="*/ 6 w 74"/>
              <a:gd name="T63" fmla="*/ 31 h 58"/>
              <a:gd name="T64" fmla="*/ 19 w 74"/>
              <a:gd name="T65" fmla="*/ 40 h 58"/>
              <a:gd name="T66" fmla="*/ 19 w 74"/>
              <a:gd name="T67" fmla="*/ 45 h 58"/>
              <a:gd name="T68" fmla="*/ 4 w 74"/>
              <a:gd name="T69" fmla="*/ 42 h 58"/>
              <a:gd name="T70" fmla="*/ 9 w 74"/>
              <a:gd name="T71" fmla="*/ 48 h 58"/>
              <a:gd name="T72" fmla="*/ 22 w 74"/>
              <a:gd name="T73" fmla="*/ 50 h 58"/>
              <a:gd name="T74" fmla="*/ 9 w 74"/>
              <a:gd name="T75" fmla="*/ 53 h 58"/>
              <a:gd name="T76" fmla="*/ 9 w 74"/>
              <a:gd name="T77" fmla="*/ 48 h 58"/>
              <a:gd name="T78" fmla="*/ 31 w 74"/>
              <a:gd name="T79" fmla="*/ 54 h 58"/>
              <a:gd name="T80" fmla="*/ 25 w 74"/>
              <a:gd name="T81" fmla="*/ 50 h 58"/>
              <a:gd name="T82" fmla="*/ 25 w 74"/>
              <a:gd name="T83" fmla="*/ 42 h 58"/>
              <a:gd name="T84" fmla="*/ 26 w 74"/>
              <a:gd name="T85" fmla="*/ 34 h 58"/>
              <a:gd name="T86" fmla="*/ 26 w 74"/>
              <a:gd name="T87" fmla="*/ 26 h 58"/>
              <a:gd name="T88" fmla="*/ 25 w 74"/>
              <a:gd name="T89" fmla="*/ 23 h 58"/>
              <a:gd name="T90" fmla="*/ 40 w 74"/>
              <a:gd name="T91" fmla="*/ 41 h 58"/>
              <a:gd name="T92" fmla="*/ 40 w 74"/>
              <a:gd name="T93" fmla="*/ 38 h 58"/>
              <a:gd name="T94" fmla="*/ 28 w 74"/>
              <a:gd name="T95" fmla="*/ 21 h 58"/>
              <a:gd name="T96" fmla="*/ 25 w 74"/>
              <a:gd name="T97" fmla="*/ 12 h 58"/>
              <a:gd name="T98" fmla="*/ 28 w 74"/>
              <a:gd name="T99" fmla="*/ 3 h 58"/>
              <a:gd name="T100" fmla="*/ 36 w 74"/>
              <a:gd name="T101" fmla="*/ 15 h 58"/>
              <a:gd name="T102" fmla="*/ 46 w 74"/>
              <a:gd name="T103" fmla="*/ 25 h 58"/>
              <a:gd name="T104" fmla="*/ 54 w 74"/>
              <a:gd name="T105" fmla="*/ 28 h 58"/>
              <a:gd name="T106" fmla="*/ 54 w 74"/>
              <a:gd name="T107" fmla="*/ 51 h 58"/>
              <a:gd name="T108" fmla="*/ 42 w 74"/>
              <a:gd name="T109" fmla="*/ 51 h 58"/>
              <a:gd name="T110" fmla="*/ 52 w 74"/>
              <a:gd name="T111" fmla="*/ 54 h 58"/>
              <a:gd name="T112" fmla="*/ 52 w 74"/>
              <a:gd name="T113" fmla="*/ 54 h 58"/>
              <a:gd name="T114" fmla="*/ 56 w 74"/>
              <a:gd name="T115" fmla="*/ 55 h 58"/>
              <a:gd name="T116" fmla="*/ 56 w 74"/>
              <a:gd name="T117" fmla="*/ 24 h 58"/>
              <a:gd name="T118" fmla="*/ 71 w 74"/>
              <a:gd name="T119" fmla="*/ 4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4" h="57">
                <a:moveTo>
                  <a:pt x="67" y="22"/>
                </a:moveTo>
                <a:cubicBezTo>
                  <a:pt x="67" y="21"/>
                  <a:pt x="67" y="21"/>
                  <a:pt x="66" y="21"/>
                </a:cubicBezTo>
                <a:cubicBezTo>
                  <a:pt x="52" y="21"/>
                  <a:pt x="52" y="21"/>
                  <a:pt x="52" y="21"/>
                </a:cubicBezTo>
                <a:cubicBezTo>
                  <a:pt x="52" y="21"/>
                  <a:pt x="52" y="21"/>
                  <a:pt x="52" y="21"/>
                </a:cubicBezTo>
                <a:cubicBezTo>
                  <a:pt x="52" y="21"/>
                  <a:pt x="52" y="21"/>
                  <a:pt x="51" y="22"/>
                </a:cubicBezTo>
                <a:cubicBezTo>
                  <a:pt x="51" y="22"/>
                  <a:pt x="50" y="22"/>
                  <a:pt x="49" y="24"/>
                </a:cubicBezTo>
                <a:cubicBezTo>
                  <a:pt x="49" y="24"/>
                  <a:pt x="48" y="23"/>
                  <a:pt x="48" y="23"/>
                </a:cubicBezTo>
                <a:cubicBezTo>
                  <a:pt x="47" y="22"/>
                  <a:pt x="46" y="21"/>
                  <a:pt x="44" y="19"/>
                </a:cubicBezTo>
                <a:cubicBezTo>
                  <a:pt x="43" y="17"/>
                  <a:pt x="40" y="14"/>
                  <a:pt x="38" y="12"/>
                </a:cubicBezTo>
                <a:cubicBezTo>
                  <a:pt x="35" y="10"/>
                  <a:pt x="34" y="8"/>
                  <a:pt x="32" y="4"/>
                </a:cubicBezTo>
                <a:cubicBezTo>
                  <a:pt x="32" y="1"/>
                  <a:pt x="30" y="0"/>
                  <a:pt x="28" y="0"/>
                </a:cubicBezTo>
                <a:cubicBezTo>
                  <a:pt x="26" y="0"/>
                  <a:pt x="23" y="1"/>
                  <a:pt x="22" y="3"/>
                </a:cubicBezTo>
                <a:cubicBezTo>
                  <a:pt x="21" y="6"/>
                  <a:pt x="21" y="9"/>
                  <a:pt x="22" y="13"/>
                </a:cubicBezTo>
                <a:cubicBezTo>
                  <a:pt x="22" y="15"/>
                  <a:pt x="23" y="18"/>
                  <a:pt x="24" y="20"/>
                </a:cubicBezTo>
                <a:cubicBezTo>
                  <a:pt x="20" y="20"/>
                  <a:pt x="20" y="20"/>
                  <a:pt x="20" y="20"/>
                </a:cubicBezTo>
                <a:cubicBezTo>
                  <a:pt x="18" y="20"/>
                  <a:pt x="18" y="20"/>
                  <a:pt x="18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9" y="20"/>
                  <a:pt x="9" y="20"/>
                  <a:pt x="9" y="20"/>
                </a:cubicBezTo>
                <a:cubicBezTo>
                  <a:pt x="6" y="20"/>
                  <a:pt x="3" y="23"/>
                  <a:pt x="3" y="26"/>
                </a:cubicBezTo>
                <a:cubicBezTo>
                  <a:pt x="3" y="27"/>
                  <a:pt x="3" y="28"/>
                  <a:pt x="4" y="29"/>
                </a:cubicBezTo>
                <a:cubicBezTo>
                  <a:pt x="2" y="29"/>
                  <a:pt x="0" y="32"/>
                  <a:pt x="0" y="34"/>
                </a:cubicBezTo>
                <a:cubicBezTo>
                  <a:pt x="0" y="36"/>
                  <a:pt x="1" y="38"/>
                  <a:pt x="3" y="39"/>
                </a:cubicBezTo>
                <a:cubicBezTo>
                  <a:pt x="2" y="40"/>
                  <a:pt x="1" y="41"/>
                  <a:pt x="1" y="42"/>
                </a:cubicBezTo>
                <a:cubicBezTo>
                  <a:pt x="1" y="44"/>
                  <a:pt x="3" y="46"/>
                  <a:pt x="5" y="47"/>
                </a:cubicBezTo>
                <a:cubicBezTo>
                  <a:pt x="4" y="48"/>
                  <a:pt x="4" y="49"/>
                  <a:pt x="4" y="50"/>
                </a:cubicBezTo>
                <a:cubicBezTo>
                  <a:pt x="4" y="53"/>
                  <a:pt x="6" y="55"/>
                  <a:pt x="8" y="56"/>
                </a:cubicBezTo>
                <a:cubicBezTo>
                  <a:pt x="8" y="56"/>
                  <a:pt x="8" y="56"/>
                  <a:pt x="9" y="56"/>
                </a:cubicBezTo>
                <a:cubicBezTo>
                  <a:pt x="9" y="56"/>
                  <a:pt x="9" y="56"/>
                  <a:pt x="9" y="56"/>
                </a:cubicBezTo>
                <a:cubicBezTo>
                  <a:pt x="10" y="56"/>
                  <a:pt x="19" y="57"/>
                  <a:pt x="26" y="57"/>
                </a:cubicBezTo>
                <a:cubicBezTo>
                  <a:pt x="28" y="57"/>
                  <a:pt x="31" y="57"/>
                  <a:pt x="32" y="56"/>
                </a:cubicBezTo>
                <a:cubicBezTo>
                  <a:pt x="33" y="56"/>
                  <a:pt x="35" y="56"/>
                  <a:pt x="36" y="55"/>
                </a:cubicBezTo>
                <a:cubicBezTo>
                  <a:pt x="38" y="55"/>
                  <a:pt x="40" y="54"/>
                  <a:pt x="42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50" y="56"/>
                  <a:pt x="51" y="57"/>
                  <a:pt x="52" y="57"/>
                </a:cubicBezTo>
                <a:cubicBezTo>
                  <a:pt x="52" y="57"/>
                  <a:pt x="52" y="58"/>
                  <a:pt x="52" y="58"/>
                </a:cubicBezTo>
                <a:cubicBezTo>
                  <a:pt x="52" y="58"/>
                  <a:pt x="52" y="58"/>
                  <a:pt x="52" y="58"/>
                </a:cubicBezTo>
                <a:cubicBezTo>
                  <a:pt x="52" y="58"/>
                  <a:pt x="52" y="58"/>
                  <a:pt x="52" y="58"/>
                </a:cubicBezTo>
                <a:cubicBezTo>
                  <a:pt x="66" y="58"/>
                  <a:pt x="66" y="58"/>
                  <a:pt x="66" y="58"/>
                </a:cubicBezTo>
                <a:cubicBezTo>
                  <a:pt x="67" y="58"/>
                  <a:pt x="67" y="57"/>
                  <a:pt x="67" y="57"/>
                </a:cubicBezTo>
                <a:cubicBezTo>
                  <a:pt x="67" y="57"/>
                  <a:pt x="74" y="54"/>
                  <a:pt x="74" y="40"/>
                </a:cubicBezTo>
                <a:cubicBezTo>
                  <a:pt x="74" y="26"/>
                  <a:pt x="67" y="22"/>
                  <a:pt x="67" y="22"/>
                </a:cubicBezTo>
                <a:close/>
                <a:moveTo>
                  <a:pt x="9" y="23"/>
                </a:moveTo>
                <a:cubicBezTo>
                  <a:pt x="11" y="23"/>
                  <a:pt x="11" y="23"/>
                  <a:pt x="11" y="23"/>
                </a:cubicBezTo>
                <a:cubicBezTo>
                  <a:pt x="16" y="23"/>
                  <a:pt x="16" y="23"/>
                  <a:pt x="16" y="23"/>
                </a:cubicBezTo>
                <a:cubicBezTo>
                  <a:pt x="18" y="23"/>
                  <a:pt x="18" y="23"/>
                  <a:pt x="18" y="23"/>
                </a:cubicBezTo>
                <a:cubicBezTo>
                  <a:pt x="20" y="23"/>
                  <a:pt x="20" y="23"/>
                  <a:pt x="20" y="23"/>
                </a:cubicBezTo>
                <a:cubicBezTo>
                  <a:pt x="22" y="23"/>
                  <a:pt x="23" y="24"/>
                  <a:pt x="23" y="26"/>
                </a:cubicBezTo>
                <a:cubicBezTo>
                  <a:pt x="23" y="27"/>
                  <a:pt x="22" y="28"/>
                  <a:pt x="20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9" y="28"/>
                  <a:pt x="9" y="28"/>
                  <a:pt x="9" y="28"/>
                </a:cubicBezTo>
                <a:cubicBezTo>
                  <a:pt x="7" y="28"/>
                  <a:pt x="6" y="27"/>
                  <a:pt x="6" y="26"/>
                </a:cubicBezTo>
                <a:cubicBezTo>
                  <a:pt x="6" y="24"/>
                  <a:pt x="7" y="23"/>
                  <a:pt x="9" y="23"/>
                </a:cubicBezTo>
                <a:close/>
                <a:moveTo>
                  <a:pt x="6" y="31"/>
                </a:moveTo>
                <a:cubicBezTo>
                  <a:pt x="7" y="31"/>
                  <a:pt x="7" y="31"/>
                  <a:pt x="7" y="31"/>
                </a:cubicBezTo>
                <a:cubicBezTo>
                  <a:pt x="7" y="31"/>
                  <a:pt x="7" y="31"/>
                  <a:pt x="8" y="31"/>
                </a:cubicBezTo>
                <a:cubicBezTo>
                  <a:pt x="8" y="31"/>
                  <a:pt x="8" y="31"/>
                  <a:pt x="9" y="31"/>
                </a:cubicBezTo>
                <a:cubicBezTo>
                  <a:pt x="19" y="31"/>
                  <a:pt x="19" y="31"/>
                  <a:pt x="19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2" y="31"/>
                  <a:pt x="23" y="33"/>
                  <a:pt x="23" y="34"/>
                </a:cubicBezTo>
                <a:cubicBezTo>
                  <a:pt x="23" y="35"/>
                  <a:pt x="22" y="37"/>
                  <a:pt x="20" y="37"/>
                </a:cubicBezTo>
                <a:cubicBezTo>
                  <a:pt x="6" y="37"/>
                  <a:pt x="6" y="37"/>
                  <a:pt x="6" y="37"/>
                </a:cubicBezTo>
                <a:cubicBezTo>
                  <a:pt x="4" y="37"/>
                  <a:pt x="3" y="35"/>
                  <a:pt x="3" y="34"/>
                </a:cubicBezTo>
                <a:cubicBezTo>
                  <a:pt x="3" y="33"/>
                  <a:pt x="4" y="31"/>
                  <a:pt x="6" y="31"/>
                </a:cubicBezTo>
                <a:close/>
                <a:moveTo>
                  <a:pt x="7" y="40"/>
                </a:moveTo>
                <a:cubicBezTo>
                  <a:pt x="19" y="40"/>
                  <a:pt x="19" y="40"/>
                  <a:pt x="19" y="40"/>
                </a:cubicBezTo>
                <a:cubicBezTo>
                  <a:pt x="20" y="40"/>
                  <a:pt x="22" y="41"/>
                  <a:pt x="22" y="42"/>
                </a:cubicBezTo>
                <a:cubicBezTo>
                  <a:pt x="22" y="44"/>
                  <a:pt x="20" y="45"/>
                  <a:pt x="19" y="45"/>
                </a:cubicBezTo>
                <a:cubicBezTo>
                  <a:pt x="7" y="45"/>
                  <a:pt x="7" y="45"/>
                  <a:pt x="7" y="45"/>
                </a:cubicBezTo>
                <a:cubicBezTo>
                  <a:pt x="6" y="45"/>
                  <a:pt x="4" y="44"/>
                  <a:pt x="4" y="42"/>
                </a:cubicBezTo>
                <a:cubicBezTo>
                  <a:pt x="4" y="41"/>
                  <a:pt x="6" y="40"/>
                  <a:pt x="7" y="40"/>
                </a:cubicBezTo>
                <a:close/>
                <a:moveTo>
                  <a:pt x="9" y="48"/>
                </a:moveTo>
                <a:cubicBezTo>
                  <a:pt x="19" y="48"/>
                  <a:pt x="19" y="48"/>
                  <a:pt x="19" y="48"/>
                </a:cubicBezTo>
                <a:cubicBezTo>
                  <a:pt x="20" y="48"/>
                  <a:pt x="22" y="49"/>
                  <a:pt x="22" y="50"/>
                </a:cubicBezTo>
                <a:cubicBezTo>
                  <a:pt x="22" y="52"/>
                  <a:pt x="20" y="53"/>
                  <a:pt x="19" y="53"/>
                </a:cubicBezTo>
                <a:cubicBezTo>
                  <a:pt x="9" y="53"/>
                  <a:pt x="9" y="53"/>
                  <a:pt x="9" y="53"/>
                </a:cubicBezTo>
                <a:cubicBezTo>
                  <a:pt x="8" y="53"/>
                  <a:pt x="7" y="52"/>
                  <a:pt x="7" y="50"/>
                </a:cubicBezTo>
                <a:cubicBezTo>
                  <a:pt x="7" y="49"/>
                  <a:pt x="8" y="48"/>
                  <a:pt x="9" y="48"/>
                </a:cubicBezTo>
                <a:close/>
                <a:moveTo>
                  <a:pt x="35" y="53"/>
                </a:moveTo>
                <a:cubicBezTo>
                  <a:pt x="34" y="53"/>
                  <a:pt x="33" y="53"/>
                  <a:pt x="31" y="54"/>
                </a:cubicBezTo>
                <a:cubicBezTo>
                  <a:pt x="30" y="54"/>
                  <a:pt x="27" y="54"/>
                  <a:pt x="23" y="54"/>
                </a:cubicBezTo>
                <a:cubicBezTo>
                  <a:pt x="24" y="53"/>
                  <a:pt x="25" y="52"/>
                  <a:pt x="25" y="50"/>
                </a:cubicBezTo>
                <a:cubicBezTo>
                  <a:pt x="25" y="49"/>
                  <a:pt x="24" y="47"/>
                  <a:pt x="23" y="46"/>
                </a:cubicBezTo>
                <a:cubicBezTo>
                  <a:pt x="24" y="45"/>
                  <a:pt x="25" y="44"/>
                  <a:pt x="25" y="42"/>
                </a:cubicBezTo>
                <a:cubicBezTo>
                  <a:pt x="25" y="41"/>
                  <a:pt x="24" y="40"/>
                  <a:pt x="23" y="39"/>
                </a:cubicBezTo>
                <a:cubicBezTo>
                  <a:pt x="25" y="38"/>
                  <a:pt x="26" y="36"/>
                  <a:pt x="26" y="34"/>
                </a:cubicBezTo>
                <a:cubicBezTo>
                  <a:pt x="26" y="32"/>
                  <a:pt x="25" y="31"/>
                  <a:pt x="24" y="30"/>
                </a:cubicBezTo>
                <a:cubicBezTo>
                  <a:pt x="25" y="29"/>
                  <a:pt x="26" y="27"/>
                  <a:pt x="26" y="26"/>
                </a:cubicBezTo>
                <a:cubicBezTo>
                  <a:pt x="26" y="25"/>
                  <a:pt x="26" y="24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6" y="25"/>
                  <a:pt x="28" y="29"/>
                  <a:pt x="28" y="33"/>
                </a:cubicBezTo>
                <a:cubicBezTo>
                  <a:pt x="29" y="41"/>
                  <a:pt x="39" y="41"/>
                  <a:pt x="40" y="41"/>
                </a:cubicBezTo>
                <a:cubicBezTo>
                  <a:pt x="41" y="41"/>
                  <a:pt x="41" y="40"/>
                  <a:pt x="41" y="39"/>
                </a:cubicBezTo>
                <a:cubicBezTo>
                  <a:pt x="41" y="39"/>
                  <a:pt x="41" y="38"/>
                  <a:pt x="40" y="38"/>
                </a:cubicBezTo>
                <a:cubicBezTo>
                  <a:pt x="40" y="38"/>
                  <a:pt x="32" y="38"/>
                  <a:pt x="31" y="33"/>
                </a:cubicBezTo>
                <a:cubicBezTo>
                  <a:pt x="31" y="28"/>
                  <a:pt x="28" y="22"/>
                  <a:pt x="28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21"/>
                  <a:pt x="25" y="15"/>
                  <a:pt x="25" y="12"/>
                </a:cubicBezTo>
                <a:cubicBezTo>
                  <a:pt x="24" y="9"/>
                  <a:pt x="24" y="7"/>
                  <a:pt x="25" y="5"/>
                </a:cubicBezTo>
                <a:cubicBezTo>
                  <a:pt x="25" y="4"/>
                  <a:pt x="27" y="3"/>
                  <a:pt x="28" y="3"/>
                </a:cubicBezTo>
                <a:cubicBezTo>
                  <a:pt x="29" y="3"/>
                  <a:pt x="29" y="3"/>
                  <a:pt x="30" y="4"/>
                </a:cubicBezTo>
                <a:cubicBezTo>
                  <a:pt x="31" y="9"/>
                  <a:pt x="32" y="12"/>
                  <a:pt x="36" y="15"/>
                </a:cubicBezTo>
                <a:cubicBezTo>
                  <a:pt x="38" y="16"/>
                  <a:pt x="40" y="19"/>
                  <a:pt x="42" y="21"/>
                </a:cubicBezTo>
                <a:cubicBezTo>
                  <a:pt x="43" y="23"/>
                  <a:pt x="44" y="24"/>
                  <a:pt x="46" y="25"/>
                </a:cubicBezTo>
                <a:cubicBezTo>
                  <a:pt x="49" y="28"/>
                  <a:pt x="54" y="28"/>
                  <a:pt x="54" y="28"/>
                </a:cubicBezTo>
                <a:cubicBezTo>
                  <a:pt x="54" y="28"/>
                  <a:pt x="54" y="28"/>
                  <a:pt x="54" y="28"/>
                </a:cubicBezTo>
                <a:cubicBezTo>
                  <a:pt x="55" y="30"/>
                  <a:pt x="57" y="34"/>
                  <a:pt x="57" y="40"/>
                </a:cubicBezTo>
                <a:cubicBezTo>
                  <a:pt x="57" y="45"/>
                  <a:pt x="56" y="49"/>
                  <a:pt x="54" y="51"/>
                </a:cubicBezTo>
                <a:cubicBezTo>
                  <a:pt x="54" y="51"/>
                  <a:pt x="54" y="51"/>
                  <a:pt x="54" y="51"/>
                </a:cubicBezTo>
                <a:cubicBezTo>
                  <a:pt x="42" y="51"/>
                  <a:pt x="42" y="51"/>
                  <a:pt x="42" y="51"/>
                </a:cubicBezTo>
                <a:cubicBezTo>
                  <a:pt x="40" y="51"/>
                  <a:pt x="38" y="52"/>
                  <a:pt x="35" y="53"/>
                </a:cubicBezTo>
                <a:close/>
                <a:moveTo>
                  <a:pt x="52" y="54"/>
                </a:moveTo>
                <a:cubicBezTo>
                  <a:pt x="52" y="54"/>
                  <a:pt x="52" y="54"/>
                  <a:pt x="52" y="54"/>
                </a:cubicBezTo>
                <a:cubicBezTo>
                  <a:pt x="52" y="54"/>
                  <a:pt x="52" y="54"/>
                  <a:pt x="52" y="54"/>
                </a:cubicBezTo>
                <a:close/>
                <a:moveTo>
                  <a:pt x="66" y="55"/>
                </a:moveTo>
                <a:cubicBezTo>
                  <a:pt x="56" y="55"/>
                  <a:pt x="56" y="55"/>
                  <a:pt x="56" y="55"/>
                </a:cubicBezTo>
                <a:cubicBezTo>
                  <a:pt x="58" y="52"/>
                  <a:pt x="60" y="47"/>
                  <a:pt x="60" y="40"/>
                </a:cubicBezTo>
                <a:cubicBezTo>
                  <a:pt x="60" y="32"/>
                  <a:pt x="58" y="27"/>
                  <a:pt x="56" y="24"/>
                </a:cubicBezTo>
                <a:cubicBezTo>
                  <a:pt x="66" y="24"/>
                  <a:pt x="66" y="24"/>
                  <a:pt x="66" y="24"/>
                </a:cubicBezTo>
                <a:cubicBezTo>
                  <a:pt x="67" y="25"/>
                  <a:pt x="71" y="29"/>
                  <a:pt x="71" y="40"/>
                </a:cubicBezTo>
                <a:cubicBezTo>
                  <a:pt x="71" y="50"/>
                  <a:pt x="67" y="54"/>
                  <a:pt x="66" y="5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0FB5284-0B0E-32CE-A237-F8ABEA8C867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183885"/>
              </a:clrFrom>
              <a:clrTo>
                <a:srgbClr val="18388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16" t="22488" r="32823" b="18723"/>
          <a:stretch/>
        </p:blipFill>
        <p:spPr>
          <a:xfrm>
            <a:off x="11117497" y="1515857"/>
            <a:ext cx="948280" cy="1055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797843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6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  <p:bldP spid="8" grpId="0"/>
      <p:bldP spid="9" grpId="0"/>
      <p:bldP spid="10" grpId="0"/>
      <p:bldP spid="17" grpId="0" animBg="1"/>
      <p:bldP spid="1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EAD71CD6-E3F9-33AF-68B2-C1904CA98FC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72" r="15172"/>
          <a:stretch>
            <a:fillRect/>
          </a:stretch>
        </p:blipFill>
        <p:spPr/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7A6D470A-22C3-8672-82A7-994160C26F5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88" r="21988"/>
          <a:stretch>
            <a:fillRect/>
          </a:stretch>
        </p:blipFill>
        <p:spPr/>
      </p:pic>
      <p:sp>
        <p:nvSpPr>
          <p:cNvPr id="8" name="Freeform: Shape 7">
            <a:extLst>
              <a:ext uri="{FF2B5EF4-FFF2-40B4-BE49-F238E27FC236}">
                <a16:creationId xmlns:a16="http://schemas.microsoft.com/office/drawing/2014/main" id="{6DBD4C3C-AEB2-B751-A185-29EA3CE73730}"/>
              </a:ext>
            </a:extLst>
          </p:cNvPr>
          <p:cNvSpPr/>
          <p:nvPr/>
        </p:nvSpPr>
        <p:spPr>
          <a:xfrm>
            <a:off x="1" y="0"/>
            <a:ext cx="5220871" cy="4531204"/>
          </a:xfrm>
          <a:custGeom>
            <a:avLst/>
            <a:gdLst>
              <a:gd name="connsiteX0" fmla="*/ 0 w 5220871"/>
              <a:gd name="connsiteY0" fmla="*/ 0 h 4531204"/>
              <a:gd name="connsiteX1" fmla="*/ 4945701 w 5220871"/>
              <a:gd name="connsiteY1" fmla="*/ 0 h 4531204"/>
              <a:gd name="connsiteX2" fmla="*/ 4967065 w 5220871"/>
              <a:gd name="connsiteY2" fmla="*/ 44348 h 4531204"/>
              <a:gd name="connsiteX3" fmla="*/ 5220871 w 5220871"/>
              <a:gd name="connsiteY3" fmla="*/ 1301496 h 4531204"/>
              <a:gd name="connsiteX4" fmla="*/ 1991163 w 5220871"/>
              <a:gd name="connsiteY4" fmla="*/ 4531204 h 4531204"/>
              <a:gd name="connsiteX5" fmla="*/ 185403 w 5220871"/>
              <a:gd name="connsiteY5" fmla="*/ 3979621 h 4531204"/>
              <a:gd name="connsiteX6" fmla="*/ 0 w 5220871"/>
              <a:gd name="connsiteY6" fmla="*/ 3840979 h 4531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220871" h="4531204">
                <a:moveTo>
                  <a:pt x="0" y="0"/>
                </a:moveTo>
                <a:lnTo>
                  <a:pt x="4945701" y="0"/>
                </a:lnTo>
                <a:lnTo>
                  <a:pt x="4967065" y="44348"/>
                </a:lnTo>
                <a:cubicBezTo>
                  <a:pt x="5130497" y="430745"/>
                  <a:pt x="5220871" y="855567"/>
                  <a:pt x="5220871" y="1301496"/>
                </a:cubicBezTo>
                <a:cubicBezTo>
                  <a:pt x="5220871" y="3085214"/>
                  <a:pt x="3774881" y="4531204"/>
                  <a:pt x="1991163" y="4531204"/>
                </a:cubicBezTo>
                <a:cubicBezTo>
                  <a:pt x="1322269" y="4531204"/>
                  <a:pt x="700868" y="4327862"/>
                  <a:pt x="185403" y="3979621"/>
                </a:cubicBezTo>
                <a:lnTo>
                  <a:pt x="0" y="3840979"/>
                </a:lnTo>
                <a:close/>
              </a:path>
            </a:pathLst>
          </a:custGeom>
          <a:solidFill>
            <a:srgbClr val="1838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C6C277-5509-36E4-9F86-52386A148196}"/>
              </a:ext>
            </a:extLst>
          </p:cNvPr>
          <p:cNvSpPr txBox="1"/>
          <p:nvPr/>
        </p:nvSpPr>
        <p:spPr>
          <a:xfrm>
            <a:off x="8353358" y="3934886"/>
            <a:ext cx="3229042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b="1" dirty="0">
                <a:solidFill>
                  <a:srgbClr val="183885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183885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</a:t>
            </a:r>
            <a:endParaRPr lang="en-US" sz="14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E7C1C30-87CE-5A2C-B30A-2991B29373B3}"/>
              </a:ext>
            </a:extLst>
          </p:cNvPr>
          <p:cNvSpPr txBox="1"/>
          <p:nvPr/>
        </p:nvSpPr>
        <p:spPr>
          <a:xfrm>
            <a:off x="-174713" y="1292729"/>
            <a:ext cx="52122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fa-IR" sz="2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را بنویسید</a:t>
            </a:r>
            <a:endParaRPr lang="en-US" sz="2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67A871D-0F34-EE96-9619-F870C6AD04F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183885"/>
              </a:clrFrom>
              <a:clrTo>
                <a:srgbClr val="18388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16" t="22488" r="32823" b="18723"/>
          <a:stretch/>
        </p:blipFill>
        <p:spPr>
          <a:xfrm>
            <a:off x="1957261" y="213315"/>
            <a:ext cx="948280" cy="105588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FE035C6-9D04-87E9-8131-3C1173AC3FE0}"/>
              </a:ext>
            </a:extLst>
          </p:cNvPr>
          <p:cNvSpPr txBox="1"/>
          <p:nvPr/>
        </p:nvSpPr>
        <p:spPr>
          <a:xfrm>
            <a:off x="348689" y="1923295"/>
            <a:ext cx="3919966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4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74048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5" grpId="0"/>
      <p:bldP spid="16" grpId="0"/>
      <p:bldP spid="1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2EBF1D68-1857-1BAA-B03A-456078047FC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75" r="12475"/>
          <a:stretch>
            <a:fillRect/>
          </a:stretch>
        </p:blipFill>
        <p:spPr/>
      </p:pic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E7114955-C96C-5482-8C96-AA266AB64F4C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alphaModFix amt="4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87" r="16687"/>
          <a:stretch>
            <a:fillRect/>
          </a:stretch>
        </p:blipFill>
        <p:spPr/>
      </p:pic>
      <p:sp>
        <p:nvSpPr>
          <p:cNvPr id="6" name="Rectangle: Top Corners Rounded 5">
            <a:extLst>
              <a:ext uri="{FF2B5EF4-FFF2-40B4-BE49-F238E27FC236}">
                <a16:creationId xmlns:a16="http://schemas.microsoft.com/office/drawing/2014/main" id="{CA380755-F1DA-0386-1452-FF0B9B16AB49}"/>
              </a:ext>
            </a:extLst>
          </p:cNvPr>
          <p:cNvSpPr/>
          <p:nvPr/>
        </p:nvSpPr>
        <p:spPr>
          <a:xfrm rot="10800000">
            <a:off x="10703510" y="-3058"/>
            <a:ext cx="1130710" cy="1130710"/>
          </a:xfrm>
          <a:prstGeom prst="round2SameRect">
            <a:avLst>
              <a:gd name="adj1" fmla="val 9710"/>
              <a:gd name="adj2" fmla="val 0"/>
            </a:avLst>
          </a:prstGeom>
          <a:solidFill>
            <a:srgbClr val="18388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0C0989C-E996-1A72-8884-91E10486D86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183885"/>
              </a:clrFrom>
              <a:clrTo>
                <a:srgbClr val="18388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16" t="22488" r="32823" b="18723"/>
          <a:stretch/>
        </p:blipFill>
        <p:spPr>
          <a:xfrm>
            <a:off x="10794725" y="71764"/>
            <a:ext cx="948280" cy="1055888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C660F0D1-CDD6-3A58-EBB6-83743B567C6E}"/>
              </a:ext>
            </a:extLst>
          </p:cNvPr>
          <p:cNvSpPr/>
          <p:nvPr/>
        </p:nvSpPr>
        <p:spPr>
          <a:xfrm>
            <a:off x="4210420" y="940903"/>
            <a:ext cx="5953997" cy="5953997"/>
          </a:xfrm>
          <a:prstGeom prst="ellipse">
            <a:avLst/>
          </a:prstGeom>
          <a:solidFill>
            <a:srgbClr val="1838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37BF82B-9E29-11EC-B109-D6D771E55E39}"/>
              </a:ext>
            </a:extLst>
          </p:cNvPr>
          <p:cNvSpPr txBox="1"/>
          <p:nvPr/>
        </p:nvSpPr>
        <p:spPr>
          <a:xfrm>
            <a:off x="5502246" y="1578078"/>
            <a:ext cx="3739868" cy="13311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8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را بنویسید</a:t>
            </a:r>
            <a:endParaRPr lang="en-US" sz="28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1153BF3-A7A5-C5D4-3A87-9EB3A8983605}"/>
              </a:ext>
            </a:extLst>
          </p:cNvPr>
          <p:cNvSpPr txBox="1"/>
          <p:nvPr/>
        </p:nvSpPr>
        <p:spPr>
          <a:xfrm>
            <a:off x="5122091" y="3086183"/>
            <a:ext cx="4120023" cy="9002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B497E3F-3050-243D-8CBB-4A6B3B99A0BD}"/>
              </a:ext>
            </a:extLst>
          </p:cNvPr>
          <p:cNvCxnSpPr>
            <a:cxnSpLocks/>
          </p:cNvCxnSpPr>
          <p:nvPr/>
        </p:nvCxnSpPr>
        <p:spPr>
          <a:xfrm>
            <a:off x="8785379" y="4575399"/>
            <a:ext cx="689384" cy="0"/>
          </a:xfrm>
          <a:prstGeom prst="line">
            <a:avLst/>
          </a:prstGeom>
          <a:ln w="28575">
            <a:solidFill>
              <a:srgbClr val="18388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52A5B37B-A230-4800-3E4D-5BA3E2FCB24B}"/>
              </a:ext>
            </a:extLst>
          </p:cNvPr>
          <p:cNvSpPr txBox="1"/>
          <p:nvPr/>
        </p:nvSpPr>
        <p:spPr>
          <a:xfrm>
            <a:off x="5122090" y="4420120"/>
            <a:ext cx="3393155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300000"/>
              </a:lnSpc>
            </a:pPr>
            <a:r>
              <a:rPr lang="fa-IR" sz="12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</a:t>
            </a:r>
            <a:endParaRPr lang="en-US" sz="1200" dirty="0">
              <a:solidFill>
                <a:schemeClr val="bg1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7" name="Freeform 47">
            <a:extLst>
              <a:ext uri="{FF2B5EF4-FFF2-40B4-BE49-F238E27FC236}">
                <a16:creationId xmlns:a16="http://schemas.microsoft.com/office/drawing/2014/main" id="{77C55EC3-3799-CEA9-40DD-83B4593783FB}"/>
              </a:ext>
            </a:extLst>
          </p:cNvPr>
          <p:cNvSpPr>
            <a:spLocks noEditPoints="1"/>
          </p:cNvSpPr>
          <p:nvPr/>
        </p:nvSpPr>
        <p:spPr bwMode="auto">
          <a:xfrm>
            <a:off x="8106005" y="4115818"/>
            <a:ext cx="338338" cy="338338"/>
          </a:xfrm>
          <a:custGeom>
            <a:avLst/>
            <a:gdLst>
              <a:gd name="T0" fmla="*/ 81 w 128"/>
              <a:gd name="T1" fmla="*/ 14 h 128"/>
              <a:gd name="T2" fmla="*/ 53 w 128"/>
              <a:gd name="T3" fmla="*/ 36 h 128"/>
              <a:gd name="T4" fmla="*/ 33 w 128"/>
              <a:gd name="T5" fmla="*/ 36 h 128"/>
              <a:gd name="T6" fmla="*/ 0 w 128"/>
              <a:gd name="T7" fmla="*/ 56 h 128"/>
              <a:gd name="T8" fmla="*/ 24 w 128"/>
              <a:gd name="T9" fmla="*/ 84 h 128"/>
              <a:gd name="T10" fmla="*/ 32 w 128"/>
              <a:gd name="T11" fmla="*/ 128 h 128"/>
              <a:gd name="T12" fmla="*/ 56 w 128"/>
              <a:gd name="T13" fmla="*/ 120 h 128"/>
              <a:gd name="T14" fmla="*/ 52 w 128"/>
              <a:gd name="T15" fmla="*/ 108 h 128"/>
              <a:gd name="T16" fmla="*/ 52 w 128"/>
              <a:gd name="T17" fmla="*/ 80 h 128"/>
              <a:gd name="T18" fmla="*/ 53 w 128"/>
              <a:gd name="T19" fmla="*/ 78 h 128"/>
              <a:gd name="T20" fmla="*/ 54 w 128"/>
              <a:gd name="T21" fmla="*/ 77 h 128"/>
              <a:gd name="T22" fmla="*/ 55 w 128"/>
              <a:gd name="T23" fmla="*/ 76 h 128"/>
              <a:gd name="T24" fmla="*/ 81 w 128"/>
              <a:gd name="T25" fmla="*/ 98 h 128"/>
              <a:gd name="T26" fmla="*/ 128 w 128"/>
              <a:gd name="T27" fmla="*/ 56 h 128"/>
              <a:gd name="T28" fmla="*/ 80 w 128"/>
              <a:gd name="T29" fmla="*/ 56 h 128"/>
              <a:gd name="T30" fmla="*/ 92 w 128"/>
              <a:gd name="T31" fmla="*/ 44 h 128"/>
              <a:gd name="T32" fmla="*/ 92 w 128"/>
              <a:gd name="T33" fmla="*/ 68 h 128"/>
              <a:gd name="T34" fmla="*/ 80 w 128"/>
              <a:gd name="T35" fmla="*/ 56 h 128"/>
              <a:gd name="T36" fmla="*/ 16 w 128"/>
              <a:gd name="T37" fmla="*/ 44 h 128"/>
              <a:gd name="T38" fmla="*/ 40 w 128"/>
              <a:gd name="T39" fmla="*/ 56 h 128"/>
              <a:gd name="T40" fmla="*/ 16 w 128"/>
              <a:gd name="T41" fmla="*/ 68 h 128"/>
              <a:gd name="T42" fmla="*/ 48 w 128"/>
              <a:gd name="T43" fmla="*/ 120 h 128"/>
              <a:gd name="T44" fmla="*/ 32 w 128"/>
              <a:gd name="T45" fmla="*/ 84 h 128"/>
              <a:gd name="T46" fmla="*/ 33 w 128"/>
              <a:gd name="T47" fmla="*/ 76 h 128"/>
              <a:gd name="T48" fmla="*/ 45 w 128"/>
              <a:gd name="T49" fmla="*/ 76 h 128"/>
              <a:gd name="T50" fmla="*/ 44 w 128"/>
              <a:gd name="T51" fmla="*/ 108 h 128"/>
              <a:gd name="T52" fmla="*/ 48 w 128"/>
              <a:gd name="T53" fmla="*/ 117 h 128"/>
              <a:gd name="T54" fmla="*/ 53 w 128"/>
              <a:gd name="T55" fmla="*/ 68 h 128"/>
              <a:gd name="T56" fmla="*/ 52 w 128"/>
              <a:gd name="T57" fmla="*/ 68 h 128"/>
              <a:gd name="T58" fmla="*/ 52 w 128"/>
              <a:gd name="T59" fmla="*/ 44 h 128"/>
              <a:gd name="T60" fmla="*/ 74 w 128"/>
              <a:gd name="T61" fmla="*/ 36 h 128"/>
              <a:gd name="T62" fmla="*/ 74 w 128"/>
              <a:gd name="T63" fmla="*/ 76 h 128"/>
              <a:gd name="T64" fmla="*/ 100 w 128"/>
              <a:gd name="T65" fmla="*/ 104 h 128"/>
              <a:gd name="T66" fmla="*/ 92 w 128"/>
              <a:gd name="T67" fmla="*/ 76 h 128"/>
              <a:gd name="T68" fmla="*/ 92 w 128"/>
              <a:gd name="T69" fmla="*/ 36 h 128"/>
              <a:gd name="T70" fmla="*/ 100 w 128"/>
              <a:gd name="T71" fmla="*/ 8 h 128"/>
              <a:gd name="T72" fmla="*/ 100 w 128"/>
              <a:gd name="T73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" h="128">
                <a:moveTo>
                  <a:pt x="100" y="0"/>
                </a:moveTo>
                <a:cubicBezTo>
                  <a:pt x="92" y="0"/>
                  <a:pt x="85" y="6"/>
                  <a:pt x="81" y="14"/>
                </a:cubicBezTo>
                <a:cubicBezTo>
                  <a:pt x="81" y="14"/>
                  <a:pt x="81" y="14"/>
                  <a:pt x="81" y="14"/>
                </a:cubicBezTo>
                <a:cubicBezTo>
                  <a:pt x="74" y="27"/>
                  <a:pt x="64" y="36"/>
                  <a:pt x="53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7" y="36"/>
                  <a:pt x="0" y="45"/>
                  <a:pt x="0" y="56"/>
                </a:cubicBezTo>
                <a:cubicBezTo>
                  <a:pt x="0" y="67"/>
                  <a:pt x="7" y="76"/>
                  <a:pt x="16" y="76"/>
                </a:cubicBezTo>
                <a:cubicBezTo>
                  <a:pt x="20" y="76"/>
                  <a:pt x="24" y="80"/>
                  <a:pt x="24" y="84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4"/>
                  <a:pt x="28" y="128"/>
                  <a:pt x="32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52" y="128"/>
                  <a:pt x="56" y="124"/>
                  <a:pt x="56" y="120"/>
                </a:cubicBezTo>
                <a:cubicBezTo>
                  <a:pt x="56" y="116"/>
                  <a:pt x="56" y="116"/>
                  <a:pt x="56" y="116"/>
                </a:cubicBezTo>
                <a:cubicBezTo>
                  <a:pt x="56" y="112"/>
                  <a:pt x="52" y="110"/>
                  <a:pt x="52" y="108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79"/>
                  <a:pt x="52" y="79"/>
                  <a:pt x="53" y="78"/>
                </a:cubicBezTo>
                <a:cubicBezTo>
                  <a:pt x="53" y="78"/>
                  <a:pt x="53" y="78"/>
                  <a:pt x="53" y="78"/>
                </a:cubicBezTo>
                <a:cubicBezTo>
                  <a:pt x="53" y="77"/>
                  <a:pt x="53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6"/>
                  <a:pt x="55" y="76"/>
                  <a:pt x="55" y="76"/>
                </a:cubicBezTo>
                <a:cubicBezTo>
                  <a:pt x="65" y="77"/>
                  <a:pt x="74" y="85"/>
                  <a:pt x="81" y="98"/>
                </a:cubicBezTo>
                <a:cubicBezTo>
                  <a:pt x="81" y="98"/>
                  <a:pt x="81" y="98"/>
                  <a:pt x="81" y="98"/>
                </a:cubicBezTo>
                <a:cubicBezTo>
                  <a:pt x="85" y="106"/>
                  <a:pt x="92" y="112"/>
                  <a:pt x="100" y="112"/>
                </a:cubicBezTo>
                <a:cubicBezTo>
                  <a:pt x="118" y="112"/>
                  <a:pt x="128" y="84"/>
                  <a:pt x="128" y="56"/>
                </a:cubicBezTo>
                <a:cubicBezTo>
                  <a:pt x="128" y="28"/>
                  <a:pt x="118" y="0"/>
                  <a:pt x="100" y="0"/>
                </a:cubicBezTo>
                <a:close/>
                <a:moveTo>
                  <a:pt x="80" y="56"/>
                </a:moveTo>
                <a:cubicBezTo>
                  <a:pt x="80" y="52"/>
                  <a:pt x="80" y="48"/>
                  <a:pt x="81" y="44"/>
                </a:cubicBezTo>
                <a:cubicBezTo>
                  <a:pt x="92" y="44"/>
                  <a:pt x="92" y="44"/>
                  <a:pt x="92" y="44"/>
                </a:cubicBezTo>
                <a:cubicBezTo>
                  <a:pt x="96" y="44"/>
                  <a:pt x="100" y="49"/>
                  <a:pt x="100" y="56"/>
                </a:cubicBezTo>
                <a:cubicBezTo>
                  <a:pt x="100" y="63"/>
                  <a:pt x="96" y="68"/>
                  <a:pt x="92" y="68"/>
                </a:cubicBezTo>
                <a:cubicBezTo>
                  <a:pt x="81" y="68"/>
                  <a:pt x="81" y="68"/>
                  <a:pt x="81" y="68"/>
                </a:cubicBezTo>
                <a:cubicBezTo>
                  <a:pt x="80" y="64"/>
                  <a:pt x="80" y="60"/>
                  <a:pt x="80" y="56"/>
                </a:cubicBezTo>
                <a:close/>
                <a:moveTo>
                  <a:pt x="8" y="56"/>
                </a:moveTo>
                <a:cubicBezTo>
                  <a:pt x="8" y="49"/>
                  <a:pt x="12" y="44"/>
                  <a:pt x="16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2" y="47"/>
                  <a:pt x="40" y="51"/>
                  <a:pt x="40" y="56"/>
                </a:cubicBezTo>
                <a:cubicBezTo>
                  <a:pt x="40" y="61"/>
                  <a:pt x="42" y="65"/>
                  <a:pt x="44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2" y="68"/>
                  <a:pt x="8" y="63"/>
                  <a:pt x="8" y="56"/>
                </a:cubicBezTo>
                <a:close/>
                <a:moveTo>
                  <a:pt x="48" y="120"/>
                </a:moveTo>
                <a:cubicBezTo>
                  <a:pt x="32" y="120"/>
                  <a:pt x="32" y="120"/>
                  <a:pt x="32" y="120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81"/>
                  <a:pt x="31" y="78"/>
                  <a:pt x="30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45" y="76"/>
                  <a:pt x="45" y="76"/>
                  <a:pt x="45" y="76"/>
                </a:cubicBezTo>
                <a:cubicBezTo>
                  <a:pt x="44" y="77"/>
                  <a:pt x="44" y="79"/>
                  <a:pt x="44" y="80"/>
                </a:cubicBezTo>
                <a:cubicBezTo>
                  <a:pt x="44" y="108"/>
                  <a:pt x="44" y="108"/>
                  <a:pt x="44" y="108"/>
                </a:cubicBezTo>
                <a:cubicBezTo>
                  <a:pt x="44" y="112"/>
                  <a:pt x="46" y="114"/>
                  <a:pt x="47" y="116"/>
                </a:cubicBezTo>
                <a:cubicBezTo>
                  <a:pt x="48" y="116"/>
                  <a:pt x="48" y="116"/>
                  <a:pt x="48" y="117"/>
                </a:cubicBezTo>
                <a:lnTo>
                  <a:pt x="48" y="120"/>
                </a:lnTo>
                <a:close/>
                <a:moveTo>
                  <a:pt x="53" y="68"/>
                </a:moveTo>
                <a:cubicBezTo>
                  <a:pt x="52" y="68"/>
                  <a:pt x="52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48" y="68"/>
                  <a:pt x="44" y="63"/>
                  <a:pt x="44" y="56"/>
                </a:cubicBezTo>
                <a:cubicBezTo>
                  <a:pt x="44" y="49"/>
                  <a:pt x="48" y="44"/>
                  <a:pt x="52" y="44"/>
                </a:cubicBezTo>
                <a:cubicBezTo>
                  <a:pt x="53" y="44"/>
                  <a:pt x="53" y="44"/>
                  <a:pt x="53" y="44"/>
                </a:cubicBezTo>
                <a:cubicBezTo>
                  <a:pt x="60" y="44"/>
                  <a:pt x="68" y="41"/>
                  <a:pt x="74" y="36"/>
                </a:cubicBezTo>
                <a:cubicBezTo>
                  <a:pt x="73" y="42"/>
                  <a:pt x="72" y="49"/>
                  <a:pt x="72" y="56"/>
                </a:cubicBezTo>
                <a:cubicBezTo>
                  <a:pt x="72" y="63"/>
                  <a:pt x="73" y="70"/>
                  <a:pt x="74" y="76"/>
                </a:cubicBezTo>
                <a:cubicBezTo>
                  <a:pt x="68" y="71"/>
                  <a:pt x="60" y="68"/>
                  <a:pt x="53" y="68"/>
                </a:cubicBezTo>
                <a:close/>
                <a:moveTo>
                  <a:pt x="100" y="104"/>
                </a:moveTo>
                <a:cubicBezTo>
                  <a:pt x="92" y="104"/>
                  <a:pt x="85" y="93"/>
                  <a:pt x="82" y="76"/>
                </a:cubicBezTo>
                <a:cubicBezTo>
                  <a:pt x="92" y="76"/>
                  <a:pt x="92" y="76"/>
                  <a:pt x="92" y="76"/>
                </a:cubicBezTo>
                <a:cubicBezTo>
                  <a:pt x="101" y="76"/>
                  <a:pt x="108" y="67"/>
                  <a:pt x="108" y="56"/>
                </a:cubicBezTo>
                <a:cubicBezTo>
                  <a:pt x="108" y="45"/>
                  <a:pt x="101" y="36"/>
                  <a:pt x="92" y="36"/>
                </a:cubicBezTo>
                <a:cubicBezTo>
                  <a:pt x="82" y="36"/>
                  <a:pt x="82" y="36"/>
                  <a:pt x="82" y="36"/>
                </a:cubicBezTo>
                <a:cubicBezTo>
                  <a:pt x="85" y="19"/>
                  <a:pt x="92" y="8"/>
                  <a:pt x="100" y="8"/>
                </a:cubicBezTo>
                <a:cubicBezTo>
                  <a:pt x="111" y="8"/>
                  <a:pt x="120" y="29"/>
                  <a:pt x="120" y="56"/>
                </a:cubicBezTo>
                <a:cubicBezTo>
                  <a:pt x="120" y="83"/>
                  <a:pt x="111" y="104"/>
                  <a:pt x="100" y="10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id-ID" sz="140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BD4A9B9-EA67-6627-23D5-5428DB719E4B}"/>
              </a:ext>
            </a:extLst>
          </p:cNvPr>
          <p:cNvSpPr txBox="1"/>
          <p:nvPr/>
        </p:nvSpPr>
        <p:spPr>
          <a:xfrm>
            <a:off x="8627240" y="4518279"/>
            <a:ext cx="100566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88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+</a:t>
            </a:r>
            <a:endParaRPr lang="en-US" sz="7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13949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  <p:bldP spid="16" grpId="0"/>
      <p:bldP spid="17" grpId="0" animBg="1"/>
      <p:bldP spid="1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95345D0-C424-18C8-6F35-E680504963C0}"/>
              </a:ext>
            </a:extLst>
          </p:cNvPr>
          <p:cNvSpPr txBox="1"/>
          <p:nvPr/>
        </p:nvSpPr>
        <p:spPr>
          <a:xfrm>
            <a:off x="1487055" y="3013501"/>
            <a:ext cx="925483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fa-IR" sz="48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با تشکر از توجه شما عزیزان</a:t>
            </a:r>
            <a:endParaRPr lang="en-US" sz="48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269810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DE2FA33-9322-9791-AA46-DCBC4208C3AF}"/>
              </a:ext>
            </a:extLst>
          </p:cNvPr>
          <p:cNvGrpSpPr/>
          <p:nvPr/>
        </p:nvGrpSpPr>
        <p:grpSpPr>
          <a:xfrm>
            <a:off x="0" y="5165729"/>
            <a:ext cx="12192000" cy="1114421"/>
            <a:chOff x="0" y="5051429"/>
            <a:chExt cx="12192000" cy="1114421"/>
          </a:xfrm>
        </p:grpSpPr>
        <p:sp>
          <p:nvSpPr>
            <p:cNvPr id="3" name="Rectangle 19">
              <a:extLst>
                <a:ext uri="{FF2B5EF4-FFF2-40B4-BE49-F238E27FC236}">
                  <a16:creationId xmlns:a16="http://schemas.microsoft.com/office/drawing/2014/main" id="{1CE3161B-6702-2D55-2F0A-A606815B95C9}"/>
                </a:ext>
              </a:extLst>
            </p:cNvPr>
            <p:cNvSpPr/>
            <p:nvPr/>
          </p:nvSpPr>
          <p:spPr>
            <a:xfrm>
              <a:off x="0" y="5051429"/>
              <a:ext cx="12192000" cy="1114421"/>
            </a:xfrm>
            <a:prstGeom prst="rect">
              <a:avLst/>
            </a:prstGeom>
            <a:solidFill>
              <a:srgbClr val="1838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4" name="Oval 79">
              <a:extLst>
                <a:ext uri="{FF2B5EF4-FFF2-40B4-BE49-F238E27FC236}">
                  <a16:creationId xmlns:a16="http://schemas.microsoft.com/office/drawing/2014/main" id="{DB813040-0985-FDB2-7927-E239EB2322B2}"/>
                </a:ext>
              </a:extLst>
            </p:cNvPr>
            <p:cNvSpPr/>
            <p:nvPr/>
          </p:nvSpPr>
          <p:spPr>
            <a:xfrm>
              <a:off x="5905206" y="5418990"/>
              <a:ext cx="426472" cy="426472"/>
            </a:xfrm>
            <a:prstGeom prst="ellipse">
              <a:avLst/>
            </a:prstGeom>
            <a:solidFill>
              <a:srgbClr val="183885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80">
              <a:extLst>
                <a:ext uri="{FF2B5EF4-FFF2-40B4-BE49-F238E27FC236}">
                  <a16:creationId xmlns:a16="http://schemas.microsoft.com/office/drawing/2014/main" id="{4587E7E1-C1A2-ACFD-27C0-702FC3320A7B}"/>
                </a:ext>
              </a:extLst>
            </p:cNvPr>
            <p:cNvSpPr/>
            <p:nvPr/>
          </p:nvSpPr>
          <p:spPr>
            <a:xfrm>
              <a:off x="8550973" y="5426519"/>
              <a:ext cx="426472" cy="426472"/>
            </a:xfrm>
            <a:prstGeom prst="ellipse">
              <a:avLst/>
            </a:prstGeom>
            <a:solidFill>
              <a:srgbClr val="183885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81">
              <a:extLst>
                <a:ext uri="{FF2B5EF4-FFF2-40B4-BE49-F238E27FC236}">
                  <a16:creationId xmlns:a16="http://schemas.microsoft.com/office/drawing/2014/main" id="{974AD451-AB0E-42F5-188E-99BE01A42E79}"/>
                </a:ext>
              </a:extLst>
            </p:cNvPr>
            <p:cNvSpPr/>
            <p:nvPr/>
          </p:nvSpPr>
          <p:spPr>
            <a:xfrm>
              <a:off x="11196740" y="5426519"/>
              <a:ext cx="426472" cy="426472"/>
            </a:xfrm>
            <a:prstGeom prst="ellipse">
              <a:avLst/>
            </a:prstGeom>
            <a:solidFill>
              <a:srgbClr val="183885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组合 24">
            <a:extLst>
              <a:ext uri="{FF2B5EF4-FFF2-40B4-BE49-F238E27FC236}">
                <a16:creationId xmlns:a16="http://schemas.microsoft.com/office/drawing/2014/main" id="{350492B0-4D4F-9228-8CE7-F6B44749A4E4}"/>
              </a:ext>
            </a:extLst>
          </p:cNvPr>
          <p:cNvGrpSpPr/>
          <p:nvPr/>
        </p:nvGrpSpPr>
        <p:grpSpPr>
          <a:xfrm>
            <a:off x="1686645" y="5231044"/>
            <a:ext cx="1026211" cy="994513"/>
            <a:chOff x="5314950" y="3314700"/>
            <a:chExt cx="822325" cy="796925"/>
          </a:xfrm>
          <a:solidFill>
            <a:schemeClr val="bg1"/>
          </a:solidFill>
        </p:grpSpPr>
        <p:sp>
          <p:nvSpPr>
            <p:cNvPr id="20" name="Freeform 209">
              <a:extLst>
                <a:ext uri="{FF2B5EF4-FFF2-40B4-BE49-F238E27FC236}">
                  <a16:creationId xmlns:a16="http://schemas.microsoft.com/office/drawing/2014/main" id="{A8F7AE85-1DB3-1001-9ED3-97E9C1A618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14950" y="3336925"/>
              <a:ext cx="777875" cy="768350"/>
            </a:xfrm>
            <a:custGeom>
              <a:avLst/>
              <a:gdLst/>
              <a:ahLst/>
              <a:cxnLst>
                <a:cxn ang="0">
                  <a:pos x="320" y="254"/>
                </a:cxn>
                <a:cxn ang="0">
                  <a:pos x="164" y="102"/>
                </a:cxn>
                <a:cxn ang="0">
                  <a:pos x="166" y="92"/>
                </a:cxn>
                <a:cxn ang="0">
                  <a:pos x="166" y="70"/>
                </a:cxn>
                <a:cxn ang="0">
                  <a:pos x="160" y="50"/>
                </a:cxn>
                <a:cxn ang="0">
                  <a:pos x="150" y="32"/>
                </a:cxn>
                <a:cxn ang="0">
                  <a:pos x="142" y="24"/>
                </a:cxn>
                <a:cxn ang="0">
                  <a:pos x="122" y="10"/>
                </a:cxn>
                <a:cxn ang="0">
                  <a:pos x="102" y="2"/>
                </a:cxn>
                <a:cxn ang="0">
                  <a:pos x="78" y="0"/>
                </a:cxn>
                <a:cxn ang="0">
                  <a:pos x="56" y="4"/>
                </a:cxn>
                <a:cxn ang="0">
                  <a:pos x="96" y="44"/>
                </a:cxn>
                <a:cxn ang="0">
                  <a:pos x="104" y="56"/>
                </a:cxn>
                <a:cxn ang="0">
                  <a:pos x="106" y="70"/>
                </a:cxn>
                <a:cxn ang="0">
                  <a:pos x="104" y="82"/>
                </a:cxn>
                <a:cxn ang="0">
                  <a:pos x="96" y="96"/>
                </a:cxn>
                <a:cxn ang="0">
                  <a:pos x="90" y="100"/>
                </a:cxn>
                <a:cxn ang="0">
                  <a:pos x="76" y="106"/>
                </a:cxn>
                <a:cxn ang="0">
                  <a:pos x="62" y="106"/>
                </a:cxn>
                <a:cxn ang="0">
                  <a:pos x="50" y="102"/>
                </a:cxn>
                <a:cxn ang="0">
                  <a:pos x="4" y="58"/>
                </a:cxn>
                <a:cxn ang="0">
                  <a:pos x="2" y="68"/>
                </a:cxn>
                <a:cxn ang="0">
                  <a:pos x="0" y="92"/>
                </a:cxn>
                <a:cxn ang="0">
                  <a:pos x="6" y="114"/>
                </a:cxn>
                <a:cxn ang="0">
                  <a:pos x="16" y="134"/>
                </a:cxn>
                <a:cxn ang="0">
                  <a:pos x="24" y="144"/>
                </a:cxn>
                <a:cxn ang="0">
                  <a:pos x="42" y="156"/>
                </a:cxn>
                <a:cxn ang="0">
                  <a:pos x="62" y="164"/>
                </a:cxn>
                <a:cxn ang="0">
                  <a:pos x="82" y="168"/>
                </a:cxn>
                <a:cxn ang="0">
                  <a:pos x="102" y="164"/>
                </a:cxn>
                <a:cxn ang="0">
                  <a:pos x="194" y="256"/>
                </a:cxn>
                <a:cxn ang="0">
                  <a:pos x="208" y="268"/>
                </a:cxn>
                <a:cxn ang="0">
                  <a:pos x="256" y="314"/>
                </a:cxn>
                <a:cxn ang="0">
                  <a:pos x="354" y="412"/>
                </a:cxn>
                <a:cxn ang="0">
                  <a:pos x="358" y="440"/>
                </a:cxn>
                <a:cxn ang="0">
                  <a:pos x="374" y="464"/>
                </a:cxn>
                <a:cxn ang="0">
                  <a:pos x="384" y="474"/>
                </a:cxn>
                <a:cxn ang="0">
                  <a:pos x="410" y="484"/>
                </a:cxn>
                <a:cxn ang="0">
                  <a:pos x="436" y="482"/>
                </a:cxn>
                <a:cxn ang="0">
                  <a:pos x="460" y="472"/>
                </a:cxn>
                <a:cxn ang="0">
                  <a:pos x="470" y="464"/>
                </a:cxn>
                <a:cxn ang="0">
                  <a:pos x="484" y="442"/>
                </a:cxn>
                <a:cxn ang="0">
                  <a:pos x="490" y="416"/>
                </a:cxn>
                <a:cxn ang="0">
                  <a:pos x="484" y="390"/>
                </a:cxn>
                <a:cxn ang="0">
                  <a:pos x="470" y="368"/>
                </a:cxn>
                <a:cxn ang="0">
                  <a:pos x="458" y="360"/>
                </a:cxn>
                <a:cxn ang="0">
                  <a:pos x="430" y="350"/>
                </a:cxn>
                <a:cxn ang="0">
                  <a:pos x="416" y="350"/>
                </a:cxn>
                <a:cxn ang="0">
                  <a:pos x="412" y="452"/>
                </a:cxn>
                <a:cxn ang="0">
                  <a:pos x="396" y="392"/>
                </a:cxn>
                <a:cxn ang="0">
                  <a:pos x="456" y="408"/>
                </a:cxn>
              </a:cxnLst>
              <a:rect l="0" t="0" r="r" b="b"/>
              <a:pathLst>
                <a:path w="490" h="482">
                  <a:moveTo>
                    <a:pt x="416" y="350"/>
                  </a:moveTo>
                  <a:lnTo>
                    <a:pt x="320" y="254"/>
                  </a:lnTo>
                  <a:lnTo>
                    <a:pt x="236" y="172"/>
                  </a:lnTo>
                  <a:lnTo>
                    <a:pt x="164" y="102"/>
                  </a:lnTo>
                  <a:lnTo>
                    <a:pt x="164" y="102"/>
                  </a:lnTo>
                  <a:lnTo>
                    <a:pt x="166" y="92"/>
                  </a:lnTo>
                  <a:lnTo>
                    <a:pt x="168" y="82"/>
                  </a:lnTo>
                  <a:lnTo>
                    <a:pt x="166" y="70"/>
                  </a:lnTo>
                  <a:lnTo>
                    <a:pt x="164" y="60"/>
                  </a:lnTo>
                  <a:lnTo>
                    <a:pt x="160" y="50"/>
                  </a:lnTo>
                  <a:lnTo>
                    <a:pt x="156" y="42"/>
                  </a:lnTo>
                  <a:lnTo>
                    <a:pt x="150" y="32"/>
                  </a:lnTo>
                  <a:lnTo>
                    <a:pt x="142" y="24"/>
                  </a:lnTo>
                  <a:lnTo>
                    <a:pt x="142" y="24"/>
                  </a:lnTo>
                  <a:lnTo>
                    <a:pt x="132" y="16"/>
                  </a:lnTo>
                  <a:lnTo>
                    <a:pt x="122" y="10"/>
                  </a:lnTo>
                  <a:lnTo>
                    <a:pt x="112" y="4"/>
                  </a:lnTo>
                  <a:lnTo>
                    <a:pt x="102" y="2"/>
                  </a:lnTo>
                  <a:lnTo>
                    <a:pt x="90" y="0"/>
                  </a:lnTo>
                  <a:lnTo>
                    <a:pt x="78" y="0"/>
                  </a:lnTo>
                  <a:lnTo>
                    <a:pt x="68" y="2"/>
                  </a:lnTo>
                  <a:lnTo>
                    <a:pt x="56" y="4"/>
                  </a:lnTo>
                  <a:lnTo>
                    <a:pt x="96" y="44"/>
                  </a:lnTo>
                  <a:lnTo>
                    <a:pt x="96" y="44"/>
                  </a:lnTo>
                  <a:lnTo>
                    <a:pt x="100" y="50"/>
                  </a:lnTo>
                  <a:lnTo>
                    <a:pt x="104" y="56"/>
                  </a:lnTo>
                  <a:lnTo>
                    <a:pt x="106" y="62"/>
                  </a:lnTo>
                  <a:lnTo>
                    <a:pt x="106" y="70"/>
                  </a:lnTo>
                  <a:lnTo>
                    <a:pt x="106" y="76"/>
                  </a:lnTo>
                  <a:lnTo>
                    <a:pt x="104" y="82"/>
                  </a:lnTo>
                  <a:lnTo>
                    <a:pt x="100" y="90"/>
                  </a:lnTo>
                  <a:lnTo>
                    <a:pt x="96" y="96"/>
                  </a:lnTo>
                  <a:lnTo>
                    <a:pt x="96" y="96"/>
                  </a:lnTo>
                  <a:lnTo>
                    <a:pt x="90" y="100"/>
                  </a:lnTo>
                  <a:lnTo>
                    <a:pt x="84" y="104"/>
                  </a:lnTo>
                  <a:lnTo>
                    <a:pt x="76" y="106"/>
                  </a:lnTo>
                  <a:lnTo>
                    <a:pt x="70" y="106"/>
                  </a:lnTo>
                  <a:lnTo>
                    <a:pt x="62" y="106"/>
                  </a:lnTo>
                  <a:lnTo>
                    <a:pt x="56" y="104"/>
                  </a:lnTo>
                  <a:lnTo>
                    <a:pt x="50" y="102"/>
                  </a:lnTo>
                  <a:lnTo>
                    <a:pt x="44" y="96"/>
                  </a:lnTo>
                  <a:lnTo>
                    <a:pt x="4" y="58"/>
                  </a:lnTo>
                  <a:lnTo>
                    <a:pt x="4" y="58"/>
                  </a:lnTo>
                  <a:lnTo>
                    <a:pt x="2" y="68"/>
                  </a:lnTo>
                  <a:lnTo>
                    <a:pt x="0" y="80"/>
                  </a:lnTo>
                  <a:lnTo>
                    <a:pt x="0" y="92"/>
                  </a:lnTo>
                  <a:lnTo>
                    <a:pt x="2" y="102"/>
                  </a:lnTo>
                  <a:lnTo>
                    <a:pt x="6" y="114"/>
                  </a:lnTo>
                  <a:lnTo>
                    <a:pt x="10" y="124"/>
                  </a:lnTo>
                  <a:lnTo>
                    <a:pt x="16" y="134"/>
                  </a:lnTo>
                  <a:lnTo>
                    <a:pt x="24" y="144"/>
                  </a:lnTo>
                  <a:lnTo>
                    <a:pt x="24" y="144"/>
                  </a:lnTo>
                  <a:lnTo>
                    <a:pt x="32" y="150"/>
                  </a:lnTo>
                  <a:lnTo>
                    <a:pt x="42" y="156"/>
                  </a:lnTo>
                  <a:lnTo>
                    <a:pt x="52" y="162"/>
                  </a:lnTo>
                  <a:lnTo>
                    <a:pt x="62" y="164"/>
                  </a:lnTo>
                  <a:lnTo>
                    <a:pt x="72" y="166"/>
                  </a:lnTo>
                  <a:lnTo>
                    <a:pt x="82" y="168"/>
                  </a:lnTo>
                  <a:lnTo>
                    <a:pt x="92" y="166"/>
                  </a:lnTo>
                  <a:lnTo>
                    <a:pt x="102" y="164"/>
                  </a:lnTo>
                  <a:lnTo>
                    <a:pt x="172" y="234"/>
                  </a:lnTo>
                  <a:lnTo>
                    <a:pt x="194" y="256"/>
                  </a:lnTo>
                  <a:lnTo>
                    <a:pt x="208" y="268"/>
                  </a:lnTo>
                  <a:lnTo>
                    <a:pt x="208" y="268"/>
                  </a:lnTo>
                  <a:lnTo>
                    <a:pt x="208" y="268"/>
                  </a:lnTo>
                  <a:lnTo>
                    <a:pt x="256" y="314"/>
                  </a:lnTo>
                  <a:lnTo>
                    <a:pt x="354" y="412"/>
                  </a:lnTo>
                  <a:lnTo>
                    <a:pt x="354" y="412"/>
                  </a:lnTo>
                  <a:lnTo>
                    <a:pt x="356" y="426"/>
                  </a:lnTo>
                  <a:lnTo>
                    <a:pt x="358" y="440"/>
                  </a:lnTo>
                  <a:lnTo>
                    <a:pt x="364" y="454"/>
                  </a:lnTo>
                  <a:lnTo>
                    <a:pt x="374" y="464"/>
                  </a:lnTo>
                  <a:lnTo>
                    <a:pt x="374" y="464"/>
                  </a:lnTo>
                  <a:lnTo>
                    <a:pt x="384" y="474"/>
                  </a:lnTo>
                  <a:lnTo>
                    <a:pt x="396" y="480"/>
                  </a:lnTo>
                  <a:lnTo>
                    <a:pt x="410" y="484"/>
                  </a:lnTo>
                  <a:lnTo>
                    <a:pt x="422" y="484"/>
                  </a:lnTo>
                  <a:lnTo>
                    <a:pt x="436" y="482"/>
                  </a:lnTo>
                  <a:lnTo>
                    <a:pt x="448" y="480"/>
                  </a:lnTo>
                  <a:lnTo>
                    <a:pt x="460" y="472"/>
                  </a:lnTo>
                  <a:lnTo>
                    <a:pt x="470" y="464"/>
                  </a:lnTo>
                  <a:lnTo>
                    <a:pt x="470" y="464"/>
                  </a:lnTo>
                  <a:lnTo>
                    <a:pt x="478" y="454"/>
                  </a:lnTo>
                  <a:lnTo>
                    <a:pt x="484" y="442"/>
                  </a:lnTo>
                  <a:lnTo>
                    <a:pt x="488" y="430"/>
                  </a:lnTo>
                  <a:lnTo>
                    <a:pt x="490" y="416"/>
                  </a:lnTo>
                  <a:lnTo>
                    <a:pt x="488" y="404"/>
                  </a:lnTo>
                  <a:lnTo>
                    <a:pt x="484" y="390"/>
                  </a:lnTo>
                  <a:lnTo>
                    <a:pt x="478" y="380"/>
                  </a:lnTo>
                  <a:lnTo>
                    <a:pt x="470" y="368"/>
                  </a:lnTo>
                  <a:lnTo>
                    <a:pt x="470" y="368"/>
                  </a:lnTo>
                  <a:lnTo>
                    <a:pt x="458" y="360"/>
                  </a:lnTo>
                  <a:lnTo>
                    <a:pt x="444" y="354"/>
                  </a:lnTo>
                  <a:lnTo>
                    <a:pt x="430" y="350"/>
                  </a:lnTo>
                  <a:lnTo>
                    <a:pt x="416" y="350"/>
                  </a:lnTo>
                  <a:lnTo>
                    <a:pt x="416" y="350"/>
                  </a:lnTo>
                  <a:close/>
                  <a:moveTo>
                    <a:pt x="446" y="442"/>
                  </a:moveTo>
                  <a:lnTo>
                    <a:pt x="412" y="452"/>
                  </a:lnTo>
                  <a:lnTo>
                    <a:pt x="388" y="426"/>
                  </a:lnTo>
                  <a:lnTo>
                    <a:pt x="396" y="392"/>
                  </a:lnTo>
                  <a:lnTo>
                    <a:pt x="430" y="382"/>
                  </a:lnTo>
                  <a:lnTo>
                    <a:pt x="456" y="408"/>
                  </a:lnTo>
                  <a:lnTo>
                    <a:pt x="446" y="44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10">
              <a:extLst>
                <a:ext uri="{FF2B5EF4-FFF2-40B4-BE49-F238E27FC236}">
                  <a16:creationId xmlns:a16="http://schemas.microsoft.com/office/drawing/2014/main" id="{AD1DE3EB-E1A1-58E3-7393-AAE8D284CA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40350" y="3733800"/>
              <a:ext cx="377825" cy="377825"/>
            </a:xfrm>
            <a:custGeom>
              <a:avLst/>
              <a:gdLst/>
              <a:ahLst/>
              <a:cxnLst>
                <a:cxn ang="0">
                  <a:pos x="54" y="80"/>
                </a:cxn>
                <a:cxn ang="0">
                  <a:pos x="16" y="118"/>
                </a:cxn>
                <a:cxn ang="0">
                  <a:pos x="4" y="134"/>
                </a:cxn>
                <a:cxn ang="0">
                  <a:pos x="0" y="152"/>
                </a:cxn>
                <a:cxn ang="0">
                  <a:pos x="4" y="170"/>
                </a:cxn>
                <a:cxn ang="0">
                  <a:pos x="14" y="188"/>
                </a:cxn>
                <a:cxn ang="0">
                  <a:pos x="50" y="224"/>
                </a:cxn>
                <a:cxn ang="0">
                  <a:pos x="66" y="234"/>
                </a:cxn>
                <a:cxn ang="0">
                  <a:pos x="86" y="238"/>
                </a:cxn>
                <a:cxn ang="0">
                  <a:pos x="104" y="234"/>
                </a:cxn>
                <a:cxn ang="0">
                  <a:pos x="120" y="224"/>
                </a:cxn>
                <a:cxn ang="0">
                  <a:pos x="182" y="162"/>
                </a:cxn>
                <a:cxn ang="0">
                  <a:pos x="132" y="0"/>
                </a:cxn>
                <a:cxn ang="0">
                  <a:pos x="188" y="88"/>
                </a:cxn>
                <a:cxn ang="0">
                  <a:pos x="192" y="94"/>
                </a:cxn>
                <a:cxn ang="0">
                  <a:pos x="192" y="104"/>
                </a:cxn>
                <a:cxn ang="0">
                  <a:pos x="88" y="208"/>
                </a:cxn>
                <a:cxn ang="0">
                  <a:pos x="84" y="212"/>
                </a:cxn>
                <a:cxn ang="0">
                  <a:pos x="72" y="212"/>
                </a:cxn>
                <a:cxn ang="0">
                  <a:pos x="68" y="210"/>
                </a:cxn>
                <a:cxn ang="0">
                  <a:pos x="64" y="200"/>
                </a:cxn>
                <a:cxn ang="0">
                  <a:pos x="68" y="190"/>
                </a:cxn>
                <a:cxn ang="0">
                  <a:pos x="168" y="90"/>
                </a:cxn>
                <a:cxn ang="0">
                  <a:pos x="178" y="84"/>
                </a:cxn>
                <a:cxn ang="0">
                  <a:pos x="188" y="88"/>
                </a:cxn>
                <a:cxn ang="0">
                  <a:pos x="150" y="50"/>
                </a:cxn>
                <a:cxn ang="0">
                  <a:pos x="152" y="54"/>
                </a:cxn>
                <a:cxn ang="0">
                  <a:pos x="152" y="66"/>
                </a:cxn>
                <a:cxn ang="0">
                  <a:pos x="50" y="170"/>
                </a:cxn>
                <a:cxn ang="0">
                  <a:pos x="44" y="172"/>
                </a:cxn>
                <a:cxn ang="0">
                  <a:pos x="34" y="172"/>
                </a:cxn>
                <a:cxn ang="0">
                  <a:pos x="30" y="170"/>
                </a:cxn>
                <a:cxn ang="0">
                  <a:pos x="26" y="160"/>
                </a:cxn>
                <a:cxn ang="0">
                  <a:pos x="30" y="150"/>
                </a:cxn>
                <a:cxn ang="0">
                  <a:pos x="130" y="50"/>
                </a:cxn>
                <a:cxn ang="0">
                  <a:pos x="140" y="46"/>
                </a:cxn>
                <a:cxn ang="0">
                  <a:pos x="150" y="50"/>
                </a:cxn>
              </a:cxnLst>
              <a:rect l="0" t="0" r="r" b="b"/>
              <a:pathLst>
                <a:path w="238" h="238">
                  <a:moveTo>
                    <a:pt x="78" y="56"/>
                  </a:moveTo>
                  <a:lnTo>
                    <a:pt x="54" y="80"/>
                  </a:lnTo>
                  <a:lnTo>
                    <a:pt x="16" y="118"/>
                  </a:lnTo>
                  <a:lnTo>
                    <a:pt x="16" y="118"/>
                  </a:lnTo>
                  <a:lnTo>
                    <a:pt x="8" y="126"/>
                  </a:lnTo>
                  <a:lnTo>
                    <a:pt x="4" y="134"/>
                  </a:lnTo>
                  <a:lnTo>
                    <a:pt x="2" y="142"/>
                  </a:lnTo>
                  <a:lnTo>
                    <a:pt x="0" y="152"/>
                  </a:lnTo>
                  <a:lnTo>
                    <a:pt x="2" y="162"/>
                  </a:lnTo>
                  <a:lnTo>
                    <a:pt x="4" y="170"/>
                  </a:lnTo>
                  <a:lnTo>
                    <a:pt x="8" y="180"/>
                  </a:lnTo>
                  <a:lnTo>
                    <a:pt x="14" y="188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30"/>
                  </a:lnTo>
                  <a:lnTo>
                    <a:pt x="66" y="234"/>
                  </a:lnTo>
                  <a:lnTo>
                    <a:pt x="76" y="236"/>
                  </a:lnTo>
                  <a:lnTo>
                    <a:pt x="86" y="238"/>
                  </a:lnTo>
                  <a:lnTo>
                    <a:pt x="96" y="236"/>
                  </a:lnTo>
                  <a:lnTo>
                    <a:pt x="104" y="234"/>
                  </a:lnTo>
                  <a:lnTo>
                    <a:pt x="112" y="230"/>
                  </a:lnTo>
                  <a:lnTo>
                    <a:pt x="120" y="224"/>
                  </a:lnTo>
                  <a:lnTo>
                    <a:pt x="160" y="186"/>
                  </a:lnTo>
                  <a:lnTo>
                    <a:pt x="182" y="162"/>
                  </a:lnTo>
                  <a:lnTo>
                    <a:pt x="238" y="106"/>
                  </a:lnTo>
                  <a:lnTo>
                    <a:pt x="132" y="0"/>
                  </a:lnTo>
                  <a:lnTo>
                    <a:pt x="78" y="56"/>
                  </a:lnTo>
                  <a:close/>
                  <a:moveTo>
                    <a:pt x="188" y="88"/>
                  </a:moveTo>
                  <a:lnTo>
                    <a:pt x="188" y="88"/>
                  </a:lnTo>
                  <a:lnTo>
                    <a:pt x="192" y="94"/>
                  </a:lnTo>
                  <a:lnTo>
                    <a:pt x="192" y="98"/>
                  </a:lnTo>
                  <a:lnTo>
                    <a:pt x="192" y="104"/>
                  </a:lnTo>
                  <a:lnTo>
                    <a:pt x="188" y="108"/>
                  </a:lnTo>
                  <a:lnTo>
                    <a:pt x="88" y="208"/>
                  </a:lnTo>
                  <a:lnTo>
                    <a:pt x="88" y="208"/>
                  </a:lnTo>
                  <a:lnTo>
                    <a:pt x="84" y="212"/>
                  </a:lnTo>
                  <a:lnTo>
                    <a:pt x="78" y="214"/>
                  </a:lnTo>
                  <a:lnTo>
                    <a:pt x="72" y="212"/>
                  </a:lnTo>
                  <a:lnTo>
                    <a:pt x="68" y="210"/>
                  </a:lnTo>
                  <a:lnTo>
                    <a:pt x="68" y="210"/>
                  </a:lnTo>
                  <a:lnTo>
                    <a:pt x="66" y="204"/>
                  </a:lnTo>
                  <a:lnTo>
                    <a:pt x="64" y="200"/>
                  </a:lnTo>
                  <a:lnTo>
                    <a:pt x="66" y="194"/>
                  </a:lnTo>
                  <a:lnTo>
                    <a:pt x="68" y="190"/>
                  </a:lnTo>
                  <a:lnTo>
                    <a:pt x="168" y="90"/>
                  </a:lnTo>
                  <a:lnTo>
                    <a:pt x="168" y="90"/>
                  </a:lnTo>
                  <a:lnTo>
                    <a:pt x="174" y="86"/>
                  </a:lnTo>
                  <a:lnTo>
                    <a:pt x="178" y="84"/>
                  </a:lnTo>
                  <a:lnTo>
                    <a:pt x="184" y="86"/>
                  </a:lnTo>
                  <a:lnTo>
                    <a:pt x="188" y="88"/>
                  </a:lnTo>
                  <a:lnTo>
                    <a:pt x="188" y="88"/>
                  </a:lnTo>
                  <a:close/>
                  <a:moveTo>
                    <a:pt x="150" y="50"/>
                  </a:moveTo>
                  <a:lnTo>
                    <a:pt x="150" y="50"/>
                  </a:lnTo>
                  <a:lnTo>
                    <a:pt x="152" y="54"/>
                  </a:lnTo>
                  <a:lnTo>
                    <a:pt x="154" y="60"/>
                  </a:lnTo>
                  <a:lnTo>
                    <a:pt x="152" y="66"/>
                  </a:lnTo>
                  <a:lnTo>
                    <a:pt x="150" y="70"/>
                  </a:lnTo>
                  <a:lnTo>
                    <a:pt x="50" y="170"/>
                  </a:lnTo>
                  <a:lnTo>
                    <a:pt x="50" y="170"/>
                  </a:lnTo>
                  <a:lnTo>
                    <a:pt x="44" y="172"/>
                  </a:lnTo>
                  <a:lnTo>
                    <a:pt x="40" y="174"/>
                  </a:lnTo>
                  <a:lnTo>
                    <a:pt x="34" y="172"/>
                  </a:lnTo>
                  <a:lnTo>
                    <a:pt x="30" y="170"/>
                  </a:lnTo>
                  <a:lnTo>
                    <a:pt x="30" y="170"/>
                  </a:lnTo>
                  <a:lnTo>
                    <a:pt x="26" y="166"/>
                  </a:lnTo>
                  <a:lnTo>
                    <a:pt x="26" y="160"/>
                  </a:lnTo>
                  <a:lnTo>
                    <a:pt x="26" y="154"/>
                  </a:lnTo>
                  <a:lnTo>
                    <a:pt x="30" y="150"/>
                  </a:lnTo>
                  <a:lnTo>
                    <a:pt x="130" y="50"/>
                  </a:lnTo>
                  <a:lnTo>
                    <a:pt x="130" y="50"/>
                  </a:lnTo>
                  <a:lnTo>
                    <a:pt x="134" y="46"/>
                  </a:lnTo>
                  <a:lnTo>
                    <a:pt x="140" y="46"/>
                  </a:lnTo>
                  <a:lnTo>
                    <a:pt x="146" y="46"/>
                  </a:lnTo>
                  <a:lnTo>
                    <a:pt x="150" y="50"/>
                  </a:lnTo>
                  <a:lnTo>
                    <a:pt x="150" y="5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11">
              <a:extLst>
                <a:ext uri="{FF2B5EF4-FFF2-40B4-BE49-F238E27FC236}">
                  <a16:creationId xmlns:a16="http://schemas.microsoft.com/office/drawing/2014/main" id="{415522F9-975C-0732-CEFD-D5E49F1C294A}"/>
                </a:ext>
              </a:extLst>
            </p:cNvPr>
            <p:cNvSpPr/>
            <p:nvPr/>
          </p:nvSpPr>
          <p:spPr bwMode="auto">
            <a:xfrm>
              <a:off x="5759450" y="3314700"/>
              <a:ext cx="377825" cy="377825"/>
            </a:xfrm>
            <a:custGeom>
              <a:avLst/>
              <a:gdLst/>
              <a:ahLst/>
              <a:cxnLst>
                <a:cxn ang="0">
                  <a:pos x="38" y="238"/>
                </a:cxn>
                <a:cxn ang="0">
                  <a:pos x="104" y="170"/>
                </a:cxn>
                <a:cxn ang="0">
                  <a:pos x="128" y="196"/>
                </a:cxn>
                <a:cxn ang="0">
                  <a:pos x="238" y="86"/>
                </a:cxn>
                <a:cxn ang="0">
                  <a:pos x="150" y="0"/>
                </a:cxn>
                <a:cxn ang="0">
                  <a:pos x="42" y="110"/>
                </a:cxn>
                <a:cxn ang="0">
                  <a:pos x="68" y="134"/>
                </a:cxn>
                <a:cxn ang="0">
                  <a:pos x="0" y="200"/>
                </a:cxn>
                <a:cxn ang="0">
                  <a:pos x="38" y="238"/>
                </a:cxn>
              </a:cxnLst>
              <a:rect l="0" t="0" r="r" b="b"/>
              <a:pathLst>
                <a:path w="238" h="238">
                  <a:moveTo>
                    <a:pt x="38" y="238"/>
                  </a:moveTo>
                  <a:lnTo>
                    <a:pt x="104" y="170"/>
                  </a:lnTo>
                  <a:lnTo>
                    <a:pt x="128" y="196"/>
                  </a:lnTo>
                  <a:lnTo>
                    <a:pt x="238" y="86"/>
                  </a:lnTo>
                  <a:lnTo>
                    <a:pt x="150" y="0"/>
                  </a:lnTo>
                  <a:lnTo>
                    <a:pt x="42" y="110"/>
                  </a:lnTo>
                  <a:lnTo>
                    <a:pt x="68" y="134"/>
                  </a:lnTo>
                  <a:lnTo>
                    <a:pt x="0" y="200"/>
                  </a:lnTo>
                  <a:lnTo>
                    <a:pt x="38" y="23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2D8A7845-8095-15DF-F684-FF4C8590D90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3" r="13430"/>
          <a:stretch/>
        </p:blipFill>
        <p:spPr>
          <a:xfrm>
            <a:off x="612999" y="285462"/>
            <a:ext cx="5249236" cy="385672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A093AE98-E7CC-9E45-671C-965FE83C1A7A}"/>
              </a:ext>
            </a:extLst>
          </p:cNvPr>
          <p:cNvSpPr txBox="1"/>
          <p:nvPr/>
        </p:nvSpPr>
        <p:spPr>
          <a:xfrm>
            <a:off x="6662222" y="285462"/>
            <a:ext cx="521222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3200" b="1" dirty="0">
                <a:solidFill>
                  <a:srgbClr val="183885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را بنویسید</a:t>
            </a:r>
            <a:endParaRPr lang="en-US" sz="3200" b="1" dirty="0">
              <a:solidFill>
                <a:srgbClr val="183885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4454955-8607-0CD3-D9C6-D38F49B1C665}"/>
              </a:ext>
            </a:extLst>
          </p:cNvPr>
          <p:cNvSpPr txBox="1"/>
          <p:nvPr/>
        </p:nvSpPr>
        <p:spPr>
          <a:xfrm>
            <a:off x="6662222" y="1195376"/>
            <a:ext cx="5212228" cy="32162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rtl="1">
              <a:lnSpc>
                <a:spcPct val="300000"/>
              </a:lnSpc>
            </a:pPr>
            <a:r>
              <a:rPr lang="fa-IR" sz="1400" dirty="0">
                <a:solidFill>
                  <a:srgbClr val="183885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solidFill>
                  <a:srgbClr val="183885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400" dirty="0">
                <a:solidFill>
                  <a:srgbClr val="183885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sz="1400" dirty="0">
              <a:solidFill>
                <a:srgbClr val="183885"/>
              </a:solidFill>
            </a:endParaRPr>
          </a:p>
        </p:txBody>
      </p:sp>
      <p:sp>
        <p:nvSpPr>
          <p:cNvPr id="26" name="Rectangle: Diagonal Corners Rounded 25">
            <a:extLst>
              <a:ext uri="{FF2B5EF4-FFF2-40B4-BE49-F238E27FC236}">
                <a16:creationId xmlns:a16="http://schemas.microsoft.com/office/drawing/2014/main" id="{13786D6F-0E72-EAC5-7B76-14E7BDBF38A9}"/>
              </a:ext>
            </a:extLst>
          </p:cNvPr>
          <p:cNvSpPr/>
          <p:nvPr/>
        </p:nvSpPr>
        <p:spPr>
          <a:xfrm>
            <a:off x="498992" y="3177992"/>
            <a:ext cx="3678925" cy="1628014"/>
          </a:xfrm>
          <a:prstGeom prst="round2Diag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24989C1-B228-B852-E30B-6998332FC0D9}"/>
              </a:ext>
            </a:extLst>
          </p:cNvPr>
          <p:cNvSpPr txBox="1"/>
          <p:nvPr/>
        </p:nvSpPr>
        <p:spPr>
          <a:xfrm>
            <a:off x="612999" y="3269015"/>
            <a:ext cx="3398898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600" b="1" dirty="0">
                <a:solidFill>
                  <a:srgbClr val="183885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183885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F97543AB-1826-98FD-8B0A-13DBE8B1DB55}"/>
              </a:ext>
            </a:extLst>
          </p:cNvPr>
          <p:cNvSpPr/>
          <p:nvPr/>
        </p:nvSpPr>
        <p:spPr>
          <a:xfrm>
            <a:off x="976060" y="3029101"/>
            <a:ext cx="1821492" cy="281931"/>
          </a:xfrm>
          <a:prstGeom prst="roundRect">
            <a:avLst/>
          </a:prstGeom>
          <a:solidFill>
            <a:srgbClr val="1838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47">
            <a:extLst>
              <a:ext uri="{FF2B5EF4-FFF2-40B4-BE49-F238E27FC236}">
                <a16:creationId xmlns:a16="http://schemas.microsoft.com/office/drawing/2014/main" id="{AAFA0357-B5B3-96EF-73B4-9904887BA348}"/>
              </a:ext>
            </a:extLst>
          </p:cNvPr>
          <p:cNvSpPr>
            <a:spLocks noEditPoints="1"/>
          </p:cNvSpPr>
          <p:nvPr/>
        </p:nvSpPr>
        <p:spPr bwMode="auto">
          <a:xfrm>
            <a:off x="3516836" y="3200601"/>
            <a:ext cx="549349" cy="549349"/>
          </a:xfrm>
          <a:custGeom>
            <a:avLst/>
            <a:gdLst>
              <a:gd name="T0" fmla="*/ 81 w 128"/>
              <a:gd name="T1" fmla="*/ 14 h 128"/>
              <a:gd name="T2" fmla="*/ 53 w 128"/>
              <a:gd name="T3" fmla="*/ 36 h 128"/>
              <a:gd name="T4" fmla="*/ 33 w 128"/>
              <a:gd name="T5" fmla="*/ 36 h 128"/>
              <a:gd name="T6" fmla="*/ 0 w 128"/>
              <a:gd name="T7" fmla="*/ 56 h 128"/>
              <a:gd name="T8" fmla="*/ 24 w 128"/>
              <a:gd name="T9" fmla="*/ 84 h 128"/>
              <a:gd name="T10" fmla="*/ 32 w 128"/>
              <a:gd name="T11" fmla="*/ 128 h 128"/>
              <a:gd name="T12" fmla="*/ 56 w 128"/>
              <a:gd name="T13" fmla="*/ 120 h 128"/>
              <a:gd name="T14" fmla="*/ 52 w 128"/>
              <a:gd name="T15" fmla="*/ 108 h 128"/>
              <a:gd name="T16" fmla="*/ 52 w 128"/>
              <a:gd name="T17" fmla="*/ 80 h 128"/>
              <a:gd name="T18" fmla="*/ 53 w 128"/>
              <a:gd name="T19" fmla="*/ 78 h 128"/>
              <a:gd name="T20" fmla="*/ 54 w 128"/>
              <a:gd name="T21" fmla="*/ 77 h 128"/>
              <a:gd name="T22" fmla="*/ 55 w 128"/>
              <a:gd name="T23" fmla="*/ 76 h 128"/>
              <a:gd name="T24" fmla="*/ 81 w 128"/>
              <a:gd name="T25" fmla="*/ 98 h 128"/>
              <a:gd name="T26" fmla="*/ 128 w 128"/>
              <a:gd name="T27" fmla="*/ 56 h 128"/>
              <a:gd name="T28" fmla="*/ 80 w 128"/>
              <a:gd name="T29" fmla="*/ 56 h 128"/>
              <a:gd name="T30" fmla="*/ 92 w 128"/>
              <a:gd name="T31" fmla="*/ 44 h 128"/>
              <a:gd name="T32" fmla="*/ 92 w 128"/>
              <a:gd name="T33" fmla="*/ 68 h 128"/>
              <a:gd name="T34" fmla="*/ 80 w 128"/>
              <a:gd name="T35" fmla="*/ 56 h 128"/>
              <a:gd name="T36" fmla="*/ 16 w 128"/>
              <a:gd name="T37" fmla="*/ 44 h 128"/>
              <a:gd name="T38" fmla="*/ 40 w 128"/>
              <a:gd name="T39" fmla="*/ 56 h 128"/>
              <a:gd name="T40" fmla="*/ 16 w 128"/>
              <a:gd name="T41" fmla="*/ 68 h 128"/>
              <a:gd name="T42" fmla="*/ 48 w 128"/>
              <a:gd name="T43" fmla="*/ 120 h 128"/>
              <a:gd name="T44" fmla="*/ 32 w 128"/>
              <a:gd name="T45" fmla="*/ 84 h 128"/>
              <a:gd name="T46" fmla="*/ 33 w 128"/>
              <a:gd name="T47" fmla="*/ 76 h 128"/>
              <a:gd name="T48" fmla="*/ 45 w 128"/>
              <a:gd name="T49" fmla="*/ 76 h 128"/>
              <a:gd name="T50" fmla="*/ 44 w 128"/>
              <a:gd name="T51" fmla="*/ 108 h 128"/>
              <a:gd name="T52" fmla="*/ 48 w 128"/>
              <a:gd name="T53" fmla="*/ 117 h 128"/>
              <a:gd name="T54" fmla="*/ 53 w 128"/>
              <a:gd name="T55" fmla="*/ 68 h 128"/>
              <a:gd name="T56" fmla="*/ 52 w 128"/>
              <a:gd name="T57" fmla="*/ 68 h 128"/>
              <a:gd name="T58" fmla="*/ 52 w 128"/>
              <a:gd name="T59" fmla="*/ 44 h 128"/>
              <a:gd name="T60" fmla="*/ 74 w 128"/>
              <a:gd name="T61" fmla="*/ 36 h 128"/>
              <a:gd name="T62" fmla="*/ 74 w 128"/>
              <a:gd name="T63" fmla="*/ 76 h 128"/>
              <a:gd name="T64" fmla="*/ 100 w 128"/>
              <a:gd name="T65" fmla="*/ 104 h 128"/>
              <a:gd name="T66" fmla="*/ 92 w 128"/>
              <a:gd name="T67" fmla="*/ 76 h 128"/>
              <a:gd name="T68" fmla="*/ 92 w 128"/>
              <a:gd name="T69" fmla="*/ 36 h 128"/>
              <a:gd name="T70" fmla="*/ 100 w 128"/>
              <a:gd name="T71" fmla="*/ 8 h 128"/>
              <a:gd name="T72" fmla="*/ 100 w 128"/>
              <a:gd name="T73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" h="128">
                <a:moveTo>
                  <a:pt x="100" y="0"/>
                </a:moveTo>
                <a:cubicBezTo>
                  <a:pt x="92" y="0"/>
                  <a:pt x="85" y="6"/>
                  <a:pt x="81" y="14"/>
                </a:cubicBezTo>
                <a:cubicBezTo>
                  <a:pt x="81" y="14"/>
                  <a:pt x="81" y="14"/>
                  <a:pt x="81" y="14"/>
                </a:cubicBezTo>
                <a:cubicBezTo>
                  <a:pt x="74" y="27"/>
                  <a:pt x="64" y="36"/>
                  <a:pt x="53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7" y="36"/>
                  <a:pt x="0" y="45"/>
                  <a:pt x="0" y="56"/>
                </a:cubicBezTo>
                <a:cubicBezTo>
                  <a:pt x="0" y="67"/>
                  <a:pt x="7" y="76"/>
                  <a:pt x="16" y="76"/>
                </a:cubicBezTo>
                <a:cubicBezTo>
                  <a:pt x="20" y="76"/>
                  <a:pt x="24" y="80"/>
                  <a:pt x="24" y="84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4"/>
                  <a:pt x="28" y="128"/>
                  <a:pt x="32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52" y="128"/>
                  <a:pt x="56" y="124"/>
                  <a:pt x="56" y="120"/>
                </a:cubicBezTo>
                <a:cubicBezTo>
                  <a:pt x="56" y="116"/>
                  <a:pt x="56" y="116"/>
                  <a:pt x="56" y="116"/>
                </a:cubicBezTo>
                <a:cubicBezTo>
                  <a:pt x="56" y="112"/>
                  <a:pt x="52" y="110"/>
                  <a:pt x="52" y="108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79"/>
                  <a:pt x="52" y="79"/>
                  <a:pt x="53" y="78"/>
                </a:cubicBezTo>
                <a:cubicBezTo>
                  <a:pt x="53" y="78"/>
                  <a:pt x="53" y="78"/>
                  <a:pt x="53" y="78"/>
                </a:cubicBezTo>
                <a:cubicBezTo>
                  <a:pt x="53" y="77"/>
                  <a:pt x="53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6"/>
                  <a:pt x="55" y="76"/>
                  <a:pt x="55" y="76"/>
                </a:cubicBezTo>
                <a:cubicBezTo>
                  <a:pt x="65" y="77"/>
                  <a:pt x="74" y="85"/>
                  <a:pt x="81" y="98"/>
                </a:cubicBezTo>
                <a:cubicBezTo>
                  <a:pt x="81" y="98"/>
                  <a:pt x="81" y="98"/>
                  <a:pt x="81" y="98"/>
                </a:cubicBezTo>
                <a:cubicBezTo>
                  <a:pt x="85" y="106"/>
                  <a:pt x="92" y="112"/>
                  <a:pt x="100" y="112"/>
                </a:cubicBezTo>
                <a:cubicBezTo>
                  <a:pt x="118" y="112"/>
                  <a:pt x="128" y="84"/>
                  <a:pt x="128" y="56"/>
                </a:cubicBezTo>
                <a:cubicBezTo>
                  <a:pt x="128" y="28"/>
                  <a:pt x="118" y="0"/>
                  <a:pt x="100" y="0"/>
                </a:cubicBezTo>
                <a:close/>
                <a:moveTo>
                  <a:pt x="80" y="56"/>
                </a:moveTo>
                <a:cubicBezTo>
                  <a:pt x="80" y="52"/>
                  <a:pt x="80" y="48"/>
                  <a:pt x="81" y="44"/>
                </a:cubicBezTo>
                <a:cubicBezTo>
                  <a:pt x="92" y="44"/>
                  <a:pt x="92" y="44"/>
                  <a:pt x="92" y="44"/>
                </a:cubicBezTo>
                <a:cubicBezTo>
                  <a:pt x="96" y="44"/>
                  <a:pt x="100" y="49"/>
                  <a:pt x="100" y="56"/>
                </a:cubicBezTo>
                <a:cubicBezTo>
                  <a:pt x="100" y="63"/>
                  <a:pt x="96" y="68"/>
                  <a:pt x="92" y="68"/>
                </a:cubicBezTo>
                <a:cubicBezTo>
                  <a:pt x="81" y="68"/>
                  <a:pt x="81" y="68"/>
                  <a:pt x="81" y="68"/>
                </a:cubicBezTo>
                <a:cubicBezTo>
                  <a:pt x="80" y="64"/>
                  <a:pt x="80" y="60"/>
                  <a:pt x="80" y="56"/>
                </a:cubicBezTo>
                <a:close/>
                <a:moveTo>
                  <a:pt x="8" y="56"/>
                </a:moveTo>
                <a:cubicBezTo>
                  <a:pt x="8" y="49"/>
                  <a:pt x="12" y="44"/>
                  <a:pt x="16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2" y="47"/>
                  <a:pt x="40" y="51"/>
                  <a:pt x="40" y="56"/>
                </a:cubicBezTo>
                <a:cubicBezTo>
                  <a:pt x="40" y="61"/>
                  <a:pt x="42" y="65"/>
                  <a:pt x="44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2" y="68"/>
                  <a:pt x="8" y="63"/>
                  <a:pt x="8" y="56"/>
                </a:cubicBezTo>
                <a:close/>
                <a:moveTo>
                  <a:pt x="48" y="120"/>
                </a:moveTo>
                <a:cubicBezTo>
                  <a:pt x="32" y="120"/>
                  <a:pt x="32" y="120"/>
                  <a:pt x="32" y="120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81"/>
                  <a:pt x="31" y="78"/>
                  <a:pt x="30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45" y="76"/>
                  <a:pt x="45" y="76"/>
                  <a:pt x="45" y="76"/>
                </a:cubicBezTo>
                <a:cubicBezTo>
                  <a:pt x="44" y="77"/>
                  <a:pt x="44" y="79"/>
                  <a:pt x="44" y="80"/>
                </a:cubicBezTo>
                <a:cubicBezTo>
                  <a:pt x="44" y="108"/>
                  <a:pt x="44" y="108"/>
                  <a:pt x="44" y="108"/>
                </a:cubicBezTo>
                <a:cubicBezTo>
                  <a:pt x="44" y="112"/>
                  <a:pt x="46" y="114"/>
                  <a:pt x="47" y="116"/>
                </a:cubicBezTo>
                <a:cubicBezTo>
                  <a:pt x="48" y="116"/>
                  <a:pt x="48" y="116"/>
                  <a:pt x="48" y="117"/>
                </a:cubicBezTo>
                <a:lnTo>
                  <a:pt x="48" y="120"/>
                </a:lnTo>
                <a:close/>
                <a:moveTo>
                  <a:pt x="53" y="68"/>
                </a:moveTo>
                <a:cubicBezTo>
                  <a:pt x="52" y="68"/>
                  <a:pt x="52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48" y="68"/>
                  <a:pt x="44" y="63"/>
                  <a:pt x="44" y="56"/>
                </a:cubicBezTo>
                <a:cubicBezTo>
                  <a:pt x="44" y="49"/>
                  <a:pt x="48" y="44"/>
                  <a:pt x="52" y="44"/>
                </a:cubicBezTo>
                <a:cubicBezTo>
                  <a:pt x="53" y="44"/>
                  <a:pt x="53" y="44"/>
                  <a:pt x="53" y="44"/>
                </a:cubicBezTo>
                <a:cubicBezTo>
                  <a:pt x="60" y="44"/>
                  <a:pt x="68" y="41"/>
                  <a:pt x="74" y="36"/>
                </a:cubicBezTo>
                <a:cubicBezTo>
                  <a:pt x="73" y="42"/>
                  <a:pt x="72" y="49"/>
                  <a:pt x="72" y="56"/>
                </a:cubicBezTo>
                <a:cubicBezTo>
                  <a:pt x="72" y="63"/>
                  <a:pt x="73" y="70"/>
                  <a:pt x="74" y="76"/>
                </a:cubicBezTo>
                <a:cubicBezTo>
                  <a:pt x="68" y="71"/>
                  <a:pt x="60" y="68"/>
                  <a:pt x="53" y="68"/>
                </a:cubicBezTo>
                <a:close/>
                <a:moveTo>
                  <a:pt x="100" y="104"/>
                </a:moveTo>
                <a:cubicBezTo>
                  <a:pt x="92" y="104"/>
                  <a:pt x="85" y="93"/>
                  <a:pt x="82" y="76"/>
                </a:cubicBezTo>
                <a:cubicBezTo>
                  <a:pt x="92" y="76"/>
                  <a:pt x="92" y="76"/>
                  <a:pt x="92" y="76"/>
                </a:cubicBezTo>
                <a:cubicBezTo>
                  <a:pt x="101" y="76"/>
                  <a:pt x="108" y="67"/>
                  <a:pt x="108" y="56"/>
                </a:cubicBezTo>
                <a:cubicBezTo>
                  <a:pt x="108" y="45"/>
                  <a:pt x="101" y="36"/>
                  <a:pt x="92" y="36"/>
                </a:cubicBezTo>
                <a:cubicBezTo>
                  <a:pt x="82" y="36"/>
                  <a:pt x="82" y="36"/>
                  <a:pt x="82" y="36"/>
                </a:cubicBezTo>
                <a:cubicBezTo>
                  <a:pt x="85" y="19"/>
                  <a:pt x="92" y="8"/>
                  <a:pt x="100" y="8"/>
                </a:cubicBezTo>
                <a:cubicBezTo>
                  <a:pt x="111" y="8"/>
                  <a:pt x="120" y="29"/>
                  <a:pt x="120" y="56"/>
                </a:cubicBezTo>
                <a:cubicBezTo>
                  <a:pt x="120" y="83"/>
                  <a:pt x="111" y="104"/>
                  <a:pt x="100" y="104"/>
                </a:cubicBezTo>
                <a:close/>
              </a:path>
            </a:pathLst>
          </a:custGeom>
          <a:solidFill>
            <a:srgbClr val="183885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id-ID" sz="1400">
              <a:solidFill>
                <a:schemeClr val="bg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8D74470-8D29-2B41-24EE-8F2FA025437D}"/>
              </a:ext>
            </a:extLst>
          </p:cNvPr>
          <p:cNvSpPr txBox="1"/>
          <p:nvPr/>
        </p:nvSpPr>
        <p:spPr>
          <a:xfrm>
            <a:off x="9089052" y="5252063"/>
            <a:ext cx="2063092" cy="902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4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chemeClr val="accent4">
                  <a:lumMod val="60000"/>
                  <a:lumOff val="40000"/>
                </a:schemeClr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100" dirty="0">
                <a:solidFill>
                  <a:schemeClr val="accent4">
                    <a:lumMod val="60000"/>
                    <a:lumOff val="40000"/>
                  </a:schemeClr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accent4">
                  <a:lumMod val="60000"/>
                  <a:lumOff val="40000"/>
                </a:schemeClr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B1A6177-C5E0-6C74-962D-AD3BAECEA587}"/>
              </a:ext>
            </a:extLst>
          </p:cNvPr>
          <p:cNvSpPr txBox="1"/>
          <p:nvPr/>
        </p:nvSpPr>
        <p:spPr>
          <a:xfrm>
            <a:off x="6465583" y="5252063"/>
            <a:ext cx="2063092" cy="902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4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chemeClr val="accent4">
                  <a:lumMod val="60000"/>
                  <a:lumOff val="40000"/>
                </a:schemeClr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100" dirty="0">
                <a:solidFill>
                  <a:schemeClr val="accent4">
                    <a:lumMod val="60000"/>
                    <a:lumOff val="40000"/>
                  </a:schemeClr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accent4">
                  <a:lumMod val="60000"/>
                  <a:lumOff val="40000"/>
                </a:schemeClr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E32337D-F48C-B8FD-062B-CA6CC11D2140}"/>
              </a:ext>
            </a:extLst>
          </p:cNvPr>
          <p:cNvSpPr txBox="1"/>
          <p:nvPr/>
        </p:nvSpPr>
        <p:spPr>
          <a:xfrm>
            <a:off x="3791510" y="5252063"/>
            <a:ext cx="2063092" cy="902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4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chemeClr val="accent4">
                  <a:lumMod val="60000"/>
                  <a:lumOff val="40000"/>
                </a:schemeClr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100" dirty="0">
                <a:solidFill>
                  <a:schemeClr val="accent4">
                    <a:lumMod val="60000"/>
                    <a:lumOff val="40000"/>
                  </a:schemeClr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accent4">
                  <a:lumMod val="60000"/>
                  <a:lumOff val="40000"/>
                </a:schemeClr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3372181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500"/>
                            </p:stCondLst>
                            <p:childTnLst>
                              <p:par>
                                <p:cTn id="5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5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0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 animBg="1"/>
      <p:bldP spid="27" grpId="0"/>
      <p:bldP spid="28" grpId="0" animBg="1"/>
      <p:bldP spid="29" grpId="0" animBg="1"/>
      <p:bldP spid="30" grpId="0"/>
      <p:bldP spid="31" grpId="0"/>
      <p:bldP spid="3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BACDAA7-05D6-3A02-8BC9-ABDC4D624151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1838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80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6B1C3AE-0EBD-B023-1F67-B998D9BA7EA3}"/>
              </a:ext>
            </a:extLst>
          </p:cNvPr>
          <p:cNvGrpSpPr/>
          <p:nvPr/>
        </p:nvGrpSpPr>
        <p:grpSpPr>
          <a:xfrm>
            <a:off x="3757705" y="1403266"/>
            <a:ext cx="4676590" cy="4965791"/>
            <a:chOff x="3757705" y="1403266"/>
            <a:chExt cx="4676590" cy="4965791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A901336A-B5D8-C412-D8E4-125F71245285}"/>
                </a:ext>
              </a:extLst>
            </p:cNvPr>
            <p:cNvGrpSpPr/>
            <p:nvPr/>
          </p:nvGrpSpPr>
          <p:grpSpPr>
            <a:xfrm>
              <a:off x="3757705" y="1555981"/>
              <a:ext cx="4676590" cy="4813076"/>
              <a:chOff x="2585991" y="2445792"/>
              <a:chExt cx="2830016" cy="2912611"/>
            </a:xfrm>
            <a:solidFill>
              <a:srgbClr val="183885"/>
            </a:solidFill>
          </p:grpSpPr>
          <p:sp>
            <p:nvSpPr>
              <p:cNvPr id="4" name="Block Arc 3">
                <a:extLst>
                  <a:ext uri="{FF2B5EF4-FFF2-40B4-BE49-F238E27FC236}">
                    <a16:creationId xmlns:a16="http://schemas.microsoft.com/office/drawing/2014/main" id="{BE887F4D-55AE-5BB9-C930-DAFAAE5A9035}"/>
                  </a:ext>
                </a:extLst>
              </p:cNvPr>
              <p:cNvSpPr/>
              <p:nvPr/>
            </p:nvSpPr>
            <p:spPr>
              <a:xfrm>
                <a:off x="2585991" y="2445792"/>
                <a:ext cx="2830016" cy="2830016"/>
              </a:xfrm>
              <a:prstGeom prst="blockArc">
                <a:avLst>
                  <a:gd name="adj1" fmla="val 5749470"/>
                  <a:gd name="adj2" fmla="val 16195660"/>
                  <a:gd name="adj3" fmla="val 470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/>
                  </a:solidFill>
                </a:endParaRPr>
              </a:p>
            </p:txBody>
          </p:sp>
          <p:sp>
            <p:nvSpPr>
              <p:cNvPr id="5" name="Isosceles Triangle 4">
                <a:extLst>
                  <a:ext uri="{FF2B5EF4-FFF2-40B4-BE49-F238E27FC236}">
                    <a16:creationId xmlns:a16="http://schemas.microsoft.com/office/drawing/2014/main" id="{2B9B6D5F-4788-F060-313A-D15B70436E2F}"/>
                  </a:ext>
                </a:extLst>
              </p:cNvPr>
              <p:cNvSpPr/>
              <p:nvPr/>
            </p:nvSpPr>
            <p:spPr>
              <a:xfrm rot="5400000">
                <a:off x="3761449" y="5104467"/>
                <a:ext cx="309057" cy="19881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19DC5B93-D40C-8620-7B91-E8D91E0E6A9B}"/>
                </a:ext>
              </a:extLst>
            </p:cNvPr>
            <p:cNvGrpSpPr/>
            <p:nvPr/>
          </p:nvGrpSpPr>
          <p:grpSpPr>
            <a:xfrm rot="10800000">
              <a:off x="3757705" y="1403266"/>
              <a:ext cx="4676590" cy="4813076"/>
              <a:chOff x="2585991" y="2445792"/>
              <a:chExt cx="2830016" cy="2912611"/>
            </a:xfrm>
            <a:solidFill>
              <a:schemeClr val="bg1"/>
            </a:solidFill>
          </p:grpSpPr>
          <p:sp>
            <p:nvSpPr>
              <p:cNvPr id="7" name="Block Arc 6">
                <a:extLst>
                  <a:ext uri="{FF2B5EF4-FFF2-40B4-BE49-F238E27FC236}">
                    <a16:creationId xmlns:a16="http://schemas.microsoft.com/office/drawing/2014/main" id="{C6701FBC-0BF7-BEC2-F830-EF262B10E5BD}"/>
                  </a:ext>
                </a:extLst>
              </p:cNvPr>
              <p:cNvSpPr/>
              <p:nvPr/>
            </p:nvSpPr>
            <p:spPr>
              <a:xfrm>
                <a:off x="2585991" y="2445792"/>
                <a:ext cx="2830016" cy="2830016"/>
              </a:xfrm>
              <a:prstGeom prst="blockArc">
                <a:avLst>
                  <a:gd name="adj1" fmla="val 5749470"/>
                  <a:gd name="adj2" fmla="val 16195660"/>
                  <a:gd name="adj3" fmla="val 470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Isosceles Triangle 7">
                <a:extLst>
                  <a:ext uri="{FF2B5EF4-FFF2-40B4-BE49-F238E27FC236}">
                    <a16:creationId xmlns:a16="http://schemas.microsoft.com/office/drawing/2014/main" id="{325497D3-1876-53C6-D755-0C78F9DBC450}"/>
                  </a:ext>
                </a:extLst>
              </p:cNvPr>
              <p:cNvSpPr/>
              <p:nvPr/>
            </p:nvSpPr>
            <p:spPr>
              <a:xfrm rot="5400000">
                <a:off x="3761449" y="5104467"/>
                <a:ext cx="309057" cy="19881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9" name="Round Same Side Corner Rectangle 11">
            <a:extLst>
              <a:ext uri="{FF2B5EF4-FFF2-40B4-BE49-F238E27FC236}">
                <a16:creationId xmlns:a16="http://schemas.microsoft.com/office/drawing/2014/main" id="{B4ECB2DB-CDD1-3C1C-77FE-A6D1DF017F54}"/>
              </a:ext>
            </a:extLst>
          </p:cNvPr>
          <p:cNvSpPr>
            <a:spLocks noChangeAspect="1"/>
          </p:cNvSpPr>
          <p:nvPr/>
        </p:nvSpPr>
        <p:spPr>
          <a:xfrm rot="9900000">
            <a:off x="8905962" y="5848191"/>
            <a:ext cx="396000" cy="336326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0" name="Rounded Rectangle 27">
            <a:extLst>
              <a:ext uri="{FF2B5EF4-FFF2-40B4-BE49-F238E27FC236}">
                <a16:creationId xmlns:a16="http://schemas.microsoft.com/office/drawing/2014/main" id="{6EBC8345-4E87-B189-BB28-C9FF2525C3E5}"/>
              </a:ext>
            </a:extLst>
          </p:cNvPr>
          <p:cNvSpPr/>
          <p:nvPr/>
        </p:nvSpPr>
        <p:spPr>
          <a:xfrm>
            <a:off x="2865166" y="5770521"/>
            <a:ext cx="346396" cy="26607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rgbClr val="1838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" name="Oval 7">
            <a:extLst>
              <a:ext uri="{FF2B5EF4-FFF2-40B4-BE49-F238E27FC236}">
                <a16:creationId xmlns:a16="http://schemas.microsoft.com/office/drawing/2014/main" id="{C66B3AB7-BE0B-9BA8-13C1-7A47D51BCDBA}"/>
              </a:ext>
            </a:extLst>
          </p:cNvPr>
          <p:cNvSpPr/>
          <p:nvPr/>
        </p:nvSpPr>
        <p:spPr>
          <a:xfrm>
            <a:off x="2844778" y="4938816"/>
            <a:ext cx="387172" cy="38717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rgbClr val="1838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" name="Block Arc 10">
            <a:extLst>
              <a:ext uri="{FF2B5EF4-FFF2-40B4-BE49-F238E27FC236}">
                <a16:creationId xmlns:a16="http://schemas.microsoft.com/office/drawing/2014/main" id="{B1042285-3857-B50E-5035-E9555B6F50B8}"/>
              </a:ext>
            </a:extLst>
          </p:cNvPr>
          <p:cNvSpPr/>
          <p:nvPr/>
        </p:nvSpPr>
        <p:spPr>
          <a:xfrm>
            <a:off x="8886050" y="5080051"/>
            <a:ext cx="435826" cy="295205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4" name="Right Arrow 7">
            <a:extLst>
              <a:ext uri="{FF2B5EF4-FFF2-40B4-BE49-F238E27FC236}">
                <a16:creationId xmlns:a16="http://schemas.microsoft.com/office/drawing/2014/main" id="{58AD38D1-1BDF-BB36-4D0D-F9FBAC0E33CA}"/>
              </a:ext>
            </a:extLst>
          </p:cNvPr>
          <p:cNvSpPr/>
          <p:nvPr/>
        </p:nvSpPr>
        <p:spPr>
          <a:xfrm rot="16200000">
            <a:off x="2608811" y="3496166"/>
            <a:ext cx="859106" cy="811405"/>
          </a:xfrm>
          <a:prstGeom prst="rightArrow">
            <a:avLst/>
          </a:prstGeom>
          <a:solidFill>
            <a:srgbClr val="1838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9" name="Right Arrow 7">
            <a:extLst>
              <a:ext uri="{FF2B5EF4-FFF2-40B4-BE49-F238E27FC236}">
                <a16:creationId xmlns:a16="http://schemas.microsoft.com/office/drawing/2014/main" id="{0F74CB39-1DC8-001A-F8D9-C9BC8B1DFF3C}"/>
              </a:ext>
            </a:extLst>
          </p:cNvPr>
          <p:cNvSpPr/>
          <p:nvPr/>
        </p:nvSpPr>
        <p:spPr>
          <a:xfrm rot="16200000" flipH="1">
            <a:off x="8735521" y="3515216"/>
            <a:ext cx="859106" cy="811405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2700">
              <a:solidFill>
                <a:schemeClr val="bg1"/>
              </a:solidFill>
            </a:endParaRPr>
          </a:p>
        </p:txBody>
      </p:sp>
      <p:sp>
        <p:nvSpPr>
          <p:cNvPr id="23" name="Rectangle: Top Corners Rounded 22">
            <a:extLst>
              <a:ext uri="{FF2B5EF4-FFF2-40B4-BE49-F238E27FC236}">
                <a16:creationId xmlns:a16="http://schemas.microsoft.com/office/drawing/2014/main" id="{906B7C0A-B0A1-A216-E853-64A8A60EE262}"/>
              </a:ext>
            </a:extLst>
          </p:cNvPr>
          <p:cNvSpPr/>
          <p:nvPr/>
        </p:nvSpPr>
        <p:spPr>
          <a:xfrm rot="10800000">
            <a:off x="685733" y="0"/>
            <a:ext cx="1130710" cy="1130710"/>
          </a:xfrm>
          <a:prstGeom prst="round2SameRect">
            <a:avLst>
              <a:gd name="adj1" fmla="val 9710"/>
              <a:gd name="adj2" fmla="val 0"/>
            </a:avLst>
          </a:prstGeom>
          <a:solidFill>
            <a:srgbClr val="18388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FF66A155-57D7-1CEE-6BCF-22810D9E5AF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183885"/>
              </a:clrFrom>
              <a:clrTo>
                <a:srgbClr val="18388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16" t="22488" r="32823" b="18723"/>
          <a:stretch/>
        </p:blipFill>
        <p:spPr>
          <a:xfrm>
            <a:off x="776948" y="74822"/>
            <a:ext cx="948280" cy="1055888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104C837-356B-7B23-5F5F-8C2C11E55D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705" y="2253591"/>
            <a:ext cx="5543445" cy="3201144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4A622182-7EE8-AA2D-684C-7AB9AA254F04}"/>
              </a:ext>
            </a:extLst>
          </p:cNvPr>
          <p:cNvSpPr txBox="1"/>
          <p:nvPr/>
        </p:nvSpPr>
        <p:spPr>
          <a:xfrm>
            <a:off x="8582526" y="763228"/>
            <a:ext cx="328688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کاهش قیمت محصولات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F3AD1E3-8FEC-6BAF-4DCF-68E2AEBF7B01}"/>
              </a:ext>
            </a:extLst>
          </p:cNvPr>
          <p:cNvSpPr txBox="1"/>
          <p:nvPr/>
        </p:nvSpPr>
        <p:spPr>
          <a:xfrm>
            <a:off x="8508295" y="1325736"/>
            <a:ext cx="3361111" cy="17620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4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دهید.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9839444-900A-FC96-E374-6C94E7015095}"/>
              </a:ext>
            </a:extLst>
          </p:cNvPr>
          <p:cNvSpPr txBox="1"/>
          <p:nvPr/>
        </p:nvSpPr>
        <p:spPr>
          <a:xfrm>
            <a:off x="298120" y="1705597"/>
            <a:ext cx="346496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2000" b="1" dirty="0">
                <a:solidFill>
                  <a:srgbClr val="183885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افزایش قیمت محصولات</a:t>
            </a:r>
            <a:endParaRPr lang="en-US" sz="2000" b="1" dirty="0">
              <a:solidFill>
                <a:srgbClr val="183885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EE03EB8-38BB-AA8F-1205-EFF94D56AD9D}"/>
              </a:ext>
            </a:extLst>
          </p:cNvPr>
          <p:cNvSpPr txBox="1"/>
          <p:nvPr/>
        </p:nvSpPr>
        <p:spPr>
          <a:xfrm>
            <a:off x="635636" y="2268105"/>
            <a:ext cx="3127448" cy="9002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183885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183885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1395FD1-950E-BF89-7A7E-9964B0F7D3BC}"/>
              </a:ext>
            </a:extLst>
          </p:cNvPr>
          <p:cNvSpPr txBox="1"/>
          <p:nvPr/>
        </p:nvSpPr>
        <p:spPr>
          <a:xfrm>
            <a:off x="9327451" y="4714303"/>
            <a:ext cx="2444225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</a:t>
            </a:r>
            <a:endParaRPr lang="en-US" sz="1100" dirty="0">
              <a:solidFill>
                <a:schemeClr val="bg1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F484321-8E32-7282-ABEA-BE471CE63E54}"/>
              </a:ext>
            </a:extLst>
          </p:cNvPr>
          <p:cNvSpPr txBox="1"/>
          <p:nvPr/>
        </p:nvSpPr>
        <p:spPr>
          <a:xfrm>
            <a:off x="9321876" y="5549124"/>
            <a:ext cx="2444225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</a:t>
            </a:r>
            <a:endParaRPr lang="en-US" sz="1100" dirty="0">
              <a:solidFill>
                <a:schemeClr val="bg1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2FCEB78-39AC-E599-6214-F55363BBE97B}"/>
              </a:ext>
            </a:extLst>
          </p:cNvPr>
          <p:cNvSpPr txBox="1"/>
          <p:nvPr/>
        </p:nvSpPr>
        <p:spPr>
          <a:xfrm>
            <a:off x="328199" y="4718380"/>
            <a:ext cx="2444225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183885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183885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183885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</a:t>
            </a:r>
            <a:endParaRPr lang="en-US" sz="1100" dirty="0">
              <a:solidFill>
                <a:srgbClr val="183885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404A7F1-9812-7486-1969-80E457DED259}"/>
              </a:ext>
            </a:extLst>
          </p:cNvPr>
          <p:cNvSpPr txBox="1"/>
          <p:nvPr/>
        </p:nvSpPr>
        <p:spPr>
          <a:xfrm>
            <a:off x="322624" y="5553201"/>
            <a:ext cx="2444225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183885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183885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183885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</a:t>
            </a:r>
            <a:endParaRPr lang="en-US" sz="1100" dirty="0">
              <a:solidFill>
                <a:srgbClr val="183885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802230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500"/>
                            </p:stCondLst>
                            <p:childTnLst>
                              <p:par>
                                <p:cTn id="8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500"/>
                            </p:stCondLst>
                            <p:childTnLst>
                              <p:par>
                                <p:cTn id="8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0"/>
                            </p:stCondLst>
                            <p:childTnLst>
                              <p:par>
                                <p:cTn id="9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500"/>
                            </p:stCondLst>
                            <p:childTnLst>
                              <p:par>
                                <p:cTn id="9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1000"/>
                            </p:stCondLst>
                            <p:childTnLst>
                              <p:par>
                                <p:cTn id="9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9" grpId="0" animBg="1"/>
      <p:bldP spid="23" grpId="0" animBg="1"/>
      <p:bldP spid="27" grpId="0"/>
      <p:bldP spid="28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54386E17-1548-7113-B044-34F099DD3D2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89" r="14089"/>
          <a:stretch>
            <a:fillRect/>
          </a:stretch>
        </p:blipFill>
        <p:spPr>
          <a:xfrm>
            <a:off x="5175773" y="126545"/>
            <a:ext cx="3995737" cy="2799644"/>
          </a:xfrm>
        </p:spPr>
      </p:pic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6353BE6-BA6F-F1E1-18A2-DDF4A2A17EE7}"/>
              </a:ext>
            </a:extLst>
          </p:cNvPr>
          <p:cNvSpPr/>
          <p:nvPr/>
        </p:nvSpPr>
        <p:spPr>
          <a:xfrm>
            <a:off x="0" y="1354666"/>
            <a:ext cx="6807200" cy="2074334"/>
          </a:xfrm>
          <a:custGeom>
            <a:avLst/>
            <a:gdLst>
              <a:gd name="connsiteX0" fmla="*/ 0 w 6807200"/>
              <a:gd name="connsiteY0" fmla="*/ 0 h 2074334"/>
              <a:gd name="connsiteX1" fmla="*/ 6653388 w 6807200"/>
              <a:gd name="connsiteY1" fmla="*/ 0 h 2074334"/>
              <a:gd name="connsiteX2" fmla="*/ 6807200 w 6807200"/>
              <a:gd name="connsiteY2" fmla="*/ 153812 h 2074334"/>
              <a:gd name="connsiteX3" fmla="*/ 6807200 w 6807200"/>
              <a:gd name="connsiteY3" fmla="*/ 1920522 h 2074334"/>
              <a:gd name="connsiteX4" fmla="*/ 6653388 w 6807200"/>
              <a:gd name="connsiteY4" fmla="*/ 2074334 h 2074334"/>
              <a:gd name="connsiteX5" fmla="*/ 0 w 6807200"/>
              <a:gd name="connsiteY5" fmla="*/ 2074334 h 2074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07200" h="2074334">
                <a:moveTo>
                  <a:pt x="0" y="0"/>
                </a:moveTo>
                <a:lnTo>
                  <a:pt x="6653388" y="0"/>
                </a:lnTo>
                <a:cubicBezTo>
                  <a:pt x="6738336" y="0"/>
                  <a:pt x="6807200" y="68864"/>
                  <a:pt x="6807200" y="153812"/>
                </a:cubicBezTo>
                <a:lnTo>
                  <a:pt x="6807200" y="1920522"/>
                </a:lnTo>
                <a:cubicBezTo>
                  <a:pt x="6807200" y="2005470"/>
                  <a:pt x="6738336" y="2074334"/>
                  <a:pt x="6653388" y="2074334"/>
                </a:cubicBezTo>
                <a:lnTo>
                  <a:pt x="0" y="2074334"/>
                </a:lnTo>
                <a:close/>
              </a:path>
            </a:pathLst>
          </a:custGeom>
          <a:solidFill>
            <a:srgbClr val="1838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Rectangle: Diagonal Corners Rounded 9">
            <a:extLst>
              <a:ext uri="{FF2B5EF4-FFF2-40B4-BE49-F238E27FC236}">
                <a16:creationId xmlns:a16="http://schemas.microsoft.com/office/drawing/2014/main" id="{D0A32240-E09F-A8F5-9059-DDAAE8EAE2B8}"/>
              </a:ext>
            </a:extLst>
          </p:cNvPr>
          <p:cNvSpPr/>
          <p:nvPr/>
        </p:nvSpPr>
        <p:spPr>
          <a:xfrm>
            <a:off x="4357254" y="3806613"/>
            <a:ext cx="3556000" cy="1930400"/>
          </a:xfrm>
          <a:prstGeom prst="round2Diag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Diagonal Corners Rounded 10">
            <a:extLst>
              <a:ext uri="{FF2B5EF4-FFF2-40B4-BE49-F238E27FC236}">
                <a16:creationId xmlns:a16="http://schemas.microsoft.com/office/drawing/2014/main" id="{0328D067-218A-8413-2566-27A7E4FB525D}"/>
              </a:ext>
            </a:extLst>
          </p:cNvPr>
          <p:cNvSpPr/>
          <p:nvPr/>
        </p:nvSpPr>
        <p:spPr>
          <a:xfrm>
            <a:off x="406400" y="3806613"/>
            <a:ext cx="3556000" cy="1930400"/>
          </a:xfrm>
          <a:prstGeom prst="round2Diag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Diagonal Corners Rounded 11">
            <a:extLst>
              <a:ext uri="{FF2B5EF4-FFF2-40B4-BE49-F238E27FC236}">
                <a16:creationId xmlns:a16="http://schemas.microsoft.com/office/drawing/2014/main" id="{E6D52EE2-61BB-DAAE-9880-58D6CC5C8132}"/>
              </a:ext>
            </a:extLst>
          </p:cNvPr>
          <p:cNvSpPr/>
          <p:nvPr/>
        </p:nvSpPr>
        <p:spPr>
          <a:xfrm>
            <a:off x="8308109" y="3806613"/>
            <a:ext cx="3556000" cy="1930400"/>
          </a:xfrm>
          <a:prstGeom prst="round2Diag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4753DF62-7AEB-AA66-C829-AA1E2CE9AC5D}"/>
              </a:ext>
            </a:extLst>
          </p:cNvPr>
          <p:cNvSpPr/>
          <p:nvPr/>
        </p:nvSpPr>
        <p:spPr>
          <a:xfrm>
            <a:off x="1435509" y="5567461"/>
            <a:ext cx="1327355" cy="334297"/>
          </a:xfrm>
          <a:prstGeom prst="roundRect">
            <a:avLst/>
          </a:prstGeom>
          <a:solidFill>
            <a:srgbClr val="1838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374FAEBE-2DA1-2558-B150-0789404FF735}"/>
              </a:ext>
            </a:extLst>
          </p:cNvPr>
          <p:cNvSpPr/>
          <p:nvPr/>
        </p:nvSpPr>
        <p:spPr>
          <a:xfrm>
            <a:off x="5471576" y="5567461"/>
            <a:ext cx="1327355" cy="334297"/>
          </a:xfrm>
          <a:prstGeom prst="roundRect">
            <a:avLst/>
          </a:prstGeom>
          <a:solidFill>
            <a:srgbClr val="1838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A888C83-7C69-E51C-59ED-9F727D853735}"/>
              </a:ext>
            </a:extLst>
          </p:cNvPr>
          <p:cNvSpPr/>
          <p:nvPr/>
        </p:nvSpPr>
        <p:spPr>
          <a:xfrm>
            <a:off x="9422430" y="5569864"/>
            <a:ext cx="1327355" cy="334297"/>
          </a:xfrm>
          <a:prstGeom prst="roundRect">
            <a:avLst/>
          </a:prstGeom>
          <a:solidFill>
            <a:srgbClr val="1838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B9BF45F-85E6-3C81-E4C3-2BFC1583FA56}"/>
              </a:ext>
            </a:extLst>
          </p:cNvPr>
          <p:cNvSpPr txBox="1"/>
          <p:nvPr/>
        </p:nvSpPr>
        <p:spPr>
          <a:xfrm>
            <a:off x="167148" y="1451796"/>
            <a:ext cx="637130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fa-IR" sz="28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را بنویسید</a:t>
            </a:r>
            <a:endParaRPr lang="en-US" sz="28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126DAB8-08DA-F6AD-F705-DE8B8BB6ADB4}"/>
              </a:ext>
            </a:extLst>
          </p:cNvPr>
          <p:cNvSpPr txBox="1"/>
          <p:nvPr/>
        </p:nvSpPr>
        <p:spPr>
          <a:xfrm>
            <a:off x="580103" y="2068201"/>
            <a:ext cx="5732207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a-IR" sz="16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56E7744-D9B3-DD8B-2BEF-0348F3E6D95E}"/>
              </a:ext>
            </a:extLst>
          </p:cNvPr>
          <p:cNvSpPr txBox="1"/>
          <p:nvPr/>
        </p:nvSpPr>
        <p:spPr>
          <a:xfrm>
            <a:off x="8445910" y="3852841"/>
            <a:ext cx="3245882" cy="15619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600" b="1" dirty="0">
                <a:solidFill>
                  <a:srgbClr val="183885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183885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50000"/>
              </a:lnSpc>
            </a:pPr>
            <a:r>
              <a:rPr lang="fa-IR" sz="12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B5562F2-0873-714B-9E3E-38CD0F32B633}"/>
              </a:ext>
            </a:extLst>
          </p:cNvPr>
          <p:cNvSpPr txBox="1"/>
          <p:nvPr/>
        </p:nvSpPr>
        <p:spPr>
          <a:xfrm>
            <a:off x="4482816" y="3852841"/>
            <a:ext cx="3245882" cy="15619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600" b="1" dirty="0">
                <a:solidFill>
                  <a:srgbClr val="183885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183885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50000"/>
              </a:lnSpc>
            </a:pPr>
            <a:r>
              <a:rPr lang="fa-IR" sz="12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EE9F966-745F-39CC-4FE3-ACAD178E4B73}"/>
              </a:ext>
            </a:extLst>
          </p:cNvPr>
          <p:cNvSpPr txBox="1"/>
          <p:nvPr/>
        </p:nvSpPr>
        <p:spPr>
          <a:xfrm>
            <a:off x="531961" y="3852841"/>
            <a:ext cx="3245882" cy="15619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600" b="1" dirty="0">
                <a:solidFill>
                  <a:srgbClr val="183885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183885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50000"/>
              </a:lnSpc>
            </a:pPr>
            <a:r>
              <a:rPr lang="fa-IR" sz="12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C0EC5FC-CAD7-F9CD-03FA-5C55D6A60970}"/>
              </a:ext>
            </a:extLst>
          </p:cNvPr>
          <p:cNvSpPr/>
          <p:nvPr/>
        </p:nvSpPr>
        <p:spPr>
          <a:xfrm>
            <a:off x="10991274" y="1336246"/>
            <a:ext cx="1200727" cy="2182809"/>
          </a:xfrm>
          <a:custGeom>
            <a:avLst/>
            <a:gdLst>
              <a:gd name="connsiteX0" fmla="*/ 101598 w 1200727"/>
              <a:gd name="connsiteY0" fmla="*/ 0 h 2182809"/>
              <a:gd name="connsiteX1" fmla="*/ 1200727 w 1200727"/>
              <a:gd name="connsiteY1" fmla="*/ 0 h 2182809"/>
              <a:gd name="connsiteX2" fmla="*/ 1200727 w 1200727"/>
              <a:gd name="connsiteY2" fmla="*/ 2182809 h 2182809"/>
              <a:gd name="connsiteX3" fmla="*/ 101598 w 1200727"/>
              <a:gd name="connsiteY3" fmla="*/ 2182809 h 2182809"/>
              <a:gd name="connsiteX4" fmla="*/ 0 w 1200727"/>
              <a:gd name="connsiteY4" fmla="*/ 2081211 h 2182809"/>
              <a:gd name="connsiteX5" fmla="*/ 0 w 1200727"/>
              <a:gd name="connsiteY5" fmla="*/ 101598 h 2182809"/>
              <a:gd name="connsiteX6" fmla="*/ 101598 w 1200727"/>
              <a:gd name="connsiteY6" fmla="*/ 0 h 2182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00727" h="2182809">
                <a:moveTo>
                  <a:pt x="101598" y="0"/>
                </a:moveTo>
                <a:lnTo>
                  <a:pt x="1200727" y="0"/>
                </a:lnTo>
                <a:lnTo>
                  <a:pt x="1200727" y="2182809"/>
                </a:lnTo>
                <a:lnTo>
                  <a:pt x="101598" y="2182809"/>
                </a:lnTo>
                <a:cubicBezTo>
                  <a:pt x="45487" y="2182809"/>
                  <a:pt x="0" y="2137322"/>
                  <a:pt x="0" y="2081211"/>
                </a:cubicBezTo>
                <a:lnTo>
                  <a:pt x="0" y="101598"/>
                </a:lnTo>
                <a:cubicBezTo>
                  <a:pt x="0" y="45487"/>
                  <a:pt x="45487" y="0"/>
                  <a:pt x="101598" y="0"/>
                </a:cubicBezTo>
                <a:close/>
              </a:path>
            </a:pathLst>
          </a:custGeom>
          <a:solidFill>
            <a:srgbClr val="18388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2D109BE1-4301-1DE1-1EA2-242F80B3AAA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183885"/>
              </a:clrFrom>
              <a:clrTo>
                <a:srgbClr val="18388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16" t="22488" r="32823" b="18723"/>
          <a:stretch/>
        </p:blipFill>
        <p:spPr>
          <a:xfrm>
            <a:off x="11117497" y="1515857"/>
            <a:ext cx="948280" cy="1055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1958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500"/>
                            </p:stCondLst>
                            <p:childTnLst>
                              <p:par>
                                <p:cTn id="5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500"/>
                            </p:stCondLst>
                            <p:childTnLst>
                              <p:par>
                                <p:cTn id="6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500"/>
                            </p:stCondLst>
                            <p:childTnLst>
                              <p:par>
                                <p:cTn id="7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500"/>
                            </p:stCondLst>
                            <p:childTnLst>
                              <p:par>
                                <p:cTn id="8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/>
      <p:bldP spid="18" grpId="0"/>
      <p:bldP spid="19" grpId="0"/>
      <p:bldP spid="20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1A85ED8D-2ABD-3D00-F7E1-7B2C8B1233F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41" b="21641"/>
          <a:stretch>
            <a:fillRect/>
          </a:stretch>
        </p:blipFill>
        <p:spPr/>
      </p:pic>
      <p:sp>
        <p:nvSpPr>
          <p:cNvPr id="3" name="Rectangle: Diagonal Corners Rounded 2">
            <a:extLst>
              <a:ext uri="{FF2B5EF4-FFF2-40B4-BE49-F238E27FC236}">
                <a16:creationId xmlns:a16="http://schemas.microsoft.com/office/drawing/2014/main" id="{EA51F089-EDBF-2669-F170-2F46348B16DE}"/>
              </a:ext>
            </a:extLst>
          </p:cNvPr>
          <p:cNvSpPr/>
          <p:nvPr/>
        </p:nvSpPr>
        <p:spPr>
          <a:xfrm>
            <a:off x="1281470" y="1596922"/>
            <a:ext cx="4362245" cy="1930400"/>
          </a:xfrm>
          <a:prstGeom prst="round2Diag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0C3C609-DA32-FF6A-4D19-8FCEE9225883}"/>
              </a:ext>
            </a:extLst>
          </p:cNvPr>
          <p:cNvSpPr txBox="1"/>
          <p:nvPr/>
        </p:nvSpPr>
        <p:spPr>
          <a:xfrm>
            <a:off x="1447488" y="1770969"/>
            <a:ext cx="4030207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600" b="1" dirty="0">
                <a:solidFill>
                  <a:srgbClr val="183885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183885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FAF79EF-0630-7704-5CB7-CF4CA2B2CE15}"/>
              </a:ext>
            </a:extLst>
          </p:cNvPr>
          <p:cNvSpPr txBox="1"/>
          <p:nvPr/>
        </p:nvSpPr>
        <p:spPr>
          <a:xfrm>
            <a:off x="3962907" y="3546986"/>
            <a:ext cx="100566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8800" b="1" dirty="0">
                <a:solidFill>
                  <a:srgbClr val="183885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+</a:t>
            </a:r>
            <a:endParaRPr lang="en-US" sz="7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43D5ADB-E55E-16F3-FD59-F47330CD0D02}"/>
              </a:ext>
            </a:extLst>
          </p:cNvPr>
          <p:cNvSpPr txBox="1"/>
          <p:nvPr/>
        </p:nvSpPr>
        <p:spPr>
          <a:xfrm>
            <a:off x="5780237" y="1481293"/>
            <a:ext cx="521222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3200" b="1" dirty="0">
                <a:solidFill>
                  <a:srgbClr val="183885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</a:t>
            </a:r>
            <a:r>
              <a:rPr lang="fa-IR" sz="3200" b="1" dirty="0">
                <a:latin typeface="Shabnam" panose="020B0603030804020204" pitchFamily="34" charset="-78"/>
                <a:cs typeface="Shabnam" panose="020B0603030804020204" pitchFamily="34" charset="-78"/>
              </a:rPr>
              <a:t>موضوع را بنویسید</a:t>
            </a:r>
            <a:endParaRPr lang="en-US" sz="32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8FE2B2D-5EDF-0BF2-A9FD-E6D2DCCEA823}"/>
              </a:ext>
            </a:extLst>
          </p:cNvPr>
          <p:cNvSpPr txBox="1"/>
          <p:nvPr/>
        </p:nvSpPr>
        <p:spPr>
          <a:xfrm>
            <a:off x="1582993" y="3546986"/>
            <a:ext cx="2379913" cy="20236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600" b="1" dirty="0">
                <a:solidFill>
                  <a:srgbClr val="183885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183885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2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0" name="Rectangle: Top Corners Rounded 9">
            <a:extLst>
              <a:ext uri="{FF2B5EF4-FFF2-40B4-BE49-F238E27FC236}">
                <a16:creationId xmlns:a16="http://schemas.microsoft.com/office/drawing/2014/main" id="{95816943-862A-BB0C-17B4-7AFDB9E0C1D0}"/>
              </a:ext>
            </a:extLst>
          </p:cNvPr>
          <p:cNvSpPr/>
          <p:nvPr/>
        </p:nvSpPr>
        <p:spPr>
          <a:xfrm rot="10800000">
            <a:off x="10756490" y="0"/>
            <a:ext cx="1130710" cy="1130710"/>
          </a:xfrm>
          <a:prstGeom prst="round2SameRect">
            <a:avLst>
              <a:gd name="adj1" fmla="val 9710"/>
              <a:gd name="adj2" fmla="val 0"/>
            </a:avLst>
          </a:prstGeom>
          <a:solidFill>
            <a:srgbClr val="18388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1BD3BAF-881F-62BA-E69C-8400DDBA388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183885"/>
              </a:clrFrom>
              <a:clrTo>
                <a:srgbClr val="18388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16" t="22488" r="32823" b="18723"/>
          <a:stretch/>
        </p:blipFill>
        <p:spPr>
          <a:xfrm>
            <a:off x="10847705" y="74822"/>
            <a:ext cx="948280" cy="1055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5956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860288F6-168C-6B38-6DE3-6DFE6A3FF16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1" r="8481"/>
          <a:stretch>
            <a:fillRect/>
          </a:stretch>
        </p:blipFill>
        <p:spPr/>
      </p:pic>
      <p:sp>
        <p:nvSpPr>
          <p:cNvPr id="5" name="Rectangle: Diagonal Corners Rounded 4">
            <a:extLst>
              <a:ext uri="{FF2B5EF4-FFF2-40B4-BE49-F238E27FC236}">
                <a16:creationId xmlns:a16="http://schemas.microsoft.com/office/drawing/2014/main" id="{C73029A0-4A15-1262-1341-A171FB25E36B}"/>
              </a:ext>
            </a:extLst>
          </p:cNvPr>
          <p:cNvSpPr/>
          <p:nvPr/>
        </p:nvSpPr>
        <p:spPr>
          <a:xfrm>
            <a:off x="2077883" y="3889023"/>
            <a:ext cx="4362245" cy="1930400"/>
          </a:xfrm>
          <a:prstGeom prst="round2Diag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AC47D2-FF86-6169-BF4C-CA115BE3D64C}"/>
              </a:ext>
            </a:extLst>
          </p:cNvPr>
          <p:cNvSpPr txBox="1"/>
          <p:nvPr/>
        </p:nvSpPr>
        <p:spPr>
          <a:xfrm>
            <a:off x="2243901" y="4063070"/>
            <a:ext cx="4030207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600" b="1" dirty="0">
                <a:solidFill>
                  <a:srgbClr val="183885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183885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BF66D13-55DE-C50A-061B-82EC6CE62264}"/>
              </a:ext>
            </a:extLst>
          </p:cNvPr>
          <p:cNvSpPr/>
          <p:nvPr/>
        </p:nvSpPr>
        <p:spPr>
          <a:xfrm>
            <a:off x="2762865" y="3728773"/>
            <a:ext cx="2159817" cy="334297"/>
          </a:xfrm>
          <a:prstGeom prst="roundRect">
            <a:avLst/>
          </a:prstGeom>
          <a:solidFill>
            <a:srgbClr val="1838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174B27-9E89-9678-803B-0C1CF0EFEA59}"/>
              </a:ext>
            </a:extLst>
          </p:cNvPr>
          <p:cNvSpPr txBox="1"/>
          <p:nvPr/>
        </p:nvSpPr>
        <p:spPr>
          <a:xfrm>
            <a:off x="7865807" y="1565340"/>
            <a:ext cx="356911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3200" b="1" dirty="0">
                <a:solidFill>
                  <a:srgbClr val="183885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</a:t>
            </a:r>
            <a:r>
              <a:rPr lang="fa-IR" sz="3200" b="1" dirty="0">
                <a:latin typeface="Shabnam" panose="020B0603030804020204" pitchFamily="34" charset="-78"/>
                <a:cs typeface="Shabnam" panose="020B0603030804020204" pitchFamily="34" charset="-78"/>
              </a:rPr>
              <a:t>موضوع را بنویسید</a:t>
            </a:r>
            <a:endParaRPr lang="en-US" sz="32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94319FC-A9E5-D714-9F6F-C3A2397E2955}"/>
              </a:ext>
            </a:extLst>
          </p:cNvPr>
          <p:cNvSpPr txBox="1"/>
          <p:nvPr/>
        </p:nvSpPr>
        <p:spPr>
          <a:xfrm>
            <a:off x="8902399" y="2630406"/>
            <a:ext cx="2748827" cy="15619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600" b="1" dirty="0">
                <a:solidFill>
                  <a:srgbClr val="183885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01- تیتر عنوان را بنویسید</a:t>
            </a:r>
            <a:endParaRPr lang="en-US" sz="1600" b="1" dirty="0">
              <a:solidFill>
                <a:srgbClr val="183885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2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</a:t>
            </a:r>
            <a:endParaRPr lang="en-US" sz="12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41ED0FE-3199-FAFF-8CEE-A3E3FD4E398D}"/>
              </a:ext>
            </a:extLst>
          </p:cNvPr>
          <p:cNvSpPr txBox="1"/>
          <p:nvPr/>
        </p:nvSpPr>
        <p:spPr>
          <a:xfrm>
            <a:off x="5937263" y="2517335"/>
            <a:ext cx="2748827" cy="15619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600" b="1" dirty="0">
                <a:solidFill>
                  <a:srgbClr val="183885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02- تیتر عنوان را بنویسید</a:t>
            </a:r>
            <a:endParaRPr lang="en-US" sz="1600" b="1" dirty="0">
              <a:solidFill>
                <a:srgbClr val="183885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2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81C484F-4B8A-ABEC-C37B-C3B1B2033425}"/>
              </a:ext>
            </a:extLst>
          </p:cNvPr>
          <p:cNvCxnSpPr/>
          <p:nvPr/>
        </p:nvCxnSpPr>
        <p:spPr>
          <a:xfrm>
            <a:off x="6695768" y="4660490"/>
            <a:ext cx="4739149" cy="0"/>
          </a:xfrm>
          <a:prstGeom prst="line">
            <a:avLst/>
          </a:prstGeom>
          <a:ln w="19050">
            <a:solidFill>
              <a:srgbClr val="18388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: Top Corners Rounded 13">
            <a:extLst>
              <a:ext uri="{FF2B5EF4-FFF2-40B4-BE49-F238E27FC236}">
                <a16:creationId xmlns:a16="http://schemas.microsoft.com/office/drawing/2014/main" id="{B6ED3E06-1FC7-C4AE-0AB0-46E11BBD3449}"/>
              </a:ext>
            </a:extLst>
          </p:cNvPr>
          <p:cNvSpPr/>
          <p:nvPr/>
        </p:nvSpPr>
        <p:spPr>
          <a:xfrm rot="10800000">
            <a:off x="10756490" y="0"/>
            <a:ext cx="1130710" cy="1130710"/>
          </a:xfrm>
          <a:prstGeom prst="round2SameRect">
            <a:avLst>
              <a:gd name="adj1" fmla="val 9710"/>
              <a:gd name="adj2" fmla="val 0"/>
            </a:avLst>
          </a:prstGeom>
          <a:solidFill>
            <a:srgbClr val="18388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A929B30-7686-C8FB-31A5-2DADA802DDF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183885"/>
              </a:clrFrom>
              <a:clrTo>
                <a:srgbClr val="18388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16" t="22488" r="32823" b="18723"/>
          <a:stretch/>
        </p:blipFill>
        <p:spPr>
          <a:xfrm>
            <a:off x="10847705" y="74822"/>
            <a:ext cx="948280" cy="105588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95B41EB-46A9-88E6-76A5-0C6772445287}"/>
              </a:ext>
            </a:extLst>
          </p:cNvPr>
          <p:cNvSpPr txBox="1"/>
          <p:nvPr/>
        </p:nvSpPr>
        <p:spPr>
          <a:xfrm>
            <a:off x="6649353" y="4773561"/>
            <a:ext cx="504508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600" b="1" dirty="0">
                <a:solidFill>
                  <a:srgbClr val="183885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183885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502162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8" grpId="0"/>
      <p:bldP spid="9" grpId="0"/>
      <p:bldP spid="10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37ADB84C-7C4B-29D3-7B23-3406F17DDFB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772" b="31772"/>
          <a:stretch>
            <a:fillRect/>
          </a:stretch>
        </p:blipFill>
        <p:spPr>
          <a:xfrm>
            <a:off x="0" y="3803650"/>
            <a:ext cx="12192000" cy="3054350"/>
          </a:xfrm>
        </p:spPr>
      </p:pic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60661FCD-2C85-30BB-0A3A-15CBC3A6FFF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676" b="27676"/>
          <a:stretch>
            <a:fillRect/>
          </a:stretch>
        </p:blipFill>
        <p:spPr/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5BB08AE6-8104-FA42-D473-8E4F1F56C316}"/>
              </a:ext>
            </a:extLst>
          </p:cNvPr>
          <p:cNvSpPr/>
          <p:nvPr/>
        </p:nvSpPr>
        <p:spPr>
          <a:xfrm>
            <a:off x="0" y="3803650"/>
            <a:ext cx="12192000" cy="3054350"/>
          </a:xfrm>
          <a:prstGeom prst="rect">
            <a:avLst/>
          </a:prstGeom>
          <a:solidFill>
            <a:srgbClr val="183885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Diagonal Corners Rounded 13">
            <a:extLst>
              <a:ext uri="{FF2B5EF4-FFF2-40B4-BE49-F238E27FC236}">
                <a16:creationId xmlns:a16="http://schemas.microsoft.com/office/drawing/2014/main" id="{A993A5AF-56D3-7F79-D92C-052FA4C60F9B}"/>
              </a:ext>
            </a:extLst>
          </p:cNvPr>
          <p:cNvSpPr/>
          <p:nvPr/>
        </p:nvSpPr>
        <p:spPr>
          <a:xfrm>
            <a:off x="675183" y="205444"/>
            <a:ext cx="4362245" cy="1930400"/>
          </a:xfrm>
          <a:prstGeom prst="round2Diag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B90B421-1ECA-8F0F-34C4-1109B10710DD}"/>
              </a:ext>
            </a:extLst>
          </p:cNvPr>
          <p:cNvSpPr txBox="1"/>
          <p:nvPr/>
        </p:nvSpPr>
        <p:spPr>
          <a:xfrm>
            <a:off x="841201" y="379491"/>
            <a:ext cx="4030207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600" b="1" dirty="0">
                <a:solidFill>
                  <a:srgbClr val="183885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183885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A4B096B-FD31-2052-9164-ECBC73D9C808}"/>
              </a:ext>
            </a:extLst>
          </p:cNvPr>
          <p:cNvSpPr txBox="1"/>
          <p:nvPr/>
        </p:nvSpPr>
        <p:spPr>
          <a:xfrm>
            <a:off x="3356620" y="2155508"/>
            <a:ext cx="100566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8800" b="1" dirty="0">
                <a:solidFill>
                  <a:srgbClr val="183885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+</a:t>
            </a:r>
            <a:endParaRPr lang="en-US" sz="72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90558FA-93D1-8876-C38E-017199478484}"/>
              </a:ext>
            </a:extLst>
          </p:cNvPr>
          <p:cNvSpPr txBox="1"/>
          <p:nvPr/>
        </p:nvSpPr>
        <p:spPr>
          <a:xfrm>
            <a:off x="139148" y="2085935"/>
            <a:ext cx="3217471" cy="15619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600" b="1" dirty="0">
                <a:solidFill>
                  <a:srgbClr val="183885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183885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2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A1F35C8-0395-0F2F-5138-7CF96BA6DA34}"/>
              </a:ext>
            </a:extLst>
          </p:cNvPr>
          <p:cNvSpPr txBox="1"/>
          <p:nvPr/>
        </p:nvSpPr>
        <p:spPr>
          <a:xfrm>
            <a:off x="3489886" y="3926399"/>
            <a:ext cx="521222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32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را بنویسید</a:t>
            </a:r>
            <a:endParaRPr lang="en-US" sz="32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62CDBF4-0573-2162-DC6A-5CE86F73A647}"/>
              </a:ext>
            </a:extLst>
          </p:cNvPr>
          <p:cNvSpPr txBox="1"/>
          <p:nvPr/>
        </p:nvSpPr>
        <p:spPr>
          <a:xfrm>
            <a:off x="139148" y="4585453"/>
            <a:ext cx="11913705" cy="19236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4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4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4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1" name="Rectangle: Top Corners Rounded 20">
            <a:extLst>
              <a:ext uri="{FF2B5EF4-FFF2-40B4-BE49-F238E27FC236}">
                <a16:creationId xmlns:a16="http://schemas.microsoft.com/office/drawing/2014/main" id="{8735695D-A6CA-C5AE-6A79-B603B4954C12}"/>
              </a:ext>
            </a:extLst>
          </p:cNvPr>
          <p:cNvSpPr/>
          <p:nvPr/>
        </p:nvSpPr>
        <p:spPr>
          <a:xfrm rot="10800000">
            <a:off x="10756490" y="0"/>
            <a:ext cx="1130710" cy="1130710"/>
          </a:xfrm>
          <a:prstGeom prst="round2SameRect">
            <a:avLst>
              <a:gd name="adj1" fmla="val 9710"/>
              <a:gd name="adj2" fmla="val 0"/>
            </a:avLst>
          </a:prstGeom>
          <a:solidFill>
            <a:srgbClr val="18388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06812ED2-DB6A-213B-0174-71E86BF770B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183885"/>
              </a:clrFrom>
              <a:clrTo>
                <a:srgbClr val="18388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16" t="22488" r="32823" b="18723"/>
          <a:stretch/>
        </p:blipFill>
        <p:spPr>
          <a:xfrm>
            <a:off x="10847705" y="74822"/>
            <a:ext cx="948280" cy="1055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2444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/>
      <p:bldP spid="16" grpId="0"/>
      <p:bldP spid="17" grpId="0"/>
      <p:bldP spid="18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>
            <a:extLst>
              <a:ext uri="{FF2B5EF4-FFF2-40B4-BE49-F238E27FC236}">
                <a16:creationId xmlns:a16="http://schemas.microsoft.com/office/drawing/2014/main" id="{9B869EE6-094A-5AA3-F9B9-7C6F52EE2A4C}"/>
              </a:ext>
            </a:extLst>
          </p:cNvPr>
          <p:cNvSpPr/>
          <p:nvPr/>
        </p:nvSpPr>
        <p:spPr>
          <a:xfrm>
            <a:off x="6843251" y="933962"/>
            <a:ext cx="5211097" cy="5211097"/>
          </a:xfrm>
          <a:prstGeom prst="ellipse">
            <a:avLst/>
          </a:prstGeom>
          <a:solidFill>
            <a:srgbClr val="1838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6860F10C-5683-5EF1-01F3-404A616600C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" r="38"/>
          <a:stretch>
            <a:fillRect/>
          </a:stretch>
        </p:blipFill>
        <p:spPr/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047D993-D5CE-E45F-721F-C515D9FE08DE}"/>
              </a:ext>
            </a:extLst>
          </p:cNvPr>
          <p:cNvSpPr txBox="1"/>
          <p:nvPr/>
        </p:nvSpPr>
        <p:spPr>
          <a:xfrm>
            <a:off x="4105678" y="3505475"/>
            <a:ext cx="2324619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600" b="1" dirty="0">
                <a:solidFill>
                  <a:srgbClr val="183885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01- تیتر عنوان را بنویسید</a:t>
            </a:r>
            <a:endParaRPr lang="en-US" sz="1600" b="1" dirty="0">
              <a:solidFill>
                <a:srgbClr val="183885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300000"/>
              </a:lnSpc>
            </a:pPr>
            <a:r>
              <a:rPr lang="fa-IR" sz="12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</a:t>
            </a:r>
            <a:endParaRPr lang="en-US" sz="12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B1828B3-16EE-BC86-4BBA-5EA5E2771B08}"/>
              </a:ext>
            </a:extLst>
          </p:cNvPr>
          <p:cNvSpPr txBox="1"/>
          <p:nvPr/>
        </p:nvSpPr>
        <p:spPr>
          <a:xfrm>
            <a:off x="1140542" y="3392404"/>
            <a:ext cx="2324619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600" b="1" dirty="0">
                <a:solidFill>
                  <a:srgbClr val="183885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02- تیتر عنوان را بنویسید</a:t>
            </a:r>
            <a:endParaRPr lang="en-US" sz="1600" b="1" dirty="0">
              <a:solidFill>
                <a:srgbClr val="183885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300000"/>
              </a:lnSpc>
            </a:pPr>
            <a:r>
              <a:rPr lang="fa-IR" sz="12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" name="Freeform 47">
            <a:extLst>
              <a:ext uri="{FF2B5EF4-FFF2-40B4-BE49-F238E27FC236}">
                <a16:creationId xmlns:a16="http://schemas.microsoft.com/office/drawing/2014/main" id="{D3868FC1-148B-9517-ACF0-1364935CA01D}"/>
              </a:ext>
            </a:extLst>
          </p:cNvPr>
          <p:cNvSpPr>
            <a:spLocks noEditPoints="1"/>
          </p:cNvSpPr>
          <p:nvPr/>
        </p:nvSpPr>
        <p:spPr bwMode="auto">
          <a:xfrm>
            <a:off x="6019046" y="3201173"/>
            <a:ext cx="338338" cy="338338"/>
          </a:xfrm>
          <a:custGeom>
            <a:avLst/>
            <a:gdLst>
              <a:gd name="T0" fmla="*/ 81 w 128"/>
              <a:gd name="T1" fmla="*/ 14 h 128"/>
              <a:gd name="T2" fmla="*/ 53 w 128"/>
              <a:gd name="T3" fmla="*/ 36 h 128"/>
              <a:gd name="T4" fmla="*/ 33 w 128"/>
              <a:gd name="T5" fmla="*/ 36 h 128"/>
              <a:gd name="T6" fmla="*/ 0 w 128"/>
              <a:gd name="T7" fmla="*/ 56 h 128"/>
              <a:gd name="T8" fmla="*/ 24 w 128"/>
              <a:gd name="T9" fmla="*/ 84 h 128"/>
              <a:gd name="T10" fmla="*/ 32 w 128"/>
              <a:gd name="T11" fmla="*/ 128 h 128"/>
              <a:gd name="T12" fmla="*/ 56 w 128"/>
              <a:gd name="T13" fmla="*/ 120 h 128"/>
              <a:gd name="T14" fmla="*/ 52 w 128"/>
              <a:gd name="T15" fmla="*/ 108 h 128"/>
              <a:gd name="T16" fmla="*/ 52 w 128"/>
              <a:gd name="T17" fmla="*/ 80 h 128"/>
              <a:gd name="T18" fmla="*/ 53 w 128"/>
              <a:gd name="T19" fmla="*/ 78 h 128"/>
              <a:gd name="T20" fmla="*/ 54 w 128"/>
              <a:gd name="T21" fmla="*/ 77 h 128"/>
              <a:gd name="T22" fmla="*/ 55 w 128"/>
              <a:gd name="T23" fmla="*/ 76 h 128"/>
              <a:gd name="T24" fmla="*/ 81 w 128"/>
              <a:gd name="T25" fmla="*/ 98 h 128"/>
              <a:gd name="T26" fmla="*/ 128 w 128"/>
              <a:gd name="T27" fmla="*/ 56 h 128"/>
              <a:gd name="T28" fmla="*/ 80 w 128"/>
              <a:gd name="T29" fmla="*/ 56 h 128"/>
              <a:gd name="T30" fmla="*/ 92 w 128"/>
              <a:gd name="T31" fmla="*/ 44 h 128"/>
              <a:gd name="T32" fmla="*/ 92 w 128"/>
              <a:gd name="T33" fmla="*/ 68 h 128"/>
              <a:gd name="T34" fmla="*/ 80 w 128"/>
              <a:gd name="T35" fmla="*/ 56 h 128"/>
              <a:gd name="T36" fmla="*/ 16 w 128"/>
              <a:gd name="T37" fmla="*/ 44 h 128"/>
              <a:gd name="T38" fmla="*/ 40 w 128"/>
              <a:gd name="T39" fmla="*/ 56 h 128"/>
              <a:gd name="T40" fmla="*/ 16 w 128"/>
              <a:gd name="T41" fmla="*/ 68 h 128"/>
              <a:gd name="T42" fmla="*/ 48 w 128"/>
              <a:gd name="T43" fmla="*/ 120 h 128"/>
              <a:gd name="T44" fmla="*/ 32 w 128"/>
              <a:gd name="T45" fmla="*/ 84 h 128"/>
              <a:gd name="T46" fmla="*/ 33 w 128"/>
              <a:gd name="T47" fmla="*/ 76 h 128"/>
              <a:gd name="T48" fmla="*/ 45 w 128"/>
              <a:gd name="T49" fmla="*/ 76 h 128"/>
              <a:gd name="T50" fmla="*/ 44 w 128"/>
              <a:gd name="T51" fmla="*/ 108 h 128"/>
              <a:gd name="T52" fmla="*/ 48 w 128"/>
              <a:gd name="T53" fmla="*/ 117 h 128"/>
              <a:gd name="T54" fmla="*/ 53 w 128"/>
              <a:gd name="T55" fmla="*/ 68 h 128"/>
              <a:gd name="T56" fmla="*/ 52 w 128"/>
              <a:gd name="T57" fmla="*/ 68 h 128"/>
              <a:gd name="T58" fmla="*/ 52 w 128"/>
              <a:gd name="T59" fmla="*/ 44 h 128"/>
              <a:gd name="T60" fmla="*/ 74 w 128"/>
              <a:gd name="T61" fmla="*/ 36 h 128"/>
              <a:gd name="T62" fmla="*/ 74 w 128"/>
              <a:gd name="T63" fmla="*/ 76 h 128"/>
              <a:gd name="T64" fmla="*/ 100 w 128"/>
              <a:gd name="T65" fmla="*/ 104 h 128"/>
              <a:gd name="T66" fmla="*/ 92 w 128"/>
              <a:gd name="T67" fmla="*/ 76 h 128"/>
              <a:gd name="T68" fmla="*/ 92 w 128"/>
              <a:gd name="T69" fmla="*/ 36 h 128"/>
              <a:gd name="T70" fmla="*/ 100 w 128"/>
              <a:gd name="T71" fmla="*/ 8 h 128"/>
              <a:gd name="T72" fmla="*/ 100 w 128"/>
              <a:gd name="T73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" h="128">
                <a:moveTo>
                  <a:pt x="100" y="0"/>
                </a:moveTo>
                <a:cubicBezTo>
                  <a:pt x="92" y="0"/>
                  <a:pt x="85" y="6"/>
                  <a:pt x="81" y="14"/>
                </a:cubicBezTo>
                <a:cubicBezTo>
                  <a:pt x="81" y="14"/>
                  <a:pt x="81" y="14"/>
                  <a:pt x="81" y="14"/>
                </a:cubicBezTo>
                <a:cubicBezTo>
                  <a:pt x="74" y="27"/>
                  <a:pt x="64" y="36"/>
                  <a:pt x="53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7" y="36"/>
                  <a:pt x="0" y="45"/>
                  <a:pt x="0" y="56"/>
                </a:cubicBezTo>
                <a:cubicBezTo>
                  <a:pt x="0" y="67"/>
                  <a:pt x="7" y="76"/>
                  <a:pt x="16" y="76"/>
                </a:cubicBezTo>
                <a:cubicBezTo>
                  <a:pt x="20" y="76"/>
                  <a:pt x="24" y="80"/>
                  <a:pt x="24" y="84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4"/>
                  <a:pt x="28" y="128"/>
                  <a:pt x="32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52" y="128"/>
                  <a:pt x="56" y="124"/>
                  <a:pt x="56" y="120"/>
                </a:cubicBezTo>
                <a:cubicBezTo>
                  <a:pt x="56" y="116"/>
                  <a:pt x="56" y="116"/>
                  <a:pt x="56" y="116"/>
                </a:cubicBezTo>
                <a:cubicBezTo>
                  <a:pt x="56" y="112"/>
                  <a:pt x="52" y="110"/>
                  <a:pt x="52" y="108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79"/>
                  <a:pt x="52" y="79"/>
                  <a:pt x="53" y="78"/>
                </a:cubicBezTo>
                <a:cubicBezTo>
                  <a:pt x="53" y="78"/>
                  <a:pt x="53" y="78"/>
                  <a:pt x="53" y="78"/>
                </a:cubicBezTo>
                <a:cubicBezTo>
                  <a:pt x="53" y="77"/>
                  <a:pt x="53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6"/>
                  <a:pt x="55" y="76"/>
                  <a:pt x="55" y="76"/>
                </a:cubicBezTo>
                <a:cubicBezTo>
                  <a:pt x="65" y="77"/>
                  <a:pt x="74" y="85"/>
                  <a:pt x="81" y="98"/>
                </a:cubicBezTo>
                <a:cubicBezTo>
                  <a:pt x="81" y="98"/>
                  <a:pt x="81" y="98"/>
                  <a:pt x="81" y="98"/>
                </a:cubicBezTo>
                <a:cubicBezTo>
                  <a:pt x="85" y="106"/>
                  <a:pt x="92" y="112"/>
                  <a:pt x="100" y="112"/>
                </a:cubicBezTo>
                <a:cubicBezTo>
                  <a:pt x="118" y="112"/>
                  <a:pt x="128" y="84"/>
                  <a:pt x="128" y="56"/>
                </a:cubicBezTo>
                <a:cubicBezTo>
                  <a:pt x="128" y="28"/>
                  <a:pt x="118" y="0"/>
                  <a:pt x="100" y="0"/>
                </a:cubicBezTo>
                <a:close/>
                <a:moveTo>
                  <a:pt x="80" y="56"/>
                </a:moveTo>
                <a:cubicBezTo>
                  <a:pt x="80" y="52"/>
                  <a:pt x="80" y="48"/>
                  <a:pt x="81" y="44"/>
                </a:cubicBezTo>
                <a:cubicBezTo>
                  <a:pt x="92" y="44"/>
                  <a:pt x="92" y="44"/>
                  <a:pt x="92" y="44"/>
                </a:cubicBezTo>
                <a:cubicBezTo>
                  <a:pt x="96" y="44"/>
                  <a:pt x="100" y="49"/>
                  <a:pt x="100" y="56"/>
                </a:cubicBezTo>
                <a:cubicBezTo>
                  <a:pt x="100" y="63"/>
                  <a:pt x="96" y="68"/>
                  <a:pt x="92" y="68"/>
                </a:cubicBezTo>
                <a:cubicBezTo>
                  <a:pt x="81" y="68"/>
                  <a:pt x="81" y="68"/>
                  <a:pt x="81" y="68"/>
                </a:cubicBezTo>
                <a:cubicBezTo>
                  <a:pt x="80" y="64"/>
                  <a:pt x="80" y="60"/>
                  <a:pt x="80" y="56"/>
                </a:cubicBezTo>
                <a:close/>
                <a:moveTo>
                  <a:pt x="8" y="56"/>
                </a:moveTo>
                <a:cubicBezTo>
                  <a:pt x="8" y="49"/>
                  <a:pt x="12" y="44"/>
                  <a:pt x="16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2" y="47"/>
                  <a:pt x="40" y="51"/>
                  <a:pt x="40" y="56"/>
                </a:cubicBezTo>
                <a:cubicBezTo>
                  <a:pt x="40" y="61"/>
                  <a:pt x="42" y="65"/>
                  <a:pt x="44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2" y="68"/>
                  <a:pt x="8" y="63"/>
                  <a:pt x="8" y="56"/>
                </a:cubicBezTo>
                <a:close/>
                <a:moveTo>
                  <a:pt x="48" y="120"/>
                </a:moveTo>
                <a:cubicBezTo>
                  <a:pt x="32" y="120"/>
                  <a:pt x="32" y="120"/>
                  <a:pt x="32" y="120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81"/>
                  <a:pt x="31" y="78"/>
                  <a:pt x="30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45" y="76"/>
                  <a:pt x="45" y="76"/>
                  <a:pt x="45" y="76"/>
                </a:cubicBezTo>
                <a:cubicBezTo>
                  <a:pt x="44" y="77"/>
                  <a:pt x="44" y="79"/>
                  <a:pt x="44" y="80"/>
                </a:cubicBezTo>
                <a:cubicBezTo>
                  <a:pt x="44" y="108"/>
                  <a:pt x="44" y="108"/>
                  <a:pt x="44" y="108"/>
                </a:cubicBezTo>
                <a:cubicBezTo>
                  <a:pt x="44" y="112"/>
                  <a:pt x="46" y="114"/>
                  <a:pt x="47" y="116"/>
                </a:cubicBezTo>
                <a:cubicBezTo>
                  <a:pt x="48" y="116"/>
                  <a:pt x="48" y="116"/>
                  <a:pt x="48" y="117"/>
                </a:cubicBezTo>
                <a:lnTo>
                  <a:pt x="48" y="120"/>
                </a:lnTo>
                <a:close/>
                <a:moveTo>
                  <a:pt x="53" y="68"/>
                </a:moveTo>
                <a:cubicBezTo>
                  <a:pt x="52" y="68"/>
                  <a:pt x="52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48" y="68"/>
                  <a:pt x="44" y="63"/>
                  <a:pt x="44" y="56"/>
                </a:cubicBezTo>
                <a:cubicBezTo>
                  <a:pt x="44" y="49"/>
                  <a:pt x="48" y="44"/>
                  <a:pt x="52" y="44"/>
                </a:cubicBezTo>
                <a:cubicBezTo>
                  <a:pt x="53" y="44"/>
                  <a:pt x="53" y="44"/>
                  <a:pt x="53" y="44"/>
                </a:cubicBezTo>
                <a:cubicBezTo>
                  <a:pt x="60" y="44"/>
                  <a:pt x="68" y="41"/>
                  <a:pt x="74" y="36"/>
                </a:cubicBezTo>
                <a:cubicBezTo>
                  <a:pt x="73" y="42"/>
                  <a:pt x="72" y="49"/>
                  <a:pt x="72" y="56"/>
                </a:cubicBezTo>
                <a:cubicBezTo>
                  <a:pt x="72" y="63"/>
                  <a:pt x="73" y="70"/>
                  <a:pt x="74" y="76"/>
                </a:cubicBezTo>
                <a:cubicBezTo>
                  <a:pt x="68" y="71"/>
                  <a:pt x="60" y="68"/>
                  <a:pt x="53" y="68"/>
                </a:cubicBezTo>
                <a:close/>
                <a:moveTo>
                  <a:pt x="100" y="104"/>
                </a:moveTo>
                <a:cubicBezTo>
                  <a:pt x="92" y="104"/>
                  <a:pt x="85" y="93"/>
                  <a:pt x="82" y="76"/>
                </a:cubicBezTo>
                <a:cubicBezTo>
                  <a:pt x="92" y="76"/>
                  <a:pt x="92" y="76"/>
                  <a:pt x="92" y="76"/>
                </a:cubicBezTo>
                <a:cubicBezTo>
                  <a:pt x="101" y="76"/>
                  <a:pt x="108" y="67"/>
                  <a:pt x="108" y="56"/>
                </a:cubicBezTo>
                <a:cubicBezTo>
                  <a:pt x="108" y="45"/>
                  <a:pt x="101" y="36"/>
                  <a:pt x="92" y="36"/>
                </a:cubicBezTo>
                <a:cubicBezTo>
                  <a:pt x="82" y="36"/>
                  <a:pt x="82" y="36"/>
                  <a:pt x="82" y="36"/>
                </a:cubicBezTo>
                <a:cubicBezTo>
                  <a:pt x="85" y="19"/>
                  <a:pt x="92" y="8"/>
                  <a:pt x="100" y="8"/>
                </a:cubicBezTo>
                <a:cubicBezTo>
                  <a:pt x="111" y="8"/>
                  <a:pt x="120" y="29"/>
                  <a:pt x="120" y="56"/>
                </a:cubicBezTo>
                <a:cubicBezTo>
                  <a:pt x="120" y="83"/>
                  <a:pt x="111" y="104"/>
                  <a:pt x="100" y="104"/>
                </a:cubicBezTo>
                <a:close/>
              </a:path>
            </a:pathLst>
          </a:custGeom>
          <a:solidFill>
            <a:srgbClr val="183885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id-ID" sz="1400">
              <a:solidFill>
                <a:schemeClr val="bg2"/>
              </a:solidFill>
            </a:endParaRPr>
          </a:p>
        </p:txBody>
      </p:sp>
      <p:sp>
        <p:nvSpPr>
          <p:cNvPr id="6" name="Freeform 188">
            <a:extLst>
              <a:ext uri="{FF2B5EF4-FFF2-40B4-BE49-F238E27FC236}">
                <a16:creationId xmlns:a16="http://schemas.microsoft.com/office/drawing/2014/main" id="{EBB9E3E5-1AFA-A695-9EE8-E041D9782EE0}"/>
              </a:ext>
            </a:extLst>
          </p:cNvPr>
          <p:cNvSpPr>
            <a:spLocks noEditPoints="1"/>
          </p:cNvSpPr>
          <p:nvPr/>
        </p:nvSpPr>
        <p:spPr bwMode="auto">
          <a:xfrm>
            <a:off x="2951638" y="3201173"/>
            <a:ext cx="366653" cy="299607"/>
          </a:xfrm>
          <a:custGeom>
            <a:avLst/>
            <a:gdLst>
              <a:gd name="T0" fmla="*/ 66 w 74"/>
              <a:gd name="T1" fmla="*/ 21 h 58"/>
              <a:gd name="T2" fmla="*/ 52 w 74"/>
              <a:gd name="T3" fmla="*/ 21 h 58"/>
              <a:gd name="T4" fmla="*/ 49 w 74"/>
              <a:gd name="T5" fmla="*/ 24 h 58"/>
              <a:gd name="T6" fmla="*/ 44 w 74"/>
              <a:gd name="T7" fmla="*/ 19 h 58"/>
              <a:gd name="T8" fmla="*/ 32 w 74"/>
              <a:gd name="T9" fmla="*/ 4 h 58"/>
              <a:gd name="T10" fmla="*/ 22 w 74"/>
              <a:gd name="T11" fmla="*/ 3 h 58"/>
              <a:gd name="T12" fmla="*/ 24 w 74"/>
              <a:gd name="T13" fmla="*/ 20 h 58"/>
              <a:gd name="T14" fmla="*/ 18 w 74"/>
              <a:gd name="T15" fmla="*/ 20 h 58"/>
              <a:gd name="T16" fmla="*/ 11 w 74"/>
              <a:gd name="T17" fmla="*/ 20 h 58"/>
              <a:gd name="T18" fmla="*/ 3 w 74"/>
              <a:gd name="T19" fmla="*/ 26 h 58"/>
              <a:gd name="T20" fmla="*/ 0 w 74"/>
              <a:gd name="T21" fmla="*/ 34 h 58"/>
              <a:gd name="T22" fmla="*/ 1 w 74"/>
              <a:gd name="T23" fmla="*/ 42 h 58"/>
              <a:gd name="T24" fmla="*/ 4 w 74"/>
              <a:gd name="T25" fmla="*/ 50 h 58"/>
              <a:gd name="T26" fmla="*/ 9 w 74"/>
              <a:gd name="T27" fmla="*/ 56 h 58"/>
              <a:gd name="T28" fmla="*/ 26 w 74"/>
              <a:gd name="T29" fmla="*/ 57 h 58"/>
              <a:gd name="T30" fmla="*/ 36 w 74"/>
              <a:gd name="T31" fmla="*/ 55 h 58"/>
              <a:gd name="T32" fmla="*/ 48 w 74"/>
              <a:gd name="T33" fmla="*/ 54 h 58"/>
              <a:gd name="T34" fmla="*/ 52 w 74"/>
              <a:gd name="T35" fmla="*/ 58 h 58"/>
              <a:gd name="T36" fmla="*/ 52 w 74"/>
              <a:gd name="T37" fmla="*/ 58 h 58"/>
              <a:gd name="T38" fmla="*/ 67 w 74"/>
              <a:gd name="T39" fmla="*/ 57 h 58"/>
              <a:gd name="T40" fmla="*/ 67 w 74"/>
              <a:gd name="T41" fmla="*/ 22 h 58"/>
              <a:gd name="T42" fmla="*/ 11 w 74"/>
              <a:gd name="T43" fmla="*/ 23 h 58"/>
              <a:gd name="T44" fmla="*/ 18 w 74"/>
              <a:gd name="T45" fmla="*/ 23 h 58"/>
              <a:gd name="T46" fmla="*/ 23 w 74"/>
              <a:gd name="T47" fmla="*/ 26 h 58"/>
              <a:gd name="T48" fmla="*/ 19 w 74"/>
              <a:gd name="T49" fmla="*/ 28 h 58"/>
              <a:gd name="T50" fmla="*/ 6 w 74"/>
              <a:gd name="T51" fmla="*/ 26 h 58"/>
              <a:gd name="T52" fmla="*/ 6 w 74"/>
              <a:gd name="T53" fmla="*/ 31 h 58"/>
              <a:gd name="T54" fmla="*/ 8 w 74"/>
              <a:gd name="T55" fmla="*/ 31 h 58"/>
              <a:gd name="T56" fmla="*/ 19 w 74"/>
              <a:gd name="T57" fmla="*/ 31 h 58"/>
              <a:gd name="T58" fmla="*/ 23 w 74"/>
              <a:gd name="T59" fmla="*/ 34 h 58"/>
              <a:gd name="T60" fmla="*/ 6 w 74"/>
              <a:gd name="T61" fmla="*/ 37 h 58"/>
              <a:gd name="T62" fmla="*/ 6 w 74"/>
              <a:gd name="T63" fmla="*/ 31 h 58"/>
              <a:gd name="T64" fmla="*/ 19 w 74"/>
              <a:gd name="T65" fmla="*/ 40 h 58"/>
              <a:gd name="T66" fmla="*/ 19 w 74"/>
              <a:gd name="T67" fmla="*/ 45 h 58"/>
              <a:gd name="T68" fmla="*/ 4 w 74"/>
              <a:gd name="T69" fmla="*/ 42 h 58"/>
              <a:gd name="T70" fmla="*/ 9 w 74"/>
              <a:gd name="T71" fmla="*/ 48 h 58"/>
              <a:gd name="T72" fmla="*/ 22 w 74"/>
              <a:gd name="T73" fmla="*/ 50 h 58"/>
              <a:gd name="T74" fmla="*/ 9 w 74"/>
              <a:gd name="T75" fmla="*/ 53 h 58"/>
              <a:gd name="T76" fmla="*/ 9 w 74"/>
              <a:gd name="T77" fmla="*/ 48 h 58"/>
              <a:gd name="T78" fmla="*/ 31 w 74"/>
              <a:gd name="T79" fmla="*/ 54 h 58"/>
              <a:gd name="T80" fmla="*/ 25 w 74"/>
              <a:gd name="T81" fmla="*/ 50 h 58"/>
              <a:gd name="T82" fmla="*/ 25 w 74"/>
              <a:gd name="T83" fmla="*/ 42 h 58"/>
              <a:gd name="T84" fmla="*/ 26 w 74"/>
              <a:gd name="T85" fmla="*/ 34 h 58"/>
              <a:gd name="T86" fmla="*/ 26 w 74"/>
              <a:gd name="T87" fmla="*/ 26 h 58"/>
              <a:gd name="T88" fmla="*/ 25 w 74"/>
              <a:gd name="T89" fmla="*/ 23 h 58"/>
              <a:gd name="T90" fmla="*/ 40 w 74"/>
              <a:gd name="T91" fmla="*/ 41 h 58"/>
              <a:gd name="T92" fmla="*/ 40 w 74"/>
              <a:gd name="T93" fmla="*/ 38 h 58"/>
              <a:gd name="T94" fmla="*/ 28 w 74"/>
              <a:gd name="T95" fmla="*/ 21 h 58"/>
              <a:gd name="T96" fmla="*/ 25 w 74"/>
              <a:gd name="T97" fmla="*/ 12 h 58"/>
              <a:gd name="T98" fmla="*/ 28 w 74"/>
              <a:gd name="T99" fmla="*/ 3 h 58"/>
              <a:gd name="T100" fmla="*/ 36 w 74"/>
              <a:gd name="T101" fmla="*/ 15 h 58"/>
              <a:gd name="T102" fmla="*/ 46 w 74"/>
              <a:gd name="T103" fmla="*/ 25 h 58"/>
              <a:gd name="T104" fmla="*/ 54 w 74"/>
              <a:gd name="T105" fmla="*/ 28 h 58"/>
              <a:gd name="T106" fmla="*/ 54 w 74"/>
              <a:gd name="T107" fmla="*/ 51 h 58"/>
              <a:gd name="T108" fmla="*/ 42 w 74"/>
              <a:gd name="T109" fmla="*/ 51 h 58"/>
              <a:gd name="T110" fmla="*/ 52 w 74"/>
              <a:gd name="T111" fmla="*/ 54 h 58"/>
              <a:gd name="T112" fmla="*/ 52 w 74"/>
              <a:gd name="T113" fmla="*/ 54 h 58"/>
              <a:gd name="T114" fmla="*/ 56 w 74"/>
              <a:gd name="T115" fmla="*/ 55 h 58"/>
              <a:gd name="T116" fmla="*/ 56 w 74"/>
              <a:gd name="T117" fmla="*/ 24 h 58"/>
              <a:gd name="T118" fmla="*/ 71 w 74"/>
              <a:gd name="T119" fmla="*/ 4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4" h="57">
                <a:moveTo>
                  <a:pt x="67" y="22"/>
                </a:moveTo>
                <a:cubicBezTo>
                  <a:pt x="67" y="21"/>
                  <a:pt x="67" y="21"/>
                  <a:pt x="66" y="21"/>
                </a:cubicBezTo>
                <a:cubicBezTo>
                  <a:pt x="52" y="21"/>
                  <a:pt x="52" y="21"/>
                  <a:pt x="52" y="21"/>
                </a:cubicBezTo>
                <a:cubicBezTo>
                  <a:pt x="52" y="21"/>
                  <a:pt x="52" y="21"/>
                  <a:pt x="52" y="21"/>
                </a:cubicBezTo>
                <a:cubicBezTo>
                  <a:pt x="52" y="21"/>
                  <a:pt x="52" y="21"/>
                  <a:pt x="51" y="22"/>
                </a:cubicBezTo>
                <a:cubicBezTo>
                  <a:pt x="51" y="22"/>
                  <a:pt x="50" y="22"/>
                  <a:pt x="49" y="24"/>
                </a:cubicBezTo>
                <a:cubicBezTo>
                  <a:pt x="49" y="24"/>
                  <a:pt x="48" y="23"/>
                  <a:pt x="48" y="23"/>
                </a:cubicBezTo>
                <a:cubicBezTo>
                  <a:pt x="47" y="22"/>
                  <a:pt x="46" y="21"/>
                  <a:pt x="44" y="19"/>
                </a:cubicBezTo>
                <a:cubicBezTo>
                  <a:pt x="43" y="17"/>
                  <a:pt x="40" y="14"/>
                  <a:pt x="38" y="12"/>
                </a:cubicBezTo>
                <a:cubicBezTo>
                  <a:pt x="35" y="10"/>
                  <a:pt x="34" y="8"/>
                  <a:pt x="32" y="4"/>
                </a:cubicBezTo>
                <a:cubicBezTo>
                  <a:pt x="32" y="1"/>
                  <a:pt x="30" y="0"/>
                  <a:pt x="28" y="0"/>
                </a:cubicBezTo>
                <a:cubicBezTo>
                  <a:pt x="26" y="0"/>
                  <a:pt x="23" y="1"/>
                  <a:pt x="22" y="3"/>
                </a:cubicBezTo>
                <a:cubicBezTo>
                  <a:pt x="21" y="6"/>
                  <a:pt x="21" y="9"/>
                  <a:pt x="22" y="13"/>
                </a:cubicBezTo>
                <a:cubicBezTo>
                  <a:pt x="22" y="15"/>
                  <a:pt x="23" y="18"/>
                  <a:pt x="24" y="20"/>
                </a:cubicBezTo>
                <a:cubicBezTo>
                  <a:pt x="20" y="20"/>
                  <a:pt x="20" y="20"/>
                  <a:pt x="20" y="20"/>
                </a:cubicBezTo>
                <a:cubicBezTo>
                  <a:pt x="18" y="20"/>
                  <a:pt x="18" y="20"/>
                  <a:pt x="18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9" y="20"/>
                  <a:pt x="9" y="20"/>
                  <a:pt x="9" y="20"/>
                </a:cubicBezTo>
                <a:cubicBezTo>
                  <a:pt x="6" y="20"/>
                  <a:pt x="3" y="23"/>
                  <a:pt x="3" y="26"/>
                </a:cubicBezTo>
                <a:cubicBezTo>
                  <a:pt x="3" y="27"/>
                  <a:pt x="3" y="28"/>
                  <a:pt x="4" y="29"/>
                </a:cubicBezTo>
                <a:cubicBezTo>
                  <a:pt x="2" y="29"/>
                  <a:pt x="0" y="32"/>
                  <a:pt x="0" y="34"/>
                </a:cubicBezTo>
                <a:cubicBezTo>
                  <a:pt x="0" y="36"/>
                  <a:pt x="1" y="38"/>
                  <a:pt x="3" y="39"/>
                </a:cubicBezTo>
                <a:cubicBezTo>
                  <a:pt x="2" y="40"/>
                  <a:pt x="1" y="41"/>
                  <a:pt x="1" y="42"/>
                </a:cubicBezTo>
                <a:cubicBezTo>
                  <a:pt x="1" y="44"/>
                  <a:pt x="3" y="46"/>
                  <a:pt x="5" y="47"/>
                </a:cubicBezTo>
                <a:cubicBezTo>
                  <a:pt x="4" y="48"/>
                  <a:pt x="4" y="49"/>
                  <a:pt x="4" y="50"/>
                </a:cubicBezTo>
                <a:cubicBezTo>
                  <a:pt x="4" y="53"/>
                  <a:pt x="6" y="55"/>
                  <a:pt x="8" y="56"/>
                </a:cubicBezTo>
                <a:cubicBezTo>
                  <a:pt x="8" y="56"/>
                  <a:pt x="8" y="56"/>
                  <a:pt x="9" y="56"/>
                </a:cubicBezTo>
                <a:cubicBezTo>
                  <a:pt x="9" y="56"/>
                  <a:pt x="9" y="56"/>
                  <a:pt x="9" y="56"/>
                </a:cubicBezTo>
                <a:cubicBezTo>
                  <a:pt x="10" y="56"/>
                  <a:pt x="19" y="57"/>
                  <a:pt x="26" y="57"/>
                </a:cubicBezTo>
                <a:cubicBezTo>
                  <a:pt x="28" y="57"/>
                  <a:pt x="31" y="57"/>
                  <a:pt x="32" y="56"/>
                </a:cubicBezTo>
                <a:cubicBezTo>
                  <a:pt x="33" y="56"/>
                  <a:pt x="35" y="56"/>
                  <a:pt x="36" y="55"/>
                </a:cubicBezTo>
                <a:cubicBezTo>
                  <a:pt x="38" y="55"/>
                  <a:pt x="40" y="54"/>
                  <a:pt x="42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50" y="56"/>
                  <a:pt x="51" y="57"/>
                  <a:pt x="52" y="57"/>
                </a:cubicBezTo>
                <a:cubicBezTo>
                  <a:pt x="52" y="57"/>
                  <a:pt x="52" y="58"/>
                  <a:pt x="52" y="58"/>
                </a:cubicBezTo>
                <a:cubicBezTo>
                  <a:pt x="52" y="58"/>
                  <a:pt x="52" y="58"/>
                  <a:pt x="52" y="58"/>
                </a:cubicBezTo>
                <a:cubicBezTo>
                  <a:pt x="52" y="58"/>
                  <a:pt x="52" y="58"/>
                  <a:pt x="52" y="58"/>
                </a:cubicBezTo>
                <a:cubicBezTo>
                  <a:pt x="66" y="58"/>
                  <a:pt x="66" y="58"/>
                  <a:pt x="66" y="58"/>
                </a:cubicBezTo>
                <a:cubicBezTo>
                  <a:pt x="67" y="58"/>
                  <a:pt x="67" y="57"/>
                  <a:pt x="67" y="57"/>
                </a:cubicBezTo>
                <a:cubicBezTo>
                  <a:pt x="67" y="57"/>
                  <a:pt x="74" y="54"/>
                  <a:pt x="74" y="40"/>
                </a:cubicBezTo>
                <a:cubicBezTo>
                  <a:pt x="74" y="26"/>
                  <a:pt x="67" y="22"/>
                  <a:pt x="67" y="22"/>
                </a:cubicBezTo>
                <a:close/>
                <a:moveTo>
                  <a:pt x="9" y="23"/>
                </a:moveTo>
                <a:cubicBezTo>
                  <a:pt x="11" y="23"/>
                  <a:pt x="11" y="23"/>
                  <a:pt x="11" y="23"/>
                </a:cubicBezTo>
                <a:cubicBezTo>
                  <a:pt x="16" y="23"/>
                  <a:pt x="16" y="23"/>
                  <a:pt x="16" y="23"/>
                </a:cubicBezTo>
                <a:cubicBezTo>
                  <a:pt x="18" y="23"/>
                  <a:pt x="18" y="23"/>
                  <a:pt x="18" y="23"/>
                </a:cubicBezTo>
                <a:cubicBezTo>
                  <a:pt x="20" y="23"/>
                  <a:pt x="20" y="23"/>
                  <a:pt x="20" y="23"/>
                </a:cubicBezTo>
                <a:cubicBezTo>
                  <a:pt x="22" y="23"/>
                  <a:pt x="23" y="24"/>
                  <a:pt x="23" y="26"/>
                </a:cubicBezTo>
                <a:cubicBezTo>
                  <a:pt x="23" y="27"/>
                  <a:pt x="22" y="28"/>
                  <a:pt x="20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9" y="28"/>
                  <a:pt x="9" y="28"/>
                  <a:pt x="9" y="28"/>
                </a:cubicBezTo>
                <a:cubicBezTo>
                  <a:pt x="7" y="28"/>
                  <a:pt x="6" y="27"/>
                  <a:pt x="6" y="26"/>
                </a:cubicBezTo>
                <a:cubicBezTo>
                  <a:pt x="6" y="24"/>
                  <a:pt x="7" y="23"/>
                  <a:pt x="9" y="23"/>
                </a:cubicBezTo>
                <a:close/>
                <a:moveTo>
                  <a:pt x="6" y="31"/>
                </a:moveTo>
                <a:cubicBezTo>
                  <a:pt x="7" y="31"/>
                  <a:pt x="7" y="31"/>
                  <a:pt x="7" y="31"/>
                </a:cubicBezTo>
                <a:cubicBezTo>
                  <a:pt x="7" y="31"/>
                  <a:pt x="7" y="31"/>
                  <a:pt x="8" y="31"/>
                </a:cubicBezTo>
                <a:cubicBezTo>
                  <a:pt x="8" y="31"/>
                  <a:pt x="8" y="31"/>
                  <a:pt x="9" y="31"/>
                </a:cubicBezTo>
                <a:cubicBezTo>
                  <a:pt x="19" y="31"/>
                  <a:pt x="19" y="31"/>
                  <a:pt x="19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2" y="31"/>
                  <a:pt x="23" y="33"/>
                  <a:pt x="23" y="34"/>
                </a:cubicBezTo>
                <a:cubicBezTo>
                  <a:pt x="23" y="35"/>
                  <a:pt x="22" y="37"/>
                  <a:pt x="20" y="37"/>
                </a:cubicBezTo>
                <a:cubicBezTo>
                  <a:pt x="6" y="37"/>
                  <a:pt x="6" y="37"/>
                  <a:pt x="6" y="37"/>
                </a:cubicBezTo>
                <a:cubicBezTo>
                  <a:pt x="4" y="37"/>
                  <a:pt x="3" y="35"/>
                  <a:pt x="3" y="34"/>
                </a:cubicBezTo>
                <a:cubicBezTo>
                  <a:pt x="3" y="33"/>
                  <a:pt x="4" y="31"/>
                  <a:pt x="6" y="31"/>
                </a:cubicBezTo>
                <a:close/>
                <a:moveTo>
                  <a:pt x="7" y="40"/>
                </a:moveTo>
                <a:cubicBezTo>
                  <a:pt x="19" y="40"/>
                  <a:pt x="19" y="40"/>
                  <a:pt x="19" y="40"/>
                </a:cubicBezTo>
                <a:cubicBezTo>
                  <a:pt x="20" y="40"/>
                  <a:pt x="22" y="41"/>
                  <a:pt x="22" y="42"/>
                </a:cubicBezTo>
                <a:cubicBezTo>
                  <a:pt x="22" y="44"/>
                  <a:pt x="20" y="45"/>
                  <a:pt x="19" y="45"/>
                </a:cubicBezTo>
                <a:cubicBezTo>
                  <a:pt x="7" y="45"/>
                  <a:pt x="7" y="45"/>
                  <a:pt x="7" y="45"/>
                </a:cubicBezTo>
                <a:cubicBezTo>
                  <a:pt x="6" y="45"/>
                  <a:pt x="4" y="44"/>
                  <a:pt x="4" y="42"/>
                </a:cubicBezTo>
                <a:cubicBezTo>
                  <a:pt x="4" y="41"/>
                  <a:pt x="6" y="40"/>
                  <a:pt x="7" y="40"/>
                </a:cubicBezTo>
                <a:close/>
                <a:moveTo>
                  <a:pt x="9" y="48"/>
                </a:moveTo>
                <a:cubicBezTo>
                  <a:pt x="19" y="48"/>
                  <a:pt x="19" y="48"/>
                  <a:pt x="19" y="48"/>
                </a:cubicBezTo>
                <a:cubicBezTo>
                  <a:pt x="20" y="48"/>
                  <a:pt x="22" y="49"/>
                  <a:pt x="22" y="50"/>
                </a:cubicBezTo>
                <a:cubicBezTo>
                  <a:pt x="22" y="52"/>
                  <a:pt x="20" y="53"/>
                  <a:pt x="19" y="53"/>
                </a:cubicBezTo>
                <a:cubicBezTo>
                  <a:pt x="9" y="53"/>
                  <a:pt x="9" y="53"/>
                  <a:pt x="9" y="53"/>
                </a:cubicBezTo>
                <a:cubicBezTo>
                  <a:pt x="8" y="53"/>
                  <a:pt x="7" y="52"/>
                  <a:pt x="7" y="50"/>
                </a:cubicBezTo>
                <a:cubicBezTo>
                  <a:pt x="7" y="49"/>
                  <a:pt x="8" y="48"/>
                  <a:pt x="9" y="48"/>
                </a:cubicBezTo>
                <a:close/>
                <a:moveTo>
                  <a:pt x="35" y="53"/>
                </a:moveTo>
                <a:cubicBezTo>
                  <a:pt x="34" y="53"/>
                  <a:pt x="33" y="53"/>
                  <a:pt x="31" y="54"/>
                </a:cubicBezTo>
                <a:cubicBezTo>
                  <a:pt x="30" y="54"/>
                  <a:pt x="27" y="54"/>
                  <a:pt x="23" y="54"/>
                </a:cubicBezTo>
                <a:cubicBezTo>
                  <a:pt x="24" y="53"/>
                  <a:pt x="25" y="52"/>
                  <a:pt x="25" y="50"/>
                </a:cubicBezTo>
                <a:cubicBezTo>
                  <a:pt x="25" y="49"/>
                  <a:pt x="24" y="47"/>
                  <a:pt x="23" y="46"/>
                </a:cubicBezTo>
                <a:cubicBezTo>
                  <a:pt x="24" y="45"/>
                  <a:pt x="25" y="44"/>
                  <a:pt x="25" y="42"/>
                </a:cubicBezTo>
                <a:cubicBezTo>
                  <a:pt x="25" y="41"/>
                  <a:pt x="24" y="40"/>
                  <a:pt x="23" y="39"/>
                </a:cubicBezTo>
                <a:cubicBezTo>
                  <a:pt x="25" y="38"/>
                  <a:pt x="26" y="36"/>
                  <a:pt x="26" y="34"/>
                </a:cubicBezTo>
                <a:cubicBezTo>
                  <a:pt x="26" y="32"/>
                  <a:pt x="25" y="31"/>
                  <a:pt x="24" y="30"/>
                </a:cubicBezTo>
                <a:cubicBezTo>
                  <a:pt x="25" y="29"/>
                  <a:pt x="26" y="27"/>
                  <a:pt x="26" y="26"/>
                </a:cubicBezTo>
                <a:cubicBezTo>
                  <a:pt x="26" y="25"/>
                  <a:pt x="26" y="24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6" y="25"/>
                  <a:pt x="28" y="29"/>
                  <a:pt x="28" y="33"/>
                </a:cubicBezTo>
                <a:cubicBezTo>
                  <a:pt x="29" y="41"/>
                  <a:pt x="39" y="41"/>
                  <a:pt x="40" y="41"/>
                </a:cubicBezTo>
                <a:cubicBezTo>
                  <a:pt x="41" y="41"/>
                  <a:pt x="41" y="40"/>
                  <a:pt x="41" y="39"/>
                </a:cubicBezTo>
                <a:cubicBezTo>
                  <a:pt x="41" y="39"/>
                  <a:pt x="41" y="38"/>
                  <a:pt x="40" y="38"/>
                </a:cubicBezTo>
                <a:cubicBezTo>
                  <a:pt x="40" y="38"/>
                  <a:pt x="32" y="38"/>
                  <a:pt x="31" y="33"/>
                </a:cubicBezTo>
                <a:cubicBezTo>
                  <a:pt x="31" y="28"/>
                  <a:pt x="28" y="22"/>
                  <a:pt x="28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21"/>
                  <a:pt x="25" y="15"/>
                  <a:pt x="25" y="12"/>
                </a:cubicBezTo>
                <a:cubicBezTo>
                  <a:pt x="24" y="9"/>
                  <a:pt x="24" y="7"/>
                  <a:pt x="25" y="5"/>
                </a:cubicBezTo>
                <a:cubicBezTo>
                  <a:pt x="25" y="4"/>
                  <a:pt x="27" y="3"/>
                  <a:pt x="28" y="3"/>
                </a:cubicBezTo>
                <a:cubicBezTo>
                  <a:pt x="29" y="3"/>
                  <a:pt x="29" y="3"/>
                  <a:pt x="30" y="4"/>
                </a:cubicBezTo>
                <a:cubicBezTo>
                  <a:pt x="31" y="9"/>
                  <a:pt x="32" y="12"/>
                  <a:pt x="36" y="15"/>
                </a:cubicBezTo>
                <a:cubicBezTo>
                  <a:pt x="38" y="16"/>
                  <a:pt x="40" y="19"/>
                  <a:pt x="42" y="21"/>
                </a:cubicBezTo>
                <a:cubicBezTo>
                  <a:pt x="43" y="23"/>
                  <a:pt x="44" y="24"/>
                  <a:pt x="46" y="25"/>
                </a:cubicBezTo>
                <a:cubicBezTo>
                  <a:pt x="49" y="28"/>
                  <a:pt x="54" y="28"/>
                  <a:pt x="54" y="28"/>
                </a:cubicBezTo>
                <a:cubicBezTo>
                  <a:pt x="54" y="28"/>
                  <a:pt x="54" y="28"/>
                  <a:pt x="54" y="28"/>
                </a:cubicBezTo>
                <a:cubicBezTo>
                  <a:pt x="55" y="30"/>
                  <a:pt x="57" y="34"/>
                  <a:pt x="57" y="40"/>
                </a:cubicBezTo>
                <a:cubicBezTo>
                  <a:pt x="57" y="45"/>
                  <a:pt x="56" y="49"/>
                  <a:pt x="54" y="51"/>
                </a:cubicBezTo>
                <a:cubicBezTo>
                  <a:pt x="54" y="51"/>
                  <a:pt x="54" y="51"/>
                  <a:pt x="54" y="51"/>
                </a:cubicBezTo>
                <a:cubicBezTo>
                  <a:pt x="42" y="51"/>
                  <a:pt x="42" y="51"/>
                  <a:pt x="42" y="51"/>
                </a:cubicBezTo>
                <a:cubicBezTo>
                  <a:pt x="40" y="51"/>
                  <a:pt x="38" y="52"/>
                  <a:pt x="35" y="53"/>
                </a:cubicBezTo>
                <a:close/>
                <a:moveTo>
                  <a:pt x="52" y="54"/>
                </a:moveTo>
                <a:cubicBezTo>
                  <a:pt x="52" y="54"/>
                  <a:pt x="52" y="54"/>
                  <a:pt x="52" y="54"/>
                </a:cubicBezTo>
                <a:cubicBezTo>
                  <a:pt x="52" y="54"/>
                  <a:pt x="52" y="54"/>
                  <a:pt x="52" y="54"/>
                </a:cubicBezTo>
                <a:close/>
                <a:moveTo>
                  <a:pt x="66" y="55"/>
                </a:moveTo>
                <a:cubicBezTo>
                  <a:pt x="56" y="55"/>
                  <a:pt x="56" y="55"/>
                  <a:pt x="56" y="55"/>
                </a:cubicBezTo>
                <a:cubicBezTo>
                  <a:pt x="58" y="52"/>
                  <a:pt x="60" y="47"/>
                  <a:pt x="60" y="40"/>
                </a:cubicBezTo>
                <a:cubicBezTo>
                  <a:pt x="60" y="32"/>
                  <a:pt x="58" y="27"/>
                  <a:pt x="56" y="24"/>
                </a:cubicBezTo>
                <a:cubicBezTo>
                  <a:pt x="66" y="24"/>
                  <a:pt x="66" y="24"/>
                  <a:pt x="66" y="24"/>
                </a:cubicBezTo>
                <a:cubicBezTo>
                  <a:pt x="67" y="25"/>
                  <a:pt x="71" y="29"/>
                  <a:pt x="71" y="40"/>
                </a:cubicBezTo>
                <a:cubicBezTo>
                  <a:pt x="71" y="50"/>
                  <a:pt x="67" y="54"/>
                  <a:pt x="66" y="55"/>
                </a:cubicBezTo>
                <a:close/>
              </a:path>
            </a:pathLst>
          </a:custGeom>
          <a:solidFill>
            <a:srgbClr val="18388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25FC02-681B-6337-6CE8-24E361FFA7B2}"/>
              </a:ext>
            </a:extLst>
          </p:cNvPr>
          <p:cNvSpPr txBox="1"/>
          <p:nvPr/>
        </p:nvSpPr>
        <p:spPr>
          <a:xfrm>
            <a:off x="2552663" y="1125208"/>
            <a:ext cx="3877634" cy="1685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3600" b="1" dirty="0">
                <a:solidFill>
                  <a:srgbClr val="183885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</a:t>
            </a:r>
            <a:r>
              <a:rPr lang="fa-IR" sz="3600" b="1" dirty="0">
                <a:latin typeface="Shabnam" panose="020B0603030804020204" pitchFamily="34" charset="-78"/>
                <a:cs typeface="Shabnam" panose="020B0603030804020204" pitchFamily="34" charset="-78"/>
              </a:rPr>
              <a:t>موضوع را بنویسید</a:t>
            </a:r>
            <a:endParaRPr lang="en-US" sz="36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1" name="Rectangle: Top Corners Rounded 10">
            <a:extLst>
              <a:ext uri="{FF2B5EF4-FFF2-40B4-BE49-F238E27FC236}">
                <a16:creationId xmlns:a16="http://schemas.microsoft.com/office/drawing/2014/main" id="{4E0AF17C-CEE2-82BC-8E42-C54BEA10B3EF}"/>
              </a:ext>
            </a:extLst>
          </p:cNvPr>
          <p:cNvSpPr/>
          <p:nvPr/>
        </p:nvSpPr>
        <p:spPr>
          <a:xfrm rot="10800000">
            <a:off x="575187" y="0"/>
            <a:ext cx="1130710" cy="1130710"/>
          </a:xfrm>
          <a:prstGeom prst="round2SameRect">
            <a:avLst>
              <a:gd name="adj1" fmla="val 9710"/>
              <a:gd name="adj2" fmla="val 0"/>
            </a:avLst>
          </a:prstGeom>
          <a:solidFill>
            <a:srgbClr val="18388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742B11E-3AE4-2232-415D-15FDF6ACCAC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183885"/>
              </a:clrFrom>
              <a:clrTo>
                <a:srgbClr val="18388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16" t="22488" r="32823" b="18723"/>
          <a:stretch/>
        </p:blipFill>
        <p:spPr>
          <a:xfrm>
            <a:off x="666402" y="74822"/>
            <a:ext cx="948280" cy="1055888"/>
          </a:xfrm>
          <a:prstGeom prst="rect">
            <a:avLst/>
          </a:prstGeom>
        </p:spPr>
      </p:pic>
      <p:sp>
        <p:nvSpPr>
          <p:cNvPr id="16" name="Rectangle: Diagonal Corners Rounded 15">
            <a:extLst>
              <a:ext uri="{FF2B5EF4-FFF2-40B4-BE49-F238E27FC236}">
                <a16:creationId xmlns:a16="http://schemas.microsoft.com/office/drawing/2014/main" id="{C933CABC-DDC0-4332-2E11-1EC4EBF567E7}"/>
              </a:ext>
            </a:extLst>
          </p:cNvPr>
          <p:cNvSpPr/>
          <p:nvPr/>
        </p:nvSpPr>
        <p:spPr>
          <a:xfrm>
            <a:off x="7205406" y="712941"/>
            <a:ext cx="4362245" cy="1930400"/>
          </a:xfrm>
          <a:prstGeom prst="round2Diag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C33EB00-27E9-3E2A-3372-AC818A2316A9}"/>
              </a:ext>
            </a:extLst>
          </p:cNvPr>
          <p:cNvSpPr txBox="1"/>
          <p:nvPr/>
        </p:nvSpPr>
        <p:spPr>
          <a:xfrm>
            <a:off x="7371424" y="886988"/>
            <a:ext cx="4030207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600" b="1" dirty="0">
                <a:solidFill>
                  <a:srgbClr val="183885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183885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16658A2C-CEA0-2D70-662C-4051F99D63E9}"/>
              </a:ext>
            </a:extLst>
          </p:cNvPr>
          <p:cNvSpPr/>
          <p:nvPr/>
        </p:nvSpPr>
        <p:spPr>
          <a:xfrm>
            <a:off x="7890388" y="552691"/>
            <a:ext cx="2159817" cy="334297"/>
          </a:xfrm>
          <a:prstGeom prst="roundRect">
            <a:avLst/>
          </a:prstGeom>
          <a:solidFill>
            <a:srgbClr val="1838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reeform 47">
            <a:extLst>
              <a:ext uri="{FF2B5EF4-FFF2-40B4-BE49-F238E27FC236}">
                <a16:creationId xmlns:a16="http://schemas.microsoft.com/office/drawing/2014/main" id="{7B775E78-8121-D5F6-6124-283EC27DCD23}"/>
              </a:ext>
            </a:extLst>
          </p:cNvPr>
          <p:cNvSpPr>
            <a:spLocks noEditPoints="1"/>
          </p:cNvSpPr>
          <p:nvPr/>
        </p:nvSpPr>
        <p:spPr bwMode="auto">
          <a:xfrm>
            <a:off x="10673181" y="807077"/>
            <a:ext cx="651385" cy="651385"/>
          </a:xfrm>
          <a:custGeom>
            <a:avLst/>
            <a:gdLst>
              <a:gd name="T0" fmla="*/ 81 w 128"/>
              <a:gd name="T1" fmla="*/ 14 h 128"/>
              <a:gd name="T2" fmla="*/ 53 w 128"/>
              <a:gd name="T3" fmla="*/ 36 h 128"/>
              <a:gd name="T4" fmla="*/ 33 w 128"/>
              <a:gd name="T5" fmla="*/ 36 h 128"/>
              <a:gd name="T6" fmla="*/ 0 w 128"/>
              <a:gd name="T7" fmla="*/ 56 h 128"/>
              <a:gd name="T8" fmla="*/ 24 w 128"/>
              <a:gd name="T9" fmla="*/ 84 h 128"/>
              <a:gd name="T10" fmla="*/ 32 w 128"/>
              <a:gd name="T11" fmla="*/ 128 h 128"/>
              <a:gd name="T12" fmla="*/ 56 w 128"/>
              <a:gd name="T13" fmla="*/ 120 h 128"/>
              <a:gd name="T14" fmla="*/ 52 w 128"/>
              <a:gd name="T15" fmla="*/ 108 h 128"/>
              <a:gd name="T16" fmla="*/ 52 w 128"/>
              <a:gd name="T17" fmla="*/ 80 h 128"/>
              <a:gd name="T18" fmla="*/ 53 w 128"/>
              <a:gd name="T19" fmla="*/ 78 h 128"/>
              <a:gd name="T20" fmla="*/ 54 w 128"/>
              <a:gd name="T21" fmla="*/ 77 h 128"/>
              <a:gd name="T22" fmla="*/ 55 w 128"/>
              <a:gd name="T23" fmla="*/ 76 h 128"/>
              <a:gd name="T24" fmla="*/ 81 w 128"/>
              <a:gd name="T25" fmla="*/ 98 h 128"/>
              <a:gd name="T26" fmla="*/ 128 w 128"/>
              <a:gd name="T27" fmla="*/ 56 h 128"/>
              <a:gd name="T28" fmla="*/ 80 w 128"/>
              <a:gd name="T29" fmla="*/ 56 h 128"/>
              <a:gd name="T30" fmla="*/ 92 w 128"/>
              <a:gd name="T31" fmla="*/ 44 h 128"/>
              <a:gd name="T32" fmla="*/ 92 w 128"/>
              <a:gd name="T33" fmla="*/ 68 h 128"/>
              <a:gd name="T34" fmla="*/ 80 w 128"/>
              <a:gd name="T35" fmla="*/ 56 h 128"/>
              <a:gd name="T36" fmla="*/ 16 w 128"/>
              <a:gd name="T37" fmla="*/ 44 h 128"/>
              <a:gd name="T38" fmla="*/ 40 w 128"/>
              <a:gd name="T39" fmla="*/ 56 h 128"/>
              <a:gd name="T40" fmla="*/ 16 w 128"/>
              <a:gd name="T41" fmla="*/ 68 h 128"/>
              <a:gd name="T42" fmla="*/ 48 w 128"/>
              <a:gd name="T43" fmla="*/ 120 h 128"/>
              <a:gd name="T44" fmla="*/ 32 w 128"/>
              <a:gd name="T45" fmla="*/ 84 h 128"/>
              <a:gd name="T46" fmla="*/ 33 w 128"/>
              <a:gd name="T47" fmla="*/ 76 h 128"/>
              <a:gd name="T48" fmla="*/ 45 w 128"/>
              <a:gd name="T49" fmla="*/ 76 h 128"/>
              <a:gd name="T50" fmla="*/ 44 w 128"/>
              <a:gd name="T51" fmla="*/ 108 h 128"/>
              <a:gd name="T52" fmla="*/ 48 w 128"/>
              <a:gd name="T53" fmla="*/ 117 h 128"/>
              <a:gd name="T54" fmla="*/ 53 w 128"/>
              <a:gd name="T55" fmla="*/ 68 h 128"/>
              <a:gd name="T56" fmla="*/ 52 w 128"/>
              <a:gd name="T57" fmla="*/ 68 h 128"/>
              <a:gd name="T58" fmla="*/ 52 w 128"/>
              <a:gd name="T59" fmla="*/ 44 h 128"/>
              <a:gd name="T60" fmla="*/ 74 w 128"/>
              <a:gd name="T61" fmla="*/ 36 h 128"/>
              <a:gd name="T62" fmla="*/ 74 w 128"/>
              <a:gd name="T63" fmla="*/ 76 h 128"/>
              <a:gd name="T64" fmla="*/ 100 w 128"/>
              <a:gd name="T65" fmla="*/ 104 h 128"/>
              <a:gd name="T66" fmla="*/ 92 w 128"/>
              <a:gd name="T67" fmla="*/ 76 h 128"/>
              <a:gd name="T68" fmla="*/ 92 w 128"/>
              <a:gd name="T69" fmla="*/ 36 h 128"/>
              <a:gd name="T70" fmla="*/ 100 w 128"/>
              <a:gd name="T71" fmla="*/ 8 h 128"/>
              <a:gd name="T72" fmla="*/ 100 w 128"/>
              <a:gd name="T73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" h="128">
                <a:moveTo>
                  <a:pt x="100" y="0"/>
                </a:moveTo>
                <a:cubicBezTo>
                  <a:pt x="92" y="0"/>
                  <a:pt x="85" y="6"/>
                  <a:pt x="81" y="14"/>
                </a:cubicBezTo>
                <a:cubicBezTo>
                  <a:pt x="81" y="14"/>
                  <a:pt x="81" y="14"/>
                  <a:pt x="81" y="14"/>
                </a:cubicBezTo>
                <a:cubicBezTo>
                  <a:pt x="74" y="27"/>
                  <a:pt x="64" y="36"/>
                  <a:pt x="53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7" y="36"/>
                  <a:pt x="0" y="45"/>
                  <a:pt x="0" y="56"/>
                </a:cubicBezTo>
                <a:cubicBezTo>
                  <a:pt x="0" y="67"/>
                  <a:pt x="7" y="76"/>
                  <a:pt x="16" y="76"/>
                </a:cubicBezTo>
                <a:cubicBezTo>
                  <a:pt x="20" y="76"/>
                  <a:pt x="24" y="80"/>
                  <a:pt x="24" y="84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4"/>
                  <a:pt x="28" y="128"/>
                  <a:pt x="32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52" y="128"/>
                  <a:pt x="56" y="124"/>
                  <a:pt x="56" y="120"/>
                </a:cubicBezTo>
                <a:cubicBezTo>
                  <a:pt x="56" y="116"/>
                  <a:pt x="56" y="116"/>
                  <a:pt x="56" y="116"/>
                </a:cubicBezTo>
                <a:cubicBezTo>
                  <a:pt x="56" y="112"/>
                  <a:pt x="52" y="110"/>
                  <a:pt x="52" y="108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79"/>
                  <a:pt x="52" y="79"/>
                  <a:pt x="53" y="78"/>
                </a:cubicBezTo>
                <a:cubicBezTo>
                  <a:pt x="53" y="78"/>
                  <a:pt x="53" y="78"/>
                  <a:pt x="53" y="78"/>
                </a:cubicBezTo>
                <a:cubicBezTo>
                  <a:pt x="53" y="77"/>
                  <a:pt x="53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6"/>
                  <a:pt x="55" y="76"/>
                  <a:pt x="55" y="76"/>
                </a:cubicBezTo>
                <a:cubicBezTo>
                  <a:pt x="65" y="77"/>
                  <a:pt x="74" y="85"/>
                  <a:pt x="81" y="98"/>
                </a:cubicBezTo>
                <a:cubicBezTo>
                  <a:pt x="81" y="98"/>
                  <a:pt x="81" y="98"/>
                  <a:pt x="81" y="98"/>
                </a:cubicBezTo>
                <a:cubicBezTo>
                  <a:pt x="85" y="106"/>
                  <a:pt x="92" y="112"/>
                  <a:pt x="100" y="112"/>
                </a:cubicBezTo>
                <a:cubicBezTo>
                  <a:pt x="118" y="112"/>
                  <a:pt x="128" y="84"/>
                  <a:pt x="128" y="56"/>
                </a:cubicBezTo>
                <a:cubicBezTo>
                  <a:pt x="128" y="28"/>
                  <a:pt x="118" y="0"/>
                  <a:pt x="100" y="0"/>
                </a:cubicBezTo>
                <a:close/>
                <a:moveTo>
                  <a:pt x="80" y="56"/>
                </a:moveTo>
                <a:cubicBezTo>
                  <a:pt x="80" y="52"/>
                  <a:pt x="80" y="48"/>
                  <a:pt x="81" y="44"/>
                </a:cubicBezTo>
                <a:cubicBezTo>
                  <a:pt x="92" y="44"/>
                  <a:pt x="92" y="44"/>
                  <a:pt x="92" y="44"/>
                </a:cubicBezTo>
                <a:cubicBezTo>
                  <a:pt x="96" y="44"/>
                  <a:pt x="100" y="49"/>
                  <a:pt x="100" y="56"/>
                </a:cubicBezTo>
                <a:cubicBezTo>
                  <a:pt x="100" y="63"/>
                  <a:pt x="96" y="68"/>
                  <a:pt x="92" y="68"/>
                </a:cubicBezTo>
                <a:cubicBezTo>
                  <a:pt x="81" y="68"/>
                  <a:pt x="81" y="68"/>
                  <a:pt x="81" y="68"/>
                </a:cubicBezTo>
                <a:cubicBezTo>
                  <a:pt x="80" y="64"/>
                  <a:pt x="80" y="60"/>
                  <a:pt x="80" y="56"/>
                </a:cubicBezTo>
                <a:close/>
                <a:moveTo>
                  <a:pt x="8" y="56"/>
                </a:moveTo>
                <a:cubicBezTo>
                  <a:pt x="8" y="49"/>
                  <a:pt x="12" y="44"/>
                  <a:pt x="16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2" y="47"/>
                  <a:pt x="40" y="51"/>
                  <a:pt x="40" y="56"/>
                </a:cubicBezTo>
                <a:cubicBezTo>
                  <a:pt x="40" y="61"/>
                  <a:pt x="42" y="65"/>
                  <a:pt x="44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2" y="68"/>
                  <a:pt x="8" y="63"/>
                  <a:pt x="8" y="56"/>
                </a:cubicBezTo>
                <a:close/>
                <a:moveTo>
                  <a:pt x="48" y="120"/>
                </a:moveTo>
                <a:cubicBezTo>
                  <a:pt x="32" y="120"/>
                  <a:pt x="32" y="120"/>
                  <a:pt x="32" y="120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81"/>
                  <a:pt x="31" y="78"/>
                  <a:pt x="30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45" y="76"/>
                  <a:pt x="45" y="76"/>
                  <a:pt x="45" y="76"/>
                </a:cubicBezTo>
                <a:cubicBezTo>
                  <a:pt x="44" y="77"/>
                  <a:pt x="44" y="79"/>
                  <a:pt x="44" y="80"/>
                </a:cubicBezTo>
                <a:cubicBezTo>
                  <a:pt x="44" y="108"/>
                  <a:pt x="44" y="108"/>
                  <a:pt x="44" y="108"/>
                </a:cubicBezTo>
                <a:cubicBezTo>
                  <a:pt x="44" y="112"/>
                  <a:pt x="46" y="114"/>
                  <a:pt x="47" y="116"/>
                </a:cubicBezTo>
                <a:cubicBezTo>
                  <a:pt x="48" y="116"/>
                  <a:pt x="48" y="116"/>
                  <a:pt x="48" y="117"/>
                </a:cubicBezTo>
                <a:lnTo>
                  <a:pt x="48" y="120"/>
                </a:lnTo>
                <a:close/>
                <a:moveTo>
                  <a:pt x="53" y="68"/>
                </a:moveTo>
                <a:cubicBezTo>
                  <a:pt x="52" y="68"/>
                  <a:pt x="52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48" y="68"/>
                  <a:pt x="44" y="63"/>
                  <a:pt x="44" y="56"/>
                </a:cubicBezTo>
                <a:cubicBezTo>
                  <a:pt x="44" y="49"/>
                  <a:pt x="48" y="44"/>
                  <a:pt x="52" y="44"/>
                </a:cubicBezTo>
                <a:cubicBezTo>
                  <a:pt x="53" y="44"/>
                  <a:pt x="53" y="44"/>
                  <a:pt x="53" y="44"/>
                </a:cubicBezTo>
                <a:cubicBezTo>
                  <a:pt x="60" y="44"/>
                  <a:pt x="68" y="41"/>
                  <a:pt x="74" y="36"/>
                </a:cubicBezTo>
                <a:cubicBezTo>
                  <a:pt x="73" y="42"/>
                  <a:pt x="72" y="49"/>
                  <a:pt x="72" y="56"/>
                </a:cubicBezTo>
                <a:cubicBezTo>
                  <a:pt x="72" y="63"/>
                  <a:pt x="73" y="70"/>
                  <a:pt x="74" y="76"/>
                </a:cubicBezTo>
                <a:cubicBezTo>
                  <a:pt x="68" y="71"/>
                  <a:pt x="60" y="68"/>
                  <a:pt x="53" y="68"/>
                </a:cubicBezTo>
                <a:close/>
                <a:moveTo>
                  <a:pt x="100" y="104"/>
                </a:moveTo>
                <a:cubicBezTo>
                  <a:pt x="92" y="104"/>
                  <a:pt x="85" y="93"/>
                  <a:pt x="82" y="76"/>
                </a:cubicBezTo>
                <a:cubicBezTo>
                  <a:pt x="92" y="76"/>
                  <a:pt x="92" y="76"/>
                  <a:pt x="92" y="76"/>
                </a:cubicBezTo>
                <a:cubicBezTo>
                  <a:pt x="101" y="76"/>
                  <a:pt x="108" y="67"/>
                  <a:pt x="108" y="56"/>
                </a:cubicBezTo>
                <a:cubicBezTo>
                  <a:pt x="108" y="45"/>
                  <a:pt x="101" y="36"/>
                  <a:pt x="92" y="36"/>
                </a:cubicBezTo>
                <a:cubicBezTo>
                  <a:pt x="82" y="36"/>
                  <a:pt x="82" y="36"/>
                  <a:pt x="82" y="36"/>
                </a:cubicBezTo>
                <a:cubicBezTo>
                  <a:pt x="85" y="19"/>
                  <a:pt x="92" y="8"/>
                  <a:pt x="100" y="8"/>
                </a:cubicBezTo>
                <a:cubicBezTo>
                  <a:pt x="111" y="8"/>
                  <a:pt x="120" y="29"/>
                  <a:pt x="120" y="56"/>
                </a:cubicBezTo>
                <a:cubicBezTo>
                  <a:pt x="120" y="83"/>
                  <a:pt x="111" y="104"/>
                  <a:pt x="100" y="104"/>
                </a:cubicBezTo>
                <a:close/>
              </a:path>
            </a:pathLst>
          </a:custGeom>
          <a:solidFill>
            <a:srgbClr val="183885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id-ID" sz="140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4741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00"/>
                            </p:stCondLst>
                            <p:childTnLst>
                              <p:par>
                                <p:cTn id="5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 animBg="1"/>
      <p:bldP spid="6" grpId="0" animBg="1"/>
      <p:bldP spid="9" grpId="0"/>
      <p:bldP spid="16" grpId="0" animBg="1"/>
      <p:bldP spid="17" grpId="0"/>
      <p:bldP spid="18" grpId="0" animBg="1"/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1425</Words>
  <Application>Microsoft Office PowerPoint</Application>
  <PresentationFormat>Widescreen</PresentationFormat>
  <Paragraphs>140</Paragraphs>
  <Slides>22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Shabnam</vt:lpstr>
      <vt:lpstr>Vazir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Mobotop</dc:creator>
  <cp:lastModifiedBy>Mobotop</cp:lastModifiedBy>
  <cp:revision>49</cp:revision>
  <dcterms:created xsi:type="dcterms:W3CDTF">2024-02-09T08:49:01Z</dcterms:created>
  <dcterms:modified xsi:type="dcterms:W3CDTF">2024-02-09T17:12:21Z</dcterms:modified>
</cp:coreProperties>
</file>