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7" r:id="rId4"/>
    <p:sldId id="258" r:id="rId5"/>
    <p:sldId id="266" r:id="rId6"/>
    <p:sldId id="259" r:id="rId7"/>
    <p:sldId id="260" r:id="rId8"/>
    <p:sldId id="267" r:id="rId9"/>
    <p:sldId id="261" r:id="rId10"/>
    <p:sldId id="262" r:id="rId11"/>
    <p:sldId id="268" r:id="rId12"/>
    <p:sldId id="263" r:id="rId13"/>
    <p:sldId id="26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41FA"/>
    <a:srgbClr val="FFF0E0"/>
    <a:srgbClr val="1E33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8DE01FA-A016-4BE3-9A28-4412F4E96E62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2A9F49D-5A6A-4C30-A5E9-182FF16CCC1F}">
      <dgm:prSet phldrT="[Text]"/>
      <dgm:spPr>
        <a:solidFill>
          <a:srgbClr val="FFF0E0"/>
        </a:solidFill>
        <a:ln w="19050">
          <a:solidFill>
            <a:srgbClr val="6D41FA"/>
          </a:solidFill>
          <a:prstDash val="sysDash"/>
        </a:ln>
      </dgm:spPr>
      <dgm:t>
        <a:bodyPr/>
        <a:lstStyle/>
        <a:p>
          <a:r>
            <a:rPr lang="fa-IR" dirty="0">
              <a:solidFill>
                <a:schemeClr val="tx1"/>
              </a:solidFill>
              <a:cs typeface="B Titr" panose="00000700000000000000" pitchFamily="2" charset="-78"/>
            </a:rPr>
            <a:t>فهرست</a:t>
          </a:r>
          <a:endParaRPr lang="en-US" dirty="0">
            <a:solidFill>
              <a:schemeClr val="tx1"/>
            </a:solidFill>
            <a:cs typeface="B Titr" panose="00000700000000000000" pitchFamily="2" charset="-78"/>
          </a:endParaRPr>
        </a:p>
      </dgm:t>
    </dgm:pt>
    <dgm:pt modelId="{B736059A-A46A-47F3-8874-44EA726F188C}" type="parTrans" cxnId="{4B7493E5-587E-4CFB-B64A-92217DEF36E2}">
      <dgm:prSet/>
      <dgm:spPr/>
      <dgm:t>
        <a:bodyPr/>
        <a:lstStyle/>
        <a:p>
          <a:endParaRPr lang="en-US"/>
        </a:p>
      </dgm:t>
    </dgm:pt>
    <dgm:pt modelId="{3E4C7880-E77C-44E1-98E6-1E50E13D4729}" type="sibTrans" cxnId="{4B7493E5-587E-4CFB-B64A-92217DEF36E2}">
      <dgm:prSet/>
      <dgm:spPr/>
      <dgm:t>
        <a:bodyPr/>
        <a:lstStyle/>
        <a:p>
          <a:endParaRPr lang="en-US"/>
        </a:p>
      </dgm:t>
    </dgm:pt>
    <dgm:pt modelId="{798C1654-5623-40CA-A3A4-0D5D709DD222}">
      <dgm:prSet phldrT="[Text]" custT="1"/>
      <dgm:spPr>
        <a:solidFill>
          <a:srgbClr val="6D41FA"/>
        </a:solidFill>
      </dgm:spPr>
      <dgm:t>
        <a:bodyPr/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  <a:endParaRPr lang="en-US" sz="2000" kern="1200" dirty="0">
            <a:solidFill>
              <a:prstClr val="white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0DEB9B19-52EB-4BAC-90C2-D6C77B5E672C}" type="parTrans" cxnId="{40626ED0-185D-4650-BCA7-E3CD7FAD3B87}">
      <dgm:prSet/>
      <dgm:spPr/>
      <dgm:t>
        <a:bodyPr/>
        <a:lstStyle/>
        <a:p>
          <a:endParaRPr lang="en-US"/>
        </a:p>
      </dgm:t>
    </dgm:pt>
    <dgm:pt modelId="{E9F86252-D747-4B68-BA09-9F0559F76EEB}" type="sibTrans" cxnId="{40626ED0-185D-4650-BCA7-E3CD7FAD3B87}">
      <dgm:prSet/>
      <dgm:spPr>
        <a:solidFill>
          <a:srgbClr val="FFF0E0"/>
        </a:solidFill>
        <a:ln w="19050">
          <a:solidFill>
            <a:srgbClr val="6D41FA"/>
          </a:solidFill>
          <a:prstDash val="sysDash"/>
        </a:ln>
      </dgm:spPr>
      <dgm:t>
        <a:bodyPr/>
        <a:lstStyle/>
        <a:p>
          <a:endParaRPr lang="en-US"/>
        </a:p>
      </dgm:t>
    </dgm:pt>
    <dgm:pt modelId="{F5A6F1EA-97FA-412E-BBC3-09DB50DBF5AA}">
      <dgm:prSet phldrT="[Text]" custT="1"/>
      <dgm:spPr>
        <a:solidFill>
          <a:srgbClr val="6D41FA"/>
        </a:solidFill>
      </dgm:spPr>
      <dgm:t>
        <a:bodyPr/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  <a:endParaRPr lang="en-US" sz="2000" kern="1200" dirty="0">
            <a:solidFill>
              <a:prstClr val="white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C9F903CB-DE10-4CD8-ACB0-50FE4C159188}" type="parTrans" cxnId="{11C9D2FC-233D-495F-AEE1-77D22A316470}">
      <dgm:prSet/>
      <dgm:spPr/>
      <dgm:t>
        <a:bodyPr/>
        <a:lstStyle/>
        <a:p>
          <a:endParaRPr lang="en-US"/>
        </a:p>
      </dgm:t>
    </dgm:pt>
    <dgm:pt modelId="{5CCBF225-0FF5-445C-BEBD-3E9E4EE1A039}" type="sibTrans" cxnId="{11C9D2FC-233D-495F-AEE1-77D22A316470}">
      <dgm:prSet/>
      <dgm:spPr>
        <a:solidFill>
          <a:srgbClr val="FFF0E0"/>
        </a:solidFill>
        <a:ln w="19050">
          <a:solidFill>
            <a:srgbClr val="6D41FA"/>
          </a:solidFill>
          <a:prstDash val="sysDash"/>
        </a:ln>
      </dgm:spPr>
      <dgm:t>
        <a:bodyPr/>
        <a:lstStyle/>
        <a:p>
          <a:endParaRPr lang="en-US"/>
        </a:p>
      </dgm:t>
    </dgm:pt>
    <dgm:pt modelId="{2F0AB48B-F252-49B1-A367-BC909CA58FEE}">
      <dgm:prSet phldrT="[Text]" custT="1"/>
      <dgm:spPr>
        <a:solidFill>
          <a:srgbClr val="6D41FA"/>
        </a:solidFill>
      </dgm:spPr>
      <dgm:t>
        <a:bodyPr/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  <a:endParaRPr lang="en-US" sz="2000" kern="1200" dirty="0">
            <a:solidFill>
              <a:schemeClr val="bg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D4225D65-3B78-4BED-A741-1A4A984B1509}" type="parTrans" cxnId="{1093339F-0FFF-475D-8C89-2B833DF23AF6}">
      <dgm:prSet/>
      <dgm:spPr/>
      <dgm:t>
        <a:bodyPr/>
        <a:lstStyle/>
        <a:p>
          <a:endParaRPr lang="en-US"/>
        </a:p>
      </dgm:t>
    </dgm:pt>
    <dgm:pt modelId="{45DA5FC3-F6A7-4AA9-8422-0E38A967A021}" type="sibTrans" cxnId="{1093339F-0FFF-475D-8C89-2B833DF23AF6}">
      <dgm:prSet/>
      <dgm:spPr>
        <a:solidFill>
          <a:srgbClr val="FFF0E0"/>
        </a:solidFill>
        <a:ln w="19050">
          <a:solidFill>
            <a:srgbClr val="6D41FA"/>
          </a:solidFill>
          <a:prstDash val="sysDash"/>
        </a:ln>
      </dgm:spPr>
      <dgm:t>
        <a:bodyPr/>
        <a:lstStyle/>
        <a:p>
          <a:endParaRPr lang="en-US"/>
        </a:p>
      </dgm:t>
    </dgm:pt>
    <dgm:pt modelId="{079C4EB2-313F-4B05-A16B-CA781FE5C2C0}">
      <dgm:prSet phldrT="[Text]" custT="1"/>
      <dgm:spPr>
        <a:solidFill>
          <a:srgbClr val="6D41FA"/>
        </a:solidFill>
      </dgm:spPr>
      <dgm:t>
        <a:bodyPr/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</a:t>
          </a:r>
          <a:r>
            <a:rPr lang="en-US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 </a:t>
          </a: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 چهارم</a:t>
          </a:r>
          <a:endParaRPr lang="en-US" sz="2000" kern="1200" dirty="0">
            <a:solidFill>
              <a:prstClr val="white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550EE100-88A1-46A6-9154-F27DA2D32E39}" type="parTrans" cxnId="{B7B78373-0B90-4405-B558-AFEA8D34DD97}">
      <dgm:prSet/>
      <dgm:spPr/>
      <dgm:t>
        <a:bodyPr/>
        <a:lstStyle/>
        <a:p>
          <a:endParaRPr lang="en-US"/>
        </a:p>
      </dgm:t>
    </dgm:pt>
    <dgm:pt modelId="{737B214C-E869-4FB0-BEFE-C6557CD5B9F7}" type="sibTrans" cxnId="{B7B78373-0B90-4405-B558-AFEA8D34DD97}">
      <dgm:prSet/>
      <dgm:spPr>
        <a:solidFill>
          <a:srgbClr val="FFF0E0"/>
        </a:solidFill>
        <a:ln w="19050">
          <a:solidFill>
            <a:srgbClr val="6D41FA"/>
          </a:solidFill>
          <a:prstDash val="sysDash"/>
        </a:ln>
      </dgm:spPr>
      <dgm:t>
        <a:bodyPr/>
        <a:lstStyle/>
        <a:p>
          <a:endParaRPr lang="en-US"/>
        </a:p>
      </dgm:t>
    </dgm:pt>
    <dgm:pt modelId="{605DE6AE-389D-40BF-B96B-87D5F25AA508}">
      <dgm:prSet phldrT="[Text]" custT="1"/>
      <dgm:spPr>
        <a:solidFill>
          <a:srgbClr val="6D41FA"/>
        </a:solidFill>
      </dgm:spPr>
      <dgm:t>
        <a:bodyPr/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  <a:endParaRPr lang="en-US" sz="2000" kern="1200" dirty="0">
            <a:solidFill>
              <a:prstClr val="white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A5FDE7FF-9EC9-4ADF-ADC2-A939386F07CD}" type="parTrans" cxnId="{73E64D6A-2681-4906-ABEC-2D8DD4348F38}">
      <dgm:prSet/>
      <dgm:spPr/>
      <dgm:t>
        <a:bodyPr/>
        <a:lstStyle/>
        <a:p>
          <a:endParaRPr lang="en-US"/>
        </a:p>
      </dgm:t>
    </dgm:pt>
    <dgm:pt modelId="{E46A8A19-ED5E-4B50-ACA6-37307C7A378F}" type="sibTrans" cxnId="{73E64D6A-2681-4906-ABEC-2D8DD4348F38}">
      <dgm:prSet/>
      <dgm:spPr>
        <a:solidFill>
          <a:srgbClr val="FFF0E0"/>
        </a:solidFill>
        <a:ln w="19050">
          <a:solidFill>
            <a:srgbClr val="6D41FA"/>
          </a:solidFill>
          <a:prstDash val="sysDash"/>
        </a:ln>
      </dgm:spPr>
      <dgm:t>
        <a:bodyPr/>
        <a:lstStyle/>
        <a:p>
          <a:endParaRPr lang="en-US"/>
        </a:p>
      </dgm:t>
    </dgm:pt>
    <dgm:pt modelId="{CB13CA7C-C6FC-4C11-AC94-70EABB599D30}">
      <dgm:prSet phldrT="[Text]" custT="1"/>
      <dgm:spPr>
        <a:solidFill>
          <a:srgbClr val="6D41FA"/>
        </a:solidFill>
      </dgm:spPr>
      <dgm:t>
        <a:bodyPr/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  <a:endParaRPr lang="en-US" sz="2000" kern="1200" dirty="0">
            <a:solidFill>
              <a:prstClr val="white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gm:t>
    </dgm:pt>
    <dgm:pt modelId="{C25AEDE2-DDF0-4F17-8537-948AB54065C0}" type="parTrans" cxnId="{D6A20E83-6BC2-46F2-AAB6-8EA8B4A97193}">
      <dgm:prSet/>
      <dgm:spPr/>
      <dgm:t>
        <a:bodyPr/>
        <a:lstStyle/>
        <a:p>
          <a:endParaRPr lang="en-US"/>
        </a:p>
      </dgm:t>
    </dgm:pt>
    <dgm:pt modelId="{DC5765A8-7FAB-40AC-81EF-B465F65F4E06}" type="sibTrans" cxnId="{D6A20E83-6BC2-46F2-AAB6-8EA8B4A97193}">
      <dgm:prSet/>
      <dgm:spPr>
        <a:solidFill>
          <a:srgbClr val="FFF0E0"/>
        </a:solidFill>
        <a:ln w="19050">
          <a:solidFill>
            <a:srgbClr val="6D41FA"/>
          </a:solidFill>
          <a:prstDash val="sysDash"/>
        </a:ln>
      </dgm:spPr>
      <dgm:t>
        <a:bodyPr/>
        <a:lstStyle/>
        <a:p>
          <a:endParaRPr lang="en-US"/>
        </a:p>
      </dgm:t>
    </dgm:pt>
    <dgm:pt modelId="{60BCC0F6-62A8-4D49-A229-41A865888B86}" type="pres">
      <dgm:prSet presAssocID="{C8DE01FA-A016-4BE3-9A28-4412F4E96E62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DE602603-B120-499C-A98B-3F556050CB29}" type="pres">
      <dgm:prSet presAssocID="{42A9F49D-5A6A-4C30-A5E9-182FF16CCC1F}" presName="centerShape" presStyleLbl="node0" presStyleIdx="0" presStyleCnt="1"/>
      <dgm:spPr/>
    </dgm:pt>
    <dgm:pt modelId="{C25A3972-36FC-4109-9478-0DAE95CBF40F}" type="pres">
      <dgm:prSet presAssocID="{798C1654-5623-40CA-A3A4-0D5D709DD222}" presName="node" presStyleLbl="node1" presStyleIdx="0" presStyleCnt="6">
        <dgm:presLayoutVars>
          <dgm:bulletEnabled val="1"/>
        </dgm:presLayoutVars>
      </dgm:prSet>
      <dgm:spPr/>
    </dgm:pt>
    <dgm:pt modelId="{208ADB41-59A8-4C72-8B75-EABDD502736F}" type="pres">
      <dgm:prSet presAssocID="{798C1654-5623-40CA-A3A4-0D5D709DD222}" presName="dummy" presStyleCnt="0"/>
      <dgm:spPr/>
    </dgm:pt>
    <dgm:pt modelId="{513D3FE4-7818-49E2-9105-37E884A66FE2}" type="pres">
      <dgm:prSet presAssocID="{E9F86252-D747-4B68-BA09-9F0559F76EEB}" presName="sibTrans" presStyleLbl="sibTrans2D1" presStyleIdx="0" presStyleCnt="6"/>
      <dgm:spPr/>
    </dgm:pt>
    <dgm:pt modelId="{D853AD6B-6A24-4A69-85FB-DE7BAC0865F8}" type="pres">
      <dgm:prSet presAssocID="{F5A6F1EA-97FA-412E-BBC3-09DB50DBF5AA}" presName="node" presStyleLbl="node1" presStyleIdx="1" presStyleCnt="6">
        <dgm:presLayoutVars>
          <dgm:bulletEnabled val="1"/>
        </dgm:presLayoutVars>
      </dgm:prSet>
      <dgm:spPr/>
    </dgm:pt>
    <dgm:pt modelId="{730759B0-C6B4-441F-8464-8DF46AE0FF46}" type="pres">
      <dgm:prSet presAssocID="{F5A6F1EA-97FA-412E-BBC3-09DB50DBF5AA}" presName="dummy" presStyleCnt="0"/>
      <dgm:spPr/>
    </dgm:pt>
    <dgm:pt modelId="{FF352F87-D745-43E8-919C-618783AAD71B}" type="pres">
      <dgm:prSet presAssocID="{5CCBF225-0FF5-445C-BEBD-3E9E4EE1A039}" presName="sibTrans" presStyleLbl="sibTrans2D1" presStyleIdx="1" presStyleCnt="6"/>
      <dgm:spPr/>
    </dgm:pt>
    <dgm:pt modelId="{B7C690A8-14B0-4816-9792-EF7B3F1B795D}" type="pres">
      <dgm:prSet presAssocID="{2F0AB48B-F252-49B1-A367-BC909CA58FEE}" presName="node" presStyleLbl="node1" presStyleIdx="2" presStyleCnt="6">
        <dgm:presLayoutVars>
          <dgm:bulletEnabled val="1"/>
        </dgm:presLayoutVars>
      </dgm:prSet>
      <dgm:spPr/>
    </dgm:pt>
    <dgm:pt modelId="{5DC38244-0FA8-43DA-B82F-71CAA3CD9C74}" type="pres">
      <dgm:prSet presAssocID="{2F0AB48B-F252-49B1-A367-BC909CA58FEE}" presName="dummy" presStyleCnt="0"/>
      <dgm:spPr/>
    </dgm:pt>
    <dgm:pt modelId="{CEBFB07A-D2D4-4651-88DA-EA8AA9B1EC9F}" type="pres">
      <dgm:prSet presAssocID="{45DA5FC3-F6A7-4AA9-8422-0E38A967A021}" presName="sibTrans" presStyleLbl="sibTrans2D1" presStyleIdx="2" presStyleCnt="6"/>
      <dgm:spPr/>
    </dgm:pt>
    <dgm:pt modelId="{BAB8DB32-3747-4C04-A336-97D94D2A7E2C}" type="pres">
      <dgm:prSet presAssocID="{079C4EB2-313F-4B05-A16B-CA781FE5C2C0}" presName="node" presStyleLbl="node1" presStyleIdx="3" presStyleCnt="6">
        <dgm:presLayoutVars>
          <dgm:bulletEnabled val="1"/>
        </dgm:presLayoutVars>
      </dgm:prSet>
      <dgm:spPr/>
    </dgm:pt>
    <dgm:pt modelId="{1FD40A03-5E70-43B4-A2EF-FE1CDE9EDE8D}" type="pres">
      <dgm:prSet presAssocID="{079C4EB2-313F-4B05-A16B-CA781FE5C2C0}" presName="dummy" presStyleCnt="0"/>
      <dgm:spPr/>
    </dgm:pt>
    <dgm:pt modelId="{D955A68B-5FF7-4039-9E24-D87F3C1C4A37}" type="pres">
      <dgm:prSet presAssocID="{737B214C-E869-4FB0-BEFE-C6557CD5B9F7}" presName="sibTrans" presStyleLbl="sibTrans2D1" presStyleIdx="3" presStyleCnt="6"/>
      <dgm:spPr/>
    </dgm:pt>
    <dgm:pt modelId="{935CB0C9-6CBB-46CC-B2AD-756F397160DE}" type="pres">
      <dgm:prSet presAssocID="{605DE6AE-389D-40BF-B96B-87D5F25AA508}" presName="node" presStyleLbl="node1" presStyleIdx="4" presStyleCnt="6">
        <dgm:presLayoutVars>
          <dgm:bulletEnabled val="1"/>
        </dgm:presLayoutVars>
      </dgm:prSet>
      <dgm:spPr/>
    </dgm:pt>
    <dgm:pt modelId="{B3810BDA-3123-4BB9-ACFF-236833202075}" type="pres">
      <dgm:prSet presAssocID="{605DE6AE-389D-40BF-B96B-87D5F25AA508}" presName="dummy" presStyleCnt="0"/>
      <dgm:spPr/>
    </dgm:pt>
    <dgm:pt modelId="{9958C659-413F-432D-AEFA-1F924722688D}" type="pres">
      <dgm:prSet presAssocID="{E46A8A19-ED5E-4B50-ACA6-37307C7A378F}" presName="sibTrans" presStyleLbl="sibTrans2D1" presStyleIdx="4" presStyleCnt="6"/>
      <dgm:spPr/>
    </dgm:pt>
    <dgm:pt modelId="{7E553AFA-C529-4FA7-A9A9-EFA8A0D09BA2}" type="pres">
      <dgm:prSet presAssocID="{CB13CA7C-C6FC-4C11-AC94-70EABB599D30}" presName="node" presStyleLbl="node1" presStyleIdx="5" presStyleCnt="6">
        <dgm:presLayoutVars>
          <dgm:bulletEnabled val="1"/>
        </dgm:presLayoutVars>
      </dgm:prSet>
      <dgm:spPr/>
    </dgm:pt>
    <dgm:pt modelId="{EDC431F3-F6BC-4C97-B0FB-EAA11CB716DD}" type="pres">
      <dgm:prSet presAssocID="{CB13CA7C-C6FC-4C11-AC94-70EABB599D30}" presName="dummy" presStyleCnt="0"/>
      <dgm:spPr/>
    </dgm:pt>
    <dgm:pt modelId="{729B7BFB-C4C5-4DB7-94D8-A51B43E74B3E}" type="pres">
      <dgm:prSet presAssocID="{DC5765A8-7FAB-40AC-81EF-B465F65F4E06}" presName="sibTrans" presStyleLbl="sibTrans2D1" presStyleIdx="5" presStyleCnt="6"/>
      <dgm:spPr/>
    </dgm:pt>
  </dgm:ptLst>
  <dgm:cxnLst>
    <dgm:cxn modelId="{792BD201-9BBB-4637-B60B-E3B8472C66F2}" type="presOf" srcId="{E46A8A19-ED5E-4B50-ACA6-37307C7A378F}" destId="{9958C659-413F-432D-AEFA-1F924722688D}" srcOrd="0" destOrd="0" presId="urn:microsoft.com/office/officeart/2005/8/layout/radial6"/>
    <dgm:cxn modelId="{1DB36619-317C-48F9-872D-9AECC9DBEF84}" type="presOf" srcId="{45DA5FC3-F6A7-4AA9-8422-0E38A967A021}" destId="{CEBFB07A-D2D4-4651-88DA-EA8AA9B1EC9F}" srcOrd="0" destOrd="0" presId="urn:microsoft.com/office/officeart/2005/8/layout/radial6"/>
    <dgm:cxn modelId="{BFF92326-BF9B-42E4-8BF7-38D2FF38B03C}" type="presOf" srcId="{E9F86252-D747-4B68-BA09-9F0559F76EEB}" destId="{513D3FE4-7818-49E2-9105-37E884A66FE2}" srcOrd="0" destOrd="0" presId="urn:microsoft.com/office/officeart/2005/8/layout/radial6"/>
    <dgm:cxn modelId="{26D8A027-B323-4CB8-B6A8-DA0F52BC11C9}" type="presOf" srcId="{2F0AB48B-F252-49B1-A367-BC909CA58FEE}" destId="{B7C690A8-14B0-4816-9792-EF7B3F1B795D}" srcOrd="0" destOrd="0" presId="urn:microsoft.com/office/officeart/2005/8/layout/radial6"/>
    <dgm:cxn modelId="{E6C85C3C-69FB-4DF7-9E1A-57844A1E2C84}" type="presOf" srcId="{079C4EB2-313F-4B05-A16B-CA781FE5C2C0}" destId="{BAB8DB32-3747-4C04-A336-97D94D2A7E2C}" srcOrd="0" destOrd="0" presId="urn:microsoft.com/office/officeart/2005/8/layout/radial6"/>
    <dgm:cxn modelId="{AC6F6A65-4FDB-433E-A507-414FBC1CB2EF}" type="presOf" srcId="{DC5765A8-7FAB-40AC-81EF-B465F65F4E06}" destId="{729B7BFB-C4C5-4DB7-94D8-A51B43E74B3E}" srcOrd="0" destOrd="0" presId="urn:microsoft.com/office/officeart/2005/8/layout/radial6"/>
    <dgm:cxn modelId="{73E64D6A-2681-4906-ABEC-2D8DD4348F38}" srcId="{42A9F49D-5A6A-4C30-A5E9-182FF16CCC1F}" destId="{605DE6AE-389D-40BF-B96B-87D5F25AA508}" srcOrd="4" destOrd="0" parTransId="{A5FDE7FF-9EC9-4ADF-ADC2-A939386F07CD}" sibTransId="{E46A8A19-ED5E-4B50-ACA6-37307C7A378F}"/>
    <dgm:cxn modelId="{B7B78373-0B90-4405-B558-AFEA8D34DD97}" srcId="{42A9F49D-5A6A-4C30-A5E9-182FF16CCC1F}" destId="{079C4EB2-313F-4B05-A16B-CA781FE5C2C0}" srcOrd="3" destOrd="0" parTransId="{550EE100-88A1-46A6-9154-F27DA2D32E39}" sibTransId="{737B214C-E869-4FB0-BEFE-C6557CD5B9F7}"/>
    <dgm:cxn modelId="{2368A777-FB35-47D6-A2BB-DEA8291D0A60}" type="presOf" srcId="{737B214C-E869-4FB0-BEFE-C6557CD5B9F7}" destId="{D955A68B-5FF7-4039-9E24-D87F3C1C4A37}" srcOrd="0" destOrd="0" presId="urn:microsoft.com/office/officeart/2005/8/layout/radial6"/>
    <dgm:cxn modelId="{F628FC7A-641E-468F-8342-F2451991B9BB}" type="presOf" srcId="{C8DE01FA-A016-4BE3-9A28-4412F4E96E62}" destId="{60BCC0F6-62A8-4D49-A229-41A865888B86}" srcOrd="0" destOrd="0" presId="urn:microsoft.com/office/officeart/2005/8/layout/radial6"/>
    <dgm:cxn modelId="{D6A20E83-6BC2-46F2-AAB6-8EA8B4A97193}" srcId="{42A9F49D-5A6A-4C30-A5E9-182FF16CCC1F}" destId="{CB13CA7C-C6FC-4C11-AC94-70EABB599D30}" srcOrd="5" destOrd="0" parTransId="{C25AEDE2-DDF0-4F17-8537-948AB54065C0}" sibTransId="{DC5765A8-7FAB-40AC-81EF-B465F65F4E06}"/>
    <dgm:cxn modelId="{BB8E578E-9F93-4642-953E-B9ED6215CAA9}" type="presOf" srcId="{605DE6AE-389D-40BF-B96B-87D5F25AA508}" destId="{935CB0C9-6CBB-46CC-B2AD-756F397160DE}" srcOrd="0" destOrd="0" presId="urn:microsoft.com/office/officeart/2005/8/layout/radial6"/>
    <dgm:cxn modelId="{1093339F-0FFF-475D-8C89-2B833DF23AF6}" srcId="{42A9F49D-5A6A-4C30-A5E9-182FF16CCC1F}" destId="{2F0AB48B-F252-49B1-A367-BC909CA58FEE}" srcOrd="2" destOrd="0" parTransId="{D4225D65-3B78-4BED-A741-1A4A984B1509}" sibTransId="{45DA5FC3-F6A7-4AA9-8422-0E38A967A021}"/>
    <dgm:cxn modelId="{F39951AF-69E2-4AF9-9CA9-A1F21C69D749}" type="presOf" srcId="{F5A6F1EA-97FA-412E-BBC3-09DB50DBF5AA}" destId="{D853AD6B-6A24-4A69-85FB-DE7BAC0865F8}" srcOrd="0" destOrd="0" presId="urn:microsoft.com/office/officeart/2005/8/layout/radial6"/>
    <dgm:cxn modelId="{7EE575C1-F705-48DF-B5A7-7DB07E439AD4}" type="presOf" srcId="{5CCBF225-0FF5-445C-BEBD-3E9E4EE1A039}" destId="{FF352F87-D745-43E8-919C-618783AAD71B}" srcOrd="0" destOrd="0" presId="urn:microsoft.com/office/officeart/2005/8/layout/radial6"/>
    <dgm:cxn modelId="{40626ED0-185D-4650-BCA7-E3CD7FAD3B87}" srcId="{42A9F49D-5A6A-4C30-A5E9-182FF16CCC1F}" destId="{798C1654-5623-40CA-A3A4-0D5D709DD222}" srcOrd="0" destOrd="0" parTransId="{0DEB9B19-52EB-4BAC-90C2-D6C77B5E672C}" sibTransId="{E9F86252-D747-4B68-BA09-9F0559F76EEB}"/>
    <dgm:cxn modelId="{6A6FB2DB-530D-4B14-963D-6ACF392CE1FF}" type="presOf" srcId="{798C1654-5623-40CA-A3A4-0D5D709DD222}" destId="{C25A3972-36FC-4109-9478-0DAE95CBF40F}" srcOrd="0" destOrd="0" presId="urn:microsoft.com/office/officeart/2005/8/layout/radial6"/>
    <dgm:cxn modelId="{0FC94FE2-502E-4A8E-9845-0C6BDC3683F9}" type="presOf" srcId="{CB13CA7C-C6FC-4C11-AC94-70EABB599D30}" destId="{7E553AFA-C529-4FA7-A9A9-EFA8A0D09BA2}" srcOrd="0" destOrd="0" presId="urn:microsoft.com/office/officeart/2005/8/layout/radial6"/>
    <dgm:cxn modelId="{4B7493E5-587E-4CFB-B64A-92217DEF36E2}" srcId="{C8DE01FA-A016-4BE3-9A28-4412F4E96E62}" destId="{42A9F49D-5A6A-4C30-A5E9-182FF16CCC1F}" srcOrd="0" destOrd="0" parTransId="{B736059A-A46A-47F3-8874-44EA726F188C}" sibTransId="{3E4C7880-E77C-44E1-98E6-1E50E13D4729}"/>
    <dgm:cxn modelId="{896963FB-FD1D-4DA4-B2DC-6E2180DC7E77}" type="presOf" srcId="{42A9F49D-5A6A-4C30-A5E9-182FF16CCC1F}" destId="{DE602603-B120-499C-A98B-3F556050CB29}" srcOrd="0" destOrd="0" presId="urn:microsoft.com/office/officeart/2005/8/layout/radial6"/>
    <dgm:cxn modelId="{11C9D2FC-233D-495F-AEE1-77D22A316470}" srcId="{42A9F49D-5A6A-4C30-A5E9-182FF16CCC1F}" destId="{F5A6F1EA-97FA-412E-BBC3-09DB50DBF5AA}" srcOrd="1" destOrd="0" parTransId="{C9F903CB-DE10-4CD8-ACB0-50FE4C159188}" sibTransId="{5CCBF225-0FF5-445C-BEBD-3E9E4EE1A039}"/>
    <dgm:cxn modelId="{8BADDB6C-0735-47A7-B9C3-61442EBCD68C}" type="presParOf" srcId="{60BCC0F6-62A8-4D49-A229-41A865888B86}" destId="{DE602603-B120-499C-A98B-3F556050CB29}" srcOrd="0" destOrd="0" presId="urn:microsoft.com/office/officeart/2005/8/layout/radial6"/>
    <dgm:cxn modelId="{C433AAA9-E141-4CB9-B3EE-938E8C2A8CBE}" type="presParOf" srcId="{60BCC0F6-62A8-4D49-A229-41A865888B86}" destId="{C25A3972-36FC-4109-9478-0DAE95CBF40F}" srcOrd="1" destOrd="0" presId="urn:microsoft.com/office/officeart/2005/8/layout/radial6"/>
    <dgm:cxn modelId="{8256BD51-EED0-41A9-AC7C-45B88C8B974C}" type="presParOf" srcId="{60BCC0F6-62A8-4D49-A229-41A865888B86}" destId="{208ADB41-59A8-4C72-8B75-EABDD502736F}" srcOrd="2" destOrd="0" presId="urn:microsoft.com/office/officeart/2005/8/layout/radial6"/>
    <dgm:cxn modelId="{53805AC5-6AD0-4373-A48A-59878DFB8A0D}" type="presParOf" srcId="{60BCC0F6-62A8-4D49-A229-41A865888B86}" destId="{513D3FE4-7818-49E2-9105-37E884A66FE2}" srcOrd="3" destOrd="0" presId="urn:microsoft.com/office/officeart/2005/8/layout/radial6"/>
    <dgm:cxn modelId="{37DBA9D3-CA77-49B8-BCF1-EC1B306536CD}" type="presParOf" srcId="{60BCC0F6-62A8-4D49-A229-41A865888B86}" destId="{D853AD6B-6A24-4A69-85FB-DE7BAC0865F8}" srcOrd="4" destOrd="0" presId="urn:microsoft.com/office/officeart/2005/8/layout/radial6"/>
    <dgm:cxn modelId="{73886443-1C6B-4B06-9658-65B8318C9E54}" type="presParOf" srcId="{60BCC0F6-62A8-4D49-A229-41A865888B86}" destId="{730759B0-C6B4-441F-8464-8DF46AE0FF46}" srcOrd="5" destOrd="0" presId="urn:microsoft.com/office/officeart/2005/8/layout/radial6"/>
    <dgm:cxn modelId="{874CC082-661C-4F53-9CB8-099FBC04C5E8}" type="presParOf" srcId="{60BCC0F6-62A8-4D49-A229-41A865888B86}" destId="{FF352F87-D745-43E8-919C-618783AAD71B}" srcOrd="6" destOrd="0" presId="urn:microsoft.com/office/officeart/2005/8/layout/radial6"/>
    <dgm:cxn modelId="{42988569-3FEC-42F7-97DE-640B545210A9}" type="presParOf" srcId="{60BCC0F6-62A8-4D49-A229-41A865888B86}" destId="{B7C690A8-14B0-4816-9792-EF7B3F1B795D}" srcOrd="7" destOrd="0" presId="urn:microsoft.com/office/officeart/2005/8/layout/radial6"/>
    <dgm:cxn modelId="{37D6A408-26B1-4F19-8266-249CF2348234}" type="presParOf" srcId="{60BCC0F6-62A8-4D49-A229-41A865888B86}" destId="{5DC38244-0FA8-43DA-B82F-71CAA3CD9C74}" srcOrd="8" destOrd="0" presId="urn:microsoft.com/office/officeart/2005/8/layout/radial6"/>
    <dgm:cxn modelId="{5183A8EE-3999-4CA0-B66D-06F9D105E3E7}" type="presParOf" srcId="{60BCC0F6-62A8-4D49-A229-41A865888B86}" destId="{CEBFB07A-D2D4-4651-88DA-EA8AA9B1EC9F}" srcOrd="9" destOrd="0" presId="urn:microsoft.com/office/officeart/2005/8/layout/radial6"/>
    <dgm:cxn modelId="{441B68C5-9B5E-4DA3-B16E-3D7CC35C6D3B}" type="presParOf" srcId="{60BCC0F6-62A8-4D49-A229-41A865888B86}" destId="{BAB8DB32-3747-4C04-A336-97D94D2A7E2C}" srcOrd="10" destOrd="0" presId="urn:microsoft.com/office/officeart/2005/8/layout/radial6"/>
    <dgm:cxn modelId="{0F77979F-6477-4B2F-9643-9DBB8F523E7F}" type="presParOf" srcId="{60BCC0F6-62A8-4D49-A229-41A865888B86}" destId="{1FD40A03-5E70-43B4-A2EF-FE1CDE9EDE8D}" srcOrd="11" destOrd="0" presId="urn:microsoft.com/office/officeart/2005/8/layout/radial6"/>
    <dgm:cxn modelId="{963D855D-CF8D-4EFF-9421-F018E4885094}" type="presParOf" srcId="{60BCC0F6-62A8-4D49-A229-41A865888B86}" destId="{D955A68B-5FF7-4039-9E24-D87F3C1C4A37}" srcOrd="12" destOrd="0" presId="urn:microsoft.com/office/officeart/2005/8/layout/radial6"/>
    <dgm:cxn modelId="{6203B2E6-B8EE-4363-8550-33CA315E40E3}" type="presParOf" srcId="{60BCC0F6-62A8-4D49-A229-41A865888B86}" destId="{935CB0C9-6CBB-46CC-B2AD-756F397160DE}" srcOrd="13" destOrd="0" presId="urn:microsoft.com/office/officeart/2005/8/layout/radial6"/>
    <dgm:cxn modelId="{2D5536A0-D49E-4099-9483-FB53E0CC99BE}" type="presParOf" srcId="{60BCC0F6-62A8-4D49-A229-41A865888B86}" destId="{B3810BDA-3123-4BB9-ACFF-236833202075}" srcOrd="14" destOrd="0" presId="urn:microsoft.com/office/officeart/2005/8/layout/radial6"/>
    <dgm:cxn modelId="{F14C9DB4-5A9B-42F9-90A3-FCFB1558CDA3}" type="presParOf" srcId="{60BCC0F6-62A8-4D49-A229-41A865888B86}" destId="{9958C659-413F-432D-AEFA-1F924722688D}" srcOrd="15" destOrd="0" presId="urn:microsoft.com/office/officeart/2005/8/layout/radial6"/>
    <dgm:cxn modelId="{CA91934B-5C5A-4BD0-8479-13AF3ADA6C52}" type="presParOf" srcId="{60BCC0F6-62A8-4D49-A229-41A865888B86}" destId="{7E553AFA-C529-4FA7-A9A9-EFA8A0D09BA2}" srcOrd="16" destOrd="0" presId="urn:microsoft.com/office/officeart/2005/8/layout/radial6"/>
    <dgm:cxn modelId="{C1C979CE-8EBB-4A1C-B407-7093FAF48F21}" type="presParOf" srcId="{60BCC0F6-62A8-4D49-A229-41A865888B86}" destId="{EDC431F3-F6BC-4C97-B0FB-EAA11CB716DD}" srcOrd="17" destOrd="0" presId="urn:microsoft.com/office/officeart/2005/8/layout/radial6"/>
    <dgm:cxn modelId="{D1D00324-3ED4-4C2D-9CC6-E2BDE6450EEF}" type="presParOf" srcId="{60BCC0F6-62A8-4D49-A229-41A865888B86}" destId="{729B7BFB-C4C5-4DB7-94D8-A51B43E74B3E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29B7BFB-C4C5-4DB7-94D8-A51B43E74B3E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12600000"/>
            <a:gd name="adj2" fmla="val 16200000"/>
            <a:gd name="adj3" fmla="val 4521"/>
          </a:avLst>
        </a:prstGeom>
        <a:solidFill>
          <a:srgbClr val="FFF0E0"/>
        </a:solidFill>
        <a:ln w="19050">
          <a:solidFill>
            <a:srgbClr val="6D41FA"/>
          </a:solidFill>
          <a:prstDash val="sysDash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58C659-413F-432D-AEFA-1F924722688D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9000000"/>
            <a:gd name="adj2" fmla="val 12600000"/>
            <a:gd name="adj3" fmla="val 4521"/>
          </a:avLst>
        </a:prstGeom>
        <a:solidFill>
          <a:srgbClr val="FFF0E0"/>
        </a:solidFill>
        <a:ln w="19050">
          <a:solidFill>
            <a:srgbClr val="6D41FA"/>
          </a:solidFill>
          <a:prstDash val="sysDash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55A68B-5FF7-4039-9E24-D87F3C1C4A37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5400000"/>
            <a:gd name="adj2" fmla="val 9000000"/>
            <a:gd name="adj3" fmla="val 4521"/>
          </a:avLst>
        </a:prstGeom>
        <a:solidFill>
          <a:srgbClr val="FFF0E0"/>
        </a:solidFill>
        <a:ln w="19050">
          <a:solidFill>
            <a:srgbClr val="6D41FA"/>
          </a:solidFill>
          <a:prstDash val="sysDash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EBFB07A-D2D4-4651-88DA-EA8AA9B1EC9F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1800000"/>
            <a:gd name="adj2" fmla="val 5400000"/>
            <a:gd name="adj3" fmla="val 4521"/>
          </a:avLst>
        </a:prstGeom>
        <a:solidFill>
          <a:srgbClr val="FFF0E0"/>
        </a:solidFill>
        <a:ln w="19050">
          <a:solidFill>
            <a:srgbClr val="6D41FA"/>
          </a:solidFill>
          <a:prstDash val="sysDash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352F87-D745-43E8-919C-618783AAD71B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19800000"/>
            <a:gd name="adj2" fmla="val 1800000"/>
            <a:gd name="adj3" fmla="val 4521"/>
          </a:avLst>
        </a:prstGeom>
        <a:solidFill>
          <a:srgbClr val="FFF0E0"/>
        </a:solidFill>
        <a:ln w="19050">
          <a:solidFill>
            <a:srgbClr val="6D41FA"/>
          </a:solidFill>
          <a:prstDash val="sysDash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3D3FE4-7818-49E2-9105-37E884A66FE2}">
      <dsp:nvSpPr>
        <dsp:cNvPr id="0" name=""/>
        <dsp:cNvSpPr/>
      </dsp:nvSpPr>
      <dsp:spPr>
        <a:xfrm>
          <a:off x="1967034" y="612368"/>
          <a:ext cx="4193930" cy="4193930"/>
        </a:xfrm>
        <a:prstGeom prst="blockArc">
          <a:avLst>
            <a:gd name="adj1" fmla="val 16200000"/>
            <a:gd name="adj2" fmla="val 19800000"/>
            <a:gd name="adj3" fmla="val 4521"/>
          </a:avLst>
        </a:prstGeom>
        <a:solidFill>
          <a:srgbClr val="FFF0E0"/>
        </a:solidFill>
        <a:ln w="19050">
          <a:solidFill>
            <a:srgbClr val="6D41FA"/>
          </a:solidFill>
          <a:prstDash val="sysDash"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602603-B120-499C-A98B-3F556050CB29}">
      <dsp:nvSpPr>
        <dsp:cNvPr id="0" name=""/>
        <dsp:cNvSpPr/>
      </dsp:nvSpPr>
      <dsp:spPr>
        <a:xfrm>
          <a:off x="3123406" y="1768739"/>
          <a:ext cx="1881187" cy="1881187"/>
        </a:xfrm>
        <a:prstGeom prst="ellipse">
          <a:avLst/>
        </a:prstGeom>
        <a:solidFill>
          <a:srgbClr val="FFF0E0"/>
        </a:solidFill>
        <a:ln w="19050" cap="flat" cmpd="sng" algn="ctr">
          <a:solidFill>
            <a:srgbClr val="6D41FA"/>
          </a:solidFill>
          <a:prstDash val="sys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260" tIns="48260" rIns="48260" bIns="4826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3800" kern="1200" dirty="0">
              <a:solidFill>
                <a:schemeClr val="tx1"/>
              </a:solidFill>
              <a:cs typeface="B Titr" panose="00000700000000000000" pitchFamily="2" charset="-78"/>
            </a:rPr>
            <a:t>فهرست</a:t>
          </a:r>
          <a:endParaRPr lang="en-US" sz="3800" kern="1200" dirty="0">
            <a:solidFill>
              <a:schemeClr val="tx1"/>
            </a:solidFill>
            <a:cs typeface="B Titr" panose="00000700000000000000" pitchFamily="2" charset="-78"/>
          </a:endParaRPr>
        </a:p>
      </dsp:txBody>
      <dsp:txXfrm>
        <a:off x="3398899" y="2044232"/>
        <a:ext cx="1330201" cy="1330201"/>
      </dsp:txXfrm>
    </dsp:sp>
    <dsp:sp modelId="{C25A3972-36FC-4109-9478-0DAE95CBF40F}">
      <dsp:nvSpPr>
        <dsp:cNvPr id="0" name=""/>
        <dsp:cNvSpPr/>
      </dsp:nvSpPr>
      <dsp:spPr>
        <a:xfrm>
          <a:off x="3405584" y="1358"/>
          <a:ext cx="1316831" cy="1316831"/>
        </a:xfrm>
        <a:prstGeom prst="ellipse">
          <a:avLst/>
        </a:prstGeom>
        <a:solidFill>
          <a:srgbClr val="6D41F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اول</a:t>
          </a:r>
          <a:endParaRPr lang="en-US" sz="2000" kern="1200" dirty="0">
            <a:solidFill>
              <a:prstClr val="white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3598429" y="194203"/>
        <a:ext cx="931141" cy="931141"/>
      </dsp:txXfrm>
    </dsp:sp>
    <dsp:sp modelId="{D853AD6B-6A24-4A69-85FB-DE7BAC0865F8}">
      <dsp:nvSpPr>
        <dsp:cNvPr id="0" name=""/>
        <dsp:cNvSpPr/>
      </dsp:nvSpPr>
      <dsp:spPr>
        <a:xfrm>
          <a:off x="5180554" y="1026138"/>
          <a:ext cx="1316831" cy="1316831"/>
        </a:xfrm>
        <a:prstGeom prst="ellipse">
          <a:avLst/>
        </a:prstGeom>
        <a:solidFill>
          <a:srgbClr val="6D41F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دوم</a:t>
          </a:r>
          <a:endParaRPr lang="en-US" sz="2000" kern="1200" dirty="0">
            <a:solidFill>
              <a:prstClr val="white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5373399" y="1218983"/>
        <a:ext cx="931141" cy="931141"/>
      </dsp:txXfrm>
    </dsp:sp>
    <dsp:sp modelId="{B7C690A8-14B0-4816-9792-EF7B3F1B795D}">
      <dsp:nvSpPr>
        <dsp:cNvPr id="0" name=""/>
        <dsp:cNvSpPr/>
      </dsp:nvSpPr>
      <dsp:spPr>
        <a:xfrm>
          <a:off x="5180554" y="3075697"/>
          <a:ext cx="1316831" cy="1316831"/>
        </a:xfrm>
        <a:prstGeom prst="ellipse">
          <a:avLst/>
        </a:prstGeom>
        <a:solidFill>
          <a:srgbClr val="6D41F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سوم</a:t>
          </a:r>
          <a:endParaRPr lang="en-US" sz="2000" kern="1200" dirty="0">
            <a:solidFill>
              <a:schemeClr val="bg1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5373399" y="3268542"/>
        <a:ext cx="931141" cy="931141"/>
      </dsp:txXfrm>
    </dsp:sp>
    <dsp:sp modelId="{BAB8DB32-3747-4C04-A336-97D94D2A7E2C}">
      <dsp:nvSpPr>
        <dsp:cNvPr id="0" name=""/>
        <dsp:cNvSpPr/>
      </dsp:nvSpPr>
      <dsp:spPr>
        <a:xfrm>
          <a:off x="3405584" y="4100477"/>
          <a:ext cx="1316831" cy="1316831"/>
        </a:xfrm>
        <a:prstGeom prst="ellipse">
          <a:avLst/>
        </a:prstGeom>
        <a:solidFill>
          <a:srgbClr val="6D41F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</a:t>
          </a:r>
          <a:r>
            <a:rPr lang="en-US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 </a:t>
          </a: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 چهارم</a:t>
          </a:r>
          <a:endParaRPr lang="en-US" sz="2000" kern="1200" dirty="0">
            <a:solidFill>
              <a:prstClr val="white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3598429" y="4293322"/>
        <a:ext cx="931141" cy="931141"/>
      </dsp:txXfrm>
    </dsp:sp>
    <dsp:sp modelId="{935CB0C9-6CBB-46CC-B2AD-756F397160DE}">
      <dsp:nvSpPr>
        <dsp:cNvPr id="0" name=""/>
        <dsp:cNvSpPr/>
      </dsp:nvSpPr>
      <dsp:spPr>
        <a:xfrm>
          <a:off x="1630613" y="3075697"/>
          <a:ext cx="1316831" cy="1316831"/>
        </a:xfrm>
        <a:prstGeom prst="ellipse">
          <a:avLst/>
        </a:prstGeom>
        <a:solidFill>
          <a:srgbClr val="6D41F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پنجم</a:t>
          </a:r>
          <a:endParaRPr lang="en-US" sz="2000" kern="1200" dirty="0">
            <a:solidFill>
              <a:prstClr val="white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1823458" y="3268542"/>
        <a:ext cx="931141" cy="931141"/>
      </dsp:txXfrm>
    </dsp:sp>
    <dsp:sp modelId="{7E553AFA-C529-4FA7-A9A9-EFA8A0D09BA2}">
      <dsp:nvSpPr>
        <dsp:cNvPr id="0" name=""/>
        <dsp:cNvSpPr/>
      </dsp:nvSpPr>
      <dsp:spPr>
        <a:xfrm>
          <a:off x="1630613" y="1026138"/>
          <a:ext cx="1316831" cy="1316831"/>
        </a:xfrm>
        <a:prstGeom prst="ellipse">
          <a:avLst/>
        </a:prstGeom>
        <a:solidFill>
          <a:srgbClr val="6D41FA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a-IR" sz="2000" kern="1200" dirty="0">
              <a:solidFill>
                <a:prstClr val="white"/>
              </a:solidFill>
              <a:latin typeface="Calibri" panose="020F0502020204030204"/>
              <a:ea typeface="+mn-ea"/>
              <a:cs typeface="B Titr" panose="00000700000000000000" pitchFamily="2" charset="-78"/>
            </a:rPr>
            <a:t>فصل ششم</a:t>
          </a:r>
          <a:endParaRPr lang="en-US" sz="2000" kern="1200" dirty="0">
            <a:solidFill>
              <a:prstClr val="white"/>
            </a:solidFill>
            <a:latin typeface="Calibri" panose="020F0502020204030204"/>
            <a:ea typeface="+mn-ea"/>
            <a:cs typeface="B Titr" panose="00000700000000000000" pitchFamily="2" charset="-78"/>
          </a:endParaRPr>
        </a:p>
      </dsp:txBody>
      <dsp:txXfrm>
        <a:off x="1823458" y="1218983"/>
        <a:ext cx="931141" cy="9311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hyperlink" Target="https://minaro.ir/product/proposal-asli-powerpoint-template-01/" TargetMode="External"/><Relationship Id="rId18" Type="http://schemas.openxmlformats.org/officeDocument/2006/relationships/image" Target="../media/image9.png"/><Relationship Id="rId26" Type="http://schemas.openxmlformats.org/officeDocument/2006/relationships/image" Target="../media/image14.png"/><Relationship Id="rId3" Type="http://schemas.openxmlformats.org/officeDocument/2006/relationships/hyperlink" Target="https://minaro.ir/product/thesis-doshbord-powerpoint-template/" TargetMode="External"/><Relationship Id="rId21" Type="http://schemas.openxmlformats.org/officeDocument/2006/relationships/image" Target="../media/image11.png"/><Relationship Id="rId7" Type="http://schemas.openxmlformats.org/officeDocument/2006/relationships/hyperlink" Target="https://minaro.ir/product/pro-thesis-powerpoint-template/" TargetMode="External"/><Relationship Id="rId12" Type="http://schemas.openxmlformats.org/officeDocument/2006/relationships/image" Target="../media/image6.png"/><Relationship Id="rId17" Type="http://schemas.openxmlformats.org/officeDocument/2006/relationships/hyperlink" Target="https://minaro.ir/product/law-powerpoint-template/" TargetMode="External"/><Relationship Id="rId25" Type="http://schemas.openxmlformats.org/officeDocument/2006/relationships/image" Target="../media/image13.png"/><Relationship Id="rId2" Type="http://schemas.openxmlformats.org/officeDocument/2006/relationships/image" Target="../media/image1.png"/><Relationship Id="rId16" Type="http://schemas.openxmlformats.org/officeDocument/2006/relationships/image" Target="../media/image8.png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openxmlformats.org/officeDocument/2006/relationships/hyperlink" Target="https://minaro.ir/product/poropozal-pro-powerpoint-template/" TargetMode="External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hyperlink" Target="https://minaro.ir/product/professional-manodar-thesis-powerpoint-template/" TargetMode="External"/><Relationship Id="rId15" Type="http://schemas.openxmlformats.org/officeDocument/2006/relationships/hyperlink" Target="https://minaro.ir/product/professional-hamburger-powerpoint-template/" TargetMode="External"/><Relationship Id="rId23" Type="http://schemas.openxmlformats.org/officeDocument/2006/relationships/image" Target="../media/image12.png"/><Relationship Id="rId10" Type="http://schemas.openxmlformats.org/officeDocument/2006/relationships/image" Target="../media/image5.png"/><Relationship Id="rId19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hyperlink" Target="https://minaro.ir/product/specialized-thesis-powerpoint-template/" TargetMode="External"/><Relationship Id="rId14" Type="http://schemas.openxmlformats.org/officeDocument/2006/relationships/image" Target="../media/image7.png"/><Relationship Id="rId22" Type="http://schemas.openxmlformats.org/officeDocument/2006/relationships/hyperlink" Target="https://minaro.ir/product/thesis-silver-powerpoint-package/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F0B83BB-1850-16E9-97CD-F977F8A5817E}"/>
              </a:ext>
            </a:extLst>
          </p:cNvPr>
          <p:cNvSpPr/>
          <p:nvPr userDrawn="1"/>
        </p:nvSpPr>
        <p:spPr>
          <a:xfrm>
            <a:off x="283026" y="1282714"/>
            <a:ext cx="11625943" cy="429257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3684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62C860DA-37DC-75BD-B652-031DBDBF1C76}"/>
              </a:ext>
            </a:extLst>
          </p:cNvPr>
          <p:cNvSpPr/>
          <p:nvPr userDrawn="1"/>
        </p:nvSpPr>
        <p:spPr>
          <a:xfrm>
            <a:off x="283026" y="257451"/>
            <a:ext cx="11625943" cy="637416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937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F77469-C947-C489-A191-EC09D44E3B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495" y="89049"/>
            <a:ext cx="8743443" cy="711354"/>
          </a:xfrm>
          <a:prstGeom prst="rect">
            <a:avLst/>
          </a:prstGeom>
        </p:spPr>
      </p:pic>
      <p:pic>
        <p:nvPicPr>
          <p:cNvPr id="4" name="Picture 3">
            <a:hlinkClick r:id="rId3"/>
            <a:extLst>
              <a:ext uri="{FF2B5EF4-FFF2-40B4-BE49-F238E27FC236}">
                <a16:creationId xmlns:a16="http://schemas.microsoft.com/office/drawing/2014/main" id="{BF266252-455C-3585-91B7-B7F854D0548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5"/>
            <a:extLst>
              <a:ext uri="{FF2B5EF4-FFF2-40B4-BE49-F238E27FC236}">
                <a16:creationId xmlns:a16="http://schemas.microsoft.com/office/drawing/2014/main" id="{417B26FF-A91D-6BDE-42EF-A75AA9798BFB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7"/>
            <a:extLst>
              <a:ext uri="{FF2B5EF4-FFF2-40B4-BE49-F238E27FC236}">
                <a16:creationId xmlns:a16="http://schemas.microsoft.com/office/drawing/2014/main" id="{F7E2527C-D75E-083D-2C53-294EB1759E84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9"/>
            <a:extLst>
              <a:ext uri="{FF2B5EF4-FFF2-40B4-BE49-F238E27FC236}">
                <a16:creationId xmlns:a16="http://schemas.microsoft.com/office/drawing/2014/main" id="{34920BA0-EAB2-A0EA-5E8E-A1125D44053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1"/>
            <a:extLst>
              <a:ext uri="{FF2B5EF4-FFF2-40B4-BE49-F238E27FC236}">
                <a16:creationId xmlns:a16="http://schemas.microsoft.com/office/drawing/2014/main" id="{734FB63B-D3B0-7D84-658F-766355F021C8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3"/>
            <a:extLst>
              <a:ext uri="{FF2B5EF4-FFF2-40B4-BE49-F238E27FC236}">
                <a16:creationId xmlns:a16="http://schemas.microsoft.com/office/drawing/2014/main" id="{CDB8988B-F58A-EC52-021A-DCDB7C16E169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hlinkClick r:id="rId15"/>
            <a:extLst>
              <a:ext uri="{FF2B5EF4-FFF2-40B4-BE49-F238E27FC236}">
                <a16:creationId xmlns:a16="http://schemas.microsoft.com/office/drawing/2014/main" id="{B048533B-351A-EED7-734D-59E43D94DB85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17"/>
            <a:extLst>
              <a:ext uri="{FF2B5EF4-FFF2-40B4-BE49-F238E27FC236}">
                <a16:creationId xmlns:a16="http://schemas.microsoft.com/office/drawing/2014/main" id="{5DBCF8F1-DA0E-B737-B4B5-BB26D8E09315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61662DF-5756-4CED-A5BF-3B8E2D1F15DF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0"/>
            <a:extLst>
              <a:ext uri="{FF2B5EF4-FFF2-40B4-BE49-F238E27FC236}">
                <a16:creationId xmlns:a16="http://schemas.microsoft.com/office/drawing/2014/main" id="{9D614766-5F72-CCE6-B09E-98AC4FB45C91}"/>
              </a:ext>
            </a:extLst>
          </p:cNvPr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4" name="Picture 13">
            <a:hlinkClick r:id="rId22"/>
            <a:extLst>
              <a:ext uri="{FF2B5EF4-FFF2-40B4-BE49-F238E27FC236}">
                <a16:creationId xmlns:a16="http://schemas.microsoft.com/office/drawing/2014/main" id="{AC90C7FE-5185-3807-D927-8F92B1E9E788}"/>
              </a:ext>
            </a:extLst>
          </p:cNvPr>
          <p:cNvPicPr>
            <a:picLocks noChangeAspect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5" name="Picture 14">
            <a:hlinkClick r:id="rId24"/>
            <a:extLst>
              <a:ext uri="{FF2B5EF4-FFF2-40B4-BE49-F238E27FC236}">
                <a16:creationId xmlns:a16="http://schemas.microsoft.com/office/drawing/2014/main" id="{16B949AE-B656-60BC-9534-AC6DE0016AC6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C2BEEAC1-0FCA-2C30-A52F-BD25CF0D2369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5297" y="674494"/>
            <a:ext cx="5287248" cy="71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885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236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thesis-manodar-powerpoint-template/" TargetMode="External"/><Relationship Id="rId3" Type="http://schemas.openxmlformats.org/officeDocument/2006/relationships/image" Target="../media/image2.png"/><Relationship Id="rId21" Type="http://schemas.openxmlformats.org/officeDocument/2006/relationships/image" Target="../media/image11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hyperlink" Target="https://minaro.ir/product/thesis-silver-powerpoint-package/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thesis-manodar-powerpoint-template/" TargetMode="External"/><Relationship Id="rId3" Type="http://schemas.openxmlformats.org/officeDocument/2006/relationships/image" Target="../media/image2.png"/><Relationship Id="rId21" Type="http://schemas.openxmlformats.org/officeDocument/2006/relationships/image" Target="../media/image11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hyperlink" Target="https://minaro.ir/product/thesis-silver-powerpoint-package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thesis-manodar-powerpoint-template/" TargetMode="External"/><Relationship Id="rId3" Type="http://schemas.openxmlformats.org/officeDocument/2006/relationships/image" Target="../media/image2.png"/><Relationship Id="rId21" Type="http://schemas.openxmlformats.org/officeDocument/2006/relationships/image" Target="../media/image11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hyperlink" Target="https://minaro.ir/product/thesis-silver-powerpoint-package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minaro.ir/product/specialized-thesis-powerpoint-template/" TargetMode="External"/><Relationship Id="rId13" Type="http://schemas.openxmlformats.org/officeDocument/2006/relationships/image" Target="../media/image7.png"/><Relationship Id="rId18" Type="http://schemas.openxmlformats.org/officeDocument/2006/relationships/hyperlink" Target="https://minaro.ir/product/thesis-manodar-powerpoint-template/" TargetMode="External"/><Relationship Id="rId3" Type="http://schemas.openxmlformats.org/officeDocument/2006/relationships/image" Target="../media/image2.png"/><Relationship Id="rId21" Type="http://schemas.openxmlformats.org/officeDocument/2006/relationships/image" Target="../media/image11.png"/><Relationship Id="rId7" Type="http://schemas.openxmlformats.org/officeDocument/2006/relationships/image" Target="../media/image4.png"/><Relationship Id="rId12" Type="http://schemas.openxmlformats.org/officeDocument/2006/relationships/hyperlink" Target="https://minaro.ir/product/proposal-asli-powerpoint-template-01/" TargetMode="External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2" Type="http://schemas.openxmlformats.org/officeDocument/2006/relationships/hyperlink" Target="https://minaro.ir/product/thesis-doshbord-powerpoint-template/" TargetMode="External"/><Relationship Id="rId16" Type="http://schemas.openxmlformats.org/officeDocument/2006/relationships/hyperlink" Target="https://minaro.ir/product/law-powerpoint-template/" TargetMode="External"/><Relationship Id="rId20" Type="http://schemas.openxmlformats.org/officeDocument/2006/relationships/hyperlink" Target="https://minaro.ir/product/university-thesis-powerpoint-tem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minaro.ir/product/pro-thesis-powerpoint-template/" TargetMode="External"/><Relationship Id="rId11" Type="http://schemas.openxmlformats.org/officeDocument/2006/relationships/image" Target="../media/image6.png"/><Relationship Id="rId24" Type="http://schemas.openxmlformats.org/officeDocument/2006/relationships/hyperlink" Target="https://minaro.ir/product/powerpoint-diamond-box-package/" TargetMode="External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10" Type="http://schemas.openxmlformats.org/officeDocument/2006/relationships/hyperlink" Target="https://minaro.ir/product/poropozal-pro-powerpoint-template/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s://minaro.ir/product/professional-manodar-thesis-powerpoint-template/" TargetMode="External"/><Relationship Id="rId9" Type="http://schemas.openxmlformats.org/officeDocument/2006/relationships/image" Target="../media/image5.png"/><Relationship Id="rId14" Type="http://schemas.openxmlformats.org/officeDocument/2006/relationships/hyperlink" Target="https://minaro.ir/product/professional-hamburger-powerpoint-template/" TargetMode="External"/><Relationship Id="rId22" Type="http://schemas.openxmlformats.org/officeDocument/2006/relationships/hyperlink" Target="https://minaro.ir/product/thesis-silver-powerpoint-package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4A728E23-F641-4CB8-338F-2C0351012FE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30" t="23643" r="31251" b="36907"/>
          <a:stretch/>
        </p:blipFill>
        <p:spPr>
          <a:xfrm>
            <a:off x="1932494" y="328611"/>
            <a:ext cx="6777873" cy="570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6641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1CA9CB5-5E11-3957-E059-93B322C0677B}"/>
              </a:ext>
            </a:extLst>
          </p:cNvPr>
          <p:cNvSpPr/>
          <p:nvPr/>
        </p:nvSpPr>
        <p:spPr>
          <a:xfrm>
            <a:off x="424206" y="348792"/>
            <a:ext cx="11397006" cy="5816338"/>
          </a:xfrm>
          <a:prstGeom prst="roundRect">
            <a:avLst>
              <a:gd name="adj" fmla="val 3539"/>
            </a:avLst>
          </a:prstGeom>
          <a:noFill/>
          <a:ln w="19050">
            <a:solidFill>
              <a:srgbClr val="6D41F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4A960E2-3463-8CBE-B819-3E06369F8802}"/>
              </a:ext>
            </a:extLst>
          </p:cNvPr>
          <p:cNvGrpSpPr/>
          <p:nvPr/>
        </p:nvGrpSpPr>
        <p:grpSpPr>
          <a:xfrm>
            <a:off x="2667786" y="5589993"/>
            <a:ext cx="7352907" cy="1134571"/>
            <a:chOff x="2667786" y="5589993"/>
            <a:chExt cx="7352907" cy="113457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243B924-2B3B-AF9F-BFEC-F842314B4275}"/>
                </a:ext>
              </a:extLst>
            </p:cNvPr>
            <p:cNvGrpSpPr/>
            <p:nvPr/>
          </p:nvGrpSpPr>
          <p:grpSpPr>
            <a:xfrm>
              <a:off x="2667786" y="5741969"/>
              <a:ext cx="7352907" cy="786353"/>
              <a:chOff x="900679" y="4143339"/>
              <a:chExt cx="12428677" cy="1329179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18F1B2D6-4F6E-8C65-D3DE-E7AD74925D9A}"/>
                  </a:ext>
                </a:extLst>
              </p:cNvPr>
              <p:cNvSpPr/>
              <p:nvPr/>
            </p:nvSpPr>
            <p:spPr>
              <a:xfrm>
                <a:off x="900679" y="4672727"/>
                <a:ext cx="12428677" cy="345229"/>
              </a:xfrm>
              <a:prstGeom prst="roundRect">
                <a:avLst/>
              </a:prstGeom>
              <a:solidFill>
                <a:srgbClr val="FFF0E0"/>
              </a:solidFill>
              <a:ln w="19050">
                <a:solidFill>
                  <a:srgbClr val="6D41FA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30F555A-E90A-C4B2-4E7D-7F3C93AF1E45}"/>
                  </a:ext>
                </a:extLst>
              </p:cNvPr>
              <p:cNvSpPr/>
              <p:nvPr/>
            </p:nvSpPr>
            <p:spPr>
              <a:xfrm>
                <a:off x="11491253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D40CC170-5090-4414-9CE7-68B14FBC47E9}"/>
                  </a:ext>
                </a:extLst>
              </p:cNvPr>
              <p:cNvSpPr/>
              <p:nvPr/>
            </p:nvSpPr>
            <p:spPr>
              <a:xfrm>
                <a:off x="9483586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D072C601-DF61-062B-E5C5-0380D87D4189}"/>
                  </a:ext>
                </a:extLst>
              </p:cNvPr>
              <p:cNvSpPr/>
              <p:nvPr/>
            </p:nvSpPr>
            <p:spPr>
              <a:xfrm>
                <a:off x="7475918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EB62CDC8-4CB2-F571-3667-01AA0B07BEAD}"/>
                  </a:ext>
                </a:extLst>
              </p:cNvPr>
              <p:cNvSpPr/>
              <p:nvPr/>
            </p:nvSpPr>
            <p:spPr>
              <a:xfrm>
                <a:off x="5468250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EF034135-2189-1708-3CFF-34355B1D63AD}"/>
                  </a:ext>
                </a:extLst>
              </p:cNvPr>
              <p:cNvSpPr/>
              <p:nvPr/>
            </p:nvSpPr>
            <p:spPr>
              <a:xfrm>
                <a:off x="3460581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6B8717C1-895D-1F06-F1FC-7C6D41197404}"/>
                  </a:ext>
                </a:extLst>
              </p:cNvPr>
              <p:cNvSpPr/>
              <p:nvPr/>
            </p:nvSpPr>
            <p:spPr>
              <a:xfrm>
                <a:off x="1452913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C534E6D2-8B88-3AF0-9E8F-1FBD734AD324}"/>
                </a:ext>
              </a:extLst>
            </p:cNvPr>
            <p:cNvSpPr/>
            <p:nvPr/>
          </p:nvSpPr>
          <p:spPr>
            <a:xfrm>
              <a:off x="4034727" y="5589993"/>
              <a:ext cx="1134571" cy="1134571"/>
            </a:xfrm>
            <a:prstGeom prst="ellipse">
              <a:avLst/>
            </a:prstGeom>
            <a:solidFill>
              <a:srgbClr val="FFF0E0"/>
            </a:solidFill>
            <a:ln w="19050">
              <a:solidFill>
                <a:srgbClr val="6D41F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D4A1A037-D245-5691-9181-59236313A8CA}"/>
              </a:ext>
            </a:extLst>
          </p:cNvPr>
          <p:cNvSpPr txBox="1"/>
          <p:nvPr/>
        </p:nvSpPr>
        <p:spPr>
          <a:xfrm>
            <a:off x="8708989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  <a:endParaRPr lang="en-US" sz="1400" dirty="0">
              <a:solidFill>
                <a:schemeClr val="bg1"/>
              </a:solidFill>
              <a:latin typeface="Calibri" panose="020F0502020204030204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F2AD4B6-A30E-CF10-E2C3-2834DDF9B4A1}"/>
              </a:ext>
            </a:extLst>
          </p:cNvPr>
          <p:cNvSpPr txBox="1"/>
          <p:nvPr/>
        </p:nvSpPr>
        <p:spPr>
          <a:xfrm>
            <a:off x="7574416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دوم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2E24892-0211-3F30-2F86-7DA250732767}"/>
              </a:ext>
            </a:extLst>
          </p:cNvPr>
          <p:cNvSpPr txBox="1"/>
          <p:nvPr/>
        </p:nvSpPr>
        <p:spPr>
          <a:xfrm>
            <a:off x="6361714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سوم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6BD2799-FABA-B965-47AD-4A6D75FE081D}"/>
              </a:ext>
            </a:extLst>
          </p:cNvPr>
          <p:cNvSpPr txBox="1"/>
          <p:nvPr/>
        </p:nvSpPr>
        <p:spPr>
          <a:xfrm>
            <a:off x="5189433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چهارم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462FCD-4F76-2F73-E62A-6697493A8473}"/>
              </a:ext>
            </a:extLst>
          </p:cNvPr>
          <p:cNvSpPr txBox="1"/>
          <p:nvPr/>
        </p:nvSpPr>
        <p:spPr>
          <a:xfrm>
            <a:off x="4014439" y="6006661"/>
            <a:ext cx="1134572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dirty="0">
                <a:latin typeface="Calibri" panose="020F0502020204030204"/>
                <a:cs typeface="B Titr" panose="00000700000000000000" pitchFamily="2" charset="-78"/>
              </a:rPr>
              <a:t>فصل پنجم</a:t>
            </a:r>
            <a:endParaRPr lang="en-US" dirty="0">
              <a:latin typeface="Calibri" panose="020F0502020204030204"/>
              <a:cs typeface="B Titr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309550-477A-A934-3EB6-88B6F27566E4}"/>
              </a:ext>
            </a:extLst>
          </p:cNvPr>
          <p:cNvSpPr txBox="1"/>
          <p:nvPr/>
        </p:nvSpPr>
        <p:spPr>
          <a:xfrm>
            <a:off x="2836887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ششم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4716879-5590-B1FC-41B1-C457D1BAC465}"/>
              </a:ext>
            </a:extLst>
          </p:cNvPr>
          <p:cNvSpPr txBox="1">
            <a:spLocks/>
          </p:cNvSpPr>
          <p:nvPr/>
        </p:nvSpPr>
        <p:spPr>
          <a:xfrm>
            <a:off x="1358237" y="598601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79809F4-16D1-0CA5-6498-3551C63BA69A}"/>
              </a:ext>
            </a:extLst>
          </p:cNvPr>
          <p:cNvSpPr txBox="1"/>
          <p:nvPr/>
        </p:nvSpPr>
        <p:spPr>
          <a:xfrm>
            <a:off x="904973" y="1358060"/>
            <a:ext cx="10482606" cy="3824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131933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DAAC261D-69D8-15BF-623D-DAD39F1493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F1A89227-1EFB-53E7-1C33-BA27630EDD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56600AC1-D8F7-C740-1257-E35DB0574B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BBC94218-1E11-B8EF-E795-33C9D28A45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B9A69C11-C0DD-BD83-BE96-19180DB0B2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2ED54F7D-F404-54BF-E630-535D0D6603F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92F446A2-971F-613E-B4EE-32C51B93CAB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B194FE83-9ED7-8028-52AC-5DFFDA9DE75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A6DC10A8-0256-F124-B32C-DC6B4D58619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20"/>
            <a:extLst>
              <a:ext uri="{FF2B5EF4-FFF2-40B4-BE49-F238E27FC236}">
                <a16:creationId xmlns:a16="http://schemas.microsoft.com/office/drawing/2014/main" id="{204BBED7-DFB9-A22A-3A06-F8AE18C77F2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2"/>
            <a:extLst>
              <a:ext uri="{FF2B5EF4-FFF2-40B4-BE49-F238E27FC236}">
                <a16:creationId xmlns:a16="http://schemas.microsoft.com/office/drawing/2014/main" id="{39EA964E-8993-F1E2-9FF2-CE1516634F3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4"/>
            <a:extLst>
              <a:ext uri="{FF2B5EF4-FFF2-40B4-BE49-F238E27FC236}">
                <a16:creationId xmlns:a16="http://schemas.microsoft.com/office/drawing/2014/main" id="{D31B6AA4-9CBF-0F59-09F9-26F84DB58AA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8784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BEA2AE58-5582-47FE-3BC2-F611BF1366C6}"/>
              </a:ext>
            </a:extLst>
          </p:cNvPr>
          <p:cNvSpPr/>
          <p:nvPr/>
        </p:nvSpPr>
        <p:spPr>
          <a:xfrm>
            <a:off x="424206" y="348792"/>
            <a:ext cx="11397006" cy="5816338"/>
          </a:xfrm>
          <a:prstGeom prst="roundRect">
            <a:avLst>
              <a:gd name="adj" fmla="val 3539"/>
            </a:avLst>
          </a:prstGeom>
          <a:noFill/>
          <a:ln w="19050">
            <a:solidFill>
              <a:srgbClr val="6D41F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43BF7D5-1D7F-EC76-3998-3721A653607E}"/>
              </a:ext>
            </a:extLst>
          </p:cNvPr>
          <p:cNvGrpSpPr/>
          <p:nvPr/>
        </p:nvGrpSpPr>
        <p:grpSpPr>
          <a:xfrm>
            <a:off x="2667786" y="5567859"/>
            <a:ext cx="7352907" cy="1134571"/>
            <a:chOff x="2667786" y="5567859"/>
            <a:chExt cx="7352907" cy="113457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243B924-2B3B-AF9F-BFEC-F842314B4275}"/>
                </a:ext>
              </a:extLst>
            </p:cNvPr>
            <p:cNvGrpSpPr/>
            <p:nvPr/>
          </p:nvGrpSpPr>
          <p:grpSpPr>
            <a:xfrm>
              <a:off x="2667786" y="5741969"/>
              <a:ext cx="7352907" cy="786353"/>
              <a:chOff x="900679" y="4143339"/>
              <a:chExt cx="12428677" cy="1329179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18F1B2D6-4F6E-8C65-D3DE-E7AD74925D9A}"/>
                  </a:ext>
                </a:extLst>
              </p:cNvPr>
              <p:cNvSpPr/>
              <p:nvPr/>
            </p:nvSpPr>
            <p:spPr>
              <a:xfrm>
                <a:off x="900679" y="4672727"/>
                <a:ext cx="12428677" cy="345229"/>
              </a:xfrm>
              <a:prstGeom prst="roundRect">
                <a:avLst/>
              </a:prstGeom>
              <a:solidFill>
                <a:srgbClr val="FFF0E0"/>
              </a:solidFill>
              <a:ln w="19050">
                <a:solidFill>
                  <a:srgbClr val="6D41FA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30F555A-E90A-C4B2-4E7D-7F3C93AF1E45}"/>
                  </a:ext>
                </a:extLst>
              </p:cNvPr>
              <p:cNvSpPr/>
              <p:nvPr/>
            </p:nvSpPr>
            <p:spPr>
              <a:xfrm>
                <a:off x="11491253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D40CC170-5090-4414-9CE7-68B14FBC47E9}"/>
                  </a:ext>
                </a:extLst>
              </p:cNvPr>
              <p:cNvSpPr/>
              <p:nvPr/>
            </p:nvSpPr>
            <p:spPr>
              <a:xfrm>
                <a:off x="9483586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D072C601-DF61-062B-E5C5-0380D87D4189}"/>
                  </a:ext>
                </a:extLst>
              </p:cNvPr>
              <p:cNvSpPr/>
              <p:nvPr/>
            </p:nvSpPr>
            <p:spPr>
              <a:xfrm>
                <a:off x="7475918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EB62CDC8-4CB2-F571-3667-01AA0B07BEAD}"/>
                  </a:ext>
                </a:extLst>
              </p:cNvPr>
              <p:cNvSpPr/>
              <p:nvPr/>
            </p:nvSpPr>
            <p:spPr>
              <a:xfrm>
                <a:off x="5468250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EF034135-2189-1708-3CFF-34355B1D63AD}"/>
                  </a:ext>
                </a:extLst>
              </p:cNvPr>
              <p:cNvSpPr/>
              <p:nvPr/>
            </p:nvSpPr>
            <p:spPr>
              <a:xfrm>
                <a:off x="3460581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6B8717C1-895D-1F06-F1FC-7C6D41197404}"/>
                  </a:ext>
                </a:extLst>
              </p:cNvPr>
              <p:cNvSpPr/>
              <p:nvPr/>
            </p:nvSpPr>
            <p:spPr>
              <a:xfrm>
                <a:off x="1452913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99368E2A-1A59-3301-1279-76D23A6342D9}"/>
                </a:ext>
              </a:extLst>
            </p:cNvPr>
            <p:cNvSpPr/>
            <p:nvPr/>
          </p:nvSpPr>
          <p:spPr>
            <a:xfrm>
              <a:off x="2846974" y="5567859"/>
              <a:ext cx="1134571" cy="1134571"/>
            </a:xfrm>
            <a:prstGeom prst="ellipse">
              <a:avLst/>
            </a:prstGeom>
            <a:solidFill>
              <a:srgbClr val="FFF0E0"/>
            </a:solidFill>
            <a:ln w="19050">
              <a:solidFill>
                <a:srgbClr val="6D41F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975C6813-0755-97DF-3D23-5D5D453535D9}"/>
              </a:ext>
            </a:extLst>
          </p:cNvPr>
          <p:cNvSpPr txBox="1"/>
          <p:nvPr/>
        </p:nvSpPr>
        <p:spPr>
          <a:xfrm>
            <a:off x="8708989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  <a:endParaRPr lang="en-US" sz="1400" dirty="0">
              <a:solidFill>
                <a:schemeClr val="bg1"/>
              </a:solidFill>
              <a:latin typeface="Calibri" panose="020F0502020204030204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C6FA74-A666-C150-6379-F1BA9EE85875}"/>
              </a:ext>
            </a:extLst>
          </p:cNvPr>
          <p:cNvSpPr txBox="1"/>
          <p:nvPr/>
        </p:nvSpPr>
        <p:spPr>
          <a:xfrm>
            <a:off x="7574416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دوم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3666647-DAFA-F33F-2225-E3AA2FE772AB}"/>
              </a:ext>
            </a:extLst>
          </p:cNvPr>
          <p:cNvSpPr txBox="1"/>
          <p:nvPr/>
        </p:nvSpPr>
        <p:spPr>
          <a:xfrm>
            <a:off x="6361714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سوم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BA21F4-F6F7-B95F-F3A1-3DDCE936C013}"/>
              </a:ext>
            </a:extLst>
          </p:cNvPr>
          <p:cNvSpPr txBox="1"/>
          <p:nvPr/>
        </p:nvSpPr>
        <p:spPr>
          <a:xfrm>
            <a:off x="5189433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چهارم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BF8E2E-9756-47A2-973C-971999B3701F}"/>
              </a:ext>
            </a:extLst>
          </p:cNvPr>
          <p:cNvSpPr txBox="1"/>
          <p:nvPr/>
        </p:nvSpPr>
        <p:spPr>
          <a:xfrm>
            <a:off x="4014439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پنجم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070BF31-5B59-C38B-B289-686BD57A6F63}"/>
              </a:ext>
            </a:extLst>
          </p:cNvPr>
          <p:cNvSpPr txBox="1"/>
          <p:nvPr/>
        </p:nvSpPr>
        <p:spPr>
          <a:xfrm>
            <a:off x="2836887" y="6006661"/>
            <a:ext cx="1134572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dirty="0">
                <a:latin typeface="Calibri" panose="020F0502020204030204"/>
                <a:cs typeface="B Titr" panose="00000700000000000000" pitchFamily="2" charset="-78"/>
              </a:rPr>
              <a:t>فصل ششم</a:t>
            </a:r>
            <a:endParaRPr lang="en-US" dirty="0">
              <a:latin typeface="Calibri" panose="020F0502020204030204"/>
              <a:cs typeface="B Titr" panose="00000700000000000000" pitchFamily="2" charset="-78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CBF7E24E-F608-EC14-9419-4D96A0497EE4}"/>
              </a:ext>
            </a:extLst>
          </p:cNvPr>
          <p:cNvSpPr txBox="1">
            <a:spLocks/>
          </p:cNvSpPr>
          <p:nvPr/>
        </p:nvSpPr>
        <p:spPr>
          <a:xfrm>
            <a:off x="1358237" y="598601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E7B11DD-F88C-9C3A-28D0-3A743ED48183}"/>
              </a:ext>
            </a:extLst>
          </p:cNvPr>
          <p:cNvSpPr txBox="1"/>
          <p:nvPr/>
        </p:nvSpPr>
        <p:spPr>
          <a:xfrm>
            <a:off x="904973" y="1358060"/>
            <a:ext cx="10482606" cy="3824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3972633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B17AB-84CC-C373-DCCB-618161A8103E}"/>
              </a:ext>
            </a:extLst>
          </p:cNvPr>
          <p:cNvSpPr txBox="1">
            <a:spLocks/>
          </p:cNvSpPr>
          <p:nvPr/>
        </p:nvSpPr>
        <p:spPr>
          <a:xfrm>
            <a:off x="1307960" y="2766766"/>
            <a:ext cx="9576079" cy="77467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5400" dirty="0">
                <a:cs typeface="B Titr" panose="00000700000000000000" pitchFamily="2" charset="-78"/>
              </a:rPr>
              <a:t>با تشکر از توجه شما عزیزان</a:t>
            </a:r>
          </a:p>
        </p:txBody>
      </p:sp>
    </p:spTree>
    <p:extLst>
      <p:ext uri="{BB962C8B-B14F-4D97-AF65-F5344CB8AC3E}">
        <p14:creationId xmlns:p14="http://schemas.microsoft.com/office/powerpoint/2010/main" val="3235414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DAAC261D-69D8-15BF-623D-DAD39F1493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F1A89227-1EFB-53E7-1C33-BA27630EDD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56600AC1-D8F7-C740-1257-E35DB0574B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BBC94218-1E11-B8EF-E795-33C9D28A45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B9A69C11-C0DD-BD83-BE96-19180DB0B2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2ED54F7D-F404-54BF-E630-535D0D6603F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92F446A2-971F-613E-B4EE-32C51B93CAB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B194FE83-9ED7-8028-52AC-5DFFDA9DE75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A6DC10A8-0256-F124-B32C-DC6B4D58619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20"/>
            <a:extLst>
              <a:ext uri="{FF2B5EF4-FFF2-40B4-BE49-F238E27FC236}">
                <a16:creationId xmlns:a16="http://schemas.microsoft.com/office/drawing/2014/main" id="{204BBED7-DFB9-A22A-3A06-F8AE18C77F2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2"/>
            <a:extLst>
              <a:ext uri="{FF2B5EF4-FFF2-40B4-BE49-F238E27FC236}">
                <a16:creationId xmlns:a16="http://schemas.microsoft.com/office/drawing/2014/main" id="{39EA964E-8993-F1E2-9FF2-CE1516634F3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4"/>
            <a:extLst>
              <a:ext uri="{FF2B5EF4-FFF2-40B4-BE49-F238E27FC236}">
                <a16:creationId xmlns:a16="http://schemas.microsoft.com/office/drawing/2014/main" id="{D31B6AA4-9CBF-0F59-09F9-26F84DB58AA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095607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4E271223-B155-4E7F-7FCA-3EBEC78F04A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177284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01554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4F1D8336-4EBD-FA74-BE8A-27F34E20F3C7}"/>
              </a:ext>
            </a:extLst>
          </p:cNvPr>
          <p:cNvSpPr/>
          <p:nvPr/>
        </p:nvSpPr>
        <p:spPr>
          <a:xfrm>
            <a:off x="424206" y="348792"/>
            <a:ext cx="11397006" cy="5816338"/>
          </a:xfrm>
          <a:prstGeom prst="roundRect">
            <a:avLst>
              <a:gd name="adj" fmla="val 3539"/>
            </a:avLst>
          </a:prstGeom>
          <a:noFill/>
          <a:ln w="19050">
            <a:solidFill>
              <a:srgbClr val="6D41F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7243B924-2B3B-AF9F-BFEC-F842314B4275}"/>
              </a:ext>
            </a:extLst>
          </p:cNvPr>
          <p:cNvGrpSpPr/>
          <p:nvPr/>
        </p:nvGrpSpPr>
        <p:grpSpPr>
          <a:xfrm>
            <a:off x="2667786" y="5567859"/>
            <a:ext cx="7352907" cy="1134571"/>
            <a:chOff x="900679" y="3849039"/>
            <a:chExt cx="12428677" cy="1917775"/>
          </a:xfrm>
        </p:grpSpPr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18F1B2D6-4F6E-8C65-D3DE-E7AD74925D9A}"/>
                </a:ext>
              </a:extLst>
            </p:cNvPr>
            <p:cNvSpPr/>
            <p:nvPr/>
          </p:nvSpPr>
          <p:spPr>
            <a:xfrm>
              <a:off x="900679" y="4672727"/>
              <a:ext cx="12428677" cy="345229"/>
            </a:xfrm>
            <a:prstGeom prst="roundRect">
              <a:avLst/>
            </a:prstGeom>
            <a:solidFill>
              <a:srgbClr val="FFF0E0"/>
            </a:solidFill>
            <a:ln w="19050">
              <a:solidFill>
                <a:srgbClr val="6D41F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30F555A-E90A-C4B2-4E7D-7F3C93AF1E45}"/>
                </a:ext>
              </a:extLst>
            </p:cNvPr>
            <p:cNvSpPr/>
            <p:nvPr/>
          </p:nvSpPr>
          <p:spPr>
            <a:xfrm>
              <a:off x="11112172" y="3849039"/>
              <a:ext cx="1917774" cy="1917775"/>
            </a:xfrm>
            <a:prstGeom prst="ellipse">
              <a:avLst/>
            </a:prstGeom>
            <a:solidFill>
              <a:srgbClr val="FFF0E0"/>
            </a:solidFill>
            <a:ln w="19050">
              <a:solidFill>
                <a:srgbClr val="6D41F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D40CC170-5090-4414-9CE7-68B14FBC47E9}"/>
                </a:ext>
              </a:extLst>
            </p:cNvPr>
            <p:cNvSpPr/>
            <p:nvPr/>
          </p:nvSpPr>
          <p:spPr>
            <a:xfrm>
              <a:off x="9483586" y="4143339"/>
              <a:ext cx="1329179" cy="1329179"/>
            </a:xfrm>
            <a:prstGeom prst="ellipse">
              <a:avLst/>
            </a:prstGeom>
            <a:solidFill>
              <a:srgbClr val="6D4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D072C601-DF61-062B-E5C5-0380D87D4189}"/>
                </a:ext>
              </a:extLst>
            </p:cNvPr>
            <p:cNvSpPr/>
            <p:nvPr/>
          </p:nvSpPr>
          <p:spPr>
            <a:xfrm>
              <a:off x="7475918" y="4143339"/>
              <a:ext cx="1329179" cy="1329179"/>
            </a:xfrm>
            <a:prstGeom prst="ellipse">
              <a:avLst/>
            </a:prstGeom>
            <a:solidFill>
              <a:srgbClr val="6D4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EB62CDC8-4CB2-F571-3667-01AA0B07BEAD}"/>
                </a:ext>
              </a:extLst>
            </p:cNvPr>
            <p:cNvSpPr/>
            <p:nvPr/>
          </p:nvSpPr>
          <p:spPr>
            <a:xfrm>
              <a:off x="5468250" y="4143339"/>
              <a:ext cx="1329179" cy="1329179"/>
            </a:xfrm>
            <a:prstGeom prst="ellipse">
              <a:avLst/>
            </a:prstGeom>
            <a:solidFill>
              <a:srgbClr val="6D4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EF034135-2189-1708-3CFF-34355B1D63AD}"/>
                </a:ext>
              </a:extLst>
            </p:cNvPr>
            <p:cNvSpPr/>
            <p:nvPr/>
          </p:nvSpPr>
          <p:spPr>
            <a:xfrm>
              <a:off x="3460581" y="4143339"/>
              <a:ext cx="1329179" cy="1329179"/>
            </a:xfrm>
            <a:prstGeom prst="ellipse">
              <a:avLst/>
            </a:prstGeom>
            <a:solidFill>
              <a:srgbClr val="6D4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6B8717C1-895D-1F06-F1FC-7C6D41197404}"/>
                </a:ext>
              </a:extLst>
            </p:cNvPr>
            <p:cNvSpPr/>
            <p:nvPr/>
          </p:nvSpPr>
          <p:spPr>
            <a:xfrm>
              <a:off x="1452913" y="4143339"/>
              <a:ext cx="1329179" cy="1329179"/>
            </a:xfrm>
            <a:prstGeom prst="ellipse">
              <a:avLst/>
            </a:prstGeom>
            <a:solidFill>
              <a:srgbClr val="6D41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B3A7486C-042B-DAB1-0254-E9B841D7DD92}"/>
              </a:ext>
            </a:extLst>
          </p:cNvPr>
          <p:cNvSpPr txBox="1"/>
          <p:nvPr/>
        </p:nvSpPr>
        <p:spPr>
          <a:xfrm>
            <a:off x="8708989" y="5983000"/>
            <a:ext cx="1134572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800" kern="1200" dirty="0">
                <a:latin typeface="Calibri" panose="020F0502020204030204"/>
                <a:ea typeface="+mn-ea"/>
                <a:cs typeface="B Titr" panose="00000700000000000000" pitchFamily="2" charset="-78"/>
              </a:rPr>
              <a:t>فصل اول</a:t>
            </a:r>
            <a:endParaRPr lang="en-US" sz="1800" kern="1200" dirty="0"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675A6A7-B12E-CAC9-A2F0-CDF46A6F9A9A}"/>
              </a:ext>
            </a:extLst>
          </p:cNvPr>
          <p:cNvSpPr txBox="1"/>
          <p:nvPr/>
        </p:nvSpPr>
        <p:spPr>
          <a:xfrm>
            <a:off x="7574416" y="6011469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دوم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06840F8-6F98-F62F-C39B-BC5A19C131D7}"/>
              </a:ext>
            </a:extLst>
          </p:cNvPr>
          <p:cNvSpPr txBox="1"/>
          <p:nvPr/>
        </p:nvSpPr>
        <p:spPr>
          <a:xfrm>
            <a:off x="6361714" y="6011469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سوم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63740E9-7830-69EB-01E3-14725F928D73}"/>
              </a:ext>
            </a:extLst>
          </p:cNvPr>
          <p:cNvSpPr txBox="1"/>
          <p:nvPr/>
        </p:nvSpPr>
        <p:spPr>
          <a:xfrm>
            <a:off x="5189433" y="6011469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چهارم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EFD80B8-E7A9-0647-DCBF-079F721BD722}"/>
              </a:ext>
            </a:extLst>
          </p:cNvPr>
          <p:cNvSpPr txBox="1"/>
          <p:nvPr/>
        </p:nvSpPr>
        <p:spPr>
          <a:xfrm>
            <a:off x="4014439" y="6011469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پنجم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AB26232-E077-747E-DDF5-17F409D36485}"/>
              </a:ext>
            </a:extLst>
          </p:cNvPr>
          <p:cNvSpPr txBox="1"/>
          <p:nvPr/>
        </p:nvSpPr>
        <p:spPr>
          <a:xfrm>
            <a:off x="2836887" y="6011469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ششم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8E67136E-4775-E6CA-3D65-13B6B3C046E4}"/>
              </a:ext>
            </a:extLst>
          </p:cNvPr>
          <p:cNvSpPr txBox="1">
            <a:spLocks/>
          </p:cNvSpPr>
          <p:nvPr/>
        </p:nvSpPr>
        <p:spPr>
          <a:xfrm>
            <a:off x="1358237" y="598601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89F43F2-5C6F-0723-3A38-BDCB8340038F}"/>
              </a:ext>
            </a:extLst>
          </p:cNvPr>
          <p:cNvSpPr txBox="1"/>
          <p:nvPr/>
        </p:nvSpPr>
        <p:spPr>
          <a:xfrm>
            <a:off x="904973" y="1358060"/>
            <a:ext cx="10482606" cy="3824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395703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DAAC261D-69D8-15BF-623D-DAD39F1493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F1A89227-1EFB-53E7-1C33-BA27630EDD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56600AC1-D8F7-C740-1257-E35DB0574B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BBC94218-1E11-B8EF-E795-33C9D28A45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B9A69C11-C0DD-BD83-BE96-19180DB0B2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2ED54F7D-F404-54BF-E630-535D0D6603F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92F446A2-971F-613E-B4EE-32C51B93CAB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B194FE83-9ED7-8028-52AC-5DFFDA9DE75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A6DC10A8-0256-F124-B32C-DC6B4D58619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20"/>
            <a:extLst>
              <a:ext uri="{FF2B5EF4-FFF2-40B4-BE49-F238E27FC236}">
                <a16:creationId xmlns:a16="http://schemas.microsoft.com/office/drawing/2014/main" id="{204BBED7-DFB9-A22A-3A06-F8AE18C77F2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2"/>
            <a:extLst>
              <a:ext uri="{FF2B5EF4-FFF2-40B4-BE49-F238E27FC236}">
                <a16:creationId xmlns:a16="http://schemas.microsoft.com/office/drawing/2014/main" id="{39EA964E-8993-F1E2-9FF2-CE1516634F3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4"/>
            <a:extLst>
              <a:ext uri="{FF2B5EF4-FFF2-40B4-BE49-F238E27FC236}">
                <a16:creationId xmlns:a16="http://schemas.microsoft.com/office/drawing/2014/main" id="{D31B6AA4-9CBF-0F59-09F9-26F84DB58AA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0877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8A2B5EBB-C6AB-52EC-6AA9-3EC0F0D7F9F5}"/>
              </a:ext>
            </a:extLst>
          </p:cNvPr>
          <p:cNvSpPr/>
          <p:nvPr/>
        </p:nvSpPr>
        <p:spPr>
          <a:xfrm>
            <a:off x="424206" y="348792"/>
            <a:ext cx="11397006" cy="5816338"/>
          </a:xfrm>
          <a:prstGeom prst="roundRect">
            <a:avLst>
              <a:gd name="adj" fmla="val 3539"/>
            </a:avLst>
          </a:prstGeom>
          <a:noFill/>
          <a:ln w="19050">
            <a:solidFill>
              <a:srgbClr val="6D41F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68C27ADE-AC75-FA2F-67ED-7624DB1F9DF6}"/>
              </a:ext>
            </a:extLst>
          </p:cNvPr>
          <p:cNvGrpSpPr/>
          <p:nvPr/>
        </p:nvGrpSpPr>
        <p:grpSpPr>
          <a:xfrm>
            <a:off x="2667786" y="5567859"/>
            <a:ext cx="7352907" cy="1134571"/>
            <a:chOff x="2667786" y="5567859"/>
            <a:chExt cx="7352907" cy="113457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243B924-2B3B-AF9F-BFEC-F842314B4275}"/>
                </a:ext>
              </a:extLst>
            </p:cNvPr>
            <p:cNvGrpSpPr/>
            <p:nvPr/>
          </p:nvGrpSpPr>
          <p:grpSpPr>
            <a:xfrm>
              <a:off x="2667786" y="5741969"/>
              <a:ext cx="7352907" cy="786353"/>
              <a:chOff x="900679" y="4143339"/>
              <a:chExt cx="12428677" cy="1329179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18F1B2D6-4F6E-8C65-D3DE-E7AD74925D9A}"/>
                  </a:ext>
                </a:extLst>
              </p:cNvPr>
              <p:cNvSpPr/>
              <p:nvPr/>
            </p:nvSpPr>
            <p:spPr>
              <a:xfrm>
                <a:off x="900679" y="4672727"/>
                <a:ext cx="12428677" cy="345229"/>
              </a:xfrm>
              <a:prstGeom prst="roundRect">
                <a:avLst/>
              </a:prstGeom>
              <a:solidFill>
                <a:srgbClr val="FFF0E0"/>
              </a:solidFill>
              <a:ln w="19050">
                <a:solidFill>
                  <a:srgbClr val="6D41FA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30F555A-E90A-C4B2-4E7D-7F3C93AF1E45}"/>
                  </a:ext>
                </a:extLst>
              </p:cNvPr>
              <p:cNvSpPr/>
              <p:nvPr/>
            </p:nvSpPr>
            <p:spPr>
              <a:xfrm>
                <a:off x="11491253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D072C601-DF61-062B-E5C5-0380D87D4189}"/>
                  </a:ext>
                </a:extLst>
              </p:cNvPr>
              <p:cNvSpPr/>
              <p:nvPr/>
            </p:nvSpPr>
            <p:spPr>
              <a:xfrm>
                <a:off x="7475918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EB62CDC8-4CB2-F571-3667-01AA0B07BEAD}"/>
                  </a:ext>
                </a:extLst>
              </p:cNvPr>
              <p:cNvSpPr/>
              <p:nvPr/>
            </p:nvSpPr>
            <p:spPr>
              <a:xfrm>
                <a:off x="5468250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EF034135-2189-1708-3CFF-34355B1D63AD}"/>
                  </a:ext>
                </a:extLst>
              </p:cNvPr>
              <p:cNvSpPr/>
              <p:nvPr/>
            </p:nvSpPr>
            <p:spPr>
              <a:xfrm>
                <a:off x="3460581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6B8717C1-895D-1F06-F1FC-7C6D41197404}"/>
                  </a:ext>
                </a:extLst>
              </p:cNvPr>
              <p:cNvSpPr/>
              <p:nvPr/>
            </p:nvSpPr>
            <p:spPr>
              <a:xfrm>
                <a:off x="1452913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B92587E-F188-EB17-5320-7E4D68389CA6}"/>
                </a:ext>
              </a:extLst>
            </p:cNvPr>
            <p:cNvSpPr/>
            <p:nvPr/>
          </p:nvSpPr>
          <p:spPr>
            <a:xfrm>
              <a:off x="7597985" y="5567859"/>
              <a:ext cx="1134571" cy="1134571"/>
            </a:xfrm>
            <a:prstGeom prst="ellipse">
              <a:avLst/>
            </a:prstGeom>
            <a:solidFill>
              <a:srgbClr val="FFF0E0"/>
            </a:solidFill>
            <a:ln w="19050">
              <a:solidFill>
                <a:srgbClr val="6D41F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903AC43-1C59-C487-3614-6325A7F9C681}"/>
              </a:ext>
            </a:extLst>
          </p:cNvPr>
          <p:cNvSpPr txBox="1"/>
          <p:nvPr/>
        </p:nvSpPr>
        <p:spPr>
          <a:xfrm>
            <a:off x="8708989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  <a:endParaRPr lang="en-US" sz="1400" dirty="0">
              <a:solidFill>
                <a:schemeClr val="bg1"/>
              </a:solidFill>
              <a:latin typeface="Calibri" panose="020F0502020204030204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413D1BB-AB81-22E2-16CA-2C0DC13C70F7}"/>
              </a:ext>
            </a:extLst>
          </p:cNvPr>
          <p:cNvSpPr txBox="1"/>
          <p:nvPr/>
        </p:nvSpPr>
        <p:spPr>
          <a:xfrm>
            <a:off x="7574416" y="6006661"/>
            <a:ext cx="1134572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dirty="0">
                <a:latin typeface="Calibri" panose="020F0502020204030204"/>
                <a:cs typeface="B Titr" panose="00000700000000000000" pitchFamily="2" charset="-78"/>
              </a:rPr>
              <a:t>فصل دوم</a:t>
            </a:r>
            <a:endParaRPr lang="en-US" dirty="0">
              <a:latin typeface="Calibri" panose="020F0502020204030204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B11278-2726-6188-A103-247F9D6FF318}"/>
              </a:ext>
            </a:extLst>
          </p:cNvPr>
          <p:cNvSpPr txBox="1"/>
          <p:nvPr/>
        </p:nvSpPr>
        <p:spPr>
          <a:xfrm>
            <a:off x="6361714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سوم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A9C2D6B-FA5C-2980-58EA-862E6B09A48E}"/>
              </a:ext>
            </a:extLst>
          </p:cNvPr>
          <p:cNvSpPr txBox="1"/>
          <p:nvPr/>
        </p:nvSpPr>
        <p:spPr>
          <a:xfrm>
            <a:off x="5189433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چهارم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D728A91-334D-D7B6-D079-6D1E4D25457C}"/>
              </a:ext>
            </a:extLst>
          </p:cNvPr>
          <p:cNvSpPr txBox="1"/>
          <p:nvPr/>
        </p:nvSpPr>
        <p:spPr>
          <a:xfrm>
            <a:off x="4014439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پنجم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A9444C-1F00-CBE6-5F1D-908C01F354E0}"/>
              </a:ext>
            </a:extLst>
          </p:cNvPr>
          <p:cNvSpPr txBox="1"/>
          <p:nvPr/>
        </p:nvSpPr>
        <p:spPr>
          <a:xfrm>
            <a:off x="2836887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ششم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3964EF87-1EA0-BD58-CE64-C63ACE89B010}"/>
              </a:ext>
            </a:extLst>
          </p:cNvPr>
          <p:cNvSpPr txBox="1">
            <a:spLocks/>
          </p:cNvSpPr>
          <p:nvPr/>
        </p:nvSpPr>
        <p:spPr>
          <a:xfrm>
            <a:off x="1358237" y="598601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87FACCAA-7D60-B298-4824-C879D4373381}"/>
              </a:ext>
            </a:extLst>
          </p:cNvPr>
          <p:cNvGrpSpPr/>
          <p:nvPr/>
        </p:nvGrpSpPr>
        <p:grpSpPr>
          <a:xfrm>
            <a:off x="1619357" y="1546020"/>
            <a:ext cx="2750270" cy="3684219"/>
            <a:chOff x="910370" y="1429858"/>
            <a:chExt cx="2750270" cy="3684219"/>
          </a:xfrm>
        </p:grpSpPr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968787F8-EBFB-8C9B-651E-3575F794AE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3298" y="1429858"/>
              <a:ext cx="2204414" cy="2040709"/>
            </a:xfrm>
            <a:prstGeom prst="roundRect">
              <a:avLst>
                <a:gd name="adj" fmla="val 8692"/>
              </a:avLst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E9A7A6E4-E6AD-D3EF-6976-5F04EF92A929}"/>
                </a:ext>
              </a:extLst>
            </p:cNvPr>
            <p:cNvSpPr txBox="1"/>
            <p:nvPr/>
          </p:nvSpPr>
          <p:spPr>
            <a:xfrm>
              <a:off x="910370" y="3429000"/>
              <a:ext cx="2750270" cy="16850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fa-IR" sz="1800" dirty="0">
                  <a:latin typeface="Kalameh" pitchFamily="2" charset="-78"/>
                  <a:cs typeface="B Nazani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800" dirty="0">
                  <a:latin typeface="Kalameh" pitchFamily="2" charset="-78"/>
                  <a:cs typeface="B Nazanin" panose="00000400000000000000" pitchFamily="2" charset="-78"/>
                </a:rPr>
                <a:t> </a:t>
              </a:r>
              <a:endParaRPr lang="en-US" dirty="0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48452A46-BB65-D6CD-9F10-403379A517D8}"/>
              </a:ext>
            </a:extLst>
          </p:cNvPr>
          <p:cNvGrpSpPr/>
          <p:nvPr/>
        </p:nvGrpSpPr>
        <p:grpSpPr>
          <a:xfrm>
            <a:off x="4529554" y="1520314"/>
            <a:ext cx="2750270" cy="3710016"/>
            <a:chOff x="4673610" y="1421775"/>
            <a:chExt cx="2750270" cy="3710016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65926E15-0389-3C6B-2738-96D270758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68598" y="1421775"/>
              <a:ext cx="2204414" cy="2040709"/>
            </a:xfrm>
            <a:prstGeom prst="roundRect">
              <a:avLst>
                <a:gd name="adj" fmla="val 8692"/>
              </a:avLst>
            </a:prstGeom>
          </p:spPr>
        </p:pic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8F2FB3FE-3CDC-2415-AA8E-D2C543F3DD6B}"/>
                </a:ext>
              </a:extLst>
            </p:cNvPr>
            <p:cNvSpPr txBox="1"/>
            <p:nvPr/>
          </p:nvSpPr>
          <p:spPr>
            <a:xfrm>
              <a:off x="4673610" y="3446714"/>
              <a:ext cx="2750270" cy="16850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fa-IR" sz="1800" dirty="0">
                  <a:latin typeface="Kalameh" pitchFamily="2" charset="-78"/>
                  <a:cs typeface="B Nazani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800" dirty="0">
                  <a:latin typeface="Kalameh" pitchFamily="2" charset="-78"/>
                  <a:cs typeface="B Nazanin" panose="00000400000000000000" pitchFamily="2" charset="-78"/>
                </a:rPr>
                <a:t> </a:t>
              </a:r>
              <a:endParaRPr lang="en-US" dirty="0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634CFF83-4B50-953F-8745-82C4812A37F3}"/>
              </a:ext>
            </a:extLst>
          </p:cNvPr>
          <p:cNvGrpSpPr/>
          <p:nvPr/>
        </p:nvGrpSpPr>
        <p:grpSpPr>
          <a:xfrm>
            <a:off x="7439751" y="1528306"/>
            <a:ext cx="2750270" cy="3676317"/>
            <a:chOff x="8531360" y="1429858"/>
            <a:chExt cx="2750270" cy="3676317"/>
          </a:xfrm>
        </p:grpSpPr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41B95C75-197A-0FBD-DE9B-A7972A8EBE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04287" y="1429858"/>
              <a:ext cx="2204414" cy="2040709"/>
            </a:xfrm>
            <a:prstGeom prst="roundRect">
              <a:avLst>
                <a:gd name="adj" fmla="val 8692"/>
              </a:avLst>
            </a:prstGeom>
          </p:spPr>
        </p:pic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A7B86A1-4B17-B64A-9919-06B81324D5FF}"/>
                </a:ext>
              </a:extLst>
            </p:cNvPr>
            <p:cNvSpPr txBox="1"/>
            <p:nvPr/>
          </p:nvSpPr>
          <p:spPr>
            <a:xfrm>
              <a:off x="8531360" y="3421098"/>
              <a:ext cx="2750270" cy="16850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fa-IR" sz="1800" dirty="0">
                  <a:latin typeface="Kalameh" pitchFamily="2" charset="-78"/>
                  <a:cs typeface="B Nazanin" panose="00000400000000000000" pitchFamily="2" charset="-78"/>
                </a:rPr>
                <a:t>فروشگاه مینارو ارائه دهنده انواع فایل های کاربردی با بهترین کیفیت این متن تست می باشد</a:t>
              </a:r>
              <a:r>
                <a:rPr lang="en-US" sz="1800" dirty="0">
                  <a:latin typeface="Kalameh" pitchFamily="2" charset="-78"/>
                  <a:cs typeface="B Nazanin" panose="00000400000000000000" pitchFamily="2" charset="-78"/>
                </a:rPr>
                <a:t> 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51071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32743E72-2A6C-9EF6-264E-87FA206BE34D}"/>
              </a:ext>
            </a:extLst>
          </p:cNvPr>
          <p:cNvSpPr/>
          <p:nvPr/>
        </p:nvSpPr>
        <p:spPr>
          <a:xfrm>
            <a:off x="424206" y="348792"/>
            <a:ext cx="11397006" cy="5816338"/>
          </a:xfrm>
          <a:prstGeom prst="roundRect">
            <a:avLst>
              <a:gd name="adj" fmla="val 3539"/>
            </a:avLst>
          </a:prstGeom>
          <a:noFill/>
          <a:ln w="19050">
            <a:solidFill>
              <a:srgbClr val="6D41F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1002D210-9471-302D-CA8D-173CF8BC219C}"/>
              </a:ext>
            </a:extLst>
          </p:cNvPr>
          <p:cNvGrpSpPr/>
          <p:nvPr/>
        </p:nvGrpSpPr>
        <p:grpSpPr>
          <a:xfrm>
            <a:off x="2667786" y="5567859"/>
            <a:ext cx="7352907" cy="1134571"/>
            <a:chOff x="2667786" y="5567859"/>
            <a:chExt cx="7352907" cy="113457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243B924-2B3B-AF9F-BFEC-F842314B4275}"/>
                </a:ext>
              </a:extLst>
            </p:cNvPr>
            <p:cNvGrpSpPr/>
            <p:nvPr/>
          </p:nvGrpSpPr>
          <p:grpSpPr>
            <a:xfrm>
              <a:off x="2667786" y="5741969"/>
              <a:ext cx="7352907" cy="786353"/>
              <a:chOff x="900679" y="4143339"/>
              <a:chExt cx="12428677" cy="1329179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18F1B2D6-4F6E-8C65-D3DE-E7AD74925D9A}"/>
                  </a:ext>
                </a:extLst>
              </p:cNvPr>
              <p:cNvSpPr/>
              <p:nvPr/>
            </p:nvSpPr>
            <p:spPr>
              <a:xfrm>
                <a:off x="900679" y="4672727"/>
                <a:ext cx="12428677" cy="345229"/>
              </a:xfrm>
              <a:prstGeom prst="roundRect">
                <a:avLst/>
              </a:prstGeom>
              <a:solidFill>
                <a:srgbClr val="FFF0E0"/>
              </a:solidFill>
              <a:ln w="19050">
                <a:solidFill>
                  <a:srgbClr val="6D41FA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30F555A-E90A-C4B2-4E7D-7F3C93AF1E45}"/>
                  </a:ext>
                </a:extLst>
              </p:cNvPr>
              <p:cNvSpPr/>
              <p:nvPr/>
            </p:nvSpPr>
            <p:spPr>
              <a:xfrm>
                <a:off x="11491253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D40CC170-5090-4414-9CE7-68B14FBC47E9}"/>
                  </a:ext>
                </a:extLst>
              </p:cNvPr>
              <p:cNvSpPr/>
              <p:nvPr/>
            </p:nvSpPr>
            <p:spPr>
              <a:xfrm>
                <a:off x="9483586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EB62CDC8-4CB2-F571-3667-01AA0B07BEAD}"/>
                  </a:ext>
                </a:extLst>
              </p:cNvPr>
              <p:cNvSpPr/>
              <p:nvPr/>
            </p:nvSpPr>
            <p:spPr>
              <a:xfrm>
                <a:off x="5468250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EF034135-2189-1708-3CFF-34355B1D63AD}"/>
                  </a:ext>
                </a:extLst>
              </p:cNvPr>
              <p:cNvSpPr/>
              <p:nvPr/>
            </p:nvSpPr>
            <p:spPr>
              <a:xfrm>
                <a:off x="3460581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6B8717C1-895D-1F06-F1FC-7C6D41197404}"/>
                  </a:ext>
                </a:extLst>
              </p:cNvPr>
              <p:cNvSpPr/>
              <p:nvPr/>
            </p:nvSpPr>
            <p:spPr>
              <a:xfrm>
                <a:off x="1452913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EC3474D8-2753-90A6-82B1-C8B85659D5A5}"/>
                </a:ext>
              </a:extLst>
            </p:cNvPr>
            <p:cNvSpPr/>
            <p:nvPr/>
          </p:nvSpPr>
          <p:spPr>
            <a:xfrm>
              <a:off x="6410233" y="5567859"/>
              <a:ext cx="1134571" cy="1134571"/>
            </a:xfrm>
            <a:prstGeom prst="ellipse">
              <a:avLst/>
            </a:prstGeom>
            <a:solidFill>
              <a:srgbClr val="FFF0E0"/>
            </a:solidFill>
            <a:ln w="19050">
              <a:solidFill>
                <a:srgbClr val="6D41F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86A89F6C-5A7A-27CC-5DF5-D290D2EDD64E}"/>
              </a:ext>
            </a:extLst>
          </p:cNvPr>
          <p:cNvSpPr txBox="1"/>
          <p:nvPr/>
        </p:nvSpPr>
        <p:spPr>
          <a:xfrm>
            <a:off x="8708989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  <a:endParaRPr lang="en-US" sz="1400" dirty="0">
              <a:solidFill>
                <a:schemeClr val="bg1"/>
              </a:solidFill>
              <a:latin typeface="Calibri" panose="020F0502020204030204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254838B-675F-FB14-A5E9-14FAEF8F83A2}"/>
              </a:ext>
            </a:extLst>
          </p:cNvPr>
          <p:cNvSpPr txBox="1"/>
          <p:nvPr/>
        </p:nvSpPr>
        <p:spPr>
          <a:xfrm>
            <a:off x="7574416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دوم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4348EC0-7FF2-725C-69F6-3DA0EF97C0D6}"/>
              </a:ext>
            </a:extLst>
          </p:cNvPr>
          <p:cNvSpPr txBox="1"/>
          <p:nvPr/>
        </p:nvSpPr>
        <p:spPr>
          <a:xfrm>
            <a:off x="6361714" y="6006661"/>
            <a:ext cx="1134572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dirty="0">
                <a:latin typeface="Calibri" panose="020F0502020204030204"/>
                <a:cs typeface="B Titr" panose="00000700000000000000" pitchFamily="2" charset="-78"/>
              </a:rPr>
              <a:t>فصل سوم</a:t>
            </a:r>
            <a:endParaRPr lang="en-US" dirty="0">
              <a:latin typeface="Calibri" panose="020F0502020204030204"/>
              <a:cs typeface="B Titr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EC06EA8-AD0C-03E5-0096-9469FD2EA772}"/>
              </a:ext>
            </a:extLst>
          </p:cNvPr>
          <p:cNvSpPr txBox="1"/>
          <p:nvPr/>
        </p:nvSpPr>
        <p:spPr>
          <a:xfrm>
            <a:off x="5189433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چهارم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94730DB-9CA8-D041-5D42-425628A4A00A}"/>
              </a:ext>
            </a:extLst>
          </p:cNvPr>
          <p:cNvSpPr txBox="1"/>
          <p:nvPr/>
        </p:nvSpPr>
        <p:spPr>
          <a:xfrm>
            <a:off x="4014439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پنجم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B5A6542-7632-E34E-5267-86FE7A8C69F2}"/>
              </a:ext>
            </a:extLst>
          </p:cNvPr>
          <p:cNvSpPr txBox="1"/>
          <p:nvPr/>
        </p:nvSpPr>
        <p:spPr>
          <a:xfrm>
            <a:off x="2836887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ششم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4362BD28-EE6D-051A-71F4-DCAFB691D257}"/>
              </a:ext>
            </a:extLst>
          </p:cNvPr>
          <p:cNvSpPr txBox="1">
            <a:spLocks/>
          </p:cNvSpPr>
          <p:nvPr/>
        </p:nvSpPr>
        <p:spPr>
          <a:xfrm>
            <a:off x="1358237" y="598601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1B34893-E64D-5328-EDCF-13CB501F9E92}"/>
              </a:ext>
            </a:extLst>
          </p:cNvPr>
          <p:cNvSpPr txBox="1"/>
          <p:nvPr/>
        </p:nvSpPr>
        <p:spPr>
          <a:xfrm>
            <a:off x="904973" y="1358060"/>
            <a:ext cx="10482606" cy="3824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3345309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/>
            <a:extLst>
              <a:ext uri="{FF2B5EF4-FFF2-40B4-BE49-F238E27FC236}">
                <a16:creationId xmlns:a16="http://schemas.microsoft.com/office/drawing/2014/main" id="{DAAC261D-69D8-15BF-623D-DAD39F1493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188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F1A89227-1EFB-53E7-1C33-BA27630EDD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4930319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4" name="Picture 3">
            <a:hlinkClick r:id="rId6"/>
            <a:extLst>
              <a:ext uri="{FF2B5EF4-FFF2-40B4-BE49-F238E27FC236}">
                <a16:creationId xmlns:a16="http://schemas.microsoft.com/office/drawing/2014/main" id="{56600AC1-D8F7-C740-1257-E35DB0574B9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354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5" name="Picture 4">
            <a:hlinkClick r:id="rId8"/>
            <a:extLst>
              <a:ext uri="{FF2B5EF4-FFF2-40B4-BE49-F238E27FC236}">
                <a16:creationId xmlns:a16="http://schemas.microsoft.com/office/drawing/2014/main" id="{BBC94218-1E11-B8EF-E795-33C9D28A45F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824" y="3189870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6" name="Picture 5">
            <a:hlinkClick r:id="rId10"/>
            <a:extLst>
              <a:ext uri="{FF2B5EF4-FFF2-40B4-BE49-F238E27FC236}">
                <a16:creationId xmlns:a16="http://schemas.microsoft.com/office/drawing/2014/main" id="{B9A69C11-C0DD-BD83-BE96-19180DB0B21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63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7" name="Picture 6">
            <a:hlinkClick r:id="rId12"/>
            <a:extLst>
              <a:ext uri="{FF2B5EF4-FFF2-40B4-BE49-F238E27FC236}">
                <a16:creationId xmlns:a16="http://schemas.microsoft.com/office/drawing/2014/main" id="{2ED54F7D-F404-54BF-E630-535D0D6603F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3189870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8" name="Picture 7">
            <a:hlinkClick r:id="rId14"/>
            <a:extLst>
              <a:ext uri="{FF2B5EF4-FFF2-40B4-BE49-F238E27FC236}">
                <a16:creationId xmlns:a16="http://schemas.microsoft.com/office/drawing/2014/main" id="{92F446A2-971F-613E-B4EE-32C51B93CABF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968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9" name="Picture 8">
            <a:hlinkClick r:id="rId16"/>
            <a:extLst>
              <a:ext uri="{FF2B5EF4-FFF2-40B4-BE49-F238E27FC236}">
                <a16:creationId xmlns:a16="http://schemas.microsoft.com/office/drawing/2014/main" id="{B194FE83-9ED7-8028-52AC-5DFFDA9DE75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9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0" name="Picture 9">
            <a:hlinkClick r:id="rId18"/>
            <a:extLst>
              <a:ext uri="{FF2B5EF4-FFF2-40B4-BE49-F238E27FC236}">
                <a16:creationId xmlns:a16="http://schemas.microsoft.com/office/drawing/2014/main" id="{A6DC10A8-0256-F124-B32C-DC6B4D58619D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2273" y="1449421"/>
            <a:ext cx="2574098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10">
            <a:hlinkClick r:id="rId20"/>
            <a:extLst>
              <a:ext uri="{FF2B5EF4-FFF2-40B4-BE49-F238E27FC236}">
                <a16:creationId xmlns:a16="http://schemas.microsoft.com/office/drawing/2014/main" id="{204BBED7-DFB9-A22A-3A06-F8AE18C77F2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934" y="1449421"/>
            <a:ext cx="2572827" cy="1634348"/>
          </a:xfrm>
          <a:prstGeom prst="rect">
            <a:avLst/>
          </a:prstGeom>
          <a:ln w="12700">
            <a:noFill/>
            <a:prstDash val="sysDash"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2" name="Picture 11">
            <a:hlinkClick r:id="rId22"/>
            <a:extLst>
              <a:ext uri="{FF2B5EF4-FFF2-40B4-BE49-F238E27FC236}">
                <a16:creationId xmlns:a16="http://schemas.microsoft.com/office/drawing/2014/main" id="{39EA964E-8993-F1E2-9FF2-CE1516634F3E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321" y="4914864"/>
            <a:ext cx="2552406" cy="1620575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  <p:pic>
        <p:nvPicPr>
          <p:cNvPr id="13" name="Picture 12">
            <a:hlinkClick r:id="rId24"/>
            <a:extLst>
              <a:ext uri="{FF2B5EF4-FFF2-40B4-BE49-F238E27FC236}">
                <a16:creationId xmlns:a16="http://schemas.microsoft.com/office/drawing/2014/main" id="{D31B6AA4-9CBF-0F59-09F9-26F84DB58AA0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7982" y="4930319"/>
            <a:ext cx="2530713" cy="1606802"/>
          </a:xfrm>
          <a:prstGeom prst="rect">
            <a:avLst/>
          </a:prstGeom>
          <a:effectLst>
            <a:outerShdw blurRad="63500" algn="ctr" rotWithShape="0">
              <a:prstClr val="black">
                <a:alpha val="2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16207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4E1D148-5EC9-C6E6-5A27-FEFD43F23353}"/>
              </a:ext>
            </a:extLst>
          </p:cNvPr>
          <p:cNvSpPr/>
          <p:nvPr/>
        </p:nvSpPr>
        <p:spPr>
          <a:xfrm>
            <a:off x="424206" y="348792"/>
            <a:ext cx="11397006" cy="5816338"/>
          </a:xfrm>
          <a:prstGeom prst="roundRect">
            <a:avLst>
              <a:gd name="adj" fmla="val 3539"/>
            </a:avLst>
          </a:prstGeom>
          <a:noFill/>
          <a:ln w="19050">
            <a:solidFill>
              <a:srgbClr val="6D41F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D907D42-32DD-F5CA-8E52-53733FE890A2}"/>
              </a:ext>
            </a:extLst>
          </p:cNvPr>
          <p:cNvGrpSpPr/>
          <p:nvPr/>
        </p:nvGrpSpPr>
        <p:grpSpPr>
          <a:xfrm>
            <a:off x="2667786" y="5567859"/>
            <a:ext cx="7352907" cy="1134571"/>
            <a:chOff x="2667786" y="5567859"/>
            <a:chExt cx="7352907" cy="1134571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7243B924-2B3B-AF9F-BFEC-F842314B4275}"/>
                </a:ext>
              </a:extLst>
            </p:cNvPr>
            <p:cNvGrpSpPr/>
            <p:nvPr/>
          </p:nvGrpSpPr>
          <p:grpSpPr>
            <a:xfrm>
              <a:off x="2667786" y="5741969"/>
              <a:ext cx="7352907" cy="786353"/>
              <a:chOff x="900679" y="4143339"/>
              <a:chExt cx="12428677" cy="1329179"/>
            </a:xfrm>
          </p:grpSpPr>
          <p:sp>
            <p:nvSpPr>
              <p:cNvPr id="5" name="Rectangle: Rounded Corners 4">
                <a:extLst>
                  <a:ext uri="{FF2B5EF4-FFF2-40B4-BE49-F238E27FC236}">
                    <a16:creationId xmlns:a16="http://schemas.microsoft.com/office/drawing/2014/main" id="{18F1B2D6-4F6E-8C65-D3DE-E7AD74925D9A}"/>
                  </a:ext>
                </a:extLst>
              </p:cNvPr>
              <p:cNvSpPr/>
              <p:nvPr/>
            </p:nvSpPr>
            <p:spPr>
              <a:xfrm>
                <a:off x="900679" y="4672727"/>
                <a:ext cx="12428677" cy="345229"/>
              </a:xfrm>
              <a:prstGeom prst="roundRect">
                <a:avLst/>
              </a:prstGeom>
              <a:solidFill>
                <a:srgbClr val="FFF0E0"/>
              </a:solidFill>
              <a:ln w="19050">
                <a:solidFill>
                  <a:srgbClr val="6D41FA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730F555A-E90A-C4B2-4E7D-7F3C93AF1E45}"/>
                  </a:ext>
                </a:extLst>
              </p:cNvPr>
              <p:cNvSpPr/>
              <p:nvPr/>
            </p:nvSpPr>
            <p:spPr>
              <a:xfrm>
                <a:off x="11491253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D40CC170-5090-4414-9CE7-68B14FBC47E9}"/>
                  </a:ext>
                </a:extLst>
              </p:cNvPr>
              <p:cNvSpPr/>
              <p:nvPr/>
            </p:nvSpPr>
            <p:spPr>
              <a:xfrm>
                <a:off x="9483586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D072C601-DF61-062B-E5C5-0380D87D4189}"/>
                  </a:ext>
                </a:extLst>
              </p:cNvPr>
              <p:cNvSpPr/>
              <p:nvPr/>
            </p:nvSpPr>
            <p:spPr>
              <a:xfrm>
                <a:off x="7475918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EB62CDC8-4CB2-F571-3667-01AA0B07BEAD}"/>
                  </a:ext>
                </a:extLst>
              </p:cNvPr>
              <p:cNvSpPr/>
              <p:nvPr/>
            </p:nvSpPr>
            <p:spPr>
              <a:xfrm>
                <a:off x="5468250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EF034135-2189-1708-3CFF-34355B1D63AD}"/>
                  </a:ext>
                </a:extLst>
              </p:cNvPr>
              <p:cNvSpPr/>
              <p:nvPr/>
            </p:nvSpPr>
            <p:spPr>
              <a:xfrm>
                <a:off x="3460581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6B8717C1-895D-1F06-F1FC-7C6D41197404}"/>
                  </a:ext>
                </a:extLst>
              </p:cNvPr>
              <p:cNvSpPr/>
              <p:nvPr/>
            </p:nvSpPr>
            <p:spPr>
              <a:xfrm>
                <a:off x="1452913" y="4143339"/>
                <a:ext cx="1329179" cy="1329179"/>
              </a:xfrm>
              <a:prstGeom prst="ellipse">
                <a:avLst/>
              </a:prstGeom>
              <a:solidFill>
                <a:srgbClr val="6D41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" name="Oval 1">
              <a:extLst>
                <a:ext uri="{FF2B5EF4-FFF2-40B4-BE49-F238E27FC236}">
                  <a16:creationId xmlns:a16="http://schemas.microsoft.com/office/drawing/2014/main" id="{63A1218D-FEB5-44F6-D814-693260D3EE4D}"/>
                </a:ext>
              </a:extLst>
            </p:cNvPr>
            <p:cNvSpPr/>
            <p:nvPr/>
          </p:nvSpPr>
          <p:spPr>
            <a:xfrm>
              <a:off x="5222480" y="5567859"/>
              <a:ext cx="1134571" cy="1134571"/>
            </a:xfrm>
            <a:prstGeom prst="ellipse">
              <a:avLst/>
            </a:prstGeom>
            <a:solidFill>
              <a:srgbClr val="FFF0E0"/>
            </a:solidFill>
            <a:ln w="19050">
              <a:solidFill>
                <a:srgbClr val="6D41FA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AF040A35-DCF7-EDEE-E846-770F4C49E523}"/>
              </a:ext>
            </a:extLst>
          </p:cNvPr>
          <p:cNvSpPr txBox="1"/>
          <p:nvPr/>
        </p:nvSpPr>
        <p:spPr>
          <a:xfrm>
            <a:off x="8708989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فصل اول</a:t>
            </a:r>
            <a:endParaRPr lang="en-US" sz="1400" dirty="0">
              <a:solidFill>
                <a:schemeClr val="bg1"/>
              </a:solidFill>
              <a:latin typeface="Calibri" panose="020F0502020204030204"/>
              <a:cs typeface="B Titr" panose="00000700000000000000" pitchFamily="2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BDCC94-1C5C-CB13-1DF4-AF6CF36CF050}"/>
              </a:ext>
            </a:extLst>
          </p:cNvPr>
          <p:cNvSpPr txBox="1"/>
          <p:nvPr/>
        </p:nvSpPr>
        <p:spPr>
          <a:xfrm>
            <a:off x="7574416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دوم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EE4DCC-1114-2EBF-1C86-791518C77D2F}"/>
              </a:ext>
            </a:extLst>
          </p:cNvPr>
          <p:cNvSpPr txBox="1"/>
          <p:nvPr/>
        </p:nvSpPr>
        <p:spPr>
          <a:xfrm>
            <a:off x="6361714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سوم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95E2D9A-CBC1-085A-98F7-1F0F602C28E3}"/>
              </a:ext>
            </a:extLst>
          </p:cNvPr>
          <p:cNvSpPr txBox="1"/>
          <p:nvPr/>
        </p:nvSpPr>
        <p:spPr>
          <a:xfrm>
            <a:off x="5189433" y="6006661"/>
            <a:ext cx="1134572" cy="3485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fa-IR" dirty="0">
                <a:latin typeface="Calibri" panose="020F0502020204030204"/>
                <a:cs typeface="B Titr" panose="00000700000000000000" pitchFamily="2" charset="-78"/>
              </a:rPr>
              <a:t>فصل چهارم</a:t>
            </a:r>
            <a:endParaRPr lang="en-US" dirty="0">
              <a:latin typeface="Calibri" panose="020F0502020204030204"/>
              <a:cs typeface="B Titr" panose="00000700000000000000" pitchFamily="2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17BB112-9D2C-19DC-BD65-79DD35C97561}"/>
              </a:ext>
            </a:extLst>
          </p:cNvPr>
          <p:cNvSpPr txBox="1"/>
          <p:nvPr/>
        </p:nvSpPr>
        <p:spPr>
          <a:xfrm>
            <a:off x="4014439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پنجم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56538A2-C6E4-AC9C-A12F-A6541E8E95CA}"/>
              </a:ext>
            </a:extLst>
          </p:cNvPr>
          <p:cNvSpPr txBox="1"/>
          <p:nvPr/>
        </p:nvSpPr>
        <p:spPr>
          <a:xfrm>
            <a:off x="2836887" y="6006661"/>
            <a:ext cx="1134572" cy="2916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 defTabSz="1689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fa-IR" sz="1400" kern="1200" dirty="0">
                <a:solidFill>
                  <a:schemeClr val="bg1"/>
                </a:solidFill>
                <a:latin typeface="Calibri" panose="020F0502020204030204"/>
                <a:ea typeface="+mn-ea"/>
                <a:cs typeface="B Titr" panose="00000700000000000000" pitchFamily="2" charset="-78"/>
              </a:rPr>
              <a:t>فصل </a:t>
            </a:r>
            <a:r>
              <a:rPr lang="fa-IR" sz="1400" dirty="0">
                <a:solidFill>
                  <a:schemeClr val="bg1"/>
                </a:solidFill>
                <a:latin typeface="Calibri" panose="020F0502020204030204"/>
                <a:cs typeface="B Titr" panose="00000700000000000000" pitchFamily="2" charset="-78"/>
              </a:rPr>
              <a:t>ششم</a:t>
            </a:r>
            <a:endParaRPr lang="en-US" sz="1400" kern="1200" dirty="0">
              <a:solidFill>
                <a:schemeClr val="bg1"/>
              </a:solidFill>
              <a:latin typeface="Calibri" panose="020F0502020204030204"/>
              <a:ea typeface="+mn-ea"/>
              <a:cs typeface="B Titr" panose="00000700000000000000" pitchFamily="2" charset="-78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1F23B9F-913E-C74A-DF93-CA7D57953279}"/>
              </a:ext>
            </a:extLst>
          </p:cNvPr>
          <p:cNvSpPr txBox="1">
            <a:spLocks/>
          </p:cNvSpPr>
          <p:nvPr/>
        </p:nvSpPr>
        <p:spPr>
          <a:xfrm>
            <a:off x="1358237" y="598601"/>
            <a:ext cx="9576079" cy="774676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fa-IR" sz="2400" dirty="0">
                <a:cs typeface="B Titr" panose="00000700000000000000" pitchFamily="2" charset="-78"/>
              </a:rPr>
              <a:t>تیتر عنوان خود را در این قسمت وارد نمایید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E30AB17-57A6-1ECB-D6A6-0A7976BE36E4}"/>
              </a:ext>
            </a:extLst>
          </p:cNvPr>
          <p:cNvSpPr txBox="1"/>
          <p:nvPr/>
        </p:nvSpPr>
        <p:spPr>
          <a:xfrm>
            <a:off x="904973" y="1358060"/>
            <a:ext cx="10482606" cy="3824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2000" dirty="0">
                <a:latin typeface="Kalameh" pitchFamily="2" charset="-78"/>
                <a:cs typeface="B Nazanin" panose="00000400000000000000" pitchFamily="2" charset="-78"/>
              </a:rPr>
              <a:t> </a:t>
            </a:r>
            <a:r>
              <a:rPr lang="fa-IR" sz="2000" dirty="0">
                <a:latin typeface="Kalameh" pitchFamily="2" charset="-78"/>
                <a:cs typeface="B Nazanin" panose="00000400000000000000" pitchFamily="2" charset="-78"/>
              </a:rPr>
              <a:t> که شما به راحتی میتوانید بعد از خرید فایل آن را به راحتی تغییر داده و متن دلخواه خود را در این قسمت جایگزین کنید.</a:t>
            </a:r>
          </a:p>
        </p:txBody>
      </p:sp>
    </p:spTree>
    <p:extLst>
      <p:ext uri="{BB962C8B-B14F-4D97-AF65-F5344CB8AC3E}">
        <p14:creationId xmlns:p14="http://schemas.microsoft.com/office/powerpoint/2010/main" val="1418200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823</Words>
  <Application>Microsoft Office PowerPoint</Application>
  <PresentationFormat>Widescreen</PresentationFormat>
  <Paragraphs>58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B Titr</vt:lpstr>
      <vt:lpstr>Calibri</vt:lpstr>
      <vt:lpstr>Calibri Light</vt:lpstr>
      <vt:lpstr>Kalameh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Mobotop</dc:creator>
  <cp:lastModifiedBy>Mobotop</cp:lastModifiedBy>
  <cp:revision>4</cp:revision>
  <dcterms:created xsi:type="dcterms:W3CDTF">2023-12-27T14:50:38Z</dcterms:created>
  <dcterms:modified xsi:type="dcterms:W3CDTF">2023-12-29T07:32:48Z</dcterms:modified>
</cp:coreProperties>
</file>